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  <p:sldMasterId id="2147483703" r:id="rId2"/>
    <p:sldMasterId id="2147483729" r:id="rId3"/>
    <p:sldMasterId id="2147483742" r:id="rId4"/>
  </p:sldMasterIdLst>
  <p:notesMasterIdLst>
    <p:notesMasterId r:id="rId47"/>
  </p:notesMasterIdLst>
  <p:handoutMasterIdLst>
    <p:handoutMasterId r:id="rId48"/>
  </p:handoutMasterIdLst>
  <p:sldIdLst>
    <p:sldId id="11088877" r:id="rId5"/>
    <p:sldId id="379" r:id="rId6"/>
    <p:sldId id="865" r:id="rId7"/>
    <p:sldId id="11088622" r:id="rId8"/>
    <p:sldId id="11088878" r:id="rId9"/>
    <p:sldId id="257" r:id="rId10"/>
    <p:sldId id="866" r:id="rId11"/>
    <p:sldId id="1132" r:id="rId12"/>
    <p:sldId id="311" r:id="rId13"/>
    <p:sldId id="1020" r:id="rId14"/>
    <p:sldId id="11088880" r:id="rId15"/>
    <p:sldId id="11088881" r:id="rId16"/>
    <p:sldId id="11088882" r:id="rId17"/>
    <p:sldId id="11088883" r:id="rId18"/>
    <p:sldId id="1402" r:id="rId19"/>
    <p:sldId id="1403" r:id="rId20"/>
    <p:sldId id="1404" r:id="rId21"/>
    <p:sldId id="1406" r:id="rId22"/>
    <p:sldId id="313" r:id="rId23"/>
    <p:sldId id="11088885" r:id="rId24"/>
    <p:sldId id="11088884" r:id="rId25"/>
    <p:sldId id="11088886" r:id="rId26"/>
    <p:sldId id="11088887" r:id="rId27"/>
    <p:sldId id="1109" r:id="rId28"/>
    <p:sldId id="11088888" r:id="rId29"/>
    <p:sldId id="11088889" r:id="rId30"/>
    <p:sldId id="11088891" r:id="rId31"/>
    <p:sldId id="998" r:id="rId32"/>
    <p:sldId id="11088894" r:id="rId33"/>
    <p:sldId id="11088893" r:id="rId34"/>
    <p:sldId id="11088895" r:id="rId35"/>
    <p:sldId id="11088896" r:id="rId36"/>
    <p:sldId id="11088876" r:id="rId37"/>
    <p:sldId id="11088897" r:id="rId38"/>
    <p:sldId id="11088898" r:id="rId39"/>
    <p:sldId id="11088900" r:id="rId40"/>
    <p:sldId id="11088902" r:id="rId41"/>
    <p:sldId id="11088901" r:id="rId42"/>
    <p:sldId id="11088903" r:id="rId43"/>
    <p:sldId id="11088899" r:id="rId44"/>
    <p:sldId id="11088797" r:id="rId45"/>
    <p:sldId id="11088875" r:id="rId4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9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9E0"/>
    <a:srgbClr val="F09EC7"/>
    <a:srgbClr val="F2B800"/>
    <a:srgbClr val="FFC500"/>
    <a:srgbClr val="008CF8"/>
    <a:srgbClr val="DDF6FF"/>
    <a:srgbClr val="A3E7FF"/>
    <a:srgbClr val="53D2FF"/>
    <a:srgbClr val="000000"/>
    <a:srgbClr val="F68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نمط متوسط 1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73067" autoAdjust="0"/>
  </p:normalViewPr>
  <p:slideViewPr>
    <p:cSldViewPr snapToGrid="0" showGuides="1">
      <p:cViewPr varScale="1">
        <p:scale>
          <a:sx n="64" d="100"/>
          <a:sy n="64" d="100"/>
        </p:scale>
        <p:origin x="706" y="27"/>
      </p:cViewPr>
      <p:guideLst>
        <p:guide orient="horz" pos="2160"/>
        <p:guide pos="49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24BC0E-C448-4E77-9BC8-FEB81196FFD9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</dgm:pt>
    <dgm:pt modelId="{A2DFD497-36A1-4824-B81C-B527CBB8701B}">
      <dgm:prSet phldrT="[نص]"/>
      <dgm:spPr>
        <a:solidFill>
          <a:schemeClr val="accent4">
            <a:lumMod val="75000"/>
          </a:schemeClr>
        </a:solidFill>
      </dgm:spPr>
      <dgm:t>
        <a:bodyPr lIns="396000" bIns="144000"/>
        <a:lstStyle/>
        <a:p>
          <a:pPr rtl="1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AppyBuilder</a:t>
          </a:r>
          <a:endParaRPr lang="ar-SA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gm:t>
    </dgm:pt>
    <dgm:pt modelId="{A4C52EB6-3466-45C6-B992-CB83BDEC50D9}" type="par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D06C65F1-9901-4124-8955-4E5496BA0FC9}" type="sib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35257283-F61B-4772-AAF3-785EA6A3F57F}" type="pres">
      <dgm:prSet presAssocID="{2224BC0E-C448-4E77-9BC8-FEB81196FFD9}" presName="linearFlow" presStyleCnt="0">
        <dgm:presLayoutVars>
          <dgm:dir/>
          <dgm:resizeHandles val="exact"/>
        </dgm:presLayoutVars>
      </dgm:prSet>
      <dgm:spPr/>
    </dgm:pt>
    <dgm:pt modelId="{290CBDE9-1DE2-47E8-AFAF-70E20F125E5C}" type="pres">
      <dgm:prSet presAssocID="{A2DFD497-36A1-4824-B81C-B527CBB8701B}" presName="composite" presStyleCnt="0"/>
      <dgm:spPr/>
    </dgm:pt>
    <dgm:pt modelId="{25A8E2B2-B172-4AC5-A7CE-8A13ACCC6D43}" type="pres">
      <dgm:prSet presAssocID="{A2DFD497-36A1-4824-B81C-B527CBB8701B}" presName="imgShp" presStyleLbl="fgImgPlace1" presStyleIdx="0" presStyleCnt="1" custScaleX="42791" custScaleY="40970" custLinFactNeighborX="117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effectLst>
          <a:glow rad="63500">
            <a:schemeClr val="tx1">
              <a:alpha val="75000"/>
            </a:schemeClr>
          </a:glow>
        </a:effectLst>
      </dgm:spPr>
    </dgm:pt>
    <dgm:pt modelId="{86C85A15-2D9F-4741-9C27-64AEE7501075}" type="pres">
      <dgm:prSet presAssocID="{A2DFD497-36A1-4824-B81C-B527CBB8701B}" presName="txShp" presStyleLbl="node1" presStyleIdx="0" presStyleCnt="1" custScaleX="76687" custScaleY="29552">
        <dgm:presLayoutVars>
          <dgm:bulletEnabled val="1"/>
        </dgm:presLayoutVars>
      </dgm:prSet>
      <dgm:spPr/>
    </dgm:pt>
  </dgm:ptLst>
  <dgm:cxnLst>
    <dgm:cxn modelId="{21653628-559B-449D-8957-C33A72A07A43}" type="presOf" srcId="{2224BC0E-C448-4E77-9BC8-FEB81196FFD9}" destId="{35257283-F61B-4772-AAF3-785EA6A3F57F}" srcOrd="0" destOrd="0" presId="urn:microsoft.com/office/officeart/2005/8/layout/vList3"/>
    <dgm:cxn modelId="{A6E631BA-2E7E-40D6-B83D-CE082256BD6C}" srcId="{2224BC0E-C448-4E77-9BC8-FEB81196FFD9}" destId="{A2DFD497-36A1-4824-B81C-B527CBB8701B}" srcOrd="0" destOrd="0" parTransId="{A4C52EB6-3466-45C6-B992-CB83BDEC50D9}" sibTransId="{D06C65F1-9901-4124-8955-4E5496BA0FC9}"/>
    <dgm:cxn modelId="{44339FFD-62C6-451E-960C-5040CE312523}" type="presOf" srcId="{A2DFD497-36A1-4824-B81C-B527CBB8701B}" destId="{86C85A15-2D9F-4741-9C27-64AEE7501075}" srcOrd="0" destOrd="0" presId="urn:microsoft.com/office/officeart/2005/8/layout/vList3"/>
    <dgm:cxn modelId="{7DE3D7AE-B765-4B83-A88A-D4F57D95E0C1}" type="presParOf" srcId="{35257283-F61B-4772-AAF3-785EA6A3F57F}" destId="{290CBDE9-1DE2-47E8-AFAF-70E20F125E5C}" srcOrd="0" destOrd="0" presId="urn:microsoft.com/office/officeart/2005/8/layout/vList3"/>
    <dgm:cxn modelId="{3DAE7F53-270F-4F67-9E7D-85D8DD5284EB}" type="presParOf" srcId="{290CBDE9-1DE2-47E8-AFAF-70E20F125E5C}" destId="{25A8E2B2-B172-4AC5-A7CE-8A13ACCC6D43}" srcOrd="0" destOrd="0" presId="urn:microsoft.com/office/officeart/2005/8/layout/vList3"/>
    <dgm:cxn modelId="{669CD48D-FFCE-4457-B1A9-0A56C5E37FEC}" type="presParOf" srcId="{290CBDE9-1DE2-47E8-AFAF-70E20F125E5C}" destId="{86C85A15-2D9F-4741-9C27-64AEE750107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24BC0E-C448-4E77-9BC8-FEB81196FFD9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</dgm:pt>
    <dgm:pt modelId="{A2DFD497-36A1-4824-B81C-B527CBB8701B}">
      <dgm:prSet phldrT="[نص]"/>
      <dgm:spPr>
        <a:solidFill>
          <a:srgbClr val="4DA9FF"/>
        </a:solidFill>
      </dgm:spPr>
      <dgm:t>
        <a:bodyPr lIns="396000" bIns="72000"/>
        <a:lstStyle/>
        <a:p>
          <a:pPr rtl="1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DroidMaker</a:t>
          </a:r>
          <a:endParaRPr lang="ar-SA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gm:t>
    </dgm:pt>
    <dgm:pt modelId="{A4C52EB6-3466-45C6-B992-CB83BDEC50D9}" type="par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D06C65F1-9901-4124-8955-4E5496BA0FC9}" type="sib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35257283-F61B-4772-AAF3-785EA6A3F57F}" type="pres">
      <dgm:prSet presAssocID="{2224BC0E-C448-4E77-9BC8-FEB81196FFD9}" presName="linearFlow" presStyleCnt="0">
        <dgm:presLayoutVars>
          <dgm:dir/>
          <dgm:resizeHandles val="exact"/>
        </dgm:presLayoutVars>
      </dgm:prSet>
      <dgm:spPr/>
    </dgm:pt>
    <dgm:pt modelId="{290CBDE9-1DE2-47E8-AFAF-70E20F125E5C}" type="pres">
      <dgm:prSet presAssocID="{A2DFD497-36A1-4824-B81C-B527CBB8701B}" presName="composite" presStyleCnt="0"/>
      <dgm:spPr/>
    </dgm:pt>
    <dgm:pt modelId="{25A8E2B2-B172-4AC5-A7CE-8A13ACCC6D43}" type="pres">
      <dgm:prSet presAssocID="{A2DFD497-36A1-4824-B81C-B527CBB8701B}" presName="imgShp" presStyleLbl="fgImgPlace1" presStyleIdx="0" presStyleCnt="1" custScaleX="42791" custScaleY="40970" custLinFactX="85379" custLinFactNeighborX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effectLst>
          <a:glow rad="63500">
            <a:schemeClr val="tx1">
              <a:alpha val="75000"/>
            </a:schemeClr>
          </a:glow>
        </a:effectLst>
      </dgm:spPr>
    </dgm:pt>
    <dgm:pt modelId="{86C85A15-2D9F-4741-9C27-64AEE7501075}" type="pres">
      <dgm:prSet presAssocID="{A2DFD497-36A1-4824-B81C-B527CBB8701B}" presName="txShp" presStyleLbl="node1" presStyleIdx="0" presStyleCnt="1" custFlipHor="1" custScaleX="76687" custScaleY="29552">
        <dgm:presLayoutVars>
          <dgm:bulletEnabled val="1"/>
        </dgm:presLayoutVars>
      </dgm:prSet>
      <dgm:spPr/>
    </dgm:pt>
  </dgm:ptLst>
  <dgm:cxnLst>
    <dgm:cxn modelId="{21653628-559B-449D-8957-C33A72A07A43}" type="presOf" srcId="{2224BC0E-C448-4E77-9BC8-FEB81196FFD9}" destId="{35257283-F61B-4772-AAF3-785EA6A3F57F}" srcOrd="0" destOrd="0" presId="urn:microsoft.com/office/officeart/2005/8/layout/vList3"/>
    <dgm:cxn modelId="{A6E631BA-2E7E-40D6-B83D-CE082256BD6C}" srcId="{2224BC0E-C448-4E77-9BC8-FEB81196FFD9}" destId="{A2DFD497-36A1-4824-B81C-B527CBB8701B}" srcOrd="0" destOrd="0" parTransId="{A4C52EB6-3466-45C6-B992-CB83BDEC50D9}" sibTransId="{D06C65F1-9901-4124-8955-4E5496BA0FC9}"/>
    <dgm:cxn modelId="{44339FFD-62C6-451E-960C-5040CE312523}" type="presOf" srcId="{A2DFD497-36A1-4824-B81C-B527CBB8701B}" destId="{86C85A15-2D9F-4741-9C27-64AEE7501075}" srcOrd="0" destOrd="0" presId="urn:microsoft.com/office/officeart/2005/8/layout/vList3"/>
    <dgm:cxn modelId="{7DE3D7AE-B765-4B83-A88A-D4F57D95E0C1}" type="presParOf" srcId="{35257283-F61B-4772-AAF3-785EA6A3F57F}" destId="{290CBDE9-1DE2-47E8-AFAF-70E20F125E5C}" srcOrd="0" destOrd="0" presId="urn:microsoft.com/office/officeart/2005/8/layout/vList3"/>
    <dgm:cxn modelId="{3DAE7F53-270F-4F67-9E7D-85D8DD5284EB}" type="presParOf" srcId="{290CBDE9-1DE2-47E8-AFAF-70E20F125E5C}" destId="{25A8E2B2-B172-4AC5-A7CE-8A13ACCC6D43}" srcOrd="0" destOrd="0" presId="urn:microsoft.com/office/officeart/2005/8/layout/vList3"/>
    <dgm:cxn modelId="{669CD48D-FFCE-4457-B1A9-0A56C5E37FEC}" type="presParOf" srcId="{290CBDE9-1DE2-47E8-AFAF-70E20F125E5C}" destId="{86C85A15-2D9F-4741-9C27-64AEE750107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24BC0E-C448-4E77-9BC8-FEB81196FFD9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</dgm:pt>
    <dgm:pt modelId="{A2DFD497-36A1-4824-B81C-B527CBB8701B}">
      <dgm:prSet phldrT="[نص]"/>
      <dgm:spPr>
        <a:solidFill>
          <a:srgbClr val="F68D35"/>
        </a:solidFill>
      </dgm:spPr>
      <dgm:t>
        <a:bodyPr lIns="396000"/>
        <a:lstStyle/>
        <a:p>
          <a:pPr rtl="1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MIT App Inventor</a:t>
          </a:r>
          <a:endParaRPr lang="ar-SA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gm:t>
    </dgm:pt>
    <dgm:pt modelId="{A4C52EB6-3466-45C6-B992-CB83BDEC50D9}" type="par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D06C65F1-9901-4124-8955-4E5496BA0FC9}" type="sib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35257283-F61B-4772-AAF3-785EA6A3F57F}" type="pres">
      <dgm:prSet presAssocID="{2224BC0E-C448-4E77-9BC8-FEB81196FFD9}" presName="linearFlow" presStyleCnt="0">
        <dgm:presLayoutVars>
          <dgm:dir/>
          <dgm:resizeHandles val="exact"/>
        </dgm:presLayoutVars>
      </dgm:prSet>
      <dgm:spPr/>
    </dgm:pt>
    <dgm:pt modelId="{290CBDE9-1DE2-47E8-AFAF-70E20F125E5C}" type="pres">
      <dgm:prSet presAssocID="{A2DFD497-36A1-4824-B81C-B527CBB8701B}" presName="composite" presStyleCnt="0"/>
      <dgm:spPr/>
    </dgm:pt>
    <dgm:pt modelId="{25A8E2B2-B172-4AC5-A7CE-8A13ACCC6D43}" type="pres">
      <dgm:prSet presAssocID="{A2DFD497-36A1-4824-B81C-B527CBB8701B}" presName="imgShp" presStyleLbl="fgImgPlace1" presStyleIdx="0" presStyleCnt="1" custScaleX="42791" custScaleY="40970" custLinFactNeighborX="117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effectLst>
          <a:glow rad="63500">
            <a:schemeClr val="tx1">
              <a:alpha val="75000"/>
            </a:schemeClr>
          </a:glow>
        </a:effectLst>
      </dgm:spPr>
    </dgm:pt>
    <dgm:pt modelId="{86C85A15-2D9F-4741-9C27-64AEE7501075}" type="pres">
      <dgm:prSet presAssocID="{A2DFD497-36A1-4824-B81C-B527CBB8701B}" presName="txShp" presStyleLbl="node1" presStyleIdx="0" presStyleCnt="1" custScaleX="76687" custScaleY="29552">
        <dgm:presLayoutVars>
          <dgm:bulletEnabled val="1"/>
        </dgm:presLayoutVars>
      </dgm:prSet>
      <dgm:spPr/>
    </dgm:pt>
  </dgm:ptLst>
  <dgm:cxnLst>
    <dgm:cxn modelId="{21653628-559B-449D-8957-C33A72A07A43}" type="presOf" srcId="{2224BC0E-C448-4E77-9BC8-FEB81196FFD9}" destId="{35257283-F61B-4772-AAF3-785EA6A3F57F}" srcOrd="0" destOrd="0" presId="urn:microsoft.com/office/officeart/2005/8/layout/vList3"/>
    <dgm:cxn modelId="{A6E631BA-2E7E-40D6-B83D-CE082256BD6C}" srcId="{2224BC0E-C448-4E77-9BC8-FEB81196FFD9}" destId="{A2DFD497-36A1-4824-B81C-B527CBB8701B}" srcOrd="0" destOrd="0" parTransId="{A4C52EB6-3466-45C6-B992-CB83BDEC50D9}" sibTransId="{D06C65F1-9901-4124-8955-4E5496BA0FC9}"/>
    <dgm:cxn modelId="{44339FFD-62C6-451E-960C-5040CE312523}" type="presOf" srcId="{A2DFD497-36A1-4824-B81C-B527CBB8701B}" destId="{86C85A15-2D9F-4741-9C27-64AEE7501075}" srcOrd="0" destOrd="0" presId="urn:microsoft.com/office/officeart/2005/8/layout/vList3"/>
    <dgm:cxn modelId="{7DE3D7AE-B765-4B83-A88A-D4F57D95E0C1}" type="presParOf" srcId="{35257283-F61B-4772-AAF3-785EA6A3F57F}" destId="{290CBDE9-1DE2-47E8-AFAF-70E20F125E5C}" srcOrd="0" destOrd="0" presId="urn:microsoft.com/office/officeart/2005/8/layout/vList3"/>
    <dgm:cxn modelId="{3DAE7F53-270F-4F67-9E7D-85D8DD5284EB}" type="presParOf" srcId="{290CBDE9-1DE2-47E8-AFAF-70E20F125E5C}" destId="{25A8E2B2-B172-4AC5-A7CE-8A13ACCC6D43}" srcOrd="0" destOrd="0" presId="urn:microsoft.com/office/officeart/2005/8/layout/vList3"/>
    <dgm:cxn modelId="{669CD48D-FFCE-4457-B1A9-0A56C5E37FEC}" type="presParOf" srcId="{290CBDE9-1DE2-47E8-AFAF-70E20F125E5C}" destId="{86C85A15-2D9F-4741-9C27-64AEE750107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24BC0E-C448-4E77-9BC8-FEB81196FFD9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</dgm:pt>
    <dgm:pt modelId="{A2DFD497-36A1-4824-B81C-B527CBB8701B}">
      <dgm:prSet phldrT="[نص]"/>
      <dgm:spPr>
        <a:solidFill>
          <a:srgbClr val="A87DFF"/>
        </a:solidFill>
      </dgm:spPr>
      <dgm:t>
        <a:bodyPr lIns="396000" bIns="72000"/>
        <a:lstStyle/>
        <a:p>
          <a:pPr rtl="1"/>
          <a:r>
            <a:rPr lang="en-US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Kodular</a:t>
          </a:r>
          <a:endParaRPr lang="ar-SA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gm:t>
    </dgm:pt>
    <dgm:pt modelId="{A4C52EB6-3466-45C6-B992-CB83BDEC50D9}" type="par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D06C65F1-9901-4124-8955-4E5496BA0FC9}" type="sib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35257283-F61B-4772-AAF3-785EA6A3F57F}" type="pres">
      <dgm:prSet presAssocID="{2224BC0E-C448-4E77-9BC8-FEB81196FFD9}" presName="linearFlow" presStyleCnt="0">
        <dgm:presLayoutVars>
          <dgm:dir/>
          <dgm:resizeHandles val="exact"/>
        </dgm:presLayoutVars>
      </dgm:prSet>
      <dgm:spPr/>
    </dgm:pt>
    <dgm:pt modelId="{290CBDE9-1DE2-47E8-AFAF-70E20F125E5C}" type="pres">
      <dgm:prSet presAssocID="{A2DFD497-36A1-4824-B81C-B527CBB8701B}" presName="composite" presStyleCnt="0"/>
      <dgm:spPr/>
    </dgm:pt>
    <dgm:pt modelId="{25A8E2B2-B172-4AC5-A7CE-8A13ACCC6D43}" type="pres">
      <dgm:prSet presAssocID="{A2DFD497-36A1-4824-B81C-B527CBB8701B}" presName="imgShp" presStyleLbl="fgImgPlace1" presStyleIdx="0" presStyleCnt="1" custScaleX="42791" custScaleY="40970" custLinFactX="85379" custLinFactNeighborX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effectLst>
          <a:glow rad="63500">
            <a:schemeClr val="tx1">
              <a:alpha val="75000"/>
            </a:schemeClr>
          </a:glow>
        </a:effectLst>
      </dgm:spPr>
    </dgm:pt>
    <dgm:pt modelId="{86C85A15-2D9F-4741-9C27-64AEE7501075}" type="pres">
      <dgm:prSet presAssocID="{A2DFD497-36A1-4824-B81C-B527CBB8701B}" presName="txShp" presStyleLbl="node1" presStyleIdx="0" presStyleCnt="1" custFlipHor="1" custScaleX="76687" custScaleY="29552">
        <dgm:presLayoutVars>
          <dgm:bulletEnabled val="1"/>
        </dgm:presLayoutVars>
      </dgm:prSet>
      <dgm:spPr/>
    </dgm:pt>
  </dgm:ptLst>
  <dgm:cxnLst>
    <dgm:cxn modelId="{21653628-559B-449D-8957-C33A72A07A43}" type="presOf" srcId="{2224BC0E-C448-4E77-9BC8-FEB81196FFD9}" destId="{35257283-F61B-4772-AAF3-785EA6A3F57F}" srcOrd="0" destOrd="0" presId="urn:microsoft.com/office/officeart/2005/8/layout/vList3"/>
    <dgm:cxn modelId="{A6E631BA-2E7E-40D6-B83D-CE082256BD6C}" srcId="{2224BC0E-C448-4E77-9BC8-FEB81196FFD9}" destId="{A2DFD497-36A1-4824-B81C-B527CBB8701B}" srcOrd="0" destOrd="0" parTransId="{A4C52EB6-3466-45C6-B992-CB83BDEC50D9}" sibTransId="{D06C65F1-9901-4124-8955-4E5496BA0FC9}"/>
    <dgm:cxn modelId="{44339FFD-62C6-451E-960C-5040CE312523}" type="presOf" srcId="{A2DFD497-36A1-4824-B81C-B527CBB8701B}" destId="{86C85A15-2D9F-4741-9C27-64AEE7501075}" srcOrd="0" destOrd="0" presId="urn:microsoft.com/office/officeart/2005/8/layout/vList3"/>
    <dgm:cxn modelId="{7DE3D7AE-B765-4B83-A88A-D4F57D95E0C1}" type="presParOf" srcId="{35257283-F61B-4772-AAF3-785EA6A3F57F}" destId="{290CBDE9-1DE2-47E8-AFAF-70E20F125E5C}" srcOrd="0" destOrd="0" presId="urn:microsoft.com/office/officeart/2005/8/layout/vList3"/>
    <dgm:cxn modelId="{3DAE7F53-270F-4F67-9E7D-85D8DD5284EB}" type="presParOf" srcId="{290CBDE9-1DE2-47E8-AFAF-70E20F125E5C}" destId="{25A8E2B2-B172-4AC5-A7CE-8A13ACCC6D43}" srcOrd="0" destOrd="0" presId="urn:microsoft.com/office/officeart/2005/8/layout/vList3"/>
    <dgm:cxn modelId="{669CD48D-FFCE-4457-B1A9-0A56C5E37FEC}" type="presParOf" srcId="{290CBDE9-1DE2-47E8-AFAF-70E20F125E5C}" destId="{86C85A15-2D9F-4741-9C27-64AEE750107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24BC0E-C448-4E77-9BC8-FEB81196FFD9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</dgm:pt>
    <dgm:pt modelId="{A2DFD497-36A1-4824-B81C-B527CBB8701B}">
      <dgm:prSet phldrT="[نص]"/>
      <dgm:spPr>
        <a:solidFill>
          <a:srgbClr val="00B050"/>
        </a:solidFill>
      </dgm:spPr>
      <dgm:t>
        <a:bodyPr lIns="396000" bIns="72000"/>
        <a:lstStyle/>
        <a:p>
          <a:pPr rtl="1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HYBRO STUDIO</a:t>
          </a:r>
          <a:endParaRPr lang="ar-SA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gm:t>
    </dgm:pt>
    <dgm:pt modelId="{A4C52EB6-3466-45C6-B992-CB83BDEC50D9}" type="par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D06C65F1-9901-4124-8955-4E5496BA0FC9}" type="sib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35257283-F61B-4772-AAF3-785EA6A3F57F}" type="pres">
      <dgm:prSet presAssocID="{2224BC0E-C448-4E77-9BC8-FEB81196FFD9}" presName="linearFlow" presStyleCnt="0">
        <dgm:presLayoutVars>
          <dgm:dir/>
          <dgm:resizeHandles val="exact"/>
        </dgm:presLayoutVars>
      </dgm:prSet>
      <dgm:spPr/>
    </dgm:pt>
    <dgm:pt modelId="{290CBDE9-1DE2-47E8-AFAF-70E20F125E5C}" type="pres">
      <dgm:prSet presAssocID="{A2DFD497-36A1-4824-B81C-B527CBB8701B}" presName="composite" presStyleCnt="0"/>
      <dgm:spPr/>
    </dgm:pt>
    <dgm:pt modelId="{25A8E2B2-B172-4AC5-A7CE-8A13ACCC6D43}" type="pres">
      <dgm:prSet presAssocID="{A2DFD497-36A1-4824-B81C-B527CBB8701B}" presName="imgShp" presStyleLbl="fgImgPlace1" presStyleIdx="0" presStyleCnt="1" custScaleX="42791" custScaleY="40970" custLinFactX="85379" custLinFactNeighborX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effectLst>
          <a:glow rad="63500">
            <a:schemeClr val="tx1">
              <a:alpha val="75000"/>
            </a:schemeClr>
          </a:glow>
        </a:effectLst>
      </dgm:spPr>
    </dgm:pt>
    <dgm:pt modelId="{86C85A15-2D9F-4741-9C27-64AEE7501075}" type="pres">
      <dgm:prSet presAssocID="{A2DFD497-36A1-4824-B81C-B527CBB8701B}" presName="txShp" presStyleLbl="node1" presStyleIdx="0" presStyleCnt="1" custFlipHor="1" custScaleX="76687" custScaleY="29552">
        <dgm:presLayoutVars>
          <dgm:bulletEnabled val="1"/>
        </dgm:presLayoutVars>
      </dgm:prSet>
      <dgm:spPr/>
    </dgm:pt>
  </dgm:ptLst>
  <dgm:cxnLst>
    <dgm:cxn modelId="{21653628-559B-449D-8957-C33A72A07A43}" type="presOf" srcId="{2224BC0E-C448-4E77-9BC8-FEB81196FFD9}" destId="{35257283-F61B-4772-AAF3-785EA6A3F57F}" srcOrd="0" destOrd="0" presId="urn:microsoft.com/office/officeart/2005/8/layout/vList3"/>
    <dgm:cxn modelId="{A6E631BA-2E7E-40D6-B83D-CE082256BD6C}" srcId="{2224BC0E-C448-4E77-9BC8-FEB81196FFD9}" destId="{A2DFD497-36A1-4824-B81C-B527CBB8701B}" srcOrd="0" destOrd="0" parTransId="{A4C52EB6-3466-45C6-B992-CB83BDEC50D9}" sibTransId="{D06C65F1-9901-4124-8955-4E5496BA0FC9}"/>
    <dgm:cxn modelId="{44339FFD-62C6-451E-960C-5040CE312523}" type="presOf" srcId="{A2DFD497-36A1-4824-B81C-B527CBB8701B}" destId="{86C85A15-2D9F-4741-9C27-64AEE7501075}" srcOrd="0" destOrd="0" presId="urn:microsoft.com/office/officeart/2005/8/layout/vList3"/>
    <dgm:cxn modelId="{7DE3D7AE-B765-4B83-A88A-D4F57D95E0C1}" type="presParOf" srcId="{35257283-F61B-4772-AAF3-785EA6A3F57F}" destId="{290CBDE9-1DE2-47E8-AFAF-70E20F125E5C}" srcOrd="0" destOrd="0" presId="urn:microsoft.com/office/officeart/2005/8/layout/vList3"/>
    <dgm:cxn modelId="{3DAE7F53-270F-4F67-9E7D-85D8DD5284EB}" type="presParOf" srcId="{290CBDE9-1DE2-47E8-AFAF-70E20F125E5C}" destId="{25A8E2B2-B172-4AC5-A7CE-8A13ACCC6D43}" srcOrd="0" destOrd="0" presId="urn:microsoft.com/office/officeart/2005/8/layout/vList3"/>
    <dgm:cxn modelId="{669CD48D-FFCE-4457-B1A9-0A56C5E37FEC}" type="presParOf" srcId="{290CBDE9-1DE2-47E8-AFAF-70E20F125E5C}" destId="{86C85A15-2D9F-4741-9C27-64AEE750107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24BC0E-C448-4E77-9BC8-FEB81196FFD9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</dgm:pt>
    <dgm:pt modelId="{A2DFD497-36A1-4824-B81C-B527CBB8701B}">
      <dgm:prSet phldrT="[نص]"/>
      <dgm:spPr>
        <a:solidFill>
          <a:schemeClr val="accent6">
            <a:lumMod val="90000"/>
          </a:schemeClr>
        </a:solidFill>
      </dgm:spPr>
      <dgm:t>
        <a:bodyPr lIns="396000" bIns="72000"/>
        <a:lstStyle/>
        <a:p>
          <a:pPr rtl="0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Thunkable</a:t>
          </a:r>
          <a:endParaRPr lang="ar-SA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gm:t>
    </dgm:pt>
    <dgm:pt modelId="{A4C52EB6-3466-45C6-B992-CB83BDEC50D9}" type="par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D06C65F1-9901-4124-8955-4E5496BA0FC9}" type="sib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35257283-F61B-4772-AAF3-785EA6A3F57F}" type="pres">
      <dgm:prSet presAssocID="{2224BC0E-C448-4E77-9BC8-FEB81196FFD9}" presName="linearFlow" presStyleCnt="0">
        <dgm:presLayoutVars>
          <dgm:dir/>
          <dgm:resizeHandles val="exact"/>
        </dgm:presLayoutVars>
      </dgm:prSet>
      <dgm:spPr/>
    </dgm:pt>
    <dgm:pt modelId="{290CBDE9-1DE2-47E8-AFAF-70E20F125E5C}" type="pres">
      <dgm:prSet presAssocID="{A2DFD497-36A1-4824-B81C-B527CBB8701B}" presName="composite" presStyleCnt="0"/>
      <dgm:spPr/>
    </dgm:pt>
    <dgm:pt modelId="{25A8E2B2-B172-4AC5-A7CE-8A13ACCC6D43}" type="pres">
      <dgm:prSet presAssocID="{A2DFD497-36A1-4824-B81C-B527CBB8701B}" presName="imgShp" presStyleLbl="fgImgPlace1" presStyleIdx="0" presStyleCnt="1" custScaleX="42791" custScaleY="40970" custLinFactNeighborX="117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effectLst>
          <a:glow rad="63500">
            <a:schemeClr val="tx1">
              <a:alpha val="75000"/>
            </a:schemeClr>
          </a:glow>
        </a:effectLst>
      </dgm:spPr>
    </dgm:pt>
    <dgm:pt modelId="{86C85A15-2D9F-4741-9C27-64AEE7501075}" type="pres">
      <dgm:prSet presAssocID="{A2DFD497-36A1-4824-B81C-B527CBB8701B}" presName="txShp" presStyleLbl="node1" presStyleIdx="0" presStyleCnt="1" custScaleX="76687" custScaleY="29552">
        <dgm:presLayoutVars>
          <dgm:bulletEnabled val="1"/>
        </dgm:presLayoutVars>
      </dgm:prSet>
      <dgm:spPr/>
    </dgm:pt>
  </dgm:ptLst>
  <dgm:cxnLst>
    <dgm:cxn modelId="{21653628-559B-449D-8957-C33A72A07A43}" type="presOf" srcId="{2224BC0E-C448-4E77-9BC8-FEB81196FFD9}" destId="{35257283-F61B-4772-AAF3-785EA6A3F57F}" srcOrd="0" destOrd="0" presId="urn:microsoft.com/office/officeart/2005/8/layout/vList3"/>
    <dgm:cxn modelId="{A6E631BA-2E7E-40D6-B83D-CE082256BD6C}" srcId="{2224BC0E-C448-4E77-9BC8-FEB81196FFD9}" destId="{A2DFD497-36A1-4824-B81C-B527CBB8701B}" srcOrd="0" destOrd="0" parTransId="{A4C52EB6-3466-45C6-B992-CB83BDEC50D9}" sibTransId="{D06C65F1-9901-4124-8955-4E5496BA0FC9}"/>
    <dgm:cxn modelId="{44339FFD-62C6-451E-960C-5040CE312523}" type="presOf" srcId="{A2DFD497-36A1-4824-B81C-B527CBB8701B}" destId="{86C85A15-2D9F-4741-9C27-64AEE7501075}" srcOrd="0" destOrd="0" presId="urn:microsoft.com/office/officeart/2005/8/layout/vList3"/>
    <dgm:cxn modelId="{7DE3D7AE-B765-4B83-A88A-D4F57D95E0C1}" type="presParOf" srcId="{35257283-F61B-4772-AAF3-785EA6A3F57F}" destId="{290CBDE9-1DE2-47E8-AFAF-70E20F125E5C}" srcOrd="0" destOrd="0" presId="urn:microsoft.com/office/officeart/2005/8/layout/vList3"/>
    <dgm:cxn modelId="{3DAE7F53-270F-4F67-9E7D-85D8DD5284EB}" type="presParOf" srcId="{290CBDE9-1DE2-47E8-AFAF-70E20F125E5C}" destId="{25A8E2B2-B172-4AC5-A7CE-8A13ACCC6D43}" srcOrd="0" destOrd="0" presId="urn:microsoft.com/office/officeart/2005/8/layout/vList3"/>
    <dgm:cxn modelId="{669CD48D-FFCE-4457-B1A9-0A56C5E37FEC}" type="presParOf" srcId="{290CBDE9-1DE2-47E8-AFAF-70E20F125E5C}" destId="{86C85A15-2D9F-4741-9C27-64AEE750107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24BC0E-C448-4E77-9BC8-FEB81196FFD9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</dgm:pt>
    <dgm:pt modelId="{A2DFD497-36A1-4824-B81C-B527CBB8701B}">
      <dgm:prSet phldrT="[نص]"/>
      <dgm:spPr>
        <a:solidFill>
          <a:srgbClr val="F68D35"/>
        </a:solidFill>
      </dgm:spPr>
      <dgm:t>
        <a:bodyPr lIns="396000"/>
        <a:lstStyle/>
        <a:p>
          <a:pPr rtl="1"/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MIT App Inventor</a:t>
          </a:r>
          <a:endParaRPr lang="ar-SA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gm:t>
    </dgm:pt>
    <dgm:pt modelId="{A4C52EB6-3466-45C6-B992-CB83BDEC50D9}" type="par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D06C65F1-9901-4124-8955-4E5496BA0FC9}" type="sibTrans" cxnId="{A6E631BA-2E7E-40D6-B83D-CE082256BD6C}">
      <dgm:prSet/>
      <dgm:spPr/>
      <dgm:t>
        <a:bodyPr/>
        <a:lstStyle/>
        <a:p>
          <a:pPr rtl="1"/>
          <a:endParaRPr lang="ar-SA"/>
        </a:p>
      </dgm:t>
    </dgm:pt>
    <dgm:pt modelId="{35257283-F61B-4772-AAF3-785EA6A3F57F}" type="pres">
      <dgm:prSet presAssocID="{2224BC0E-C448-4E77-9BC8-FEB81196FFD9}" presName="linearFlow" presStyleCnt="0">
        <dgm:presLayoutVars>
          <dgm:dir/>
          <dgm:resizeHandles val="exact"/>
        </dgm:presLayoutVars>
      </dgm:prSet>
      <dgm:spPr/>
    </dgm:pt>
    <dgm:pt modelId="{290CBDE9-1DE2-47E8-AFAF-70E20F125E5C}" type="pres">
      <dgm:prSet presAssocID="{A2DFD497-36A1-4824-B81C-B527CBB8701B}" presName="composite" presStyleCnt="0"/>
      <dgm:spPr/>
    </dgm:pt>
    <dgm:pt modelId="{25A8E2B2-B172-4AC5-A7CE-8A13ACCC6D43}" type="pres">
      <dgm:prSet presAssocID="{A2DFD497-36A1-4824-B81C-B527CBB8701B}" presName="imgShp" presStyleLbl="fgImgPlace1" presStyleIdx="0" presStyleCnt="1" custScaleX="42791" custScaleY="40970" custLinFactNeighborX="1175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effectLst>
          <a:glow rad="63500">
            <a:schemeClr val="tx1">
              <a:alpha val="75000"/>
            </a:schemeClr>
          </a:glow>
        </a:effectLst>
      </dgm:spPr>
    </dgm:pt>
    <dgm:pt modelId="{86C85A15-2D9F-4741-9C27-64AEE7501075}" type="pres">
      <dgm:prSet presAssocID="{A2DFD497-36A1-4824-B81C-B527CBB8701B}" presName="txShp" presStyleLbl="node1" presStyleIdx="0" presStyleCnt="1" custScaleX="76687" custScaleY="29552">
        <dgm:presLayoutVars>
          <dgm:bulletEnabled val="1"/>
        </dgm:presLayoutVars>
      </dgm:prSet>
      <dgm:spPr/>
    </dgm:pt>
  </dgm:ptLst>
  <dgm:cxnLst>
    <dgm:cxn modelId="{21653628-559B-449D-8957-C33A72A07A43}" type="presOf" srcId="{2224BC0E-C448-4E77-9BC8-FEB81196FFD9}" destId="{35257283-F61B-4772-AAF3-785EA6A3F57F}" srcOrd="0" destOrd="0" presId="urn:microsoft.com/office/officeart/2005/8/layout/vList3"/>
    <dgm:cxn modelId="{A6E631BA-2E7E-40D6-B83D-CE082256BD6C}" srcId="{2224BC0E-C448-4E77-9BC8-FEB81196FFD9}" destId="{A2DFD497-36A1-4824-B81C-B527CBB8701B}" srcOrd="0" destOrd="0" parTransId="{A4C52EB6-3466-45C6-B992-CB83BDEC50D9}" sibTransId="{D06C65F1-9901-4124-8955-4E5496BA0FC9}"/>
    <dgm:cxn modelId="{44339FFD-62C6-451E-960C-5040CE312523}" type="presOf" srcId="{A2DFD497-36A1-4824-B81C-B527CBB8701B}" destId="{86C85A15-2D9F-4741-9C27-64AEE7501075}" srcOrd="0" destOrd="0" presId="urn:microsoft.com/office/officeart/2005/8/layout/vList3"/>
    <dgm:cxn modelId="{7DE3D7AE-B765-4B83-A88A-D4F57D95E0C1}" type="presParOf" srcId="{35257283-F61B-4772-AAF3-785EA6A3F57F}" destId="{290CBDE9-1DE2-47E8-AFAF-70E20F125E5C}" srcOrd="0" destOrd="0" presId="urn:microsoft.com/office/officeart/2005/8/layout/vList3"/>
    <dgm:cxn modelId="{3DAE7F53-270F-4F67-9E7D-85D8DD5284EB}" type="presParOf" srcId="{290CBDE9-1DE2-47E8-AFAF-70E20F125E5C}" destId="{25A8E2B2-B172-4AC5-A7CE-8A13ACCC6D43}" srcOrd="0" destOrd="0" presId="urn:microsoft.com/office/officeart/2005/8/layout/vList3"/>
    <dgm:cxn modelId="{669CD48D-FFCE-4457-B1A9-0A56C5E37FEC}" type="presParOf" srcId="{290CBDE9-1DE2-47E8-AFAF-70E20F125E5C}" destId="{86C85A15-2D9F-4741-9C27-64AEE750107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85A15-2D9F-4741-9C27-64AEE7501075}">
      <dsp:nvSpPr>
        <dsp:cNvPr id="0" name=""/>
        <dsp:cNvSpPr/>
      </dsp:nvSpPr>
      <dsp:spPr>
        <a:xfrm rot="10800000">
          <a:off x="2597798" y="2307000"/>
          <a:ext cx="4145024" cy="804665"/>
        </a:xfrm>
        <a:prstGeom prst="homePlat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000" tIns="163830" rIns="305816" bIns="144000" numCol="1" spcCol="1270" anchor="ctr" anchorCtr="0">
          <a:noAutofit/>
        </a:bodyPr>
        <a:lstStyle/>
        <a:p>
          <a:pPr marL="0" lvl="0" indent="0" algn="ctr" defTabSz="1911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AppyBuilder</a:t>
          </a:r>
          <a:endParaRPr lang="ar-SA" sz="4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sp:txBody>
      <dsp:txXfrm rot="10800000">
        <a:off x="2798964" y="2307000"/>
        <a:ext cx="3943858" cy="804665"/>
      </dsp:txXfrm>
    </dsp:sp>
    <dsp:sp modelId="{25A8E2B2-B172-4AC5-A7CE-8A13ACCC6D43}">
      <dsp:nvSpPr>
        <dsp:cNvPr id="0" name=""/>
        <dsp:cNvSpPr/>
      </dsp:nvSpPr>
      <dsp:spPr>
        <a:xfrm>
          <a:off x="1705251" y="2151551"/>
          <a:ext cx="1165147" cy="1115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tx1">
              <a:alpha val="75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85A15-2D9F-4741-9C27-64AEE7501075}">
      <dsp:nvSpPr>
        <dsp:cNvPr id="0" name=""/>
        <dsp:cNvSpPr/>
      </dsp:nvSpPr>
      <dsp:spPr>
        <a:xfrm rot="10800000" flipH="1">
          <a:off x="2597798" y="2307000"/>
          <a:ext cx="4145024" cy="804665"/>
        </a:xfrm>
        <a:prstGeom prst="homePlate">
          <a:avLst/>
        </a:prstGeom>
        <a:solidFill>
          <a:srgbClr val="4DA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000" tIns="182880" rIns="341376" bIns="7200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DroidMaker</a:t>
          </a:r>
          <a:endParaRPr lang="ar-SA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sp:txBody>
      <dsp:txXfrm rot="10800000">
        <a:off x="2597798" y="2307000"/>
        <a:ext cx="3943858" cy="804665"/>
      </dsp:txXfrm>
    </dsp:sp>
    <dsp:sp modelId="{25A8E2B2-B172-4AC5-A7CE-8A13ACCC6D43}">
      <dsp:nvSpPr>
        <dsp:cNvPr id="0" name=""/>
        <dsp:cNvSpPr/>
      </dsp:nvSpPr>
      <dsp:spPr>
        <a:xfrm>
          <a:off x="6432824" y="2151551"/>
          <a:ext cx="1165147" cy="1115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tx1">
              <a:alpha val="75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85A15-2D9F-4741-9C27-64AEE7501075}">
      <dsp:nvSpPr>
        <dsp:cNvPr id="0" name=""/>
        <dsp:cNvSpPr/>
      </dsp:nvSpPr>
      <dsp:spPr>
        <a:xfrm rot="10800000">
          <a:off x="2597798" y="2307000"/>
          <a:ext cx="4145024" cy="804665"/>
        </a:xfrm>
        <a:prstGeom prst="homePlate">
          <a:avLst/>
        </a:prstGeom>
        <a:solidFill>
          <a:srgbClr val="F68D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000" tIns="140970" rIns="263144" bIns="140970" numCol="1" spcCol="1270" anchor="ctr" anchorCtr="0">
          <a:noAutofit/>
        </a:bodyPr>
        <a:lstStyle/>
        <a:p>
          <a:pPr marL="0" lvl="0" indent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MIT App Inventor</a:t>
          </a:r>
          <a:endParaRPr lang="ar-SA" sz="3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sp:txBody>
      <dsp:txXfrm rot="10800000">
        <a:off x="2798964" y="2307000"/>
        <a:ext cx="3943858" cy="804665"/>
      </dsp:txXfrm>
    </dsp:sp>
    <dsp:sp modelId="{25A8E2B2-B172-4AC5-A7CE-8A13ACCC6D43}">
      <dsp:nvSpPr>
        <dsp:cNvPr id="0" name=""/>
        <dsp:cNvSpPr/>
      </dsp:nvSpPr>
      <dsp:spPr>
        <a:xfrm>
          <a:off x="1705251" y="2151551"/>
          <a:ext cx="1165147" cy="1115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tx1">
              <a:alpha val="75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85A15-2D9F-4741-9C27-64AEE7501075}">
      <dsp:nvSpPr>
        <dsp:cNvPr id="0" name=""/>
        <dsp:cNvSpPr/>
      </dsp:nvSpPr>
      <dsp:spPr>
        <a:xfrm rot="10800000" flipH="1">
          <a:off x="2597798" y="2307000"/>
          <a:ext cx="4145024" cy="804665"/>
        </a:xfrm>
        <a:prstGeom prst="homePlate">
          <a:avLst/>
        </a:prstGeom>
        <a:solidFill>
          <a:srgbClr val="A87D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000" tIns="182880" rIns="341376" bIns="72000" numCol="1" spcCol="1270" anchor="ctr" anchorCtr="0">
          <a:noAutofit/>
        </a:bodyPr>
        <a:lstStyle/>
        <a:p>
          <a:pPr marL="0" lvl="0" indent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Kodular</a:t>
          </a:r>
          <a:endParaRPr lang="ar-SA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sp:txBody>
      <dsp:txXfrm rot="10800000">
        <a:off x="2597798" y="2307000"/>
        <a:ext cx="3943858" cy="804665"/>
      </dsp:txXfrm>
    </dsp:sp>
    <dsp:sp modelId="{25A8E2B2-B172-4AC5-A7CE-8A13ACCC6D43}">
      <dsp:nvSpPr>
        <dsp:cNvPr id="0" name=""/>
        <dsp:cNvSpPr/>
      </dsp:nvSpPr>
      <dsp:spPr>
        <a:xfrm>
          <a:off x="6432824" y="2151551"/>
          <a:ext cx="1165147" cy="1115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tx1">
              <a:alpha val="75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85A15-2D9F-4741-9C27-64AEE7501075}">
      <dsp:nvSpPr>
        <dsp:cNvPr id="0" name=""/>
        <dsp:cNvSpPr/>
      </dsp:nvSpPr>
      <dsp:spPr>
        <a:xfrm rot="10800000" flipH="1">
          <a:off x="2597798" y="2307000"/>
          <a:ext cx="4145024" cy="804665"/>
        </a:xfrm>
        <a:prstGeom prst="homePlat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000" tIns="156210" rIns="291592" bIns="72000" numCol="1" spcCol="1270" anchor="ctr" anchorCtr="0">
          <a:noAutofit/>
        </a:bodyPr>
        <a:lstStyle/>
        <a:p>
          <a:pPr marL="0" lvl="0" indent="0" algn="ctr" defTabSz="1822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HYBRO STUDIO</a:t>
          </a:r>
          <a:endParaRPr lang="ar-SA" sz="4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sp:txBody>
      <dsp:txXfrm rot="10800000">
        <a:off x="2597798" y="2307000"/>
        <a:ext cx="3943858" cy="804665"/>
      </dsp:txXfrm>
    </dsp:sp>
    <dsp:sp modelId="{25A8E2B2-B172-4AC5-A7CE-8A13ACCC6D43}">
      <dsp:nvSpPr>
        <dsp:cNvPr id="0" name=""/>
        <dsp:cNvSpPr/>
      </dsp:nvSpPr>
      <dsp:spPr>
        <a:xfrm>
          <a:off x="6432824" y="2151551"/>
          <a:ext cx="1165147" cy="1115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tx1">
              <a:alpha val="75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85A15-2D9F-4741-9C27-64AEE7501075}">
      <dsp:nvSpPr>
        <dsp:cNvPr id="0" name=""/>
        <dsp:cNvSpPr/>
      </dsp:nvSpPr>
      <dsp:spPr>
        <a:xfrm rot="10800000">
          <a:off x="2597798" y="2307000"/>
          <a:ext cx="4145024" cy="804665"/>
        </a:xfrm>
        <a:prstGeom prst="homePlate">
          <a:avLst/>
        </a:prstGeom>
        <a:solidFill>
          <a:schemeClr val="accent6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000" tIns="182880" rIns="341376" bIns="720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Thunkable</a:t>
          </a:r>
          <a:endParaRPr lang="ar-SA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sp:txBody>
      <dsp:txXfrm rot="10800000">
        <a:off x="2798964" y="2307000"/>
        <a:ext cx="3943858" cy="804665"/>
      </dsp:txXfrm>
    </dsp:sp>
    <dsp:sp modelId="{25A8E2B2-B172-4AC5-A7CE-8A13ACCC6D43}">
      <dsp:nvSpPr>
        <dsp:cNvPr id="0" name=""/>
        <dsp:cNvSpPr/>
      </dsp:nvSpPr>
      <dsp:spPr>
        <a:xfrm>
          <a:off x="1705251" y="2151551"/>
          <a:ext cx="1165147" cy="1115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tx1">
              <a:alpha val="75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85A15-2D9F-4741-9C27-64AEE7501075}">
      <dsp:nvSpPr>
        <dsp:cNvPr id="0" name=""/>
        <dsp:cNvSpPr/>
      </dsp:nvSpPr>
      <dsp:spPr>
        <a:xfrm rot="10800000">
          <a:off x="2597798" y="2307000"/>
          <a:ext cx="4145024" cy="804665"/>
        </a:xfrm>
        <a:prstGeom prst="homePlate">
          <a:avLst/>
        </a:prstGeom>
        <a:solidFill>
          <a:srgbClr val="F68D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6000" tIns="140970" rIns="263144" bIns="140970" numCol="1" spcCol="1270" anchor="ctr" anchorCtr="0">
          <a:noAutofit/>
        </a:bodyPr>
        <a:lstStyle/>
        <a:p>
          <a:pPr marL="0" lvl="0" indent="0" algn="ctr" defTabSz="16446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d ElRady Med" panose="02000500000000000000" pitchFamily="2" charset="-78"/>
              <a:cs typeface="Abd ElRady Med" panose="02000500000000000000" pitchFamily="2" charset="-78"/>
            </a:rPr>
            <a:t>MIT App Inventor</a:t>
          </a:r>
          <a:endParaRPr lang="ar-SA" sz="37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bd ElRady Med" panose="02000500000000000000" pitchFamily="2" charset="-78"/>
            <a:cs typeface="Abd ElRady Med" panose="02000500000000000000" pitchFamily="2" charset="-78"/>
          </a:endParaRPr>
        </a:p>
      </dsp:txBody>
      <dsp:txXfrm rot="10800000">
        <a:off x="2798964" y="2307000"/>
        <a:ext cx="3943858" cy="804665"/>
      </dsp:txXfrm>
    </dsp:sp>
    <dsp:sp modelId="{25A8E2B2-B172-4AC5-A7CE-8A13ACCC6D43}">
      <dsp:nvSpPr>
        <dsp:cNvPr id="0" name=""/>
        <dsp:cNvSpPr/>
      </dsp:nvSpPr>
      <dsp:spPr>
        <a:xfrm>
          <a:off x="1705251" y="2151551"/>
          <a:ext cx="1165147" cy="111556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tx1">
              <a:alpha val="75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2023/10/3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BB11A41-89D6-40CC-B344-DE05BE3C8798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852AFEA5-68EA-41C8-98EF-686B9CD5E70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3671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dirty="0"/>
              <a:t>أسماء التطبيقات بالترتيب من اليمين لليسار:</a:t>
            </a:r>
          </a:p>
          <a:p>
            <a:pPr algn="r" rtl="1"/>
            <a:endParaRPr lang="ar-SA" dirty="0"/>
          </a:p>
          <a:p>
            <a:pPr algn="r" rtl="1"/>
            <a:r>
              <a:rPr lang="ar-SA" dirty="0"/>
              <a:t>تطبيقات البريد الالكتروني:</a:t>
            </a:r>
          </a:p>
          <a:p>
            <a:pPr marL="228600" indent="-228600" algn="r" rtl="1">
              <a:buAutoNum type="arabicParenR"/>
            </a:pPr>
            <a:r>
              <a:rPr lang="en-US" dirty="0"/>
              <a:t>Outlook (Hotmail)</a:t>
            </a:r>
          </a:p>
          <a:p>
            <a:pPr marL="228600" indent="-228600" algn="r" rtl="1">
              <a:buAutoNum type="arabicParenR"/>
            </a:pPr>
            <a:r>
              <a:rPr lang="en-US" dirty="0"/>
              <a:t>Gmail</a:t>
            </a:r>
          </a:p>
          <a:p>
            <a:pPr marL="228600" indent="-228600" algn="r" rtl="1">
              <a:buAutoNum type="arabicParenR"/>
            </a:pPr>
            <a:r>
              <a:rPr lang="en-US" dirty="0"/>
              <a:t>Blue Mail</a:t>
            </a:r>
          </a:p>
          <a:p>
            <a:pPr marL="228600" indent="-228600" algn="r" rtl="1">
              <a:buAutoNum type="arabicParenR"/>
            </a:pPr>
            <a:r>
              <a:rPr lang="en-US" dirty="0"/>
              <a:t>Proton Mail</a:t>
            </a:r>
          </a:p>
          <a:p>
            <a:pPr marL="228600" indent="-228600" algn="r" rtl="1">
              <a:buAutoNum type="arabicParenR"/>
            </a:pPr>
            <a:endParaRPr lang="ar-SA" dirty="0"/>
          </a:p>
          <a:p>
            <a:pPr algn="r" rtl="1"/>
            <a:r>
              <a:rPr lang="ar-SA" dirty="0"/>
              <a:t>تطبيقات التواصل الاجتماعي:</a:t>
            </a:r>
          </a:p>
          <a:p>
            <a:pPr marL="228600" indent="-228600" algn="r" rtl="1">
              <a:buAutoNum type="arabicParenR"/>
            </a:pPr>
            <a:r>
              <a:rPr lang="en-US" dirty="0" err="1"/>
              <a:t>FaceBook</a:t>
            </a:r>
            <a:endParaRPr lang="en-US" dirty="0"/>
          </a:p>
          <a:p>
            <a:pPr marL="228600" indent="-228600" algn="r" rtl="1">
              <a:buAutoNum type="arabicParenR"/>
            </a:pPr>
            <a:r>
              <a:rPr lang="en-US" dirty="0" err="1"/>
              <a:t>instagram</a:t>
            </a:r>
            <a:endParaRPr lang="en-US" dirty="0"/>
          </a:p>
          <a:p>
            <a:pPr marL="228600" indent="-228600" algn="r" rtl="1">
              <a:buAutoNum type="arabicParenR"/>
            </a:pPr>
            <a:r>
              <a:rPr lang="en-US" dirty="0" err="1"/>
              <a:t>Twetter</a:t>
            </a:r>
            <a:endParaRPr lang="en-US" dirty="0"/>
          </a:p>
          <a:p>
            <a:pPr marL="228600" indent="-228600" algn="r" rtl="1">
              <a:buAutoNum type="arabicParenR"/>
            </a:pPr>
            <a:r>
              <a:rPr lang="en-US" dirty="0"/>
              <a:t>Snap chat</a:t>
            </a:r>
          </a:p>
          <a:p>
            <a:pPr marL="228600" indent="-228600" algn="r" rtl="1">
              <a:buAutoNum type="arabicParenR"/>
            </a:pPr>
            <a:endParaRPr lang="ar-SA" dirty="0"/>
          </a:p>
          <a:p>
            <a:pPr algn="r" rtl="1"/>
            <a:r>
              <a:rPr lang="ar-SA" dirty="0"/>
              <a:t>تطبيقات الرسائل الفورية:</a:t>
            </a:r>
          </a:p>
          <a:p>
            <a:pPr marL="228600" indent="-228600" algn="r" rtl="1">
              <a:buAutoNum type="arabicParenR"/>
            </a:pPr>
            <a:r>
              <a:rPr lang="en-US" dirty="0" err="1"/>
              <a:t>Whatsapp</a:t>
            </a:r>
            <a:endParaRPr lang="en-US" dirty="0"/>
          </a:p>
          <a:p>
            <a:pPr marL="228600" indent="-228600" algn="r" rtl="1">
              <a:buAutoNum type="arabicParenR"/>
            </a:pPr>
            <a:r>
              <a:rPr lang="en-US" dirty="0"/>
              <a:t>Telegram</a:t>
            </a:r>
          </a:p>
          <a:p>
            <a:pPr marL="228600" indent="-228600" algn="r" rtl="1">
              <a:buAutoNum type="arabicParenR"/>
            </a:pPr>
            <a:r>
              <a:rPr lang="en-US" dirty="0"/>
              <a:t>Line</a:t>
            </a:r>
          </a:p>
          <a:p>
            <a:pPr marL="228600" indent="-228600" algn="r" rtl="1">
              <a:buAutoNum type="arabicParenR"/>
            </a:pPr>
            <a:r>
              <a:rPr lang="en-US" dirty="0"/>
              <a:t>Talk</a:t>
            </a:r>
          </a:p>
          <a:p>
            <a:pPr marL="228600" indent="-228600" algn="r" rtl="1">
              <a:buAutoNum type="arabicParenR"/>
            </a:pPr>
            <a:r>
              <a:rPr lang="en-US" dirty="0"/>
              <a:t>BBM</a:t>
            </a:r>
          </a:p>
          <a:p>
            <a:pPr marL="228600" indent="-228600" algn="r" rtl="1">
              <a:buAutoNum type="arabicParenR"/>
            </a:pPr>
            <a:endParaRPr lang="ar-SA" dirty="0"/>
          </a:p>
          <a:p>
            <a:pPr marL="228600" indent="-228600" algn="r" rtl="1">
              <a:buAutoNum type="arabicParenR"/>
            </a:pPr>
            <a:endParaRPr lang="en-US" dirty="0"/>
          </a:p>
          <a:p>
            <a:pPr marL="0" indent="0" algn="r" rtl="1">
              <a:buNone/>
            </a:pPr>
            <a:r>
              <a:rPr lang="ar-SA" dirty="0"/>
              <a:t>تطبيقات الخرائط:</a:t>
            </a:r>
          </a:p>
          <a:p>
            <a:pPr marL="228600" indent="-228600" algn="r" rtl="1">
              <a:buAutoNum type="arabicParenR"/>
            </a:pPr>
            <a:r>
              <a:rPr lang="en-US" dirty="0"/>
              <a:t>Here we Go</a:t>
            </a:r>
          </a:p>
          <a:p>
            <a:pPr marL="228600" indent="-228600" algn="r" rtl="1">
              <a:buAutoNum type="arabicParenR"/>
            </a:pPr>
            <a:r>
              <a:rPr lang="en-US" dirty="0"/>
              <a:t>Waze</a:t>
            </a:r>
          </a:p>
          <a:p>
            <a:pPr marL="228600" indent="-228600" algn="r" rtl="1">
              <a:buAutoNum type="arabicParenR"/>
            </a:pPr>
            <a:r>
              <a:rPr lang="en-US" dirty="0"/>
              <a:t>Google Maps</a:t>
            </a:r>
          </a:p>
          <a:p>
            <a:pPr marL="228600" indent="-228600" algn="r" rtl="1">
              <a:buAutoNum type="arabicParenR"/>
            </a:pPr>
            <a:endParaRPr lang="en-US" dirty="0"/>
          </a:p>
          <a:p>
            <a:pPr marL="0" indent="0" algn="r" rtl="1">
              <a:buNone/>
            </a:pPr>
            <a:r>
              <a:rPr lang="ar-SA" dirty="0"/>
              <a:t>تطبيقات حكومية:</a:t>
            </a:r>
          </a:p>
          <a:p>
            <a:pPr marL="228600" indent="-228600" algn="r" rtl="1">
              <a:buAutoNum type="arabicParenR"/>
            </a:pPr>
            <a:r>
              <a:rPr lang="ar-SA" dirty="0"/>
              <a:t>صحتي</a:t>
            </a:r>
            <a:endParaRPr lang="en-US" dirty="0"/>
          </a:p>
          <a:p>
            <a:pPr marL="228600" indent="-228600" algn="r" rtl="1">
              <a:buAutoNum type="arabicParenR"/>
            </a:pPr>
            <a:r>
              <a:rPr lang="ar-SA" dirty="0"/>
              <a:t>مدرستي</a:t>
            </a:r>
            <a:endParaRPr lang="en-US" dirty="0"/>
          </a:p>
          <a:p>
            <a:pPr marL="228600" indent="-228600" algn="r" rtl="1">
              <a:buAutoNum type="arabicParenR"/>
            </a:pPr>
            <a:r>
              <a:rPr lang="ar-SA" dirty="0"/>
              <a:t>أبشر</a:t>
            </a:r>
          </a:p>
          <a:p>
            <a:pPr marL="228600" indent="-228600" algn="r" rtl="1">
              <a:buAutoNum type="arabicParenR"/>
            </a:pPr>
            <a:r>
              <a:rPr lang="ar-SA" dirty="0"/>
              <a:t>الجوازات</a:t>
            </a:r>
          </a:p>
          <a:p>
            <a:pPr marL="228600" indent="-228600" algn="r" rtl="1">
              <a:buAutoNum type="arabicParenR"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5941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191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1fdc4dfe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1fdc4dfe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868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AFEA5-68EA-41C8-98EF-686B9CD5E70C}" type="slidenum">
              <a:rPr lang="zh-CN" altLang="en-US" smtClean="0"/>
              <a:t>25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1707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7" name="Google Shape;3627;gee38b02e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8" name="Google Shape;3628;gee38b02e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5297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89fcc274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89fcc274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035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تصميم وإعداد : أ-حسام الثقفي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AFEA5-68EA-41C8-98EF-686B9CD5E7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76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903916e60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903916e60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961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771b5f3f19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771b5f3f19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71fdc4dfe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71fdc4dfe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17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907d9a1b06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907d9a1b06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3646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7" name="Google Shape;3627;gee38b02e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8" name="Google Shape;3628;gee38b02e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6506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7" name="Google Shape;3627;gee38b02e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8" name="Google Shape;3628;gee38b02e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3834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7" name="Google Shape;3627;gee38b02e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8" name="Google Shape;3628;gee38b02e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6359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903916e606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903916e606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62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home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38A9CF-1E53-4FDE-829F-02FC483F6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8D96DF6-9771-4CCD-AF1E-5BC2E6013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14B88A-003B-4C50-86DA-390FDBB7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6C95EC-34F3-451D-A70C-F857F152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B7F424-7BDC-49F3-80E7-40AAB71D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5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F79017-1C4A-4FDD-BD87-B409C216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D0A923-6061-42D6-BAEE-9B799F986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0B0CFF-E2CE-45C9-96D6-84A20FEA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D80228-9B4D-463F-910B-3A97A94D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1577DB-FA0E-4AC4-8818-C653CD3E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78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B142C9-ACD5-4135-B13A-61DFEF7C8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6B92F0B-5958-4340-B709-5DC1BC728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0CF814-404B-403B-B444-EFD2218D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F8C6E4-65C7-4AF8-ADA3-04DB101C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72A594-2799-4E0A-9C2D-E7522DC0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83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835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8699500" y="975167"/>
            <a:ext cx="2519600" cy="1907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5791200" y="4605915"/>
            <a:ext cx="5123200" cy="12792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6096000" y="4108267"/>
            <a:ext cx="5123200" cy="1279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733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2992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72800" y="2151700"/>
            <a:ext cx="10252400" cy="41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872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AutoNum type="arabicPeriod"/>
              <a:defRPr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9170" lvl="1" indent="-44872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○"/>
              <a:defRPr sz="1467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9173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866967" y="3616767"/>
            <a:ext cx="2174400" cy="8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866967" y="4503196"/>
            <a:ext cx="21744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2"/>
          </p:nvPr>
        </p:nvSpPr>
        <p:spPr>
          <a:xfrm>
            <a:off x="9150267" y="3616767"/>
            <a:ext cx="2174400" cy="8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9150268" y="4503196"/>
            <a:ext cx="21744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4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968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4024633" y="2331433"/>
            <a:ext cx="4142800" cy="29288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20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55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2833667" y="3201931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>
          <a:xfrm>
            <a:off x="2833667" y="3634524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 hasCustomPrompt="1"/>
          </p:nvPr>
        </p:nvSpPr>
        <p:spPr>
          <a:xfrm>
            <a:off x="1580167" y="3270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3"/>
          </p:nvPr>
        </p:nvSpPr>
        <p:spPr>
          <a:xfrm>
            <a:off x="7559933" y="3201931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>
            <a:off x="7559933" y="3634524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5"/>
          </p:nvPr>
        </p:nvSpPr>
        <p:spPr>
          <a:xfrm>
            <a:off x="2833667" y="4978899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>
            <a:off x="2833667" y="5411501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7"/>
          </p:nvPr>
        </p:nvSpPr>
        <p:spPr>
          <a:xfrm>
            <a:off x="7559933" y="4978899"/>
            <a:ext cx="3200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>
            <a:off x="7559933" y="5411501"/>
            <a:ext cx="32008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1580167" y="5047201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 hasCustomPrompt="1"/>
          </p:nvPr>
        </p:nvSpPr>
        <p:spPr>
          <a:xfrm>
            <a:off x="6306436" y="3270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 hasCustomPrompt="1"/>
          </p:nvPr>
        </p:nvSpPr>
        <p:spPr>
          <a:xfrm>
            <a:off x="6306429" y="5047201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95493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1244600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1244600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546613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3"/>
          </p:nvPr>
        </p:nvSpPr>
        <p:spPr>
          <a:xfrm>
            <a:off x="4546613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title" idx="4"/>
          </p:nvPr>
        </p:nvSpPr>
        <p:spPr>
          <a:xfrm>
            <a:off x="7848628" y="4760967"/>
            <a:ext cx="30988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5"/>
          </p:nvPr>
        </p:nvSpPr>
        <p:spPr>
          <a:xfrm>
            <a:off x="7848628" y="5262723"/>
            <a:ext cx="3098800" cy="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6"/>
          </p:nvPr>
        </p:nvSpPr>
        <p:spPr>
          <a:xfrm>
            <a:off x="0" y="0"/>
            <a:ext cx="78488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 idx="7" hasCustomPrompt="1"/>
          </p:nvPr>
        </p:nvSpPr>
        <p:spPr>
          <a:xfrm>
            <a:off x="2280933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8" hasCustomPrompt="1"/>
          </p:nvPr>
        </p:nvSpPr>
        <p:spPr>
          <a:xfrm>
            <a:off x="5582384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 idx="9" hasCustomPrompt="1"/>
          </p:nvPr>
        </p:nvSpPr>
        <p:spPr>
          <a:xfrm>
            <a:off x="8883833" y="3276267"/>
            <a:ext cx="1028400" cy="83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4"/>
          <p:cNvSpPr/>
          <p:nvPr/>
        </p:nvSpPr>
        <p:spPr>
          <a:xfrm>
            <a:off x="8818433" y="0"/>
            <a:ext cx="3487600" cy="2331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2250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B3C918-709D-4FCE-8687-7A6D8401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E9C76E-A9D6-46E7-8B6B-3E5B8F19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77C1BF-44C0-41F8-96DB-BE59DFD9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975B7E-33AD-4A23-A0A1-DCDD686C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02E3F4-2F1E-4FF5-BEF0-DFC294E1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30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6096000" y="495433"/>
            <a:ext cx="6096000" cy="58912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1595899" y="2302453"/>
            <a:ext cx="9000400" cy="2520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2218997" y="1557332"/>
            <a:ext cx="9000400" cy="25204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779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 hasCustomPrompt="1"/>
          </p:nvPr>
        </p:nvSpPr>
        <p:spPr>
          <a:xfrm>
            <a:off x="4750983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4738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2" hasCustomPrompt="1"/>
          </p:nvPr>
        </p:nvSpPr>
        <p:spPr>
          <a:xfrm>
            <a:off x="972800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3"/>
          </p:nvPr>
        </p:nvSpPr>
        <p:spPr>
          <a:xfrm>
            <a:off x="8516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4" hasCustomPrompt="1"/>
          </p:nvPr>
        </p:nvSpPr>
        <p:spPr>
          <a:xfrm>
            <a:off x="8529131" y="4445168"/>
            <a:ext cx="2690400" cy="11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5"/>
          </p:nvPr>
        </p:nvSpPr>
        <p:spPr>
          <a:xfrm>
            <a:off x="960400" y="5541000"/>
            <a:ext cx="2715200" cy="5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6"/>
          </p:nvPr>
        </p:nvSpPr>
        <p:spPr>
          <a:xfrm>
            <a:off x="0" y="3"/>
            <a:ext cx="12192000" cy="23312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734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966340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>
            <a:off x="966333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2"/>
          </p:nvPr>
        </p:nvSpPr>
        <p:spPr>
          <a:xfrm>
            <a:off x="7966016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3"/>
          </p:nvPr>
        </p:nvSpPr>
        <p:spPr>
          <a:xfrm>
            <a:off x="7966001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4"/>
          </p:nvPr>
        </p:nvSpPr>
        <p:spPr>
          <a:xfrm>
            <a:off x="4466168" y="4501400"/>
            <a:ext cx="3259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5"/>
          </p:nvPr>
        </p:nvSpPr>
        <p:spPr>
          <a:xfrm>
            <a:off x="4466160" y="4996600"/>
            <a:ext cx="3259200" cy="1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6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89" name="Google Shape;89;p17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9606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808633" y="2119168"/>
            <a:ext cx="5287200" cy="39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2"/>
          </p:nvPr>
        </p:nvSpPr>
        <p:spPr>
          <a:xfrm>
            <a:off x="6096200" y="2119168"/>
            <a:ext cx="5287200" cy="39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2956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1072603" y="2989567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1072603" y="3484332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2"/>
          </p:nvPr>
        </p:nvSpPr>
        <p:spPr>
          <a:xfrm>
            <a:off x="1072603" y="4764021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3"/>
          </p:nvPr>
        </p:nvSpPr>
        <p:spPr>
          <a:xfrm>
            <a:off x="1072603" y="5258784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 idx="4"/>
          </p:nvPr>
        </p:nvSpPr>
        <p:spPr>
          <a:xfrm>
            <a:off x="8206840" y="2989567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5"/>
          </p:nvPr>
        </p:nvSpPr>
        <p:spPr>
          <a:xfrm>
            <a:off x="8206840" y="3484332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 idx="6"/>
          </p:nvPr>
        </p:nvSpPr>
        <p:spPr>
          <a:xfrm>
            <a:off x="8206840" y="4764024"/>
            <a:ext cx="29212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7"/>
          </p:nvPr>
        </p:nvSpPr>
        <p:spPr>
          <a:xfrm>
            <a:off x="8206840" y="5258785"/>
            <a:ext cx="29212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8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08" name="Google Shape;108;p20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3024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972800" y="4759147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972800" y="5253907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 idx="2"/>
          </p:nvPr>
        </p:nvSpPr>
        <p:spPr>
          <a:xfrm>
            <a:off x="3586100" y="4759135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3"/>
          </p:nvPr>
        </p:nvSpPr>
        <p:spPr>
          <a:xfrm>
            <a:off x="3586100" y="5253891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 idx="4"/>
          </p:nvPr>
        </p:nvSpPr>
        <p:spPr>
          <a:xfrm>
            <a:off x="6199403" y="4759147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5"/>
          </p:nvPr>
        </p:nvSpPr>
        <p:spPr>
          <a:xfrm>
            <a:off x="6199403" y="5253907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6"/>
          </p:nvPr>
        </p:nvSpPr>
        <p:spPr>
          <a:xfrm>
            <a:off x="8812703" y="4759153"/>
            <a:ext cx="2406400" cy="59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7"/>
          </p:nvPr>
        </p:nvSpPr>
        <p:spPr>
          <a:xfrm>
            <a:off x="8812703" y="5253909"/>
            <a:ext cx="24064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 idx="8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19" name="Google Shape;119;p21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7395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noFill/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22" name="Google Shape;122;p22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6208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noFill/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25" name="Google Shape;125;p23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9675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0" y="652577"/>
            <a:ext cx="12192000" cy="10284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328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1401227" y="2664796"/>
            <a:ext cx="2632800" cy="596800"/>
          </a:xfrm>
          <a:prstGeom prst="rect">
            <a:avLst/>
          </a:prstGeom>
          <a:solidFill>
            <a:schemeClr val="accen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ubTitle" idx="1"/>
          </p:nvPr>
        </p:nvSpPr>
        <p:spPr>
          <a:xfrm>
            <a:off x="1180067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title" idx="2"/>
          </p:nvPr>
        </p:nvSpPr>
        <p:spPr>
          <a:xfrm>
            <a:off x="4779611" y="2664796"/>
            <a:ext cx="2632800" cy="596800"/>
          </a:xfrm>
          <a:prstGeom prst="rect">
            <a:avLst/>
          </a:prstGeom>
          <a:solidFill>
            <a:schemeClr val="accent4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ubTitle" idx="3"/>
          </p:nvPr>
        </p:nvSpPr>
        <p:spPr>
          <a:xfrm>
            <a:off x="4558452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title" idx="4"/>
          </p:nvPr>
        </p:nvSpPr>
        <p:spPr>
          <a:xfrm>
            <a:off x="8157996" y="2664796"/>
            <a:ext cx="2632800" cy="5968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5"/>
          </p:nvPr>
        </p:nvSpPr>
        <p:spPr>
          <a:xfrm>
            <a:off x="7936837" y="3278857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title" idx="6"/>
          </p:nvPr>
        </p:nvSpPr>
        <p:spPr>
          <a:xfrm>
            <a:off x="1401227" y="4654155"/>
            <a:ext cx="2632800" cy="596800"/>
          </a:xfrm>
          <a:prstGeom prst="rect">
            <a:avLst/>
          </a:prstGeom>
          <a:solidFill>
            <a:schemeClr val="accent5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subTitle" idx="7"/>
          </p:nvPr>
        </p:nvSpPr>
        <p:spPr>
          <a:xfrm>
            <a:off x="1180067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title" idx="8"/>
          </p:nvPr>
        </p:nvSpPr>
        <p:spPr>
          <a:xfrm>
            <a:off x="4779611" y="4654155"/>
            <a:ext cx="2632800" cy="596800"/>
          </a:xfrm>
          <a:prstGeom prst="rect">
            <a:avLst/>
          </a:prstGeom>
          <a:solidFill>
            <a:schemeClr val="accen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9"/>
          </p:nvPr>
        </p:nvSpPr>
        <p:spPr>
          <a:xfrm>
            <a:off x="4558452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title" idx="13"/>
          </p:nvPr>
        </p:nvSpPr>
        <p:spPr>
          <a:xfrm>
            <a:off x="8157996" y="4654155"/>
            <a:ext cx="2632800" cy="596800"/>
          </a:xfrm>
          <a:prstGeom prst="rect">
            <a:avLst/>
          </a:prstGeom>
          <a:solidFill>
            <a:schemeClr val="accent6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ubTitle" idx="14"/>
          </p:nvPr>
        </p:nvSpPr>
        <p:spPr>
          <a:xfrm>
            <a:off x="7936837" y="5268232"/>
            <a:ext cx="3075200" cy="8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title" idx="15"/>
          </p:nvPr>
        </p:nvSpPr>
        <p:spPr>
          <a:xfrm>
            <a:off x="0" y="652567"/>
            <a:ext cx="6096000" cy="1028400"/>
          </a:xfrm>
          <a:prstGeom prst="rect">
            <a:avLst/>
          </a:prstGeom>
          <a:solidFill>
            <a:schemeClr val="accent3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144" name="Google Shape;144;p26"/>
          <p:cNvSpPr/>
          <p:nvPr/>
        </p:nvSpPr>
        <p:spPr>
          <a:xfrm rot="10800000">
            <a:off x="6959481" y="867200"/>
            <a:ext cx="5339200" cy="5968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601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8A6F4D-F8A2-4A4A-8B8A-93212375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5D2CFA-D8D1-4C2E-81E3-C3EEA63A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B7236F-5AB7-4FD0-9E45-3C02C376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EE283A-374A-45B8-945D-CA250F33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97BA4E-FB7B-4044-910C-2725A464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903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ctrTitle"/>
          </p:nvPr>
        </p:nvSpPr>
        <p:spPr>
          <a:xfrm>
            <a:off x="0" y="975167"/>
            <a:ext cx="6096000" cy="13616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80150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700"/>
              <a:buFont typeface="Work Sans ExtraBold"/>
              <a:buNone/>
              <a:defRPr sz="60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subTitle" idx="1"/>
          </p:nvPr>
        </p:nvSpPr>
        <p:spPr>
          <a:xfrm>
            <a:off x="972800" y="2757117"/>
            <a:ext cx="4078000" cy="1546800"/>
          </a:xfrm>
          <a:prstGeom prst="rect">
            <a:avLst/>
          </a:prstGeom>
          <a:solidFill>
            <a:schemeClr val="lt1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5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48" name="Google Shape;148;p27"/>
          <p:cNvSpPr txBox="1"/>
          <p:nvPr/>
        </p:nvSpPr>
        <p:spPr>
          <a:xfrm>
            <a:off x="972800" y="4912084"/>
            <a:ext cx="3921600" cy="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rPr>
              <a:t>,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  <p:extLst>
      <p:ext uri="{BB962C8B-B14F-4D97-AF65-F5344CB8AC3E}">
        <p14:creationId xmlns:p14="http://schemas.microsoft.com/office/powerpoint/2010/main" val="4174443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290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503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870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مجموعة 22"/>
          <p:cNvGrpSpPr/>
          <p:nvPr userDrawn="1"/>
        </p:nvGrpSpPr>
        <p:grpSpPr>
          <a:xfrm>
            <a:off x="1" y="5742732"/>
            <a:ext cx="12191999" cy="1129606"/>
            <a:chOff x="1" y="5742732"/>
            <a:chExt cx="12191999" cy="1129606"/>
          </a:xfrm>
        </p:grpSpPr>
        <p:sp>
          <p:nvSpPr>
            <p:cNvPr id="22" name="شكل حر 21"/>
            <p:cNvSpPr/>
            <p:nvPr userDrawn="1"/>
          </p:nvSpPr>
          <p:spPr>
            <a:xfrm>
              <a:off x="2" y="6317302"/>
              <a:ext cx="4762522" cy="555036"/>
            </a:xfrm>
            <a:custGeom>
              <a:avLst/>
              <a:gdLst>
                <a:gd name="connsiteX0" fmla="*/ 0 w 4762522"/>
                <a:gd name="connsiteY0" fmla="*/ 0 h 555036"/>
                <a:gd name="connsiteX1" fmla="*/ 4762522 w 4762522"/>
                <a:gd name="connsiteY1" fmla="*/ 199612 h 555036"/>
                <a:gd name="connsiteX2" fmla="*/ 1938424 w 4762522"/>
                <a:gd name="connsiteY2" fmla="*/ 555036 h 555036"/>
                <a:gd name="connsiteX3" fmla="*/ 0 w 4762522"/>
                <a:gd name="connsiteY3" fmla="*/ 555036 h 55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22" h="555036">
                  <a:moveTo>
                    <a:pt x="0" y="0"/>
                  </a:moveTo>
                  <a:lnTo>
                    <a:pt x="4762522" y="199612"/>
                  </a:lnTo>
                  <a:lnTo>
                    <a:pt x="1938424" y="555036"/>
                  </a:lnTo>
                  <a:lnTo>
                    <a:pt x="0" y="555036"/>
                  </a:ln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11" name="شكل حر 10"/>
            <p:cNvSpPr/>
            <p:nvPr userDrawn="1"/>
          </p:nvSpPr>
          <p:spPr>
            <a:xfrm>
              <a:off x="1" y="5742732"/>
              <a:ext cx="4759325" cy="774183"/>
            </a:xfrm>
            <a:custGeom>
              <a:avLst/>
              <a:gdLst>
                <a:gd name="connsiteX0" fmla="*/ 0 w 4759325"/>
                <a:gd name="connsiteY0" fmla="*/ 0 h 774183"/>
                <a:gd name="connsiteX1" fmla="*/ 4759325 w 4759325"/>
                <a:gd name="connsiteY1" fmla="*/ 774183 h 774183"/>
                <a:gd name="connsiteX2" fmla="*/ 0 w 4759325"/>
                <a:gd name="connsiteY2" fmla="*/ 584821 h 774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59325" h="774183">
                  <a:moveTo>
                    <a:pt x="0" y="0"/>
                  </a:moveTo>
                  <a:lnTo>
                    <a:pt x="4759325" y="774183"/>
                  </a:lnTo>
                  <a:lnTo>
                    <a:pt x="0" y="584821"/>
                  </a:lnTo>
                  <a:close/>
                </a:path>
              </a:pathLst>
            </a:custGeom>
            <a:solidFill>
              <a:srgbClr val="F7A7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6" name="شكل حر 5"/>
            <p:cNvSpPr/>
            <p:nvPr userDrawn="1"/>
          </p:nvSpPr>
          <p:spPr>
            <a:xfrm>
              <a:off x="3409950" y="6610350"/>
              <a:ext cx="3505200" cy="247650"/>
            </a:xfrm>
            <a:custGeom>
              <a:avLst/>
              <a:gdLst>
                <a:gd name="connsiteX0" fmla="*/ 0 w 3505200"/>
                <a:gd name="connsiteY0" fmla="*/ 247650 h 247650"/>
                <a:gd name="connsiteX1" fmla="*/ 2009775 w 3505200"/>
                <a:gd name="connsiteY1" fmla="*/ 0 h 247650"/>
                <a:gd name="connsiteX2" fmla="*/ 3505200 w 3505200"/>
                <a:gd name="connsiteY2" fmla="*/ 247650 h 247650"/>
                <a:gd name="connsiteX3" fmla="*/ 0 w 3505200"/>
                <a:gd name="connsiteY3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5200" h="247650">
                  <a:moveTo>
                    <a:pt x="0" y="247650"/>
                  </a:moveTo>
                  <a:lnTo>
                    <a:pt x="2009775" y="0"/>
                  </a:lnTo>
                  <a:lnTo>
                    <a:pt x="3505200" y="247650"/>
                  </a:lnTo>
                  <a:lnTo>
                    <a:pt x="0" y="2476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19" name="شكل حر 18"/>
            <p:cNvSpPr/>
            <p:nvPr userDrawn="1"/>
          </p:nvSpPr>
          <p:spPr>
            <a:xfrm>
              <a:off x="6108700" y="5859689"/>
              <a:ext cx="6083300" cy="1011556"/>
            </a:xfrm>
            <a:custGeom>
              <a:avLst/>
              <a:gdLst>
                <a:gd name="connsiteX0" fmla="*/ 6083300 w 6083300"/>
                <a:gd name="connsiteY0" fmla="*/ 0 h 1011556"/>
                <a:gd name="connsiteX1" fmla="*/ 6083300 w 6083300"/>
                <a:gd name="connsiteY1" fmla="*/ 1011556 h 1011556"/>
                <a:gd name="connsiteX2" fmla="*/ 1842214 w 6083300"/>
                <a:gd name="connsiteY2" fmla="*/ 1011556 h 1011556"/>
                <a:gd name="connsiteX3" fmla="*/ 0 w 6083300"/>
                <a:gd name="connsiteY3" fmla="*/ 698500 h 101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83300" h="1011556">
                  <a:moveTo>
                    <a:pt x="6083300" y="0"/>
                  </a:moveTo>
                  <a:lnTo>
                    <a:pt x="6083300" y="1011556"/>
                  </a:lnTo>
                  <a:lnTo>
                    <a:pt x="1842214" y="1011556"/>
                  </a:lnTo>
                  <a:lnTo>
                    <a:pt x="0" y="698500"/>
                  </a:lnTo>
                  <a:close/>
                </a:path>
              </a:pathLst>
            </a:custGeom>
            <a:solidFill>
              <a:srgbClr val="29AB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</p:spTree>
    <p:extLst>
      <p:ext uri="{BB962C8B-B14F-4D97-AF65-F5344CB8AC3E}">
        <p14:creationId xmlns:p14="http://schemas.microsoft.com/office/powerpoint/2010/main" val="10891132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شريحة العنـ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08001" y="1178427"/>
            <a:ext cx="11157817" cy="231007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6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ar-EG" dirty="0"/>
              <a:t>انقر هنا لكتابة الوصف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508001" y="455085"/>
            <a:ext cx="11157817" cy="66051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ctr">
              <a:defRPr sz="4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ar-EG" dirty="0"/>
              <a:t>انقر هنا لكتابة العنوان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3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30" name="Google Shape;30;p6"/>
          <p:cNvGrpSpPr/>
          <p:nvPr/>
        </p:nvGrpSpPr>
        <p:grpSpPr>
          <a:xfrm>
            <a:off x="9640850" y="1041596"/>
            <a:ext cx="1597391" cy="280441"/>
            <a:chOff x="1026623" y="2953314"/>
            <a:chExt cx="5688711" cy="1008300"/>
          </a:xfrm>
        </p:grpSpPr>
        <p:sp>
          <p:nvSpPr>
            <p:cNvPr id="31" name="Google Shape;31;p6"/>
            <p:cNvSpPr/>
            <p:nvPr/>
          </p:nvSpPr>
          <p:spPr>
            <a:xfrm>
              <a:off x="1026623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6"/>
            <p:cNvSpPr/>
            <p:nvPr/>
          </p:nvSpPr>
          <p:spPr>
            <a:xfrm>
              <a:off x="2183600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6"/>
            <p:cNvSpPr/>
            <p:nvPr/>
          </p:nvSpPr>
          <p:spPr>
            <a:xfrm>
              <a:off x="3340578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6"/>
            <p:cNvSpPr/>
            <p:nvPr/>
          </p:nvSpPr>
          <p:spPr>
            <a:xfrm>
              <a:off x="4497556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6"/>
            <p:cNvSpPr/>
            <p:nvPr/>
          </p:nvSpPr>
          <p:spPr>
            <a:xfrm>
              <a:off x="5654534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3970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text 2">
  <p:cSld name="Two column text 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4"/>
          <p:cNvGrpSpPr/>
          <p:nvPr/>
        </p:nvGrpSpPr>
        <p:grpSpPr>
          <a:xfrm flipH="1">
            <a:off x="5664200" y="-431800"/>
            <a:ext cx="6858000" cy="7924800"/>
            <a:chOff x="-171450" y="-323850"/>
            <a:chExt cx="5143500" cy="5943600"/>
          </a:xfrm>
        </p:grpSpPr>
        <p:sp>
          <p:nvSpPr>
            <p:cNvPr id="199" name="Google Shape;199;p24"/>
            <p:cNvSpPr/>
            <p:nvPr/>
          </p:nvSpPr>
          <p:spPr>
            <a:xfrm flipH="1">
              <a:off x="-171450" y="-323850"/>
              <a:ext cx="5143500" cy="5943600"/>
            </a:xfrm>
            <a:custGeom>
              <a:avLst/>
              <a:gdLst/>
              <a:ahLst/>
              <a:cxnLst/>
              <a:rect l="l" t="t" r="r" b="b"/>
              <a:pathLst>
                <a:path w="205740" h="237744" extrusionOk="0">
                  <a:moveTo>
                    <a:pt x="25908" y="0"/>
                  </a:moveTo>
                  <a:lnTo>
                    <a:pt x="0" y="115824"/>
                  </a:lnTo>
                  <a:lnTo>
                    <a:pt x="16764" y="237744"/>
                  </a:lnTo>
                  <a:lnTo>
                    <a:pt x="205740" y="237744"/>
                  </a:lnTo>
                  <a:lnTo>
                    <a:pt x="205740" y="15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0" name="Google Shape;200;p24"/>
            <p:cNvSpPr/>
            <p:nvPr/>
          </p:nvSpPr>
          <p:spPr>
            <a:xfrm flipH="1">
              <a:off x="4371975" y="-323850"/>
              <a:ext cx="438150" cy="1962150"/>
            </a:xfrm>
            <a:custGeom>
              <a:avLst/>
              <a:gdLst/>
              <a:ahLst/>
              <a:cxnLst/>
              <a:rect l="l" t="t" r="r" b="b"/>
              <a:pathLst>
                <a:path w="17526" h="78486" extrusionOk="0">
                  <a:moveTo>
                    <a:pt x="17526" y="0"/>
                  </a:moveTo>
                  <a:lnTo>
                    <a:pt x="3429" y="0"/>
                  </a:lnTo>
                  <a:lnTo>
                    <a:pt x="0" y="7848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201" name="Google Shape;201;p24"/>
          <p:cNvSpPr txBox="1">
            <a:spLocks noGrp="1"/>
          </p:cNvSpPr>
          <p:nvPr>
            <p:ph type="subTitle" idx="1"/>
          </p:nvPr>
        </p:nvSpPr>
        <p:spPr>
          <a:xfrm>
            <a:off x="1376625" y="4558616"/>
            <a:ext cx="3950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1376608" y="3832332"/>
            <a:ext cx="395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title" idx="2"/>
          </p:nvPr>
        </p:nvSpPr>
        <p:spPr>
          <a:xfrm>
            <a:off x="6863375" y="3832332"/>
            <a:ext cx="395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subTitle" idx="3"/>
          </p:nvPr>
        </p:nvSpPr>
        <p:spPr>
          <a:xfrm>
            <a:off x="6863392" y="4558616"/>
            <a:ext cx="39520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7063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B3631-583C-4DFE-AD8D-293C425FD829}" type="datetimeFigureOut">
              <a:rPr lang="ar-SA" smtClean="0"/>
              <a:t>18/03/45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90CE-DC67-45DF-90F5-168BFD4DC1A8}" type="slidenum">
              <a:rPr lang="ar-SA" smtClean="0"/>
              <a:t>‹#›</a:t>
            </a:fld>
            <a:endParaRPr lang="ar-S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743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/>
          <p:nvPr/>
        </p:nvSpPr>
        <p:spPr>
          <a:xfrm>
            <a:off x="-175533" y="1327167"/>
            <a:ext cx="12537500" cy="4816200"/>
          </a:xfrm>
          <a:custGeom>
            <a:avLst/>
            <a:gdLst/>
            <a:ahLst/>
            <a:cxnLst/>
            <a:rect l="l" t="t" r="r" b="b"/>
            <a:pathLst>
              <a:path w="376125" h="144486" extrusionOk="0">
                <a:moveTo>
                  <a:pt x="207" y="21909"/>
                </a:moveTo>
                <a:lnTo>
                  <a:pt x="0" y="144486"/>
                </a:lnTo>
                <a:lnTo>
                  <a:pt x="376125" y="121918"/>
                </a:lnTo>
                <a:lnTo>
                  <a:pt x="376085" y="9585"/>
                </a:lnTo>
                <a:lnTo>
                  <a:pt x="18575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70" name="Google Shape;70;p11"/>
          <p:cNvSpPr/>
          <p:nvPr/>
        </p:nvSpPr>
        <p:spPr>
          <a:xfrm>
            <a:off x="-171167" y="1669455"/>
            <a:ext cx="2383467" cy="276667"/>
          </a:xfrm>
          <a:custGeom>
            <a:avLst/>
            <a:gdLst/>
            <a:ahLst/>
            <a:cxnLst/>
            <a:rect l="l" t="t" r="r" b="b"/>
            <a:pathLst>
              <a:path w="71504" h="8300" extrusionOk="0">
                <a:moveTo>
                  <a:pt x="0" y="0"/>
                </a:moveTo>
                <a:lnTo>
                  <a:pt x="76" y="8300"/>
                </a:lnTo>
                <a:lnTo>
                  <a:pt x="71504" y="85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71" name="Google Shape;71;p11"/>
          <p:cNvSpPr/>
          <p:nvPr/>
        </p:nvSpPr>
        <p:spPr>
          <a:xfrm>
            <a:off x="9939100" y="5482200"/>
            <a:ext cx="2422867" cy="276667"/>
          </a:xfrm>
          <a:custGeom>
            <a:avLst/>
            <a:gdLst/>
            <a:ahLst/>
            <a:cxnLst/>
            <a:rect l="l" t="t" r="r" b="b"/>
            <a:pathLst>
              <a:path w="72686" h="8300" extrusionOk="0">
                <a:moveTo>
                  <a:pt x="72686" y="8300"/>
                </a:moveTo>
                <a:lnTo>
                  <a:pt x="72610" y="0"/>
                </a:lnTo>
                <a:lnTo>
                  <a:pt x="0" y="441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2692217" y="2391709"/>
            <a:ext cx="6802000" cy="14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3991400" y="3996200"/>
            <a:ext cx="4209200" cy="97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161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95DAC-4859-4A33-90FF-BDCE7E9A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2945A5-F18C-4133-B575-E6DF8E81C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0B1777-C922-47A8-82FC-65242D417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D9FA74C-6ED0-4DFC-893E-2C7F5455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C7E3DD-B788-4878-A78B-E405D677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343837-5599-4463-BE11-64EDD4E8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604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9100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6E085-C492-4B6A-ABD3-048EC9245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793C0-669C-4326-AF73-23A00B619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20D29-3546-4641-9033-27F2C488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80206-A1C4-4389-A80F-696D64903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B4EBD-D4C2-4499-B445-7E626461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3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AD056-20DE-40BD-9024-6BF673B4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45231-4CC4-4EFA-8A25-2A5F74A11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DEB55-EDE8-40B8-B567-BF8B3B19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6C47E-D0C3-4AFC-ACCA-8658AD19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62F6F-6559-46C6-A98C-519DC59B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33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B19E-8B21-431E-9373-6846F895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C35D7-05BF-44E5-9C8B-C04014629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987A8-224B-4461-AC0F-0B16CB768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5EA16-A96E-41F4-A3FA-D2109F2C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95137-B716-41AC-856B-E0747C0E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27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117F-9AD2-4F98-BC3E-12290A1D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3E226-0A68-4F10-8484-7C5C0B576D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98511-6C6D-4A12-A583-FBB4CA4C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04831-9551-49BA-8600-D4A7384DC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AA9A51-C53A-4261-BDCD-27CD1F67C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B9AD7-6706-49FF-8A80-DF910B15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95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1715-82C1-4CD4-A37C-7B4EDC718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75027-A3E6-4F19-8DD4-4B33D5E89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931E2-D7A9-4615-B8C0-4B9689488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5CF24-DA64-416F-B8AE-CAE667037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BDDB6-6CA2-4DC4-9141-08D044672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B268FA-94D0-4BA9-ABD1-32711A47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D461F-8956-45ED-BE99-8247D906C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F4A305-012F-43A8-B019-AE563213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64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EE2CC-01C4-410F-92FE-4F425861E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4FD9D-3074-48EF-9275-E6A8BEFB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6E9E56-F1EC-45FF-8633-0FECFBE00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D3C6F-1C4B-4FF2-AA9E-E9B3AB95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0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0851A-B8F0-4202-A0CA-A02D1B9A8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35388C-0A75-4977-8CED-6CA17C3AD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FDF06-B3A0-4C40-A10D-DCB25386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72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3DF4-EF10-42C4-9338-381586E8A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29B1-7256-403F-8455-F06BDB2A1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68505A-77E4-4B83-8E4E-93A562F4A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D3970-4046-4802-8439-972839ACE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81303-15C4-4C29-9B70-F5BCAB29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468AA-DC9F-40A5-9DCE-E859DC88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313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C26EB-791F-4591-8E6C-4377DB670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8CF91-CE10-412F-B351-7053EBB96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7DE6B-0F8F-446A-A064-89116235B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FAE3D-D58F-432A-A410-C1180451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80D44-E8D2-4ED3-8E2B-EBACD477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C543D-A754-4864-8E73-B3BA5F00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13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07B607-C2E1-436E-A291-0BC2F325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5AF0537-C97D-4F64-AAF8-9EF634E87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6EA2246-FA8F-4147-B87C-E52ACB0BF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03BBBEE-6106-431E-9109-558E10ACF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F7E8884-CDE6-4782-8DE4-0879DD85A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F19793C-EF66-4BC7-8311-0E584294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32F6DD-FABC-4116-8EFE-486307FF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2C47FFC-406C-4D9B-AEB0-85D67D7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95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B172-20AA-473D-9A6A-D055448F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0725C1-BB0E-4497-AD3B-1F7375135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27622-F373-41A5-B016-1B371FC3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3598F-9833-43C4-B722-81AAF2625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72CBE-99F6-417D-BB6E-62875195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867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D52F6-4BDD-41E8-A5B2-C87DD6087C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FEBDB3-BCEF-4255-B431-348EECA3D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8A67C-ED1D-443E-B35C-6CA8C3266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26F80-D199-404D-BB37-FA3DD399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DB5AA-A7BD-4A40-B31D-7AB23A84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878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60000" y="1720533"/>
            <a:ext cx="10290000" cy="4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17" name="Google Shape;17;p4"/>
          <p:cNvGrpSpPr/>
          <p:nvPr/>
        </p:nvGrpSpPr>
        <p:grpSpPr>
          <a:xfrm>
            <a:off x="9640850" y="1041596"/>
            <a:ext cx="1597391" cy="280441"/>
            <a:chOff x="1026623" y="2953314"/>
            <a:chExt cx="5688711" cy="1008300"/>
          </a:xfrm>
        </p:grpSpPr>
        <p:sp>
          <p:nvSpPr>
            <p:cNvPr id="18" name="Google Shape;18;p4"/>
            <p:cNvSpPr/>
            <p:nvPr/>
          </p:nvSpPr>
          <p:spPr>
            <a:xfrm>
              <a:off x="1026623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4"/>
            <p:cNvSpPr/>
            <p:nvPr/>
          </p:nvSpPr>
          <p:spPr>
            <a:xfrm>
              <a:off x="2183600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3340578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4497556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5654534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3953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38A9CF-1E53-4FDE-829F-02FC483F6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8D96DF6-9771-4CCD-AF1E-5BC2E6013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14B88A-003B-4C50-86DA-390FDBB7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6C95EC-34F3-451D-A70C-F857F152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B7F424-7BDC-49F3-80E7-40AAB71D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18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B3C918-709D-4FCE-8687-7A6D8401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E9C76E-A9D6-46E7-8B6B-3E5B8F19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77C1BF-44C0-41F8-96DB-BE59DFD9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975B7E-33AD-4A23-A0A1-DCDD686C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02E3F4-2F1E-4FF5-BEF0-DFC294E1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8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8A6F4D-F8A2-4A4A-8B8A-932123755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5D2CFA-D8D1-4C2E-81E3-C3EEA63A2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B7236F-5AB7-4FD0-9E45-3C02C376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6EE283A-374A-45B8-945D-CA250F33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97BA4E-FB7B-4044-910C-2725A464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11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895DAC-4859-4A33-90FF-BDCE7E9A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2945A5-F18C-4133-B575-E6DF8E81C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C0B1777-C922-47A8-82FC-65242D417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D9FA74C-6ED0-4DFC-893E-2C7F5455B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C7E3DD-B788-4878-A78B-E405D6772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343837-5599-4463-BE11-64EDD4E87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141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07B607-C2E1-436E-A291-0BC2F3252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5AF0537-C97D-4F64-AAF8-9EF634E87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6EA2246-FA8F-4147-B87C-E52ACB0BF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03BBBEE-6106-431E-9109-558E10ACF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F7E8884-CDE6-4782-8DE4-0879DD85A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F19793C-EF66-4BC7-8311-0E584294C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32F6DD-FABC-4116-8EFE-486307FF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2C47FFC-406C-4D9B-AEB0-85D67D7E4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64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FA208D-3DC9-473B-ADA7-08A35C5D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EABC16A-3C38-4BD4-B9F0-155A7E74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937007-E5C3-455C-8976-F0ED14F2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5D7D82-8C45-485B-ABD1-4090DC18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8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72D25C4-ABAB-4024-A2F5-D985F1AE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5EC9FFD-45CC-45C4-BEC6-277C9F43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B5184C4-37AD-4401-B9C1-661F64F3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38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FA208D-3DC9-473B-ADA7-08A35C5D0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EABC16A-3C38-4BD4-B9F0-155A7E74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E937007-E5C3-455C-8976-F0ED14F2A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55D7D82-8C45-485B-ABD1-4090DC18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519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6CB0F-AC6B-4CD1-ACD6-FFC2B85E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DADFBE-690D-435D-A478-93939DF9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A9D4C9-DB44-482C-B6BD-038D9A27A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ED837F-A4EE-4127-B268-E334F047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DC4822-F70E-497A-B11F-30762087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59AEA7-7489-4002-AD99-DCD4945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209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53319C-3621-416F-9533-209E34CD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E5675ED-BE28-4CD4-8DBC-58F835829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8776C74-559A-4B76-801A-05777E0F9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AED6F2-CE6E-40D5-AA0A-5C8145AD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C337C3-2987-43CA-B151-417479F7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169471-2ACF-413A-B237-80F1618E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24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F79017-1C4A-4FDD-BD87-B409C216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3D0A923-6061-42D6-BAEE-9B799F986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0B0CFF-E2CE-45C9-96D6-84A20FEA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D80228-9B4D-463F-910B-3A97A94D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1577DB-FA0E-4AC4-8818-C653CD3E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081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EB142C9-ACD5-4135-B13A-61DFEF7C89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6B92F0B-5958-4340-B709-5DC1BC728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0CF814-404B-403B-B444-EFD2218D5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F8C6E4-65C7-4AF8-ADA3-04DB101C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72A594-2799-4E0A-9C2D-E7522DC0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616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7696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60000" y="1720533"/>
            <a:ext cx="10290000" cy="4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endParaRPr/>
          </a:p>
        </p:txBody>
      </p:sp>
      <p:grpSp>
        <p:nvGrpSpPr>
          <p:cNvPr id="17" name="Google Shape;17;p4"/>
          <p:cNvGrpSpPr/>
          <p:nvPr/>
        </p:nvGrpSpPr>
        <p:grpSpPr>
          <a:xfrm>
            <a:off x="9640850" y="1041596"/>
            <a:ext cx="1597391" cy="280441"/>
            <a:chOff x="1026623" y="2953314"/>
            <a:chExt cx="5688711" cy="1008300"/>
          </a:xfrm>
        </p:grpSpPr>
        <p:sp>
          <p:nvSpPr>
            <p:cNvPr id="18" name="Google Shape;18;p4"/>
            <p:cNvSpPr/>
            <p:nvPr/>
          </p:nvSpPr>
          <p:spPr>
            <a:xfrm>
              <a:off x="1026623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4"/>
            <p:cNvSpPr/>
            <p:nvPr/>
          </p:nvSpPr>
          <p:spPr>
            <a:xfrm>
              <a:off x="2183600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3340578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4"/>
            <p:cNvSpPr/>
            <p:nvPr/>
          </p:nvSpPr>
          <p:spPr>
            <a:xfrm>
              <a:off x="4497556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5654534" y="2953314"/>
              <a:ext cx="1060800" cy="10083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5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72D25C4-ABAB-4024-A2F5-D985F1AE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5EC9FFD-45CC-45C4-BEC6-277C9F43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B5184C4-37AD-4401-B9C1-661F64F3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4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6CB0F-AC6B-4CD1-ACD6-FFC2B85EE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DADFBE-690D-435D-A478-93939DF9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4A9D4C9-DB44-482C-B6BD-038D9A27A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ED837F-A4EE-4127-B268-E334F047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DC4822-F70E-497A-B11F-307620879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059AEA7-7489-4002-AD99-DCD49450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0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53319C-3621-416F-9533-209E34CD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E5675ED-BE28-4CD4-8DBC-58F8358295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8776C74-559A-4B76-801A-05777E0F9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AED6F2-CE6E-40D5-AA0A-5C8145AD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FC337C3-2987-43CA-B151-417479F7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169471-2ACF-413A-B237-80F1618E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747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94E986D-81D2-4E23-AE2B-A415254B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15DECB-599F-4BD9-9FFA-A2ABEA46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E285C6-099E-439A-8398-E4F641058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E44FBA-330C-4584-84D4-0BAEA5D84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0B98A9-3FF8-4F5D-8F99-7A0443844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98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helsea Market"/>
              <a:buNone/>
              <a:defRPr sz="32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elsea Market"/>
              <a:buNone/>
              <a:defRPr sz="2800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072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7" r:id="rId23"/>
    <p:sldLayoutId id="2147483728" r:id="rId24"/>
    <p:sldLayoutId id="2147483756" r:id="rId25"/>
    <p:sldLayoutId id="2147483757" r:id="rId26"/>
    <p:sldLayoutId id="2147483758" r:id="rId27"/>
    <p:sldLayoutId id="214748375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86C085-C98A-4C5A-8F9C-8169F0EAA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15DB4-F90B-4835-AD45-BB65A1F78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01DC0-C4F2-4F15-9A64-2FDC528BF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2921F-46C5-4422-9B0C-B67E3E477EC9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818C6-A3F2-400E-A4AD-E1E9A886B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855FF-76BE-40B1-87A5-E8DD6EA94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E45C3-A716-4F57-A6B2-B5ADC5685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94E986D-81D2-4E23-AE2B-A415254B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215DECB-599F-4BD9-9FFA-A2ABEA46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E285C6-099E-439A-8398-E4F641058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D7012-494E-46F9-98B7-80122338A741}" type="datetimeFigureOut">
              <a:rPr lang="zh-CN" altLang="en-US" smtClean="0"/>
              <a:t>2023/10/2</a:t>
            </a:fld>
            <a:endParaRPr lang="zh-CN" alt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E44FBA-330C-4584-84D4-0BAEA5D84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0B98A9-3FF8-4F5D-8F99-7A0443844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5F241-3346-4EDB-BE46-72B228A7CF48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773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microsoft.com/office/2007/relationships/diagramDrawing" Target="../diagrams/drawing3.xml"/><Relationship Id="rId26" Type="http://schemas.openxmlformats.org/officeDocument/2006/relationships/diagramData" Target="../diagrams/data5.xml"/><Relationship Id="rId21" Type="http://schemas.openxmlformats.org/officeDocument/2006/relationships/diagramLayout" Target="../diagrams/layout4.xml"/><Relationship Id="rId34" Type="http://schemas.openxmlformats.org/officeDocument/2006/relationships/diagramQuickStyle" Target="../diagrams/quickStyle6.xml"/><Relationship Id="rId7" Type="http://schemas.openxmlformats.org/officeDocument/2006/relationships/image" Target="../media/image53.png"/><Relationship Id="rId12" Type="http://schemas.microsoft.com/office/2007/relationships/diagramDrawing" Target="../diagrams/drawing2.xml"/><Relationship Id="rId17" Type="http://schemas.openxmlformats.org/officeDocument/2006/relationships/diagramColors" Target="../diagrams/colors3.xml"/><Relationship Id="rId25" Type="http://schemas.openxmlformats.org/officeDocument/2006/relationships/image" Target="../media/image56.png"/><Relationship Id="rId33" Type="http://schemas.openxmlformats.org/officeDocument/2006/relationships/diagramLayout" Target="../diagrams/layout6.xml"/><Relationship Id="rId38" Type="http://schemas.openxmlformats.org/officeDocument/2006/relationships/image" Target="../media/image59.png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3.xml"/><Relationship Id="rId20" Type="http://schemas.openxmlformats.org/officeDocument/2006/relationships/diagramData" Target="../diagrams/data4.xml"/><Relationship Id="rId29" Type="http://schemas.openxmlformats.org/officeDocument/2006/relationships/diagramColors" Target="../diagrams/colors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24" Type="http://schemas.microsoft.com/office/2007/relationships/diagramDrawing" Target="../diagrams/drawing4.xml"/><Relationship Id="rId32" Type="http://schemas.openxmlformats.org/officeDocument/2006/relationships/diagramData" Target="../diagrams/data6.xml"/><Relationship Id="rId37" Type="http://schemas.openxmlformats.org/officeDocument/2006/relationships/image" Target="../media/image58.png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3.xml"/><Relationship Id="rId23" Type="http://schemas.openxmlformats.org/officeDocument/2006/relationships/diagramColors" Target="../diagrams/colors4.xml"/><Relationship Id="rId28" Type="http://schemas.openxmlformats.org/officeDocument/2006/relationships/diagramQuickStyle" Target="../diagrams/quickStyle5.xml"/><Relationship Id="rId36" Type="http://schemas.microsoft.com/office/2007/relationships/diagramDrawing" Target="../diagrams/drawing6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55.png"/><Relationship Id="rId31" Type="http://schemas.openxmlformats.org/officeDocument/2006/relationships/image" Target="../media/image57.png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Relationship Id="rId14" Type="http://schemas.openxmlformats.org/officeDocument/2006/relationships/diagramData" Target="../diagrams/data3.xml"/><Relationship Id="rId22" Type="http://schemas.openxmlformats.org/officeDocument/2006/relationships/diagramQuickStyle" Target="../diagrams/quickStyle4.xml"/><Relationship Id="rId27" Type="http://schemas.openxmlformats.org/officeDocument/2006/relationships/diagramLayout" Target="../diagrams/layout5.xml"/><Relationship Id="rId30" Type="http://schemas.microsoft.com/office/2007/relationships/diagramDrawing" Target="../diagrams/drawing5.xml"/><Relationship Id="rId35" Type="http://schemas.openxmlformats.org/officeDocument/2006/relationships/diagramColors" Target="../diagrams/colors6.xml"/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0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42;p39">
            <a:extLst>
              <a:ext uri="{FF2B5EF4-FFF2-40B4-BE49-F238E27FC236}">
                <a16:creationId xmlns:a16="http://schemas.microsoft.com/office/drawing/2014/main" id="{8BBBDD56-94C1-EB89-19FE-05056C2DD993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0384" t="15424" r="5390" b="12968"/>
          <a:stretch/>
        </p:blipFill>
        <p:spPr>
          <a:xfrm>
            <a:off x="7430" y="3199704"/>
            <a:ext cx="7420167" cy="21421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64;p30">
            <a:extLst>
              <a:ext uri="{FF2B5EF4-FFF2-40B4-BE49-F238E27FC236}">
                <a16:creationId xmlns:a16="http://schemas.microsoft.com/office/drawing/2014/main" id="{2A30C30D-DA0F-0BB5-4C80-2677A6567E82}"/>
              </a:ext>
            </a:extLst>
          </p:cNvPr>
          <p:cNvSpPr txBox="1">
            <a:spLocks/>
          </p:cNvSpPr>
          <p:nvPr/>
        </p:nvSpPr>
        <p:spPr>
          <a:xfrm>
            <a:off x="-345438" y="354929"/>
            <a:ext cx="12158527" cy="2556616"/>
          </a:xfrm>
          <a:prstGeom prst="rect">
            <a:avLst/>
          </a:prstGeom>
          <a:effectLst>
            <a:glow rad="101600">
              <a:schemeClr val="bg1">
                <a:lumMod val="95000"/>
                <a:alpha val="92000"/>
              </a:schemeClr>
            </a:glow>
          </a:effectLst>
        </p:spPr>
        <p:txBody>
          <a:bodyPr spcFirstLastPara="1" vert="horz" wrap="square" lIns="121900" tIns="121900" rIns="121900" bIns="121900" rtlCol="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>
              <a:lnSpc>
                <a:spcPct val="130000"/>
              </a:lnSpc>
              <a:spcBef>
                <a:spcPts val="1600"/>
              </a:spcBef>
            </a:pPr>
            <a:r>
              <a:rPr lang="ar-SA" sz="11500" b="1" kern="0" dirty="0">
                <a:solidFill>
                  <a:srgbClr val="F09EC7"/>
                </a:solidFill>
                <a:effectLst>
                  <a:glow rad="88900">
                    <a:schemeClr val="tx1">
                      <a:alpha val="91000"/>
                    </a:schemeClr>
                  </a:glo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التقنية الرقمية </a:t>
            </a:r>
            <a:r>
              <a:rPr lang="en-US" sz="11500" b="1" kern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88900">
                    <a:schemeClr val="tx1">
                      <a:alpha val="91000"/>
                    </a:schemeClr>
                  </a:glo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(3)</a:t>
            </a:r>
            <a:endParaRPr lang="en-US" sz="23900" b="1" kern="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88900">
                  <a:schemeClr val="tx1">
                    <a:alpha val="91000"/>
                  </a:schemeClr>
                </a:glow>
              </a:effectLst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8" name="Google Shape;865;p30">
            <a:extLst>
              <a:ext uri="{FF2B5EF4-FFF2-40B4-BE49-F238E27FC236}">
                <a16:creationId xmlns:a16="http://schemas.microsoft.com/office/drawing/2014/main" id="{BCC39C8C-CE17-30D2-6F25-B742A56D4DE7}"/>
              </a:ext>
            </a:extLst>
          </p:cNvPr>
          <p:cNvSpPr txBox="1">
            <a:spLocks/>
          </p:cNvSpPr>
          <p:nvPr/>
        </p:nvSpPr>
        <p:spPr>
          <a:xfrm>
            <a:off x="-985200" y="3486942"/>
            <a:ext cx="7081200" cy="1879880"/>
          </a:xfrm>
          <a:prstGeom prst="rect">
            <a:avLst/>
          </a:prstGeom>
          <a:effectLst>
            <a:glow rad="76200">
              <a:schemeClr val="bg1"/>
            </a:glow>
          </a:effectLst>
        </p:spPr>
        <p:txBody>
          <a:bodyPr spcFirstLastPara="1" vert="horz" wrap="square" lIns="121900" tIns="121900" rIns="121900" bIns="121900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SA" sz="8800" b="1" kern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الوحدة الثالثة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85B5F69-DEA7-D6AF-36CE-512C2C331AD0}"/>
              </a:ext>
            </a:extLst>
          </p:cNvPr>
          <p:cNvSpPr/>
          <p:nvPr/>
        </p:nvSpPr>
        <p:spPr>
          <a:xfrm>
            <a:off x="0" y="6304087"/>
            <a:ext cx="12192000" cy="5703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0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D766685-2B2D-6A9E-5F1E-343302B60139}"/>
              </a:ext>
            </a:extLst>
          </p:cNvPr>
          <p:cNvSpPr/>
          <p:nvPr/>
        </p:nvSpPr>
        <p:spPr>
          <a:xfrm>
            <a:off x="0" y="-15108"/>
            <a:ext cx="12192000" cy="5703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00"/>
          </a:p>
        </p:txBody>
      </p:sp>
      <p:pic>
        <p:nvPicPr>
          <p:cNvPr id="2052" name="Picture 4" descr="Android App Development Company in Chennai | Android App Developers in  Chennai | Android App Developer Company in Chennai | Mobile App Developers  - ImagiNET Ventures">
            <a:extLst>
              <a:ext uri="{FF2B5EF4-FFF2-40B4-BE49-F238E27FC236}">
                <a16:creationId xmlns:a16="http://schemas.microsoft.com/office/drawing/2014/main" id="{22472FFE-4C23-2BB4-23D0-2820A08E6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44" y="2509327"/>
            <a:ext cx="5916524" cy="40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865;p30">
            <a:extLst>
              <a:ext uri="{FF2B5EF4-FFF2-40B4-BE49-F238E27FC236}">
                <a16:creationId xmlns:a16="http://schemas.microsoft.com/office/drawing/2014/main" id="{93D4B787-7F8F-DC89-B52D-6010590D955D}"/>
              </a:ext>
            </a:extLst>
          </p:cNvPr>
          <p:cNvSpPr txBox="1">
            <a:spLocks/>
          </p:cNvSpPr>
          <p:nvPr/>
        </p:nvSpPr>
        <p:spPr>
          <a:xfrm>
            <a:off x="-635402" y="5305115"/>
            <a:ext cx="8705830" cy="992670"/>
          </a:xfrm>
          <a:prstGeom prst="rect">
            <a:avLst/>
          </a:prstGeom>
          <a:effectLst>
            <a:glow rad="76200">
              <a:schemeClr val="bg1"/>
            </a:glow>
          </a:effectLst>
        </p:spPr>
        <p:txBody>
          <a:bodyPr spcFirstLastPara="1" vert="horz" wrap="square" lIns="121900" tIns="121900" rIns="121900" bIns="121900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SA" sz="4400" b="1" kern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ar-SA" sz="4400" b="1" kern="0" dirty="0">
                <a:solidFill>
                  <a:srgbClr val="F09EC7"/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المعلمتين: </a:t>
            </a:r>
            <a:r>
              <a:rPr lang="ar-SA" sz="4400" b="1" kern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889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داليا و دينا الغامدي</a:t>
            </a:r>
          </a:p>
        </p:txBody>
      </p:sp>
    </p:spTree>
    <p:extLst>
      <p:ext uri="{BB962C8B-B14F-4D97-AF65-F5344CB8AC3E}">
        <p14:creationId xmlns:p14="http://schemas.microsoft.com/office/powerpoint/2010/main" val="1876530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ثلث متساوي الساقين 17">
            <a:extLst>
              <a:ext uri="{FF2B5EF4-FFF2-40B4-BE49-F238E27FC236}">
                <a16:creationId xmlns:a16="http://schemas.microsoft.com/office/drawing/2014/main" id="{3FD16E25-E232-79BD-15DD-352AF1D9D971}"/>
              </a:ext>
            </a:extLst>
          </p:cNvPr>
          <p:cNvSpPr/>
          <p:nvPr/>
        </p:nvSpPr>
        <p:spPr>
          <a:xfrm rot="16200000" flipH="1">
            <a:off x="8073940" y="3289367"/>
            <a:ext cx="2020460" cy="6543270"/>
          </a:xfrm>
          <a:prstGeom prst="triangle">
            <a:avLst/>
          </a:prstGeom>
          <a:solidFill>
            <a:srgbClr val="6AC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ثلث متساوي الساقين 18">
            <a:extLst>
              <a:ext uri="{FF2B5EF4-FFF2-40B4-BE49-F238E27FC236}">
                <a16:creationId xmlns:a16="http://schemas.microsoft.com/office/drawing/2014/main" id="{965FF771-5FBF-6093-EA5D-842A1CE5C144}"/>
              </a:ext>
            </a:extLst>
          </p:cNvPr>
          <p:cNvSpPr/>
          <p:nvPr/>
        </p:nvSpPr>
        <p:spPr>
          <a:xfrm rot="5400000">
            <a:off x="977110" y="3662067"/>
            <a:ext cx="1862208" cy="571838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 descr="صورة تحتوي على ظرف, رسالة, منتج ورقي, ورقة&#10;&#10;تم إنشاء الوصف تلقائياً">
            <a:extLst>
              <a:ext uri="{FF2B5EF4-FFF2-40B4-BE49-F238E27FC236}">
                <a16:creationId xmlns:a16="http://schemas.microsoft.com/office/drawing/2014/main" id="{F1F791DF-ADEE-9A51-B695-7D6D6CE31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40" y="495870"/>
            <a:ext cx="8832735" cy="5809052"/>
          </a:xfrm>
          <a:prstGeom prst="rect">
            <a:avLst/>
          </a:prstGeom>
        </p:spPr>
      </p:pic>
      <p:sp>
        <p:nvSpPr>
          <p:cNvPr id="57" name="Google Shape;167;p34">
            <a:extLst>
              <a:ext uri="{FF2B5EF4-FFF2-40B4-BE49-F238E27FC236}">
                <a16:creationId xmlns:a16="http://schemas.microsoft.com/office/drawing/2014/main" id="{FF50FFF0-C948-F1F9-D961-94FBD530C7BB}"/>
              </a:ext>
            </a:extLst>
          </p:cNvPr>
          <p:cNvSpPr/>
          <p:nvPr/>
        </p:nvSpPr>
        <p:spPr>
          <a:xfrm>
            <a:off x="8355243" y="495869"/>
            <a:ext cx="3633556" cy="7289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69;p34">
            <a:extLst>
              <a:ext uri="{FF2B5EF4-FFF2-40B4-BE49-F238E27FC236}">
                <a16:creationId xmlns:a16="http://schemas.microsoft.com/office/drawing/2014/main" id="{41AE4B47-2735-8434-02B3-F0731DC5006B}"/>
              </a:ext>
            </a:extLst>
          </p:cNvPr>
          <p:cNvSpPr txBox="1">
            <a:spLocks/>
          </p:cNvSpPr>
          <p:nvPr/>
        </p:nvSpPr>
        <p:spPr>
          <a:xfrm>
            <a:off x="8607777" y="305892"/>
            <a:ext cx="3584222" cy="728976"/>
          </a:xfrm>
          <a:prstGeom prst="rect">
            <a:avLst/>
          </a:prstGeom>
          <a:solidFill>
            <a:srgbClr val="6AC0E6"/>
          </a:solidFill>
        </p:spPr>
        <p:txBody>
          <a:bodyPr spcFirstLastPara="1" wrap="square" lIns="19507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ar-SA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70;p34">
            <a:extLst>
              <a:ext uri="{FF2B5EF4-FFF2-40B4-BE49-F238E27FC236}">
                <a16:creationId xmlns:a16="http://schemas.microsoft.com/office/drawing/2014/main" id="{866BCA4A-B57C-C80E-1ED4-6813104927BA}"/>
              </a:ext>
            </a:extLst>
          </p:cNvPr>
          <p:cNvSpPr/>
          <p:nvPr/>
        </p:nvSpPr>
        <p:spPr>
          <a:xfrm flipH="1">
            <a:off x="11623002" y="152337"/>
            <a:ext cx="303275" cy="427202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B2F7730-C648-ABFC-CB07-FFEDDA0C2B80}"/>
              </a:ext>
            </a:extLst>
          </p:cNvPr>
          <p:cNvSpPr txBox="1"/>
          <p:nvPr/>
        </p:nvSpPr>
        <p:spPr>
          <a:xfrm>
            <a:off x="8613507" y="270686"/>
            <a:ext cx="300376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itchFamily="2" charset="-78"/>
                <a:cs typeface="A Jannat LT" pitchFamily="2" charset="-78"/>
              </a:rPr>
              <a:t>نشاط (1)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44A5308-8FC2-E491-377C-6248B93E59A5}"/>
              </a:ext>
            </a:extLst>
          </p:cNvPr>
          <p:cNvSpPr txBox="1"/>
          <p:nvPr/>
        </p:nvSpPr>
        <p:spPr>
          <a:xfrm>
            <a:off x="705722" y="1991665"/>
            <a:ext cx="727896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زمن التنفيذ: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2 د	    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طريقة التنفيذ: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فردي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الاستراتيجية: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العصف الذهني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 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الهدف: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أن تصنف الطالبة الصور المعروضة أمامها إلى برامج نظام أو برامج تطبيقية.</a:t>
            </a:r>
            <a:endParaRPr kumimoji="0" lang="ar-SA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89705B3-36CD-EAF9-739E-1F8B3DA772CB}"/>
              </a:ext>
            </a:extLst>
          </p:cNvPr>
          <p:cNvGrpSpPr/>
          <p:nvPr/>
        </p:nvGrpSpPr>
        <p:grpSpPr>
          <a:xfrm>
            <a:off x="-323552" y="3947795"/>
            <a:ext cx="3404765" cy="2974860"/>
            <a:chOff x="-500178" y="4102725"/>
            <a:chExt cx="3404765" cy="2974860"/>
          </a:xfrm>
        </p:grpSpPr>
        <p:pic>
          <p:nvPicPr>
            <p:cNvPr id="9" name="صورة 8" descr="صورة تحتوي على رسالة, ورقة ملاحظة لاصقة, ظرف, ثابت&#10;&#10;تم إنشاء الوصف تلقائياً">
              <a:extLst>
                <a:ext uri="{FF2B5EF4-FFF2-40B4-BE49-F238E27FC236}">
                  <a16:creationId xmlns:a16="http://schemas.microsoft.com/office/drawing/2014/main" id="{D619354C-5B58-2DA0-32BC-377589987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69" t="49582"/>
            <a:stretch/>
          </p:blipFill>
          <p:spPr>
            <a:xfrm flipH="1">
              <a:off x="-500178" y="4102725"/>
              <a:ext cx="1302590" cy="2974860"/>
            </a:xfrm>
            <a:prstGeom prst="rect">
              <a:avLst/>
            </a:prstGeom>
          </p:spPr>
        </p:pic>
        <p:pic>
          <p:nvPicPr>
            <p:cNvPr id="8" name="صورة 7" descr="صورة تحتوي على رسالة, ورقة ملاحظة لاصقة, ظرف, ثابت&#10;&#10;تم إنشاء الوصف تلقائياً">
              <a:extLst>
                <a:ext uri="{FF2B5EF4-FFF2-40B4-BE49-F238E27FC236}">
                  <a16:creationId xmlns:a16="http://schemas.microsoft.com/office/drawing/2014/main" id="{5BDFF6D1-8012-63C8-87AF-00877025D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2" t="89169"/>
            <a:stretch/>
          </p:blipFill>
          <p:spPr>
            <a:xfrm flipH="1">
              <a:off x="-500178" y="6438515"/>
              <a:ext cx="3404765" cy="639070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رسوم متحركة, توضيح, الوجه الإنساني, أنيميشن&#10;&#10;تم إنشاء الوصف تلقائياً">
            <a:extLst>
              <a:ext uri="{FF2B5EF4-FFF2-40B4-BE49-F238E27FC236}">
                <a16:creationId xmlns:a16="http://schemas.microsoft.com/office/drawing/2014/main" id="{775995E2-B742-219E-08A2-094AF863D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65" y="2060860"/>
            <a:ext cx="4088133" cy="47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7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0">
            <a:extLst>
              <a:ext uri="{FF2B5EF4-FFF2-40B4-BE49-F238E27FC236}">
                <a16:creationId xmlns:a16="http://schemas.microsoft.com/office/drawing/2014/main" id="{7EDA0E04-BA1C-E173-CF26-20FB8F83B484}"/>
              </a:ext>
            </a:extLst>
          </p:cNvPr>
          <p:cNvGrpSpPr/>
          <p:nvPr/>
        </p:nvGrpSpPr>
        <p:grpSpPr>
          <a:xfrm flipH="1">
            <a:off x="6088186" y="3775969"/>
            <a:ext cx="5597999" cy="2579914"/>
            <a:chOff x="1016258" y="2504573"/>
            <a:chExt cx="2360766" cy="3197591"/>
          </a:xfrm>
          <a:effectLst/>
        </p:grpSpPr>
        <p:sp>
          <p:nvSpPr>
            <p:cNvPr id="27" name="Rectangle: Rounded Corners 18">
              <a:extLst>
                <a:ext uri="{FF2B5EF4-FFF2-40B4-BE49-F238E27FC236}">
                  <a16:creationId xmlns:a16="http://schemas.microsoft.com/office/drawing/2014/main" id="{D8D10260-8DAB-86AC-59DB-5FAD113E7AF1}"/>
                </a:ext>
              </a:extLst>
            </p:cNvPr>
            <p:cNvSpPr/>
            <p:nvPr/>
          </p:nvSpPr>
          <p:spPr>
            <a:xfrm>
              <a:off x="1016258" y="2504573"/>
              <a:ext cx="2360766" cy="1571625"/>
            </a:xfrm>
            <a:prstGeom prst="roundRect">
              <a:avLst>
                <a:gd name="adj" fmla="val 7480"/>
              </a:avLst>
            </a:prstGeom>
            <a:solidFill>
              <a:srgbClr val="4E3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anan" pitchFamily="2" charset="-78"/>
                </a:rPr>
                <a:t>البرامج التطبيقية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anan" pitchFamily="2" charset="-78"/>
                </a:rPr>
                <a:t>Application Software</a:t>
              </a: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anan" pitchFamily="2" charset="-78"/>
                </a:rPr>
                <a:t> </a:t>
              </a:r>
            </a:p>
          </p:txBody>
        </p:sp>
        <p:sp>
          <p:nvSpPr>
            <p:cNvPr id="28" name="Rectangle: Rounded Corners 23">
              <a:extLst>
                <a:ext uri="{FF2B5EF4-FFF2-40B4-BE49-F238E27FC236}">
                  <a16:creationId xmlns:a16="http://schemas.microsoft.com/office/drawing/2014/main" id="{50740D0B-D760-A02F-EF1A-9E672569AEE2}"/>
                </a:ext>
              </a:extLst>
            </p:cNvPr>
            <p:cNvSpPr/>
            <p:nvPr/>
          </p:nvSpPr>
          <p:spPr>
            <a:xfrm>
              <a:off x="1024562" y="3924299"/>
              <a:ext cx="2349166" cy="177786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FFFFFF"/>
                </a:gs>
                <a:gs pos="0">
                  <a:srgbClr val="E7E8EA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Group 30">
            <a:extLst>
              <a:ext uri="{FF2B5EF4-FFF2-40B4-BE49-F238E27FC236}">
                <a16:creationId xmlns:a16="http://schemas.microsoft.com/office/drawing/2014/main" id="{93031524-E8C8-BA87-5683-E043CA67527C}"/>
              </a:ext>
            </a:extLst>
          </p:cNvPr>
          <p:cNvGrpSpPr/>
          <p:nvPr/>
        </p:nvGrpSpPr>
        <p:grpSpPr>
          <a:xfrm flipH="1">
            <a:off x="368800" y="3775969"/>
            <a:ext cx="5594338" cy="2579914"/>
            <a:chOff x="1017802" y="2504573"/>
            <a:chExt cx="2359222" cy="3197591"/>
          </a:xfrm>
          <a:effectLst/>
        </p:grpSpPr>
        <p:sp>
          <p:nvSpPr>
            <p:cNvPr id="30" name="Rectangle: Rounded Corners 18">
              <a:extLst>
                <a:ext uri="{FF2B5EF4-FFF2-40B4-BE49-F238E27FC236}">
                  <a16:creationId xmlns:a16="http://schemas.microsoft.com/office/drawing/2014/main" id="{69A9BFA0-18A9-0D41-043E-1E3B07468829}"/>
                </a:ext>
              </a:extLst>
            </p:cNvPr>
            <p:cNvSpPr/>
            <p:nvPr/>
          </p:nvSpPr>
          <p:spPr>
            <a:xfrm>
              <a:off x="1017802" y="2504573"/>
              <a:ext cx="2359222" cy="1571625"/>
            </a:xfrm>
            <a:prstGeom prst="roundRect">
              <a:avLst>
                <a:gd name="adj" fmla="val 7480"/>
              </a:avLst>
            </a:prstGeom>
            <a:solidFill>
              <a:srgbClr val="0099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anan" pitchFamily="2" charset="-78"/>
                </a:rPr>
                <a:t>برامج النظام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anan" pitchFamily="2" charset="-78"/>
                </a:rPr>
                <a:t>System Software</a:t>
              </a:r>
              <a:r>
                <a:rPr kumimoji="0" lang="ar-SA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Fanan" pitchFamily="2" charset="-78"/>
                </a:rPr>
                <a:t> </a:t>
              </a:r>
            </a:p>
          </p:txBody>
        </p:sp>
        <p:sp>
          <p:nvSpPr>
            <p:cNvPr id="31" name="Rectangle: Rounded Corners 23">
              <a:extLst>
                <a:ext uri="{FF2B5EF4-FFF2-40B4-BE49-F238E27FC236}">
                  <a16:creationId xmlns:a16="http://schemas.microsoft.com/office/drawing/2014/main" id="{0A0F2507-B12B-F1BB-63B0-BB0DC6778F8E}"/>
                </a:ext>
              </a:extLst>
            </p:cNvPr>
            <p:cNvSpPr/>
            <p:nvPr/>
          </p:nvSpPr>
          <p:spPr>
            <a:xfrm>
              <a:off x="1024562" y="3924299"/>
              <a:ext cx="2349166" cy="177786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FFFFFF"/>
                </a:gs>
                <a:gs pos="0">
                  <a:srgbClr val="E7E8EA"/>
                </a:gs>
              </a:gsLst>
              <a:lin ang="27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Google Shape;350;p40">
            <a:extLst>
              <a:ext uri="{FF2B5EF4-FFF2-40B4-BE49-F238E27FC236}">
                <a16:creationId xmlns:a16="http://schemas.microsoft.com/office/drawing/2014/main" id="{BD34F5B5-8E7E-A5AC-0197-E6076213B163}"/>
              </a:ext>
            </a:extLst>
          </p:cNvPr>
          <p:cNvSpPr txBox="1">
            <a:spLocks/>
          </p:cNvSpPr>
          <p:nvPr/>
        </p:nvSpPr>
        <p:spPr>
          <a:xfrm>
            <a:off x="2278576" y="162286"/>
            <a:ext cx="9913318" cy="946567"/>
          </a:xfrm>
          <a:prstGeom prst="rect">
            <a:avLst/>
          </a:prstGeom>
          <a:solidFill>
            <a:srgbClr val="FFD9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cs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cs typeface="Chelsea Market"/>
              <a:sym typeface="Chelsea Market"/>
            </a:endParaRPr>
          </a:p>
        </p:txBody>
      </p:sp>
      <p:sp>
        <p:nvSpPr>
          <p:cNvPr id="3" name="Google Shape;350;p40">
            <a:extLst>
              <a:ext uri="{FF2B5EF4-FFF2-40B4-BE49-F238E27FC236}">
                <a16:creationId xmlns:a16="http://schemas.microsoft.com/office/drawing/2014/main" id="{EC8633AA-E582-787D-70A6-D98B5A9DE924}"/>
              </a:ext>
            </a:extLst>
          </p:cNvPr>
          <p:cNvSpPr txBox="1">
            <a:spLocks/>
          </p:cNvSpPr>
          <p:nvPr/>
        </p:nvSpPr>
        <p:spPr>
          <a:xfrm>
            <a:off x="2110154" y="129078"/>
            <a:ext cx="10085644" cy="736761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cs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cs typeface="Chelsea Market"/>
              <a:sym typeface="Chelsea Market"/>
            </a:endParaRPr>
          </a:p>
        </p:txBody>
      </p:sp>
      <p:grpSp>
        <p:nvGrpSpPr>
          <p:cNvPr id="9" name="Google Shape;777;p53">
            <a:extLst>
              <a:ext uri="{FF2B5EF4-FFF2-40B4-BE49-F238E27FC236}">
                <a16:creationId xmlns:a16="http://schemas.microsoft.com/office/drawing/2014/main" id="{46413B0F-1054-F36A-637E-4DD8BE80432B}"/>
              </a:ext>
            </a:extLst>
          </p:cNvPr>
          <p:cNvGrpSpPr/>
          <p:nvPr/>
        </p:nvGrpSpPr>
        <p:grpSpPr>
          <a:xfrm>
            <a:off x="0" y="-3831"/>
            <a:ext cx="2036323" cy="1156790"/>
            <a:chOff x="6652350" y="0"/>
            <a:chExt cx="1762050" cy="1276200"/>
          </a:xfrm>
        </p:grpSpPr>
        <p:sp>
          <p:nvSpPr>
            <p:cNvPr id="12" name="Google Shape;778;p53">
              <a:extLst>
                <a:ext uri="{FF2B5EF4-FFF2-40B4-BE49-F238E27FC236}">
                  <a16:creationId xmlns:a16="http://schemas.microsoft.com/office/drawing/2014/main" id="{DEA46545-6CAE-7224-B2F4-35C4B89726B2}"/>
                </a:ext>
              </a:extLst>
            </p:cNvPr>
            <p:cNvSpPr/>
            <p:nvPr/>
          </p:nvSpPr>
          <p:spPr>
            <a:xfrm rot="5400000">
              <a:off x="6895275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779;p53">
              <a:extLst>
                <a:ext uri="{FF2B5EF4-FFF2-40B4-BE49-F238E27FC236}">
                  <a16:creationId xmlns:a16="http://schemas.microsoft.com/office/drawing/2014/main" id="{600C902E-BD17-7EE1-470D-FB2B8C301484}"/>
                </a:ext>
              </a:extLst>
            </p:cNvPr>
            <p:cNvSpPr/>
            <p:nvPr/>
          </p:nvSpPr>
          <p:spPr>
            <a:xfrm rot="5400000">
              <a:off x="755250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780;p53">
              <a:extLst>
                <a:ext uri="{FF2B5EF4-FFF2-40B4-BE49-F238E27FC236}">
                  <a16:creationId xmlns:a16="http://schemas.microsoft.com/office/drawing/2014/main" id="{5625EA8A-567E-730A-CEA3-C7386EDB97C7}"/>
                </a:ext>
              </a:extLst>
            </p:cNvPr>
            <p:cNvSpPr/>
            <p:nvPr/>
          </p:nvSpPr>
          <p:spPr>
            <a:xfrm rot="5400000">
              <a:off x="623805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rgbClr val="FFE07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520D48F-DC05-E02A-CA57-A245E3330BBF}"/>
              </a:ext>
            </a:extLst>
          </p:cNvPr>
          <p:cNvSpPr txBox="1"/>
          <p:nvPr/>
        </p:nvSpPr>
        <p:spPr>
          <a:xfrm>
            <a:off x="2185961" y="182590"/>
            <a:ext cx="100060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itchFamily="2" charset="-78"/>
                <a:ea typeface="+mn-ea"/>
                <a:cs typeface="A Jannat LT" pitchFamily="2" charset="-78"/>
                <a:sym typeface="Tajawal"/>
              </a:rPr>
              <a:t>نشاط(1)</a:t>
            </a:r>
          </a:p>
        </p:txBody>
      </p:sp>
      <p:sp>
        <p:nvSpPr>
          <p:cNvPr id="19" name="Google Shape;170;p34">
            <a:extLst>
              <a:ext uri="{FF2B5EF4-FFF2-40B4-BE49-F238E27FC236}">
                <a16:creationId xmlns:a16="http://schemas.microsoft.com/office/drawing/2014/main" id="{0AE17D90-5493-D9E0-38BD-DC6A75F08991}"/>
              </a:ext>
            </a:extLst>
          </p:cNvPr>
          <p:cNvSpPr/>
          <p:nvPr/>
        </p:nvSpPr>
        <p:spPr>
          <a:xfrm flipH="1">
            <a:off x="11568146" y="9993"/>
            <a:ext cx="256530" cy="427670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B505FE7-B81E-9892-5CDD-B69B10A76453}"/>
              </a:ext>
            </a:extLst>
          </p:cNvPr>
          <p:cNvSpPr txBox="1"/>
          <p:nvPr/>
        </p:nvSpPr>
        <p:spPr>
          <a:xfrm>
            <a:off x="-1" y="6585499"/>
            <a:ext cx="12161520" cy="272126"/>
          </a:xfrm>
          <a:prstGeom prst="rect">
            <a:avLst/>
          </a:prstGeom>
          <a:solidFill>
            <a:srgbClr val="6AC0E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B28DE81-39AE-F0FA-0FFB-2A98DCFDA942}"/>
              </a:ext>
            </a:extLst>
          </p:cNvPr>
          <p:cNvSpPr txBox="1"/>
          <p:nvPr/>
        </p:nvSpPr>
        <p:spPr>
          <a:xfrm>
            <a:off x="131110" y="1490801"/>
            <a:ext cx="1190849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1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حددي من خلال الصور ما التصنيف المناسب لكل برنامج من البرامج التالية : </a:t>
            </a:r>
          </a:p>
        </p:txBody>
      </p:sp>
      <p:pic>
        <p:nvPicPr>
          <p:cNvPr id="18" name="Picture 2" descr="The New Task Manager Icon: Windows10">
            <a:extLst>
              <a:ext uri="{FF2B5EF4-FFF2-40B4-BE49-F238E27FC236}">
                <a16:creationId xmlns:a16="http://schemas.microsoft.com/office/drawing/2014/main" id="{7E1F30EA-E3BD-D191-6BE7-A6AD00F76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2"/>
          <a:stretch/>
        </p:blipFill>
        <p:spPr bwMode="auto">
          <a:xfrm>
            <a:off x="8274612" y="2545937"/>
            <a:ext cx="1571470" cy="873377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reepiker | apple ios icon">
            <a:extLst>
              <a:ext uri="{FF2B5EF4-FFF2-40B4-BE49-F238E27FC236}">
                <a16:creationId xmlns:a16="http://schemas.microsoft.com/office/drawing/2014/main" id="{4AB202E1-214F-9D2F-2282-8DBFF57CC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5" t="22857" r="13175" b="33394"/>
          <a:stretch/>
        </p:blipFill>
        <p:spPr bwMode="auto">
          <a:xfrm>
            <a:off x="2419663" y="2535514"/>
            <a:ext cx="1571470" cy="89398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lash-royale-logo | Clash Royale &amp;amp; Clash Clan Printables | Clash ...  #849196 - PNG Images - PNGio">
            <a:extLst>
              <a:ext uri="{FF2B5EF4-FFF2-40B4-BE49-F238E27FC236}">
                <a16:creationId xmlns:a16="http://schemas.microsoft.com/office/drawing/2014/main" id="{D7534B84-AF35-9EE6-DC93-E9D37C966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812" y="2535977"/>
            <a:ext cx="1745895" cy="905043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Training+ For Word 2016 - 12 Month License | Combined Knowledge #2355009 -  PNG Images - PNGio">
            <a:extLst>
              <a:ext uri="{FF2B5EF4-FFF2-40B4-BE49-F238E27FC236}">
                <a16:creationId xmlns:a16="http://schemas.microsoft.com/office/drawing/2014/main" id="{17B12026-4892-B397-318B-AF0F9750A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r="5098"/>
          <a:stretch/>
        </p:blipFill>
        <p:spPr bwMode="auto">
          <a:xfrm>
            <a:off x="10117123" y="2547231"/>
            <a:ext cx="1593908" cy="89398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Google Chrome wants to stop back-button hijacking | Ars Technica">
            <a:extLst>
              <a:ext uri="{FF2B5EF4-FFF2-40B4-BE49-F238E27FC236}">
                <a16:creationId xmlns:a16="http://schemas.microsoft.com/office/drawing/2014/main" id="{F2400F13-D9C9-9C81-535A-22095F7B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1" y="2535828"/>
            <a:ext cx="1747615" cy="893980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61F144ED-D441-4552-3474-DD7D5FA050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0" r="2428"/>
          <a:stretch/>
        </p:blipFill>
        <p:spPr>
          <a:xfrm>
            <a:off x="6325298" y="2550725"/>
            <a:ext cx="1686187" cy="880372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61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1302 0.38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33372 0.39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93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32917 0.39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0.3125 0.38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15351 0.39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789 0.3870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651;p49">
            <a:extLst>
              <a:ext uri="{FF2B5EF4-FFF2-40B4-BE49-F238E27FC236}">
                <a16:creationId xmlns:a16="http://schemas.microsoft.com/office/drawing/2014/main" id="{F525914C-AF56-4BD6-AF9B-06FCCE3AA493}"/>
              </a:ext>
            </a:extLst>
          </p:cNvPr>
          <p:cNvSpPr/>
          <p:nvPr/>
        </p:nvSpPr>
        <p:spPr>
          <a:xfrm flipH="1">
            <a:off x="-230" y="1386623"/>
            <a:ext cx="7542076" cy="5471377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rgbClr val="53D2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FB4CF9B5-0E35-AF57-AD72-F78B50288D95}"/>
              </a:ext>
            </a:extLst>
          </p:cNvPr>
          <p:cNvSpPr txBox="1">
            <a:spLocks/>
          </p:cNvSpPr>
          <p:nvPr/>
        </p:nvSpPr>
        <p:spPr>
          <a:xfrm>
            <a:off x="6815014" y="1473885"/>
            <a:ext cx="4838401" cy="4926912"/>
          </a:xfrm>
          <a:custGeom>
            <a:avLst/>
            <a:gdLst>
              <a:gd name="connsiteX0" fmla="*/ 0 w 4838401"/>
              <a:gd name="connsiteY0" fmla="*/ 0 h 4926912"/>
              <a:gd name="connsiteX1" fmla="*/ 4838401 w 4838401"/>
              <a:gd name="connsiteY1" fmla="*/ 0 h 4926912"/>
              <a:gd name="connsiteX2" fmla="*/ 4838401 w 4838401"/>
              <a:gd name="connsiteY2" fmla="*/ 4926912 h 4926912"/>
              <a:gd name="connsiteX3" fmla="*/ 0 w 4838401"/>
              <a:gd name="connsiteY3" fmla="*/ 4926912 h 4926912"/>
              <a:gd name="connsiteX4" fmla="*/ 0 w 4838401"/>
              <a:gd name="connsiteY4" fmla="*/ 0 h 492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401" h="4926912" fill="none" extrusionOk="0">
                <a:moveTo>
                  <a:pt x="0" y="0"/>
                </a:moveTo>
                <a:cubicBezTo>
                  <a:pt x="2136738" y="-33775"/>
                  <a:pt x="4197360" y="138873"/>
                  <a:pt x="4838401" y="0"/>
                </a:cubicBezTo>
                <a:cubicBezTo>
                  <a:pt x="4764630" y="633577"/>
                  <a:pt x="4682518" y="2690376"/>
                  <a:pt x="4838401" y="4926912"/>
                </a:cubicBezTo>
                <a:cubicBezTo>
                  <a:pt x="3581165" y="4789582"/>
                  <a:pt x="915397" y="4789056"/>
                  <a:pt x="0" y="4926912"/>
                </a:cubicBezTo>
                <a:cubicBezTo>
                  <a:pt x="152408" y="3587223"/>
                  <a:pt x="73868" y="1105877"/>
                  <a:pt x="0" y="0"/>
                </a:cubicBezTo>
                <a:close/>
              </a:path>
              <a:path w="4838401" h="4926912" stroke="0" extrusionOk="0">
                <a:moveTo>
                  <a:pt x="0" y="0"/>
                </a:moveTo>
                <a:cubicBezTo>
                  <a:pt x="1197530" y="-101487"/>
                  <a:pt x="3937190" y="-162162"/>
                  <a:pt x="4838401" y="0"/>
                </a:cubicBezTo>
                <a:cubicBezTo>
                  <a:pt x="4899114" y="1382588"/>
                  <a:pt x="4777329" y="3056023"/>
                  <a:pt x="4838401" y="4926912"/>
                </a:cubicBezTo>
                <a:cubicBezTo>
                  <a:pt x="3307578" y="4976977"/>
                  <a:pt x="2187056" y="4768463"/>
                  <a:pt x="0" y="4926912"/>
                </a:cubicBezTo>
                <a:cubicBezTo>
                  <a:pt x="-24452" y="3300486"/>
                  <a:pt x="-67663" y="125641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tIns="252000" bIns="91440">
            <a:noAutofit/>
          </a:bodyPr>
          <a:lstStyle>
            <a:lvl1pPr marL="228594" indent="-228594" algn="r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  <a:tabLst>
                <a:tab pos="180975" algn="l"/>
              </a:tabLst>
            </a:pP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يتم تشغيل برنامج النظام ليعمل باستمرار في ذاكرة الحاسب ويتضمن: </a:t>
            </a:r>
            <a:r>
              <a:rPr lang="ar-SA" b="1" dirty="0">
                <a:solidFill>
                  <a:srgbClr val="008FD5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الإعدادات والتفضيلات ومكتبات الملفات والوظائف المستخدمة لتطبيقات النظام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.</a:t>
            </a:r>
          </a:p>
          <a:p>
            <a:pPr marL="0" indent="0" algn="ctr">
              <a:lnSpc>
                <a:spcPct val="100000"/>
              </a:lnSpc>
              <a:buNone/>
              <a:tabLst>
                <a:tab pos="180975" algn="l"/>
              </a:tabLst>
            </a:pP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يتم تصميم برنامج النظام لتنفيذ وتقديم خدمات لبرامج التطبيقات، </a:t>
            </a:r>
            <a:r>
              <a:rPr lang="ar-SA" b="1" dirty="0">
                <a:solidFill>
                  <a:srgbClr val="EB5793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وهو الوسيط بين المستخدم والأجهزة</a:t>
            </a:r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.</a:t>
            </a:r>
            <a:endParaRPr kumimoji="0" lang="ar-SA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41DE4D0-8896-6376-B91B-99F9FD143176}"/>
              </a:ext>
            </a:extLst>
          </p:cNvPr>
          <p:cNvSpPr/>
          <p:nvPr/>
        </p:nvSpPr>
        <p:spPr>
          <a:xfrm>
            <a:off x="5588000" y="364394"/>
            <a:ext cx="6034156" cy="759320"/>
          </a:xfrm>
          <a:custGeom>
            <a:avLst/>
            <a:gdLst>
              <a:gd name="connsiteX0" fmla="*/ 0 w 6034156"/>
              <a:gd name="connsiteY0" fmla="*/ 0 h 759320"/>
              <a:gd name="connsiteX1" fmla="*/ 6034156 w 6034156"/>
              <a:gd name="connsiteY1" fmla="*/ 0 h 759320"/>
              <a:gd name="connsiteX2" fmla="*/ 6034156 w 6034156"/>
              <a:gd name="connsiteY2" fmla="*/ 759320 h 759320"/>
              <a:gd name="connsiteX3" fmla="*/ 0 w 6034156"/>
              <a:gd name="connsiteY3" fmla="*/ 759320 h 759320"/>
              <a:gd name="connsiteX4" fmla="*/ 0 w 6034156"/>
              <a:gd name="connsiteY4" fmla="*/ 0 h 75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4156" h="759320" fill="none" extrusionOk="0">
                <a:moveTo>
                  <a:pt x="0" y="0"/>
                </a:moveTo>
                <a:cubicBezTo>
                  <a:pt x="1945669" y="-84088"/>
                  <a:pt x="3483384" y="-115922"/>
                  <a:pt x="6034156" y="0"/>
                </a:cubicBezTo>
                <a:cubicBezTo>
                  <a:pt x="6040469" y="286290"/>
                  <a:pt x="6086431" y="565138"/>
                  <a:pt x="6034156" y="759320"/>
                </a:cubicBezTo>
                <a:cubicBezTo>
                  <a:pt x="4120964" y="713394"/>
                  <a:pt x="2342450" y="642070"/>
                  <a:pt x="0" y="759320"/>
                </a:cubicBezTo>
                <a:cubicBezTo>
                  <a:pt x="-27336" y="404073"/>
                  <a:pt x="-7237" y="273055"/>
                  <a:pt x="0" y="0"/>
                </a:cubicBezTo>
                <a:close/>
              </a:path>
              <a:path w="6034156" h="759320" stroke="0" extrusionOk="0">
                <a:moveTo>
                  <a:pt x="0" y="0"/>
                </a:moveTo>
                <a:cubicBezTo>
                  <a:pt x="2409472" y="48260"/>
                  <a:pt x="4883505" y="25992"/>
                  <a:pt x="6034156" y="0"/>
                </a:cubicBezTo>
                <a:cubicBezTo>
                  <a:pt x="6102130" y="280202"/>
                  <a:pt x="6059322" y="503193"/>
                  <a:pt x="6034156" y="759320"/>
                </a:cubicBezTo>
                <a:cubicBezTo>
                  <a:pt x="5389504" y="727372"/>
                  <a:pt x="2834026" y="782222"/>
                  <a:pt x="0" y="759320"/>
                </a:cubicBezTo>
                <a:cubicBezTo>
                  <a:pt x="14624" y="500953"/>
                  <a:pt x="-59369" y="86322"/>
                  <a:pt x="0" y="0"/>
                </a:cubicBezTo>
                <a:close/>
              </a:path>
            </a:pathLst>
          </a:custGeom>
          <a:solidFill>
            <a:srgbClr val="FFE07D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0876100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tIns="0" bIns="108000" rtlCol="1" anchor="ctr"/>
          <a:lstStyle/>
          <a:p>
            <a:pPr algn="ctr">
              <a:lnSpc>
                <a:spcPct val="120000"/>
              </a:lnSpc>
              <a:defRPr/>
            </a:pPr>
            <a:r>
              <a:rPr lang="ar-SA" sz="4000" b="1" kern="0" dirty="0"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  <a:sym typeface="Tajawal"/>
              </a:rPr>
              <a:t>برامج النظام </a:t>
            </a:r>
            <a:r>
              <a:rPr lang="en-US" sz="4000" b="1" kern="0" dirty="0"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  <a:sym typeface="Tajawal"/>
              </a:rPr>
              <a:t>(System Software)</a:t>
            </a:r>
            <a:endParaRPr lang="ar-SA" sz="4000" b="1" kern="0" dirty="0">
              <a:solidFill>
                <a:prstClr val="white"/>
              </a:solidFill>
              <a:effectLst>
                <a:glow rad="1143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naseeb" panose="00000500000000000000" pitchFamily="50" charset="-78"/>
              <a:cs typeface="Alnaseeb" panose="00000500000000000000" pitchFamily="50" charset="-78"/>
              <a:sym typeface="Tajawal"/>
            </a:endParaRPr>
          </a:p>
        </p:txBody>
      </p:sp>
      <p:pic>
        <p:nvPicPr>
          <p:cNvPr id="18" name="صورة 17" descr="صورة تحتوي على حاسوب محمول, الحاسوب, جهاز إخراج, لقطة شاشة&#10;&#10;تم إنشاء الوصف تلقائياً">
            <a:extLst>
              <a:ext uri="{FF2B5EF4-FFF2-40B4-BE49-F238E27FC236}">
                <a16:creationId xmlns:a16="http://schemas.microsoft.com/office/drawing/2014/main" id="{B9925E5E-3DF9-F040-8114-156533AC3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6" y="2265164"/>
            <a:ext cx="6236772" cy="30649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52EDBFB-BD32-CE4C-C1AD-400CAEDD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12" y="2233904"/>
            <a:ext cx="1719927" cy="171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6EAFD60-DE90-7C77-EE26-419F61172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96" y="2226089"/>
            <a:ext cx="2079163" cy="207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8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651;p49">
            <a:extLst>
              <a:ext uri="{FF2B5EF4-FFF2-40B4-BE49-F238E27FC236}">
                <a16:creationId xmlns:a16="http://schemas.microsoft.com/office/drawing/2014/main" id="{F525914C-AF56-4BD6-AF9B-06FCCE3AA493}"/>
              </a:ext>
            </a:extLst>
          </p:cNvPr>
          <p:cNvSpPr/>
          <p:nvPr/>
        </p:nvSpPr>
        <p:spPr>
          <a:xfrm flipH="1">
            <a:off x="-230" y="1386623"/>
            <a:ext cx="7542076" cy="5471377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rgbClr val="53D2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FB4CF9B5-0E35-AF57-AD72-F78B50288D95}"/>
              </a:ext>
            </a:extLst>
          </p:cNvPr>
          <p:cNvSpPr txBox="1">
            <a:spLocks/>
          </p:cNvSpPr>
          <p:nvPr/>
        </p:nvSpPr>
        <p:spPr>
          <a:xfrm>
            <a:off x="6815014" y="1386622"/>
            <a:ext cx="5126370" cy="5248639"/>
          </a:xfrm>
          <a:custGeom>
            <a:avLst/>
            <a:gdLst>
              <a:gd name="connsiteX0" fmla="*/ 0 w 5126370"/>
              <a:gd name="connsiteY0" fmla="*/ 0 h 5248639"/>
              <a:gd name="connsiteX1" fmla="*/ 5126370 w 5126370"/>
              <a:gd name="connsiteY1" fmla="*/ 0 h 5248639"/>
              <a:gd name="connsiteX2" fmla="*/ 5126370 w 5126370"/>
              <a:gd name="connsiteY2" fmla="*/ 5248639 h 5248639"/>
              <a:gd name="connsiteX3" fmla="*/ 0 w 5126370"/>
              <a:gd name="connsiteY3" fmla="*/ 5248639 h 5248639"/>
              <a:gd name="connsiteX4" fmla="*/ 0 w 5126370"/>
              <a:gd name="connsiteY4" fmla="*/ 0 h 524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6370" h="5248639" fill="none" extrusionOk="0">
                <a:moveTo>
                  <a:pt x="0" y="0"/>
                </a:moveTo>
                <a:cubicBezTo>
                  <a:pt x="1293884" y="-33775"/>
                  <a:pt x="2773566" y="138873"/>
                  <a:pt x="5126370" y="0"/>
                </a:cubicBezTo>
                <a:cubicBezTo>
                  <a:pt x="5052599" y="1889816"/>
                  <a:pt x="4970487" y="3095203"/>
                  <a:pt x="5126370" y="5248639"/>
                </a:cubicBezTo>
                <a:cubicBezTo>
                  <a:pt x="4447250" y="5111309"/>
                  <a:pt x="2347983" y="5110783"/>
                  <a:pt x="0" y="5248639"/>
                </a:cubicBezTo>
                <a:cubicBezTo>
                  <a:pt x="152408" y="3912634"/>
                  <a:pt x="73868" y="766936"/>
                  <a:pt x="0" y="0"/>
                </a:cubicBezTo>
                <a:close/>
              </a:path>
              <a:path w="5126370" h="5248639" stroke="0" extrusionOk="0">
                <a:moveTo>
                  <a:pt x="0" y="0"/>
                </a:moveTo>
                <a:cubicBezTo>
                  <a:pt x="736698" y="-101487"/>
                  <a:pt x="3953645" y="-162162"/>
                  <a:pt x="5126370" y="0"/>
                </a:cubicBezTo>
                <a:cubicBezTo>
                  <a:pt x="5187083" y="775854"/>
                  <a:pt x="5065298" y="4364693"/>
                  <a:pt x="5126370" y="5248639"/>
                </a:cubicBezTo>
                <a:cubicBezTo>
                  <a:pt x="3074783" y="5298704"/>
                  <a:pt x="1391714" y="5090190"/>
                  <a:pt x="0" y="5248639"/>
                </a:cubicBezTo>
                <a:cubicBezTo>
                  <a:pt x="-24452" y="3078209"/>
                  <a:pt x="-67663" y="130054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tIns="252000" bIns="91440">
            <a:noAutofit/>
          </a:bodyPr>
          <a:lstStyle>
            <a:lvl1pPr marL="228594" indent="-228594" algn="r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  <a:tabLst>
                <a:tab pos="180975" algn="l"/>
              </a:tabLst>
            </a:pPr>
            <a:r>
              <a:rPr lang="ar-SA" sz="2600" b="1" dirty="0"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يختص التطبيق بالمهمة التي تم تصميمه لأجلها، والتي قد تكون </a:t>
            </a:r>
            <a:r>
              <a:rPr lang="ar-SA" sz="2600" b="1" dirty="0">
                <a:solidFill>
                  <a:srgbClr val="EB5793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بسيطة كتطبيق الآلة الحاسبة </a:t>
            </a:r>
            <a:r>
              <a:rPr lang="ar-SA" sz="2600" b="1" dirty="0"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أو </a:t>
            </a:r>
            <a:r>
              <a:rPr lang="ar-SA" sz="2600" b="1" dirty="0">
                <a:solidFill>
                  <a:srgbClr val="008FD5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شديدة التعقيد مثل تطبيق معالجة النصوص</a:t>
            </a:r>
            <a:r>
              <a:rPr lang="ar-SA" sz="2600" b="1" dirty="0"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.</a:t>
            </a:r>
          </a:p>
          <a:p>
            <a:pPr marL="0" lvl="0" indent="0" algn="ctr">
              <a:lnSpc>
                <a:spcPct val="100000"/>
              </a:lnSpc>
              <a:buNone/>
              <a:tabLst>
                <a:tab pos="180975" algn="l"/>
              </a:tabLst>
            </a:pPr>
            <a:r>
              <a:rPr lang="ar-SA" sz="2600" b="1" dirty="0"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مكن تشغيل البرنامج التطبيقي على أي جهاز تقريبا، </a:t>
            </a:r>
            <a:r>
              <a:rPr lang="ar-SA" sz="2600" b="1" dirty="0">
                <a:solidFill>
                  <a:srgbClr val="EB5793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بدءًا من الحاسب المكتبي والحاسب المحمول إلى </a:t>
            </a:r>
            <a:r>
              <a:rPr lang="ar-SA" sz="2600" b="1">
                <a:solidFill>
                  <a:srgbClr val="EB5793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الهاتف الذكي، </a:t>
            </a:r>
            <a:r>
              <a:rPr lang="ar-SA" sz="2600" b="1" dirty="0"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يطلق على التطبيقات التي يتم إنشاؤها لكي تعمل على أجهزة الهواتف الذكية اسم </a:t>
            </a:r>
            <a:r>
              <a:rPr lang="ar-SA" sz="2600" b="1" dirty="0">
                <a:solidFill>
                  <a:srgbClr val="008FD5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تطبيقات الهاتف الذكي</a:t>
            </a:r>
            <a:endParaRPr kumimoji="0" lang="ar-SA" sz="2600" b="1" i="0" u="none" strike="noStrike" kern="1200" cap="none" spc="0" normalizeH="0" baseline="0" noProof="0" dirty="0">
              <a:ln>
                <a:noFill/>
              </a:ln>
              <a:solidFill>
                <a:srgbClr val="008FD5"/>
              </a:solidFill>
              <a:uLnTx/>
              <a:uFillTx/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C41DE4D0-8896-6376-B91B-99F9FD143176}"/>
              </a:ext>
            </a:extLst>
          </p:cNvPr>
          <p:cNvSpPr/>
          <p:nvPr/>
        </p:nvSpPr>
        <p:spPr>
          <a:xfrm>
            <a:off x="4470396" y="364394"/>
            <a:ext cx="7151760" cy="759320"/>
          </a:xfrm>
          <a:custGeom>
            <a:avLst/>
            <a:gdLst>
              <a:gd name="connsiteX0" fmla="*/ 0 w 7151760"/>
              <a:gd name="connsiteY0" fmla="*/ 0 h 759320"/>
              <a:gd name="connsiteX1" fmla="*/ 7151760 w 7151760"/>
              <a:gd name="connsiteY1" fmla="*/ 0 h 759320"/>
              <a:gd name="connsiteX2" fmla="*/ 7151760 w 7151760"/>
              <a:gd name="connsiteY2" fmla="*/ 759320 h 759320"/>
              <a:gd name="connsiteX3" fmla="*/ 0 w 7151760"/>
              <a:gd name="connsiteY3" fmla="*/ 759320 h 759320"/>
              <a:gd name="connsiteX4" fmla="*/ 0 w 7151760"/>
              <a:gd name="connsiteY4" fmla="*/ 0 h 75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1760" h="759320" fill="none" extrusionOk="0">
                <a:moveTo>
                  <a:pt x="0" y="0"/>
                </a:moveTo>
                <a:cubicBezTo>
                  <a:pt x="2028530" y="-84088"/>
                  <a:pt x="4424204" y="-115922"/>
                  <a:pt x="7151760" y="0"/>
                </a:cubicBezTo>
                <a:cubicBezTo>
                  <a:pt x="7158073" y="286290"/>
                  <a:pt x="7204035" y="565138"/>
                  <a:pt x="7151760" y="759320"/>
                </a:cubicBezTo>
                <a:cubicBezTo>
                  <a:pt x="5265706" y="713394"/>
                  <a:pt x="2903058" y="642070"/>
                  <a:pt x="0" y="759320"/>
                </a:cubicBezTo>
                <a:cubicBezTo>
                  <a:pt x="-27336" y="404073"/>
                  <a:pt x="-7237" y="273055"/>
                  <a:pt x="0" y="0"/>
                </a:cubicBezTo>
                <a:close/>
              </a:path>
              <a:path w="7151760" h="759320" stroke="0" extrusionOk="0">
                <a:moveTo>
                  <a:pt x="0" y="0"/>
                </a:moveTo>
                <a:cubicBezTo>
                  <a:pt x="1180108" y="48260"/>
                  <a:pt x="5916262" y="25992"/>
                  <a:pt x="7151760" y="0"/>
                </a:cubicBezTo>
                <a:cubicBezTo>
                  <a:pt x="7219734" y="280202"/>
                  <a:pt x="7176926" y="503193"/>
                  <a:pt x="7151760" y="759320"/>
                </a:cubicBezTo>
                <a:cubicBezTo>
                  <a:pt x="4315294" y="727372"/>
                  <a:pt x="1080133" y="782222"/>
                  <a:pt x="0" y="759320"/>
                </a:cubicBezTo>
                <a:cubicBezTo>
                  <a:pt x="14624" y="500953"/>
                  <a:pt x="-59369" y="86322"/>
                  <a:pt x="0" y="0"/>
                </a:cubicBezTo>
                <a:close/>
              </a:path>
            </a:pathLst>
          </a:custGeom>
          <a:solidFill>
            <a:srgbClr val="FFE07D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0876100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tIns="0" bIns="108000" rtlCol="1" anchor="ctr"/>
          <a:lstStyle/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ea typeface="+mn-ea"/>
                <a:cs typeface="Alnaseeb" panose="00000500000000000000" pitchFamily="50" charset="-78"/>
                <a:sym typeface="Tajawal"/>
              </a:rPr>
              <a:t>البرامج التطبيقية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ea typeface="+mn-ea"/>
                <a:cs typeface="Alnaseeb" panose="00000500000000000000" pitchFamily="50" charset="-78"/>
                <a:sym typeface="Tajawal"/>
              </a:rPr>
              <a:t>(Application Software)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ea typeface="+mn-ea"/>
              <a:cs typeface="Alnaseeb" panose="00000500000000000000" pitchFamily="50" charset="-78"/>
              <a:sym typeface="Tajawal"/>
            </a:endParaRPr>
          </a:p>
        </p:txBody>
      </p:sp>
      <p:pic>
        <p:nvPicPr>
          <p:cNvPr id="18" name="صورة 17" descr="صورة تحتوي على حاسوب محمول, الحاسوب, جهاز إخراج, لقطة شاشة&#10;&#10;تم إنشاء الوصف تلقائياً">
            <a:extLst>
              <a:ext uri="{FF2B5EF4-FFF2-40B4-BE49-F238E27FC236}">
                <a16:creationId xmlns:a16="http://schemas.microsoft.com/office/drawing/2014/main" id="{B9925E5E-3DF9-F040-8114-156533AC3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6" y="2265164"/>
            <a:ext cx="6236772" cy="30649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52EDBFB-BD32-CE4C-C1AD-400CAEDD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12" y="2233904"/>
            <a:ext cx="1719927" cy="171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6EAFD60-DE90-7C77-EE26-419F61172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96" y="2226089"/>
            <a:ext cx="2079163" cy="207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31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ثلث متساوي الساقين 18">
            <a:extLst>
              <a:ext uri="{FF2B5EF4-FFF2-40B4-BE49-F238E27FC236}">
                <a16:creationId xmlns:a16="http://schemas.microsoft.com/office/drawing/2014/main" id="{965FF771-5FBF-6093-EA5D-842A1CE5C144}"/>
              </a:ext>
            </a:extLst>
          </p:cNvPr>
          <p:cNvSpPr/>
          <p:nvPr/>
        </p:nvSpPr>
        <p:spPr>
          <a:xfrm rot="5400000">
            <a:off x="977110" y="3662067"/>
            <a:ext cx="1862208" cy="571838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ثلث متساوي الساقين 17">
            <a:extLst>
              <a:ext uri="{FF2B5EF4-FFF2-40B4-BE49-F238E27FC236}">
                <a16:creationId xmlns:a16="http://schemas.microsoft.com/office/drawing/2014/main" id="{3FD16E25-E232-79BD-15DD-352AF1D9D971}"/>
              </a:ext>
            </a:extLst>
          </p:cNvPr>
          <p:cNvSpPr/>
          <p:nvPr/>
        </p:nvSpPr>
        <p:spPr>
          <a:xfrm rot="16200000" flipH="1">
            <a:off x="8073940" y="3289367"/>
            <a:ext cx="2020460" cy="6543270"/>
          </a:xfrm>
          <a:prstGeom prst="triangle">
            <a:avLst/>
          </a:prstGeom>
          <a:solidFill>
            <a:srgbClr val="6AC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 descr="صورة تحتوي على ظرف, رسالة, منتج ورقي, ورقة&#10;&#10;تم إنشاء الوصف تلقائياً">
            <a:extLst>
              <a:ext uri="{FF2B5EF4-FFF2-40B4-BE49-F238E27FC236}">
                <a16:creationId xmlns:a16="http://schemas.microsoft.com/office/drawing/2014/main" id="{60A612F3-B9B5-CAAE-899C-12E632611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40" y="495870"/>
            <a:ext cx="8832735" cy="5809052"/>
          </a:xfrm>
          <a:prstGeom prst="rect">
            <a:avLst/>
          </a:prstGeom>
        </p:spPr>
      </p:pic>
      <p:sp>
        <p:nvSpPr>
          <p:cNvPr id="57" name="Google Shape;167;p34">
            <a:extLst>
              <a:ext uri="{FF2B5EF4-FFF2-40B4-BE49-F238E27FC236}">
                <a16:creationId xmlns:a16="http://schemas.microsoft.com/office/drawing/2014/main" id="{FF50FFF0-C948-F1F9-D961-94FBD530C7BB}"/>
              </a:ext>
            </a:extLst>
          </p:cNvPr>
          <p:cNvSpPr/>
          <p:nvPr/>
        </p:nvSpPr>
        <p:spPr>
          <a:xfrm>
            <a:off x="8355243" y="495869"/>
            <a:ext cx="3633556" cy="7289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69;p34">
            <a:extLst>
              <a:ext uri="{FF2B5EF4-FFF2-40B4-BE49-F238E27FC236}">
                <a16:creationId xmlns:a16="http://schemas.microsoft.com/office/drawing/2014/main" id="{41AE4B47-2735-8434-02B3-F0731DC5006B}"/>
              </a:ext>
            </a:extLst>
          </p:cNvPr>
          <p:cNvSpPr txBox="1">
            <a:spLocks/>
          </p:cNvSpPr>
          <p:nvPr/>
        </p:nvSpPr>
        <p:spPr>
          <a:xfrm>
            <a:off x="8607777" y="305892"/>
            <a:ext cx="3584222" cy="728976"/>
          </a:xfrm>
          <a:prstGeom prst="rect">
            <a:avLst/>
          </a:prstGeom>
          <a:solidFill>
            <a:srgbClr val="6AC0E6"/>
          </a:solidFill>
        </p:spPr>
        <p:txBody>
          <a:bodyPr spcFirstLastPara="1" wrap="square" lIns="19507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ar-SA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70;p34">
            <a:extLst>
              <a:ext uri="{FF2B5EF4-FFF2-40B4-BE49-F238E27FC236}">
                <a16:creationId xmlns:a16="http://schemas.microsoft.com/office/drawing/2014/main" id="{866BCA4A-B57C-C80E-1ED4-6813104927BA}"/>
              </a:ext>
            </a:extLst>
          </p:cNvPr>
          <p:cNvSpPr/>
          <p:nvPr/>
        </p:nvSpPr>
        <p:spPr>
          <a:xfrm flipH="1">
            <a:off x="11623002" y="152337"/>
            <a:ext cx="303275" cy="427202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B2F7730-C648-ABFC-CB07-FFEDDA0C2B80}"/>
              </a:ext>
            </a:extLst>
          </p:cNvPr>
          <p:cNvSpPr txBox="1"/>
          <p:nvPr/>
        </p:nvSpPr>
        <p:spPr>
          <a:xfrm>
            <a:off x="8613507" y="270686"/>
            <a:ext cx="300376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itchFamily="2" charset="-78"/>
                <a:cs typeface="A Jannat LT" pitchFamily="2" charset="-78"/>
              </a:rPr>
              <a:t>نشاط (2)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44A5308-8FC2-E491-377C-6248B93E59A5}"/>
              </a:ext>
            </a:extLst>
          </p:cNvPr>
          <p:cNvSpPr txBox="1"/>
          <p:nvPr/>
        </p:nvSpPr>
        <p:spPr>
          <a:xfrm>
            <a:off x="726504" y="1991665"/>
            <a:ext cx="727896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زمن التنفيذ: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2 د	    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طريقة التنفيذ: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جماعي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الاستراتيجية: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العصف الذهني + الربط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 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الهدف: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أن تقارن الطالبة بين برامج نظام </a:t>
            </a:r>
            <a:r>
              <a:rPr lang="ar-SA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والبرامج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 التطبيقية.</a:t>
            </a:r>
            <a:endParaRPr kumimoji="0" lang="ar-SA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89705B3-36CD-EAF9-739E-1F8B3DA772CB}"/>
              </a:ext>
            </a:extLst>
          </p:cNvPr>
          <p:cNvGrpSpPr/>
          <p:nvPr/>
        </p:nvGrpSpPr>
        <p:grpSpPr>
          <a:xfrm>
            <a:off x="-323552" y="3947795"/>
            <a:ext cx="3404765" cy="2974860"/>
            <a:chOff x="-500178" y="4102725"/>
            <a:chExt cx="3404765" cy="2974860"/>
          </a:xfrm>
        </p:grpSpPr>
        <p:pic>
          <p:nvPicPr>
            <p:cNvPr id="9" name="صورة 8" descr="صورة تحتوي على رسالة, ورقة ملاحظة لاصقة, ظرف, ثابت&#10;&#10;تم إنشاء الوصف تلقائياً">
              <a:extLst>
                <a:ext uri="{FF2B5EF4-FFF2-40B4-BE49-F238E27FC236}">
                  <a16:creationId xmlns:a16="http://schemas.microsoft.com/office/drawing/2014/main" id="{D619354C-5B58-2DA0-32BC-377589987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69" t="49582"/>
            <a:stretch/>
          </p:blipFill>
          <p:spPr>
            <a:xfrm flipH="1">
              <a:off x="-500178" y="4102725"/>
              <a:ext cx="1302590" cy="2974860"/>
            </a:xfrm>
            <a:prstGeom prst="rect">
              <a:avLst/>
            </a:prstGeom>
          </p:spPr>
        </p:pic>
        <p:pic>
          <p:nvPicPr>
            <p:cNvPr id="8" name="صورة 7" descr="صورة تحتوي على رسالة, ورقة ملاحظة لاصقة, ظرف, ثابت&#10;&#10;تم إنشاء الوصف تلقائياً">
              <a:extLst>
                <a:ext uri="{FF2B5EF4-FFF2-40B4-BE49-F238E27FC236}">
                  <a16:creationId xmlns:a16="http://schemas.microsoft.com/office/drawing/2014/main" id="{5BDFF6D1-8012-63C8-87AF-00877025D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2" t="89169"/>
            <a:stretch/>
          </p:blipFill>
          <p:spPr>
            <a:xfrm flipH="1">
              <a:off x="-500178" y="6438515"/>
              <a:ext cx="3404765" cy="639070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رسوم متحركة, توضيح, الوجه الإنساني, أنيميشن&#10;&#10;تم إنشاء الوصف تلقائياً">
            <a:extLst>
              <a:ext uri="{FF2B5EF4-FFF2-40B4-BE49-F238E27FC236}">
                <a16:creationId xmlns:a16="http://schemas.microsoft.com/office/drawing/2014/main" id="{3613F85F-9130-6AE4-81A5-0B511058C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65" y="2060860"/>
            <a:ext cx="4088133" cy="47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51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651;p49">
            <a:extLst>
              <a:ext uri="{FF2B5EF4-FFF2-40B4-BE49-F238E27FC236}">
                <a16:creationId xmlns:a16="http://schemas.microsoft.com/office/drawing/2014/main" id="{2CD56AFA-B69A-E1AA-9095-A87D5B417911}"/>
              </a:ext>
            </a:extLst>
          </p:cNvPr>
          <p:cNvSpPr/>
          <p:nvPr/>
        </p:nvSpPr>
        <p:spPr>
          <a:xfrm>
            <a:off x="-136267" y="1386623"/>
            <a:ext cx="12328265" cy="5471377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570EC00-2B77-C95A-7CFB-30582D43C0F7}"/>
              </a:ext>
            </a:extLst>
          </p:cNvPr>
          <p:cNvSpPr txBox="1"/>
          <p:nvPr/>
        </p:nvSpPr>
        <p:spPr>
          <a:xfrm rot="10800000">
            <a:off x="-28571" y="-957"/>
            <a:ext cx="12220570" cy="434734"/>
          </a:xfrm>
          <a:prstGeom prst="rect">
            <a:avLst/>
          </a:prstGeom>
          <a:solidFill>
            <a:srgbClr val="6AC0E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E7C45E6-35B0-ABEA-3482-AE4183CAF5E6}"/>
              </a:ext>
            </a:extLst>
          </p:cNvPr>
          <p:cNvSpPr txBox="1"/>
          <p:nvPr/>
        </p:nvSpPr>
        <p:spPr>
          <a:xfrm rot="10800000">
            <a:off x="-1" y="6559129"/>
            <a:ext cx="12220569" cy="324000"/>
          </a:xfrm>
          <a:prstGeom prst="rect">
            <a:avLst/>
          </a:prstGeom>
          <a:solidFill>
            <a:srgbClr val="FFE07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graphicFrame>
        <p:nvGraphicFramePr>
          <p:cNvPr id="21" name="جدول 7">
            <a:extLst>
              <a:ext uri="{FF2B5EF4-FFF2-40B4-BE49-F238E27FC236}">
                <a16:creationId xmlns:a16="http://schemas.microsoft.com/office/drawing/2014/main" id="{35631019-ED82-02B5-659D-5F46F4BF1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79518"/>
              </p:ext>
            </p:extLst>
          </p:nvPr>
        </p:nvGraphicFramePr>
        <p:xfrm>
          <a:off x="239268" y="3591786"/>
          <a:ext cx="11722608" cy="2862072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5899404">
                  <a:extLst>
                    <a:ext uri="{9D8B030D-6E8A-4147-A177-3AD203B41FA5}">
                      <a16:colId xmlns:a16="http://schemas.microsoft.com/office/drawing/2014/main" val="543742932"/>
                    </a:ext>
                  </a:extLst>
                </a:gridCol>
                <a:gridCol w="5823204">
                  <a:extLst>
                    <a:ext uri="{9D8B030D-6E8A-4147-A177-3AD203B41FA5}">
                      <a16:colId xmlns:a16="http://schemas.microsoft.com/office/drawing/2014/main" val="190589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chemeClr val="tx1"/>
                          </a:solidFill>
                          <a:latin typeface="Alnaseeb" panose="00000500000000000000" pitchFamily="50" charset="-78"/>
                          <a:cs typeface="Alnaseeb" panose="00000500000000000000" pitchFamily="50" charset="-78"/>
                        </a:rPr>
                        <a:t>برامج النظام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chemeClr val="tx1"/>
                          </a:solidFill>
                          <a:latin typeface="Alnaseeb" panose="00000500000000000000" pitchFamily="50" charset="-78"/>
                          <a:cs typeface="Alnaseeb" panose="00000500000000000000" pitchFamily="50" charset="-78"/>
                        </a:rPr>
                        <a:t>البرامج التطبيقية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93929"/>
                  </a:ext>
                </a:extLst>
              </a:tr>
              <a:tr h="2039112">
                <a:tc>
                  <a:txBody>
                    <a:bodyPr/>
                    <a:lstStyle/>
                    <a:p>
                      <a:pPr algn="ctr" rtl="1"/>
                      <a:endParaRPr lang="ar-SA" sz="4800" dirty="0">
                        <a:latin typeface="Alnaseeb" panose="00000500000000000000" pitchFamily="50" charset="-78"/>
                        <a:cs typeface="Alnaseeb" panose="00000500000000000000" pitchFamily="50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dirty="0">
                        <a:latin typeface="Alnaseeb" panose="00000500000000000000" pitchFamily="50" charset="-78"/>
                        <a:cs typeface="Alnaseeb" panose="00000500000000000000" pitchFamily="50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852751"/>
                  </a:ext>
                </a:extLst>
              </a:tr>
            </a:tbl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6432618B-9767-1B67-8419-07695B327B6D}"/>
              </a:ext>
            </a:extLst>
          </p:cNvPr>
          <p:cNvSpPr/>
          <p:nvPr/>
        </p:nvSpPr>
        <p:spPr>
          <a:xfrm>
            <a:off x="682751" y="1949958"/>
            <a:ext cx="5688000" cy="13258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تستخدم لتشغيل مكونات الحاسب</a:t>
            </a:r>
            <a:endParaRPr lang="ar-SA" sz="2800" b="1" kern="1200" dirty="0">
              <a:solidFill>
                <a:schemeClr val="tx1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4E156B0-525B-2ABB-4095-883E6CBC2DB6}"/>
              </a:ext>
            </a:extLst>
          </p:cNvPr>
          <p:cNvSpPr/>
          <p:nvPr/>
        </p:nvSpPr>
        <p:spPr>
          <a:xfrm>
            <a:off x="682751" y="322806"/>
            <a:ext cx="5688000" cy="13258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تستخدم لإنشاء مهمة محددة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144D138A-D68E-B89F-1838-3760982F8DE9}"/>
              </a:ext>
            </a:extLst>
          </p:cNvPr>
          <p:cNvSpPr/>
          <p:nvPr/>
        </p:nvSpPr>
        <p:spPr>
          <a:xfrm>
            <a:off x="7407969" y="601579"/>
            <a:ext cx="4500685" cy="814978"/>
          </a:xfrm>
          <a:custGeom>
            <a:avLst/>
            <a:gdLst>
              <a:gd name="connsiteX0" fmla="*/ 0 w 4500685"/>
              <a:gd name="connsiteY0" fmla="*/ 135832 h 814978"/>
              <a:gd name="connsiteX1" fmla="*/ 135832 w 4500685"/>
              <a:gd name="connsiteY1" fmla="*/ 0 h 814978"/>
              <a:gd name="connsiteX2" fmla="*/ 4364853 w 4500685"/>
              <a:gd name="connsiteY2" fmla="*/ 0 h 814978"/>
              <a:gd name="connsiteX3" fmla="*/ 4500685 w 4500685"/>
              <a:gd name="connsiteY3" fmla="*/ 135832 h 814978"/>
              <a:gd name="connsiteX4" fmla="*/ 4500685 w 4500685"/>
              <a:gd name="connsiteY4" fmla="*/ 679146 h 814978"/>
              <a:gd name="connsiteX5" fmla="*/ 4364853 w 4500685"/>
              <a:gd name="connsiteY5" fmla="*/ 814978 h 814978"/>
              <a:gd name="connsiteX6" fmla="*/ 135832 w 4500685"/>
              <a:gd name="connsiteY6" fmla="*/ 814978 h 814978"/>
              <a:gd name="connsiteX7" fmla="*/ 0 w 4500685"/>
              <a:gd name="connsiteY7" fmla="*/ 679146 h 814978"/>
              <a:gd name="connsiteX8" fmla="*/ 0 w 4500685"/>
              <a:gd name="connsiteY8" fmla="*/ 135832 h 81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0685" h="814978" fill="none" extrusionOk="0">
                <a:moveTo>
                  <a:pt x="0" y="135832"/>
                </a:moveTo>
                <a:cubicBezTo>
                  <a:pt x="3207" y="60194"/>
                  <a:pt x="57165" y="6919"/>
                  <a:pt x="135832" y="0"/>
                </a:cubicBezTo>
                <a:cubicBezTo>
                  <a:pt x="1234246" y="-85871"/>
                  <a:pt x="3278463" y="-17582"/>
                  <a:pt x="4364853" y="0"/>
                </a:cubicBezTo>
                <a:cubicBezTo>
                  <a:pt x="4439622" y="6570"/>
                  <a:pt x="4501844" y="57589"/>
                  <a:pt x="4500685" y="135832"/>
                </a:cubicBezTo>
                <a:cubicBezTo>
                  <a:pt x="4506913" y="236802"/>
                  <a:pt x="4478476" y="617786"/>
                  <a:pt x="4500685" y="679146"/>
                </a:cubicBezTo>
                <a:cubicBezTo>
                  <a:pt x="4505728" y="748730"/>
                  <a:pt x="4439952" y="819163"/>
                  <a:pt x="4364853" y="814978"/>
                </a:cubicBezTo>
                <a:cubicBezTo>
                  <a:pt x="3193168" y="813332"/>
                  <a:pt x="930210" y="930527"/>
                  <a:pt x="135832" y="814978"/>
                </a:cubicBezTo>
                <a:cubicBezTo>
                  <a:pt x="64909" y="803045"/>
                  <a:pt x="-5468" y="757119"/>
                  <a:pt x="0" y="679146"/>
                </a:cubicBezTo>
                <a:cubicBezTo>
                  <a:pt x="-2701" y="462027"/>
                  <a:pt x="-6839" y="362937"/>
                  <a:pt x="0" y="135832"/>
                </a:cubicBezTo>
                <a:close/>
              </a:path>
              <a:path w="4500685" h="814978" stroke="0" extrusionOk="0">
                <a:moveTo>
                  <a:pt x="0" y="135832"/>
                </a:moveTo>
                <a:cubicBezTo>
                  <a:pt x="1751" y="57820"/>
                  <a:pt x="73948" y="6004"/>
                  <a:pt x="135832" y="0"/>
                </a:cubicBezTo>
                <a:cubicBezTo>
                  <a:pt x="1409578" y="-112838"/>
                  <a:pt x="2688594" y="93690"/>
                  <a:pt x="4364853" y="0"/>
                </a:cubicBezTo>
                <a:cubicBezTo>
                  <a:pt x="4435179" y="11432"/>
                  <a:pt x="4503300" y="59821"/>
                  <a:pt x="4500685" y="135832"/>
                </a:cubicBezTo>
                <a:cubicBezTo>
                  <a:pt x="4530979" y="328457"/>
                  <a:pt x="4472849" y="451924"/>
                  <a:pt x="4500685" y="679146"/>
                </a:cubicBezTo>
                <a:cubicBezTo>
                  <a:pt x="4502426" y="750822"/>
                  <a:pt x="4426477" y="812820"/>
                  <a:pt x="4364853" y="814978"/>
                </a:cubicBezTo>
                <a:cubicBezTo>
                  <a:pt x="3365689" y="698645"/>
                  <a:pt x="1814259" y="937220"/>
                  <a:pt x="135832" y="814978"/>
                </a:cubicBezTo>
                <a:cubicBezTo>
                  <a:pt x="55803" y="818901"/>
                  <a:pt x="-1274" y="758181"/>
                  <a:pt x="0" y="679146"/>
                </a:cubicBezTo>
                <a:cubicBezTo>
                  <a:pt x="24079" y="548574"/>
                  <a:pt x="-39790" y="246406"/>
                  <a:pt x="0" y="13583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707597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Google Shape;1204;p46">
            <a:extLst>
              <a:ext uri="{FF2B5EF4-FFF2-40B4-BE49-F238E27FC236}">
                <a16:creationId xmlns:a16="http://schemas.microsoft.com/office/drawing/2014/main" id="{5B798505-DC37-15F0-9990-6ECB6FDB2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33803" y="673974"/>
            <a:ext cx="4500685" cy="5358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/>
            <a:r>
              <a:rPr lang="ar-SA" sz="4800" dirty="0">
                <a:solidFill>
                  <a:srgbClr val="F1B3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FS_Hilal" pitchFamily="2" charset="-78"/>
              </a:rPr>
              <a:t>الاستخـــدام</a:t>
            </a:r>
            <a:endParaRPr lang="ar-SA" dirty="0">
              <a:solidFill>
                <a:srgbClr val="F1B3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13" name="صورة 12" descr="صورة تحتوي على لعبة, أنيميشن, رسوم متحركة, تمثال صغير&#10;&#10;تم إنشاء الوصف تلقائياً">
            <a:extLst>
              <a:ext uri="{FF2B5EF4-FFF2-40B4-BE49-F238E27FC236}">
                <a16:creationId xmlns:a16="http://schemas.microsoft.com/office/drawing/2014/main" id="{DA1E13BA-FB95-847C-D179-DC5867FB0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38" y="1135062"/>
            <a:ext cx="2608705" cy="2608705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AAF20D4E-45BB-1188-2EEF-D1117D926A53}"/>
              </a:ext>
            </a:extLst>
          </p:cNvPr>
          <p:cNvGrpSpPr/>
          <p:nvPr/>
        </p:nvGrpSpPr>
        <p:grpSpPr>
          <a:xfrm>
            <a:off x="7915493" y="1616324"/>
            <a:ext cx="4212966" cy="1973642"/>
            <a:chOff x="7915493" y="1616324"/>
            <a:chExt cx="4212966" cy="1973642"/>
          </a:xfrm>
        </p:grpSpPr>
        <p:pic>
          <p:nvPicPr>
            <p:cNvPr id="23" name="صورة 22" descr="صورة تحتوي على ولاعة, الحرارة, لهب, الظلام&#10;&#10;تم إنشاء الوصف تلقائياً">
              <a:extLst>
                <a:ext uri="{FF2B5EF4-FFF2-40B4-BE49-F238E27FC236}">
                  <a16:creationId xmlns:a16="http://schemas.microsoft.com/office/drawing/2014/main" id="{E3CD4007-34D6-470E-59E0-10091B8A4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493" y="1616324"/>
              <a:ext cx="4212966" cy="1973642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441B943D-29A3-5279-92A3-38B891C9D70C}"/>
                </a:ext>
              </a:extLst>
            </p:cNvPr>
            <p:cNvSpPr txBox="1"/>
            <p:nvPr/>
          </p:nvSpPr>
          <p:spPr>
            <a:xfrm>
              <a:off x="10711924" y="2241737"/>
              <a:ext cx="111761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System</a:t>
              </a:r>
            </a:p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Software</a:t>
              </a:r>
              <a:endParaRPr lang="ar-SA" sz="2000" dirty="0">
                <a:latin typeface="Acme" panose="02000706050000020004" pitchFamily="2" charset="0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8484385-CE7E-6038-F600-B221A24388DE}"/>
                </a:ext>
              </a:extLst>
            </p:cNvPr>
            <p:cNvSpPr txBox="1"/>
            <p:nvPr/>
          </p:nvSpPr>
          <p:spPr>
            <a:xfrm>
              <a:off x="8141519" y="2241737"/>
              <a:ext cx="1364476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Application</a:t>
              </a:r>
            </a:p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Software</a:t>
              </a:r>
              <a:endParaRPr lang="ar-SA" sz="2000" dirty="0">
                <a:latin typeface="Acme" panose="0200070605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337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03268 0.6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3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0.45026 0.4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3" y="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51;p49">
            <a:extLst>
              <a:ext uri="{FF2B5EF4-FFF2-40B4-BE49-F238E27FC236}">
                <a16:creationId xmlns:a16="http://schemas.microsoft.com/office/drawing/2014/main" id="{8398F4E9-E0AB-1034-853C-52DB33C856A8}"/>
              </a:ext>
            </a:extLst>
          </p:cNvPr>
          <p:cNvSpPr/>
          <p:nvPr/>
        </p:nvSpPr>
        <p:spPr>
          <a:xfrm>
            <a:off x="-136267" y="1386623"/>
            <a:ext cx="12328265" cy="5471377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747D159-199E-D6A4-AEC9-54EEAE3C86B5}"/>
              </a:ext>
            </a:extLst>
          </p:cNvPr>
          <p:cNvSpPr txBox="1"/>
          <p:nvPr/>
        </p:nvSpPr>
        <p:spPr>
          <a:xfrm rot="10800000">
            <a:off x="-28571" y="-957"/>
            <a:ext cx="12220570" cy="434734"/>
          </a:xfrm>
          <a:prstGeom prst="rect">
            <a:avLst/>
          </a:prstGeom>
          <a:solidFill>
            <a:srgbClr val="6AC0E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07C13BDF-1662-5B4E-4948-A3F8926719ED}"/>
              </a:ext>
            </a:extLst>
          </p:cNvPr>
          <p:cNvSpPr/>
          <p:nvPr/>
        </p:nvSpPr>
        <p:spPr>
          <a:xfrm>
            <a:off x="7407969" y="601579"/>
            <a:ext cx="4500685" cy="814978"/>
          </a:xfrm>
          <a:custGeom>
            <a:avLst/>
            <a:gdLst>
              <a:gd name="connsiteX0" fmla="*/ 0 w 4500685"/>
              <a:gd name="connsiteY0" fmla="*/ 135832 h 814978"/>
              <a:gd name="connsiteX1" fmla="*/ 135832 w 4500685"/>
              <a:gd name="connsiteY1" fmla="*/ 0 h 814978"/>
              <a:gd name="connsiteX2" fmla="*/ 4364853 w 4500685"/>
              <a:gd name="connsiteY2" fmla="*/ 0 h 814978"/>
              <a:gd name="connsiteX3" fmla="*/ 4500685 w 4500685"/>
              <a:gd name="connsiteY3" fmla="*/ 135832 h 814978"/>
              <a:gd name="connsiteX4" fmla="*/ 4500685 w 4500685"/>
              <a:gd name="connsiteY4" fmla="*/ 679146 h 814978"/>
              <a:gd name="connsiteX5" fmla="*/ 4364853 w 4500685"/>
              <a:gd name="connsiteY5" fmla="*/ 814978 h 814978"/>
              <a:gd name="connsiteX6" fmla="*/ 135832 w 4500685"/>
              <a:gd name="connsiteY6" fmla="*/ 814978 h 814978"/>
              <a:gd name="connsiteX7" fmla="*/ 0 w 4500685"/>
              <a:gd name="connsiteY7" fmla="*/ 679146 h 814978"/>
              <a:gd name="connsiteX8" fmla="*/ 0 w 4500685"/>
              <a:gd name="connsiteY8" fmla="*/ 135832 h 81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0685" h="814978" fill="none" extrusionOk="0">
                <a:moveTo>
                  <a:pt x="0" y="135832"/>
                </a:moveTo>
                <a:cubicBezTo>
                  <a:pt x="3207" y="60194"/>
                  <a:pt x="57165" y="6919"/>
                  <a:pt x="135832" y="0"/>
                </a:cubicBezTo>
                <a:cubicBezTo>
                  <a:pt x="1234246" y="-85871"/>
                  <a:pt x="3278463" y="-17582"/>
                  <a:pt x="4364853" y="0"/>
                </a:cubicBezTo>
                <a:cubicBezTo>
                  <a:pt x="4439622" y="6570"/>
                  <a:pt x="4501844" y="57589"/>
                  <a:pt x="4500685" y="135832"/>
                </a:cubicBezTo>
                <a:cubicBezTo>
                  <a:pt x="4506913" y="236802"/>
                  <a:pt x="4478476" y="617786"/>
                  <a:pt x="4500685" y="679146"/>
                </a:cubicBezTo>
                <a:cubicBezTo>
                  <a:pt x="4505728" y="748730"/>
                  <a:pt x="4439952" y="819163"/>
                  <a:pt x="4364853" y="814978"/>
                </a:cubicBezTo>
                <a:cubicBezTo>
                  <a:pt x="3193168" y="813332"/>
                  <a:pt x="930210" y="930527"/>
                  <a:pt x="135832" y="814978"/>
                </a:cubicBezTo>
                <a:cubicBezTo>
                  <a:pt x="64909" y="803045"/>
                  <a:pt x="-5468" y="757119"/>
                  <a:pt x="0" y="679146"/>
                </a:cubicBezTo>
                <a:cubicBezTo>
                  <a:pt x="-2701" y="462027"/>
                  <a:pt x="-6839" y="362937"/>
                  <a:pt x="0" y="135832"/>
                </a:cubicBezTo>
                <a:close/>
              </a:path>
              <a:path w="4500685" h="814978" stroke="0" extrusionOk="0">
                <a:moveTo>
                  <a:pt x="0" y="135832"/>
                </a:moveTo>
                <a:cubicBezTo>
                  <a:pt x="1751" y="57820"/>
                  <a:pt x="73948" y="6004"/>
                  <a:pt x="135832" y="0"/>
                </a:cubicBezTo>
                <a:cubicBezTo>
                  <a:pt x="1409578" y="-112838"/>
                  <a:pt x="2688594" y="93690"/>
                  <a:pt x="4364853" y="0"/>
                </a:cubicBezTo>
                <a:cubicBezTo>
                  <a:pt x="4435179" y="11432"/>
                  <a:pt x="4503300" y="59821"/>
                  <a:pt x="4500685" y="135832"/>
                </a:cubicBezTo>
                <a:cubicBezTo>
                  <a:pt x="4530979" y="328457"/>
                  <a:pt x="4472849" y="451924"/>
                  <a:pt x="4500685" y="679146"/>
                </a:cubicBezTo>
                <a:cubicBezTo>
                  <a:pt x="4502426" y="750822"/>
                  <a:pt x="4426477" y="812820"/>
                  <a:pt x="4364853" y="814978"/>
                </a:cubicBezTo>
                <a:cubicBezTo>
                  <a:pt x="3365689" y="698645"/>
                  <a:pt x="1814259" y="937220"/>
                  <a:pt x="135832" y="814978"/>
                </a:cubicBezTo>
                <a:cubicBezTo>
                  <a:pt x="55803" y="818901"/>
                  <a:pt x="-1274" y="758181"/>
                  <a:pt x="0" y="679146"/>
                </a:cubicBezTo>
                <a:cubicBezTo>
                  <a:pt x="24079" y="548574"/>
                  <a:pt x="-39790" y="246406"/>
                  <a:pt x="0" y="13583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707597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aphicFrame>
        <p:nvGraphicFramePr>
          <p:cNvPr id="3" name="جدول 7">
            <a:extLst>
              <a:ext uri="{FF2B5EF4-FFF2-40B4-BE49-F238E27FC236}">
                <a16:creationId xmlns:a16="http://schemas.microsoft.com/office/drawing/2014/main" id="{A541F4B8-B89C-BFD3-F2AC-FA3BD8543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128335"/>
              </p:ext>
            </p:extLst>
          </p:nvPr>
        </p:nvGraphicFramePr>
        <p:xfrm>
          <a:off x="239268" y="3591786"/>
          <a:ext cx="11722608" cy="2862072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5899404">
                  <a:extLst>
                    <a:ext uri="{9D8B030D-6E8A-4147-A177-3AD203B41FA5}">
                      <a16:colId xmlns:a16="http://schemas.microsoft.com/office/drawing/2014/main" val="543742932"/>
                    </a:ext>
                  </a:extLst>
                </a:gridCol>
                <a:gridCol w="5823204">
                  <a:extLst>
                    <a:ext uri="{9D8B030D-6E8A-4147-A177-3AD203B41FA5}">
                      <a16:colId xmlns:a16="http://schemas.microsoft.com/office/drawing/2014/main" val="190589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chemeClr val="tx1"/>
                          </a:solidFill>
                          <a:latin typeface="Alnaseeb" panose="00000500000000000000" pitchFamily="50" charset="-78"/>
                          <a:cs typeface="Alnaseeb" panose="00000500000000000000" pitchFamily="50" charset="-78"/>
                        </a:rPr>
                        <a:t>برامج النظام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chemeClr val="tx1"/>
                          </a:solidFill>
                          <a:latin typeface="Alnaseeb" panose="00000500000000000000" pitchFamily="50" charset="-78"/>
                          <a:cs typeface="Alnaseeb" panose="00000500000000000000" pitchFamily="50" charset="-78"/>
                        </a:rPr>
                        <a:t>البرامج التطبيقية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93929"/>
                  </a:ext>
                </a:extLst>
              </a:tr>
              <a:tr h="2039112">
                <a:tc>
                  <a:txBody>
                    <a:bodyPr/>
                    <a:lstStyle/>
                    <a:p>
                      <a:pPr algn="ctr" rtl="1"/>
                      <a:endParaRPr lang="ar-SA" sz="4800" dirty="0">
                        <a:latin typeface="Alnaseeb" panose="00000500000000000000" pitchFamily="50" charset="-78"/>
                        <a:cs typeface="Alnaseeb" panose="00000500000000000000" pitchFamily="50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dirty="0">
                        <a:latin typeface="Alnaseeb" panose="00000500000000000000" pitchFamily="50" charset="-78"/>
                        <a:cs typeface="Alnaseeb" panose="00000500000000000000" pitchFamily="50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852751"/>
                  </a:ext>
                </a:extLst>
              </a:tr>
            </a:tbl>
          </a:graphicData>
        </a:graphic>
      </p:graphicFrame>
      <p:sp>
        <p:nvSpPr>
          <p:cNvPr id="9" name="Google Shape;1204;p46">
            <a:extLst>
              <a:ext uri="{FF2B5EF4-FFF2-40B4-BE49-F238E27FC236}">
                <a16:creationId xmlns:a16="http://schemas.microsoft.com/office/drawing/2014/main" id="{3EE498F2-BA9C-8B5C-E1DC-8DEAEAF99B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33803" y="673974"/>
            <a:ext cx="4500685" cy="5358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/>
            <a:r>
              <a:rPr lang="ar-SA" sz="4800" dirty="0">
                <a:solidFill>
                  <a:srgbClr val="F1B3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FS_Hilal" pitchFamily="2" charset="-78"/>
              </a:rPr>
              <a:t>وقت تثبيت البرنامج</a:t>
            </a:r>
            <a:endParaRPr lang="ar-SA" dirty="0">
              <a:solidFill>
                <a:srgbClr val="F1B3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432618B-9767-1B67-8419-07695B327B6D}"/>
              </a:ext>
            </a:extLst>
          </p:cNvPr>
          <p:cNvSpPr/>
          <p:nvPr/>
        </p:nvSpPr>
        <p:spPr>
          <a:xfrm>
            <a:off x="682751" y="1949958"/>
            <a:ext cx="5688000" cy="13258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يتم تثبيتها وفقاً لحاجة المستخدم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4E156B0-525B-2ABB-4095-883E6CBC2DB6}"/>
              </a:ext>
            </a:extLst>
          </p:cNvPr>
          <p:cNvSpPr/>
          <p:nvPr/>
        </p:nvSpPr>
        <p:spPr>
          <a:xfrm>
            <a:off x="682751" y="322806"/>
            <a:ext cx="5688000" cy="13258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يتم تثبيت</a:t>
            </a:r>
            <a:r>
              <a:rPr lang="ar-SA" sz="2600" b="1" dirty="0">
                <a:solidFill>
                  <a:srgbClr val="434343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ه 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على أجهزة الحاسب عند تثبيت نظام التشغيل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31944F-38C6-24EC-6F1A-632DD919FC7E}"/>
              </a:ext>
            </a:extLst>
          </p:cNvPr>
          <p:cNvSpPr txBox="1"/>
          <p:nvPr/>
        </p:nvSpPr>
        <p:spPr>
          <a:xfrm rot="10800000">
            <a:off x="-1" y="6559129"/>
            <a:ext cx="12220569" cy="324000"/>
          </a:xfrm>
          <a:prstGeom prst="rect">
            <a:avLst/>
          </a:prstGeom>
          <a:solidFill>
            <a:srgbClr val="FFE07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pic>
        <p:nvPicPr>
          <p:cNvPr id="15" name="صورة 14" descr="صورة تحتوي على لعبة, أنيميشن, رسوم متحركة, تمثال صغير&#10;&#10;تم إنشاء الوصف تلقائياً">
            <a:extLst>
              <a:ext uri="{FF2B5EF4-FFF2-40B4-BE49-F238E27FC236}">
                <a16:creationId xmlns:a16="http://schemas.microsoft.com/office/drawing/2014/main" id="{3B50493F-333A-A040-B189-E3027A759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38" y="1135062"/>
            <a:ext cx="2608705" cy="2608705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B531A89-9B3B-C043-5F6B-DD60F704BB21}"/>
              </a:ext>
            </a:extLst>
          </p:cNvPr>
          <p:cNvGrpSpPr/>
          <p:nvPr/>
        </p:nvGrpSpPr>
        <p:grpSpPr>
          <a:xfrm>
            <a:off x="7915493" y="1616324"/>
            <a:ext cx="4212966" cy="1973642"/>
            <a:chOff x="7915493" y="1616324"/>
            <a:chExt cx="4212966" cy="1973642"/>
          </a:xfrm>
        </p:grpSpPr>
        <p:pic>
          <p:nvPicPr>
            <p:cNvPr id="17" name="صورة 16" descr="صورة تحتوي على ولاعة, الحرارة, لهب, الظلام&#10;&#10;تم إنشاء الوصف تلقائياً">
              <a:extLst>
                <a:ext uri="{FF2B5EF4-FFF2-40B4-BE49-F238E27FC236}">
                  <a16:creationId xmlns:a16="http://schemas.microsoft.com/office/drawing/2014/main" id="{567A1A2A-E710-CA97-638B-2F1444829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493" y="1616324"/>
              <a:ext cx="4212966" cy="1973642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B5C8B7F-F58D-06DF-EB73-B53B169C555A}"/>
                </a:ext>
              </a:extLst>
            </p:cNvPr>
            <p:cNvSpPr txBox="1"/>
            <p:nvPr/>
          </p:nvSpPr>
          <p:spPr>
            <a:xfrm>
              <a:off x="10711924" y="2241737"/>
              <a:ext cx="111761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System</a:t>
              </a:r>
            </a:p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Software</a:t>
              </a:r>
              <a:endParaRPr lang="ar-SA" sz="2000" dirty="0">
                <a:latin typeface="Acme" panose="02000706050000020004" pitchFamily="2" charset="0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7684BF87-B47C-2156-9784-AFE52C298AC0}"/>
                </a:ext>
              </a:extLst>
            </p:cNvPr>
            <p:cNvSpPr txBox="1"/>
            <p:nvPr/>
          </p:nvSpPr>
          <p:spPr>
            <a:xfrm>
              <a:off x="8141519" y="2241737"/>
              <a:ext cx="1364476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Application</a:t>
              </a:r>
            </a:p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Software</a:t>
              </a:r>
              <a:endParaRPr lang="ar-SA" sz="2000" dirty="0">
                <a:latin typeface="Acme" panose="0200070605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8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44987 0.6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87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03086 0.414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51;p49">
            <a:extLst>
              <a:ext uri="{FF2B5EF4-FFF2-40B4-BE49-F238E27FC236}">
                <a16:creationId xmlns:a16="http://schemas.microsoft.com/office/drawing/2014/main" id="{EF59975C-AC25-2BC8-41CC-D151A50A2DD3}"/>
              </a:ext>
            </a:extLst>
          </p:cNvPr>
          <p:cNvSpPr/>
          <p:nvPr/>
        </p:nvSpPr>
        <p:spPr>
          <a:xfrm>
            <a:off x="-136267" y="1386623"/>
            <a:ext cx="12328265" cy="5471377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F3F093A-E0B3-6C33-AC84-EC481365302C}"/>
              </a:ext>
            </a:extLst>
          </p:cNvPr>
          <p:cNvSpPr txBox="1"/>
          <p:nvPr/>
        </p:nvSpPr>
        <p:spPr>
          <a:xfrm rot="10800000">
            <a:off x="-28571" y="-957"/>
            <a:ext cx="12220570" cy="434734"/>
          </a:xfrm>
          <a:prstGeom prst="rect">
            <a:avLst/>
          </a:prstGeom>
          <a:solidFill>
            <a:srgbClr val="6AC0E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graphicFrame>
        <p:nvGraphicFramePr>
          <p:cNvPr id="2" name="جدول 7">
            <a:extLst>
              <a:ext uri="{FF2B5EF4-FFF2-40B4-BE49-F238E27FC236}">
                <a16:creationId xmlns:a16="http://schemas.microsoft.com/office/drawing/2014/main" id="{284DE277-913D-328A-842F-F8232C195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592150"/>
              </p:ext>
            </p:extLst>
          </p:nvPr>
        </p:nvGraphicFramePr>
        <p:xfrm>
          <a:off x="239268" y="3591786"/>
          <a:ext cx="11722608" cy="2862072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5899404">
                  <a:extLst>
                    <a:ext uri="{9D8B030D-6E8A-4147-A177-3AD203B41FA5}">
                      <a16:colId xmlns:a16="http://schemas.microsoft.com/office/drawing/2014/main" val="543742932"/>
                    </a:ext>
                  </a:extLst>
                </a:gridCol>
                <a:gridCol w="5823204">
                  <a:extLst>
                    <a:ext uri="{9D8B030D-6E8A-4147-A177-3AD203B41FA5}">
                      <a16:colId xmlns:a16="http://schemas.microsoft.com/office/drawing/2014/main" val="190589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chemeClr val="tx1"/>
                          </a:solidFill>
                          <a:latin typeface="Alnaseeb" panose="00000500000000000000" pitchFamily="50" charset="-78"/>
                          <a:cs typeface="Alnaseeb" panose="00000500000000000000" pitchFamily="50" charset="-78"/>
                        </a:rPr>
                        <a:t>برامج النظام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chemeClr val="tx1"/>
                          </a:solidFill>
                          <a:latin typeface="Alnaseeb" panose="00000500000000000000" pitchFamily="50" charset="-78"/>
                          <a:cs typeface="Alnaseeb" panose="00000500000000000000" pitchFamily="50" charset="-78"/>
                        </a:rPr>
                        <a:t>البرامج التطبيقية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93929"/>
                  </a:ext>
                </a:extLst>
              </a:tr>
              <a:tr h="2039112">
                <a:tc>
                  <a:txBody>
                    <a:bodyPr/>
                    <a:lstStyle/>
                    <a:p>
                      <a:pPr algn="ctr" rtl="1"/>
                      <a:endParaRPr lang="ar-SA" sz="4800" dirty="0">
                        <a:latin typeface="Alnaseeb" panose="00000500000000000000" pitchFamily="50" charset="-78"/>
                        <a:cs typeface="Alnaseeb" panose="00000500000000000000" pitchFamily="50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dirty="0">
                        <a:latin typeface="Alnaseeb" panose="00000500000000000000" pitchFamily="50" charset="-78"/>
                        <a:cs typeface="Alnaseeb" panose="00000500000000000000" pitchFamily="50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852751"/>
                  </a:ext>
                </a:extLst>
              </a:tr>
            </a:tbl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6432618B-9767-1B67-8419-07695B327B6D}"/>
              </a:ext>
            </a:extLst>
          </p:cNvPr>
          <p:cNvSpPr/>
          <p:nvPr/>
        </p:nvSpPr>
        <p:spPr>
          <a:xfrm>
            <a:off x="682751" y="1949958"/>
            <a:ext cx="5688000" cy="13258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يتعامل معها المستخدم بشكل مباشر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4E156B0-525B-2ABB-4095-883E6CBC2DB6}"/>
              </a:ext>
            </a:extLst>
          </p:cNvPr>
          <p:cNvSpPr/>
          <p:nvPr/>
        </p:nvSpPr>
        <p:spPr>
          <a:xfrm>
            <a:off x="682751" y="322806"/>
            <a:ext cx="5688000" cy="13258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لا يتعامل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 المستخدم معها عادة بشكل مباشر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ajawal" panose="00000500000000000000" pitchFamily="2" charset="-78"/>
              <a:ea typeface="+mn-ea"/>
              <a:cs typeface="Tajawal" panose="000005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B3A6DA4-3F7C-4F1B-0607-4319CD6E4F23}"/>
              </a:ext>
            </a:extLst>
          </p:cNvPr>
          <p:cNvSpPr txBox="1"/>
          <p:nvPr/>
        </p:nvSpPr>
        <p:spPr>
          <a:xfrm rot="10800000">
            <a:off x="-1" y="6559129"/>
            <a:ext cx="12220569" cy="324000"/>
          </a:xfrm>
          <a:prstGeom prst="rect">
            <a:avLst/>
          </a:prstGeom>
          <a:solidFill>
            <a:srgbClr val="FFE07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60D6B1F9-8B23-3E0E-74F1-86E5AE9B7A17}"/>
              </a:ext>
            </a:extLst>
          </p:cNvPr>
          <p:cNvSpPr/>
          <p:nvPr/>
        </p:nvSpPr>
        <p:spPr>
          <a:xfrm>
            <a:off x="7407969" y="601579"/>
            <a:ext cx="4500685" cy="814978"/>
          </a:xfrm>
          <a:custGeom>
            <a:avLst/>
            <a:gdLst>
              <a:gd name="connsiteX0" fmla="*/ 0 w 4500685"/>
              <a:gd name="connsiteY0" fmla="*/ 135832 h 814978"/>
              <a:gd name="connsiteX1" fmla="*/ 135832 w 4500685"/>
              <a:gd name="connsiteY1" fmla="*/ 0 h 814978"/>
              <a:gd name="connsiteX2" fmla="*/ 4364853 w 4500685"/>
              <a:gd name="connsiteY2" fmla="*/ 0 h 814978"/>
              <a:gd name="connsiteX3" fmla="*/ 4500685 w 4500685"/>
              <a:gd name="connsiteY3" fmla="*/ 135832 h 814978"/>
              <a:gd name="connsiteX4" fmla="*/ 4500685 w 4500685"/>
              <a:gd name="connsiteY4" fmla="*/ 679146 h 814978"/>
              <a:gd name="connsiteX5" fmla="*/ 4364853 w 4500685"/>
              <a:gd name="connsiteY5" fmla="*/ 814978 h 814978"/>
              <a:gd name="connsiteX6" fmla="*/ 135832 w 4500685"/>
              <a:gd name="connsiteY6" fmla="*/ 814978 h 814978"/>
              <a:gd name="connsiteX7" fmla="*/ 0 w 4500685"/>
              <a:gd name="connsiteY7" fmla="*/ 679146 h 814978"/>
              <a:gd name="connsiteX8" fmla="*/ 0 w 4500685"/>
              <a:gd name="connsiteY8" fmla="*/ 135832 h 81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0685" h="814978" fill="none" extrusionOk="0">
                <a:moveTo>
                  <a:pt x="0" y="135832"/>
                </a:moveTo>
                <a:cubicBezTo>
                  <a:pt x="3207" y="60194"/>
                  <a:pt x="57165" y="6919"/>
                  <a:pt x="135832" y="0"/>
                </a:cubicBezTo>
                <a:cubicBezTo>
                  <a:pt x="1234246" y="-85871"/>
                  <a:pt x="3278463" y="-17582"/>
                  <a:pt x="4364853" y="0"/>
                </a:cubicBezTo>
                <a:cubicBezTo>
                  <a:pt x="4439622" y="6570"/>
                  <a:pt x="4501844" y="57589"/>
                  <a:pt x="4500685" y="135832"/>
                </a:cubicBezTo>
                <a:cubicBezTo>
                  <a:pt x="4506913" y="236802"/>
                  <a:pt x="4478476" y="617786"/>
                  <a:pt x="4500685" y="679146"/>
                </a:cubicBezTo>
                <a:cubicBezTo>
                  <a:pt x="4505728" y="748730"/>
                  <a:pt x="4439952" y="819163"/>
                  <a:pt x="4364853" y="814978"/>
                </a:cubicBezTo>
                <a:cubicBezTo>
                  <a:pt x="3193168" y="813332"/>
                  <a:pt x="930210" y="930527"/>
                  <a:pt x="135832" y="814978"/>
                </a:cubicBezTo>
                <a:cubicBezTo>
                  <a:pt x="64909" y="803045"/>
                  <a:pt x="-5468" y="757119"/>
                  <a:pt x="0" y="679146"/>
                </a:cubicBezTo>
                <a:cubicBezTo>
                  <a:pt x="-2701" y="462027"/>
                  <a:pt x="-6839" y="362937"/>
                  <a:pt x="0" y="135832"/>
                </a:cubicBezTo>
                <a:close/>
              </a:path>
              <a:path w="4500685" h="814978" stroke="0" extrusionOk="0">
                <a:moveTo>
                  <a:pt x="0" y="135832"/>
                </a:moveTo>
                <a:cubicBezTo>
                  <a:pt x="1751" y="57820"/>
                  <a:pt x="73948" y="6004"/>
                  <a:pt x="135832" y="0"/>
                </a:cubicBezTo>
                <a:cubicBezTo>
                  <a:pt x="1409578" y="-112838"/>
                  <a:pt x="2688594" y="93690"/>
                  <a:pt x="4364853" y="0"/>
                </a:cubicBezTo>
                <a:cubicBezTo>
                  <a:pt x="4435179" y="11432"/>
                  <a:pt x="4503300" y="59821"/>
                  <a:pt x="4500685" y="135832"/>
                </a:cubicBezTo>
                <a:cubicBezTo>
                  <a:pt x="4530979" y="328457"/>
                  <a:pt x="4472849" y="451924"/>
                  <a:pt x="4500685" y="679146"/>
                </a:cubicBezTo>
                <a:cubicBezTo>
                  <a:pt x="4502426" y="750822"/>
                  <a:pt x="4426477" y="812820"/>
                  <a:pt x="4364853" y="814978"/>
                </a:cubicBezTo>
                <a:cubicBezTo>
                  <a:pt x="3365689" y="698645"/>
                  <a:pt x="1814259" y="937220"/>
                  <a:pt x="135832" y="814978"/>
                </a:cubicBezTo>
                <a:cubicBezTo>
                  <a:pt x="55803" y="818901"/>
                  <a:pt x="-1274" y="758181"/>
                  <a:pt x="0" y="679146"/>
                </a:cubicBezTo>
                <a:cubicBezTo>
                  <a:pt x="24079" y="548574"/>
                  <a:pt x="-39790" y="246406"/>
                  <a:pt x="0" y="13583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707597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Google Shape;1204;p46">
            <a:extLst>
              <a:ext uri="{FF2B5EF4-FFF2-40B4-BE49-F238E27FC236}">
                <a16:creationId xmlns:a16="http://schemas.microsoft.com/office/drawing/2014/main" id="{637C4BA5-78A6-74F0-95C1-4BAE978B8333}"/>
              </a:ext>
            </a:extLst>
          </p:cNvPr>
          <p:cNvSpPr txBox="1">
            <a:spLocks/>
          </p:cNvSpPr>
          <p:nvPr/>
        </p:nvSpPr>
        <p:spPr>
          <a:xfrm>
            <a:off x="7207713" y="701894"/>
            <a:ext cx="4852415" cy="53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 rtl="1"/>
            <a:r>
              <a:rPr lang="ar-SA" sz="4200" dirty="0">
                <a:solidFill>
                  <a:srgbClr val="F1B3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FS_Hilal" pitchFamily="2" charset="-78"/>
              </a:rPr>
              <a:t>التعامل مع المستخدم</a:t>
            </a:r>
            <a:endParaRPr lang="ar-SA" sz="4200" kern="0" dirty="0">
              <a:solidFill>
                <a:srgbClr val="F1B3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16" name="صورة 15" descr="صورة تحتوي على لعبة, أنيميشن, رسوم متحركة, تمثال صغير&#10;&#10;تم إنشاء الوصف تلقائياً">
            <a:extLst>
              <a:ext uri="{FF2B5EF4-FFF2-40B4-BE49-F238E27FC236}">
                <a16:creationId xmlns:a16="http://schemas.microsoft.com/office/drawing/2014/main" id="{D550E22A-6FEA-400B-5A8B-8BC894E75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38" y="1135062"/>
            <a:ext cx="2608705" cy="2608705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47AF9C7-A862-D423-1497-3F7B5F707E35}"/>
              </a:ext>
            </a:extLst>
          </p:cNvPr>
          <p:cNvGrpSpPr/>
          <p:nvPr/>
        </p:nvGrpSpPr>
        <p:grpSpPr>
          <a:xfrm>
            <a:off x="7915493" y="1616324"/>
            <a:ext cx="4212966" cy="1973642"/>
            <a:chOff x="7915493" y="1616324"/>
            <a:chExt cx="4212966" cy="1973642"/>
          </a:xfrm>
        </p:grpSpPr>
        <p:pic>
          <p:nvPicPr>
            <p:cNvPr id="18" name="صورة 17" descr="صورة تحتوي على ولاعة, الحرارة, لهب, الظلام&#10;&#10;تم إنشاء الوصف تلقائياً">
              <a:extLst>
                <a:ext uri="{FF2B5EF4-FFF2-40B4-BE49-F238E27FC236}">
                  <a16:creationId xmlns:a16="http://schemas.microsoft.com/office/drawing/2014/main" id="{2F3ECB5B-E0E5-25BA-35E9-9CE0201DC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493" y="1616324"/>
              <a:ext cx="4212966" cy="1973642"/>
            </a:xfrm>
            <a:prstGeom prst="rect">
              <a:avLst/>
            </a:prstGeom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DE2DFC84-2ACE-6745-1837-CC922743DB33}"/>
                </a:ext>
              </a:extLst>
            </p:cNvPr>
            <p:cNvSpPr txBox="1"/>
            <p:nvPr/>
          </p:nvSpPr>
          <p:spPr>
            <a:xfrm>
              <a:off x="10711924" y="2241737"/>
              <a:ext cx="111761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System</a:t>
              </a:r>
            </a:p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Software</a:t>
              </a:r>
              <a:endParaRPr lang="ar-SA" sz="2000" dirty="0">
                <a:latin typeface="Acme" panose="02000706050000020004" pitchFamily="2" charset="0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E0BA8F00-0989-068F-CB91-97FB05C5304A}"/>
                </a:ext>
              </a:extLst>
            </p:cNvPr>
            <p:cNvSpPr txBox="1"/>
            <p:nvPr/>
          </p:nvSpPr>
          <p:spPr>
            <a:xfrm>
              <a:off x="8141519" y="2241737"/>
              <a:ext cx="1364476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Application</a:t>
              </a:r>
            </a:p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Software</a:t>
              </a:r>
              <a:endParaRPr lang="ar-SA" sz="2000" dirty="0">
                <a:latin typeface="Acme" panose="0200070605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2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44961 0.64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74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-0.03047 0.405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51;p49">
            <a:extLst>
              <a:ext uri="{FF2B5EF4-FFF2-40B4-BE49-F238E27FC236}">
                <a16:creationId xmlns:a16="http://schemas.microsoft.com/office/drawing/2014/main" id="{C786C645-12A1-518E-42A0-84FEBAC4B293}"/>
              </a:ext>
            </a:extLst>
          </p:cNvPr>
          <p:cNvSpPr/>
          <p:nvPr/>
        </p:nvSpPr>
        <p:spPr>
          <a:xfrm>
            <a:off x="-136267" y="1386623"/>
            <a:ext cx="12328265" cy="5471377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E8E2E76-0DEB-1096-5194-2F8CFA609E76}"/>
              </a:ext>
            </a:extLst>
          </p:cNvPr>
          <p:cNvSpPr txBox="1"/>
          <p:nvPr/>
        </p:nvSpPr>
        <p:spPr>
          <a:xfrm rot="10800000">
            <a:off x="-28571" y="-957"/>
            <a:ext cx="12220570" cy="434734"/>
          </a:xfrm>
          <a:prstGeom prst="rect">
            <a:avLst/>
          </a:prstGeom>
          <a:solidFill>
            <a:srgbClr val="6AC0E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EE33E02-2F55-E56F-85D1-4508A7B31B3A}"/>
              </a:ext>
            </a:extLst>
          </p:cNvPr>
          <p:cNvSpPr txBox="1"/>
          <p:nvPr/>
        </p:nvSpPr>
        <p:spPr>
          <a:xfrm rot="10800000">
            <a:off x="-1" y="6559129"/>
            <a:ext cx="12220569" cy="324000"/>
          </a:xfrm>
          <a:prstGeom prst="rect">
            <a:avLst/>
          </a:prstGeom>
          <a:solidFill>
            <a:srgbClr val="FFE07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graphicFrame>
        <p:nvGraphicFramePr>
          <p:cNvPr id="2" name="جدول 7">
            <a:extLst>
              <a:ext uri="{FF2B5EF4-FFF2-40B4-BE49-F238E27FC236}">
                <a16:creationId xmlns:a16="http://schemas.microsoft.com/office/drawing/2014/main" id="{200DE7B0-4B6B-854A-BFDA-C147FCD98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03459"/>
              </p:ext>
            </p:extLst>
          </p:nvPr>
        </p:nvGraphicFramePr>
        <p:xfrm>
          <a:off x="239268" y="3591786"/>
          <a:ext cx="11722608" cy="2862072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5899404">
                  <a:extLst>
                    <a:ext uri="{9D8B030D-6E8A-4147-A177-3AD203B41FA5}">
                      <a16:colId xmlns:a16="http://schemas.microsoft.com/office/drawing/2014/main" val="543742932"/>
                    </a:ext>
                  </a:extLst>
                </a:gridCol>
                <a:gridCol w="5823204">
                  <a:extLst>
                    <a:ext uri="{9D8B030D-6E8A-4147-A177-3AD203B41FA5}">
                      <a16:colId xmlns:a16="http://schemas.microsoft.com/office/drawing/2014/main" val="190589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chemeClr val="tx1"/>
                          </a:solidFill>
                          <a:latin typeface="Alnaseeb" panose="00000500000000000000" pitchFamily="50" charset="-78"/>
                          <a:cs typeface="Alnaseeb" panose="00000500000000000000" pitchFamily="50" charset="-78"/>
                        </a:rPr>
                        <a:t>برامج النظام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800" dirty="0">
                          <a:solidFill>
                            <a:schemeClr val="tx1"/>
                          </a:solidFill>
                          <a:latin typeface="Alnaseeb" panose="00000500000000000000" pitchFamily="50" charset="-78"/>
                          <a:cs typeface="Alnaseeb" panose="00000500000000000000" pitchFamily="50" charset="-78"/>
                        </a:rPr>
                        <a:t>البرامج التطبيقية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593929"/>
                  </a:ext>
                </a:extLst>
              </a:tr>
              <a:tr h="2039112">
                <a:tc>
                  <a:txBody>
                    <a:bodyPr/>
                    <a:lstStyle/>
                    <a:p>
                      <a:pPr algn="ctr" rtl="1"/>
                      <a:endParaRPr lang="ar-SA" sz="4800" dirty="0">
                        <a:latin typeface="Alnaseeb" panose="00000500000000000000" pitchFamily="50" charset="-78"/>
                        <a:cs typeface="Alnaseeb" panose="00000500000000000000" pitchFamily="50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800" dirty="0">
                        <a:latin typeface="Alnaseeb" panose="00000500000000000000" pitchFamily="50" charset="-78"/>
                        <a:cs typeface="Alnaseeb" panose="00000500000000000000" pitchFamily="50" charset="-78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852751"/>
                  </a:ext>
                </a:extLst>
              </a:tr>
            </a:tbl>
          </a:graphicData>
        </a:graphic>
      </p:graphicFrame>
      <p:sp>
        <p:nvSpPr>
          <p:cNvPr id="8" name="مستطيل 7">
            <a:extLst>
              <a:ext uri="{FF2B5EF4-FFF2-40B4-BE49-F238E27FC236}">
                <a16:creationId xmlns:a16="http://schemas.microsoft.com/office/drawing/2014/main" id="{6432618B-9767-1B67-8419-07695B327B6D}"/>
              </a:ext>
            </a:extLst>
          </p:cNvPr>
          <p:cNvSpPr/>
          <p:nvPr/>
        </p:nvSpPr>
        <p:spPr>
          <a:xfrm>
            <a:off x="682751" y="1949958"/>
            <a:ext cx="5688000" cy="13258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يمكن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 أن تعمل بشكل مستقل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ajawal" panose="00000500000000000000" pitchFamily="2" charset="-78"/>
              <a:ea typeface="+mn-ea"/>
              <a:cs typeface="Tajawal" panose="00000500000000000000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4E156B0-525B-2ABB-4095-883E6CBC2DB6}"/>
              </a:ext>
            </a:extLst>
          </p:cNvPr>
          <p:cNvSpPr/>
          <p:nvPr/>
        </p:nvSpPr>
        <p:spPr>
          <a:xfrm>
            <a:off x="682751" y="322806"/>
            <a:ext cx="5688000" cy="13258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rPr>
              <a:t>لا تستطيع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rPr>
              <a:t> العمل بشكل مستقل، بل تعمل في </a:t>
            </a:r>
            <a:r>
              <a:rPr kumimoji="0" lang="ar-SA" sz="2800" b="1" i="0" u="none" strike="noStrike" kern="120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cs typeface="Tajawal" panose="00000500000000000000" pitchFamily="2" charset="-78"/>
              </a:rPr>
              <a:t>بيئ</a:t>
            </a:r>
            <a:r>
              <a:rPr lang="ar-SA" sz="2800" b="1" dirty="0">
                <a:solidFill>
                  <a:srgbClr val="434343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ة برنامج النظام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FB01769-3583-847C-ED22-8E6C85620654}"/>
              </a:ext>
            </a:extLst>
          </p:cNvPr>
          <p:cNvSpPr/>
          <p:nvPr/>
        </p:nvSpPr>
        <p:spPr>
          <a:xfrm>
            <a:off x="7407969" y="601579"/>
            <a:ext cx="4500685" cy="814978"/>
          </a:xfrm>
          <a:custGeom>
            <a:avLst/>
            <a:gdLst>
              <a:gd name="connsiteX0" fmla="*/ 0 w 4500685"/>
              <a:gd name="connsiteY0" fmla="*/ 135832 h 814978"/>
              <a:gd name="connsiteX1" fmla="*/ 135832 w 4500685"/>
              <a:gd name="connsiteY1" fmla="*/ 0 h 814978"/>
              <a:gd name="connsiteX2" fmla="*/ 4364853 w 4500685"/>
              <a:gd name="connsiteY2" fmla="*/ 0 h 814978"/>
              <a:gd name="connsiteX3" fmla="*/ 4500685 w 4500685"/>
              <a:gd name="connsiteY3" fmla="*/ 135832 h 814978"/>
              <a:gd name="connsiteX4" fmla="*/ 4500685 w 4500685"/>
              <a:gd name="connsiteY4" fmla="*/ 679146 h 814978"/>
              <a:gd name="connsiteX5" fmla="*/ 4364853 w 4500685"/>
              <a:gd name="connsiteY5" fmla="*/ 814978 h 814978"/>
              <a:gd name="connsiteX6" fmla="*/ 135832 w 4500685"/>
              <a:gd name="connsiteY6" fmla="*/ 814978 h 814978"/>
              <a:gd name="connsiteX7" fmla="*/ 0 w 4500685"/>
              <a:gd name="connsiteY7" fmla="*/ 679146 h 814978"/>
              <a:gd name="connsiteX8" fmla="*/ 0 w 4500685"/>
              <a:gd name="connsiteY8" fmla="*/ 135832 h 81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0685" h="814978" fill="none" extrusionOk="0">
                <a:moveTo>
                  <a:pt x="0" y="135832"/>
                </a:moveTo>
                <a:cubicBezTo>
                  <a:pt x="3207" y="60194"/>
                  <a:pt x="57165" y="6919"/>
                  <a:pt x="135832" y="0"/>
                </a:cubicBezTo>
                <a:cubicBezTo>
                  <a:pt x="1234246" y="-85871"/>
                  <a:pt x="3278463" y="-17582"/>
                  <a:pt x="4364853" y="0"/>
                </a:cubicBezTo>
                <a:cubicBezTo>
                  <a:pt x="4439622" y="6570"/>
                  <a:pt x="4501844" y="57589"/>
                  <a:pt x="4500685" y="135832"/>
                </a:cubicBezTo>
                <a:cubicBezTo>
                  <a:pt x="4506913" y="236802"/>
                  <a:pt x="4478476" y="617786"/>
                  <a:pt x="4500685" y="679146"/>
                </a:cubicBezTo>
                <a:cubicBezTo>
                  <a:pt x="4505728" y="748730"/>
                  <a:pt x="4439952" y="819163"/>
                  <a:pt x="4364853" y="814978"/>
                </a:cubicBezTo>
                <a:cubicBezTo>
                  <a:pt x="3193168" y="813332"/>
                  <a:pt x="930210" y="930527"/>
                  <a:pt x="135832" y="814978"/>
                </a:cubicBezTo>
                <a:cubicBezTo>
                  <a:pt x="64909" y="803045"/>
                  <a:pt x="-5468" y="757119"/>
                  <a:pt x="0" y="679146"/>
                </a:cubicBezTo>
                <a:cubicBezTo>
                  <a:pt x="-2701" y="462027"/>
                  <a:pt x="-6839" y="362937"/>
                  <a:pt x="0" y="135832"/>
                </a:cubicBezTo>
                <a:close/>
              </a:path>
              <a:path w="4500685" h="814978" stroke="0" extrusionOk="0">
                <a:moveTo>
                  <a:pt x="0" y="135832"/>
                </a:moveTo>
                <a:cubicBezTo>
                  <a:pt x="1751" y="57820"/>
                  <a:pt x="73948" y="6004"/>
                  <a:pt x="135832" y="0"/>
                </a:cubicBezTo>
                <a:cubicBezTo>
                  <a:pt x="1409578" y="-112838"/>
                  <a:pt x="2688594" y="93690"/>
                  <a:pt x="4364853" y="0"/>
                </a:cubicBezTo>
                <a:cubicBezTo>
                  <a:pt x="4435179" y="11432"/>
                  <a:pt x="4503300" y="59821"/>
                  <a:pt x="4500685" y="135832"/>
                </a:cubicBezTo>
                <a:cubicBezTo>
                  <a:pt x="4530979" y="328457"/>
                  <a:pt x="4472849" y="451924"/>
                  <a:pt x="4500685" y="679146"/>
                </a:cubicBezTo>
                <a:cubicBezTo>
                  <a:pt x="4502426" y="750822"/>
                  <a:pt x="4426477" y="812820"/>
                  <a:pt x="4364853" y="814978"/>
                </a:cubicBezTo>
                <a:cubicBezTo>
                  <a:pt x="3365689" y="698645"/>
                  <a:pt x="1814259" y="937220"/>
                  <a:pt x="135832" y="814978"/>
                </a:cubicBezTo>
                <a:cubicBezTo>
                  <a:pt x="55803" y="818901"/>
                  <a:pt x="-1274" y="758181"/>
                  <a:pt x="0" y="679146"/>
                </a:cubicBezTo>
                <a:cubicBezTo>
                  <a:pt x="24079" y="548574"/>
                  <a:pt x="-39790" y="246406"/>
                  <a:pt x="0" y="13583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707597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Google Shape;1204;p46">
            <a:extLst>
              <a:ext uri="{FF2B5EF4-FFF2-40B4-BE49-F238E27FC236}">
                <a16:creationId xmlns:a16="http://schemas.microsoft.com/office/drawing/2014/main" id="{4CE06432-237B-60E0-EBA0-66FC9FBC229B}"/>
              </a:ext>
            </a:extLst>
          </p:cNvPr>
          <p:cNvSpPr txBox="1">
            <a:spLocks/>
          </p:cNvSpPr>
          <p:nvPr/>
        </p:nvSpPr>
        <p:spPr>
          <a:xfrm>
            <a:off x="7433803" y="673974"/>
            <a:ext cx="4500685" cy="53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helsea Market"/>
              <a:buNone/>
              <a:defRPr sz="40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 rtl="1"/>
            <a:r>
              <a:rPr lang="ar-SA" sz="4800" kern="0" dirty="0">
                <a:solidFill>
                  <a:srgbClr val="F1B3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FS_Hilal" pitchFamily="2" charset="-78"/>
              </a:rPr>
              <a:t>الاستقلالية</a:t>
            </a:r>
            <a:endParaRPr lang="ar-SA" kern="0" dirty="0">
              <a:solidFill>
                <a:srgbClr val="F1B3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pic>
        <p:nvPicPr>
          <p:cNvPr id="14" name="صورة 13" descr="صورة تحتوي على لعبة, أنيميشن, رسوم متحركة, تمثال صغير&#10;&#10;تم إنشاء الوصف تلقائياً">
            <a:extLst>
              <a:ext uri="{FF2B5EF4-FFF2-40B4-BE49-F238E27FC236}">
                <a16:creationId xmlns:a16="http://schemas.microsoft.com/office/drawing/2014/main" id="{39F23078-FE93-12A3-1F4D-6F32CC6E5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38" y="1135062"/>
            <a:ext cx="2608705" cy="2608705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BF36F134-2E8A-F773-AB79-18EAC204FE23}"/>
              </a:ext>
            </a:extLst>
          </p:cNvPr>
          <p:cNvGrpSpPr/>
          <p:nvPr/>
        </p:nvGrpSpPr>
        <p:grpSpPr>
          <a:xfrm>
            <a:off x="7915493" y="1616324"/>
            <a:ext cx="4212966" cy="1973642"/>
            <a:chOff x="7915493" y="1616324"/>
            <a:chExt cx="4212966" cy="1973642"/>
          </a:xfrm>
        </p:grpSpPr>
        <p:pic>
          <p:nvPicPr>
            <p:cNvPr id="16" name="صورة 15" descr="صورة تحتوي على ولاعة, الحرارة, لهب, الظلام&#10;&#10;تم إنشاء الوصف تلقائياً">
              <a:extLst>
                <a:ext uri="{FF2B5EF4-FFF2-40B4-BE49-F238E27FC236}">
                  <a16:creationId xmlns:a16="http://schemas.microsoft.com/office/drawing/2014/main" id="{BD312CA5-150A-555B-9AA3-3179031E2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493" y="1616324"/>
              <a:ext cx="4212966" cy="1973642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27514A66-EC5D-31D1-21CB-02698F11D526}"/>
                </a:ext>
              </a:extLst>
            </p:cNvPr>
            <p:cNvSpPr txBox="1"/>
            <p:nvPr/>
          </p:nvSpPr>
          <p:spPr>
            <a:xfrm>
              <a:off x="10711924" y="2241737"/>
              <a:ext cx="1117614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System</a:t>
              </a:r>
            </a:p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Software</a:t>
              </a:r>
              <a:endParaRPr lang="ar-SA" sz="2000" dirty="0">
                <a:latin typeface="Acme" panose="02000706050000020004" pitchFamily="2" charset="0"/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D3CC22E0-971D-9C3D-E691-4EC115471197}"/>
                </a:ext>
              </a:extLst>
            </p:cNvPr>
            <p:cNvSpPr txBox="1"/>
            <p:nvPr/>
          </p:nvSpPr>
          <p:spPr>
            <a:xfrm>
              <a:off x="8141519" y="2241737"/>
              <a:ext cx="1364476" cy="707886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Application</a:t>
              </a:r>
            </a:p>
            <a:p>
              <a:pPr algn="ctr"/>
              <a:r>
                <a:rPr lang="en-US" sz="2000" dirty="0">
                  <a:latin typeface="Acme" panose="02000706050000020004" pitchFamily="2" charset="0"/>
                </a:rPr>
                <a:t>Software</a:t>
              </a:r>
              <a:endParaRPr lang="ar-SA" sz="2000" dirty="0">
                <a:latin typeface="Acme" panose="0200070605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00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-0.03125 0.6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3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48148E-6 L 0.44883 0.4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5" y="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id="{26FB281D-8904-BCF7-5C37-A3FF76EB82E9}"/>
              </a:ext>
            </a:extLst>
          </p:cNvPr>
          <p:cNvSpPr/>
          <p:nvPr/>
        </p:nvSpPr>
        <p:spPr>
          <a:xfrm>
            <a:off x="6980" y="2414984"/>
            <a:ext cx="12192000" cy="17940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65" name="Google Shape;665;p47"/>
          <p:cNvSpPr txBox="1">
            <a:spLocks noGrp="1"/>
          </p:cNvSpPr>
          <p:nvPr>
            <p:ph type="subTitle" idx="1"/>
          </p:nvPr>
        </p:nvSpPr>
        <p:spPr>
          <a:xfrm>
            <a:off x="375767" y="2401796"/>
            <a:ext cx="11497474" cy="1646691"/>
          </a:xfrm>
          <a:prstGeom prst="rect">
            <a:avLst/>
          </a:prstGeom>
        </p:spPr>
        <p:txBody>
          <a:bodyPr spcFirstLastPara="1" wrap="square" lIns="121900" tIns="36000" rIns="121900" bIns="121900" anchor="t" anchorCtr="0">
            <a:noAutofit/>
          </a:bodyPr>
          <a:lstStyle/>
          <a:p>
            <a:pPr marL="0" indent="0" rtl="1">
              <a:lnSpc>
                <a:spcPct val="110000"/>
              </a:lnSpc>
            </a:pPr>
            <a:r>
              <a:rPr lang="ar-SA" sz="5000" dirty="0">
                <a:solidFill>
                  <a:schemeClr val="bg1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هي نوع من برامج النظام تم تصميمها لكي تعمل على الأجهزة المحمولة مثل الحاسب المكتبي والأجهزة اللوحية.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BD421D7-BE41-82E0-4332-EB53FAB7C328}"/>
              </a:ext>
            </a:extLst>
          </p:cNvPr>
          <p:cNvSpPr txBox="1"/>
          <p:nvPr/>
        </p:nvSpPr>
        <p:spPr>
          <a:xfrm>
            <a:off x="34901" y="417097"/>
            <a:ext cx="121570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1917" algn="ctr" defTabSz="1219170">
              <a:buClr>
                <a:srgbClr val="000000"/>
              </a:buClr>
              <a:defRPr/>
            </a:pPr>
            <a:r>
              <a:rPr lang="ar-SA" sz="4800" b="1" kern="0" dirty="0">
                <a:solidFill>
                  <a:schemeClr val="accent6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تطبيقات الهواتف الذكية </a:t>
            </a:r>
            <a:r>
              <a:rPr lang="en-US" sz="4400" b="1" kern="0" dirty="0">
                <a:solidFill>
                  <a:schemeClr val="accent6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(</a:t>
            </a:r>
            <a:r>
              <a:rPr lang="en-US" sz="4400" b="1" kern="0" dirty="0">
                <a:solidFill>
                  <a:schemeClr val="accent6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cme" panose="02000706050000020004" pitchFamily="2" charset="0"/>
                <a:cs typeface="Tajawal" panose="00000500000000000000" pitchFamily="2" charset="-78"/>
                <a:sym typeface="Arial"/>
              </a:rPr>
              <a:t>Mobile Application</a:t>
            </a:r>
            <a:r>
              <a:rPr lang="en-US" sz="4400" b="1" kern="0" dirty="0">
                <a:solidFill>
                  <a:schemeClr val="accent6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)</a:t>
            </a:r>
            <a:endParaRPr lang="ar-SA" sz="4800" b="1" kern="0" dirty="0">
              <a:solidFill>
                <a:schemeClr val="accent6"/>
              </a:solidFill>
              <a:effectLst>
                <a:glow rad="101600">
                  <a:srgbClr val="000000">
                    <a:alpha val="60000"/>
                  </a:srgbClr>
                </a:glow>
              </a:effectLst>
              <a:latin typeface="Tajawal" panose="00000500000000000000" pitchFamily="2" charset="-78"/>
              <a:cs typeface="Tajawal" panose="00000500000000000000" pitchFamily="2" charset="-78"/>
              <a:sym typeface="Arial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05802FD-CF73-DF0C-0E99-B89AB36276E1}"/>
              </a:ext>
            </a:extLst>
          </p:cNvPr>
          <p:cNvSpPr txBox="1"/>
          <p:nvPr/>
        </p:nvSpPr>
        <p:spPr>
          <a:xfrm>
            <a:off x="382748" y="5170774"/>
            <a:ext cx="3318033" cy="1200329"/>
          </a:xfrm>
          <a:custGeom>
            <a:avLst/>
            <a:gdLst>
              <a:gd name="connsiteX0" fmla="*/ 0 w 3318033"/>
              <a:gd name="connsiteY0" fmla="*/ 0 h 1200329"/>
              <a:gd name="connsiteX1" fmla="*/ 597246 w 3318033"/>
              <a:gd name="connsiteY1" fmla="*/ 0 h 1200329"/>
              <a:gd name="connsiteX2" fmla="*/ 1327213 w 3318033"/>
              <a:gd name="connsiteY2" fmla="*/ 0 h 1200329"/>
              <a:gd name="connsiteX3" fmla="*/ 1957639 w 3318033"/>
              <a:gd name="connsiteY3" fmla="*/ 0 h 1200329"/>
              <a:gd name="connsiteX4" fmla="*/ 2554885 w 3318033"/>
              <a:gd name="connsiteY4" fmla="*/ 0 h 1200329"/>
              <a:gd name="connsiteX5" fmla="*/ 3318033 w 3318033"/>
              <a:gd name="connsiteY5" fmla="*/ 0 h 1200329"/>
              <a:gd name="connsiteX6" fmla="*/ 3318033 w 3318033"/>
              <a:gd name="connsiteY6" fmla="*/ 600165 h 1200329"/>
              <a:gd name="connsiteX7" fmla="*/ 3318033 w 3318033"/>
              <a:gd name="connsiteY7" fmla="*/ 1200329 h 1200329"/>
              <a:gd name="connsiteX8" fmla="*/ 2654426 w 3318033"/>
              <a:gd name="connsiteY8" fmla="*/ 1200329 h 1200329"/>
              <a:gd name="connsiteX9" fmla="*/ 1924459 w 3318033"/>
              <a:gd name="connsiteY9" fmla="*/ 1200329 h 1200329"/>
              <a:gd name="connsiteX10" fmla="*/ 1194492 w 3318033"/>
              <a:gd name="connsiteY10" fmla="*/ 1200329 h 1200329"/>
              <a:gd name="connsiteX11" fmla="*/ 0 w 3318033"/>
              <a:gd name="connsiteY11" fmla="*/ 1200329 h 1200329"/>
              <a:gd name="connsiteX12" fmla="*/ 0 w 3318033"/>
              <a:gd name="connsiteY12" fmla="*/ 624171 h 1200329"/>
              <a:gd name="connsiteX13" fmla="*/ 0 w 3318033"/>
              <a:gd name="connsiteY1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18033" h="1200329" fill="none" extrusionOk="0">
                <a:moveTo>
                  <a:pt x="0" y="0"/>
                </a:moveTo>
                <a:cubicBezTo>
                  <a:pt x="219687" y="-24006"/>
                  <a:pt x="429851" y="-26366"/>
                  <a:pt x="597246" y="0"/>
                </a:cubicBezTo>
                <a:cubicBezTo>
                  <a:pt x="764641" y="26366"/>
                  <a:pt x="1044624" y="-12054"/>
                  <a:pt x="1327213" y="0"/>
                </a:cubicBezTo>
                <a:cubicBezTo>
                  <a:pt x="1609802" y="12054"/>
                  <a:pt x="1705719" y="-12949"/>
                  <a:pt x="1957639" y="0"/>
                </a:cubicBezTo>
                <a:cubicBezTo>
                  <a:pt x="2209559" y="12949"/>
                  <a:pt x="2302838" y="7054"/>
                  <a:pt x="2554885" y="0"/>
                </a:cubicBezTo>
                <a:cubicBezTo>
                  <a:pt x="2806932" y="-7054"/>
                  <a:pt x="3120367" y="36931"/>
                  <a:pt x="3318033" y="0"/>
                </a:cubicBezTo>
                <a:cubicBezTo>
                  <a:pt x="3332705" y="208312"/>
                  <a:pt x="3308289" y="335266"/>
                  <a:pt x="3318033" y="600165"/>
                </a:cubicBezTo>
                <a:cubicBezTo>
                  <a:pt x="3327777" y="865064"/>
                  <a:pt x="3314016" y="1055295"/>
                  <a:pt x="3318033" y="1200329"/>
                </a:cubicBezTo>
                <a:cubicBezTo>
                  <a:pt x="3014166" y="1214871"/>
                  <a:pt x="2872144" y="1196414"/>
                  <a:pt x="2654426" y="1200329"/>
                </a:cubicBezTo>
                <a:cubicBezTo>
                  <a:pt x="2436708" y="1204244"/>
                  <a:pt x="2160821" y="1233000"/>
                  <a:pt x="1924459" y="1200329"/>
                </a:cubicBezTo>
                <a:cubicBezTo>
                  <a:pt x="1688097" y="1167658"/>
                  <a:pt x="1405475" y="1208520"/>
                  <a:pt x="1194492" y="1200329"/>
                </a:cubicBezTo>
                <a:cubicBezTo>
                  <a:pt x="983509" y="1192138"/>
                  <a:pt x="570716" y="1242118"/>
                  <a:pt x="0" y="1200329"/>
                </a:cubicBezTo>
                <a:cubicBezTo>
                  <a:pt x="-28167" y="967895"/>
                  <a:pt x="-12995" y="907839"/>
                  <a:pt x="0" y="624171"/>
                </a:cubicBezTo>
                <a:cubicBezTo>
                  <a:pt x="12995" y="340503"/>
                  <a:pt x="-17761" y="201315"/>
                  <a:pt x="0" y="0"/>
                </a:cubicBezTo>
                <a:close/>
              </a:path>
              <a:path w="3318033" h="1200329" stroke="0" extrusionOk="0">
                <a:moveTo>
                  <a:pt x="0" y="0"/>
                </a:moveTo>
                <a:cubicBezTo>
                  <a:pt x="176381" y="-28397"/>
                  <a:pt x="479163" y="-35889"/>
                  <a:pt x="729967" y="0"/>
                </a:cubicBezTo>
                <a:cubicBezTo>
                  <a:pt x="980771" y="35889"/>
                  <a:pt x="1229994" y="7935"/>
                  <a:pt x="1393574" y="0"/>
                </a:cubicBezTo>
                <a:cubicBezTo>
                  <a:pt x="1557154" y="-7935"/>
                  <a:pt x="1792936" y="-26727"/>
                  <a:pt x="1990820" y="0"/>
                </a:cubicBezTo>
                <a:cubicBezTo>
                  <a:pt x="2188704" y="26727"/>
                  <a:pt x="2325599" y="27238"/>
                  <a:pt x="2654426" y="0"/>
                </a:cubicBezTo>
                <a:cubicBezTo>
                  <a:pt x="2983253" y="-27238"/>
                  <a:pt x="3003354" y="19144"/>
                  <a:pt x="3318033" y="0"/>
                </a:cubicBezTo>
                <a:cubicBezTo>
                  <a:pt x="3318606" y="193629"/>
                  <a:pt x="3303866" y="360835"/>
                  <a:pt x="3318033" y="576158"/>
                </a:cubicBezTo>
                <a:cubicBezTo>
                  <a:pt x="3332200" y="791481"/>
                  <a:pt x="3331521" y="982451"/>
                  <a:pt x="3318033" y="1200329"/>
                </a:cubicBezTo>
                <a:cubicBezTo>
                  <a:pt x="3077350" y="1189186"/>
                  <a:pt x="2887614" y="1174011"/>
                  <a:pt x="2753967" y="1200329"/>
                </a:cubicBezTo>
                <a:cubicBezTo>
                  <a:pt x="2620320" y="1226647"/>
                  <a:pt x="2322685" y="1218116"/>
                  <a:pt x="2189902" y="1200329"/>
                </a:cubicBezTo>
                <a:cubicBezTo>
                  <a:pt x="2057120" y="1182542"/>
                  <a:pt x="1739800" y="1183188"/>
                  <a:pt x="1559476" y="1200329"/>
                </a:cubicBezTo>
                <a:cubicBezTo>
                  <a:pt x="1379152" y="1217470"/>
                  <a:pt x="1106356" y="1216064"/>
                  <a:pt x="929049" y="1200329"/>
                </a:cubicBezTo>
                <a:cubicBezTo>
                  <a:pt x="751742" y="1184594"/>
                  <a:pt x="364077" y="1227256"/>
                  <a:pt x="0" y="1200329"/>
                </a:cubicBezTo>
                <a:cubicBezTo>
                  <a:pt x="-1790" y="1049687"/>
                  <a:pt x="-6057" y="825282"/>
                  <a:pt x="0" y="624171"/>
                </a:cubicBezTo>
                <a:cubicBezTo>
                  <a:pt x="6057" y="423060"/>
                  <a:pt x="19743" y="173703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28575" cap="flat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rtl="1"/>
            <a:r>
              <a:rPr lang="ar-SA" sz="3600" dirty="0">
                <a:solidFill>
                  <a:srgbClr val="222222"/>
                </a:solidFill>
                <a:latin typeface="Alnaseeb" panose="00000500000000000000" pitchFamily="50" charset="-78"/>
                <a:cs typeface="Alnaseeb" panose="00000500000000000000" pitchFamily="50" charset="-78"/>
              </a:rPr>
              <a:t>صوبي الخطأ في التعريف السابق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55EB89B-2486-1346-6BCB-52CCCC92F66C}"/>
              </a:ext>
            </a:extLst>
          </p:cNvPr>
          <p:cNvSpPr/>
          <p:nvPr/>
        </p:nvSpPr>
        <p:spPr>
          <a:xfrm>
            <a:off x="7049955" y="2589632"/>
            <a:ext cx="2484934" cy="698400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ffectLst>
            <a:glow rad="88900">
              <a:schemeClr val="accent5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4A6898D-3846-8ED3-025C-653CF35D847F}"/>
              </a:ext>
            </a:extLst>
          </p:cNvPr>
          <p:cNvSpPr/>
          <p:nvPr/>
        </p:nvSpPr>
        <p:spPr>
          <a:xfrm>
            <a:off x="4711604" y="3397543"/>
            <a:ext cx="3188766" cy="696508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  <a:effectLst>
            <a:glow rad="88900">
              <a:schemeClr val="accent5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40F7C6D-2C8E-6585-3927-E137C7FA1B4E}"/>
              </a:ext>
            </a:extLst>
          </p:cNvPr>
          <p:cNvSpPr txBox="1"/>
          <p:nvPr/>
        </p:nvSpPr>
        <p:spPr>
          <a:xfrm>
            <a:off x="5758620" y="1508418"/>
            <a:ext cx="561204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50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  <a:sym typeface="Wingdings 2" panose="05020102010507070707" pitchFamily="18" charset="2"/>
              </a:rPr>
              <a:t></a:t>
            </a:r>
            <a:r>
              <a:rPr kumimoji="0" lang="ar-SA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  <a:sym typeface="Wingdings 2" panose="05020102010507070707" pitchFamily="18" charset="2"/>
              </a:rPr>
              <a:t> </a:t>
            </a:r>
            <a:r>
              <a:rPr kumimoji="0" lang="ar-SA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  <a:sym typeface="Oxygen"/>
              </a:rPr>
              <a:t>البرامج التطبيقية</a:t>
            </a:r>
            <a:endParaRPr lang="ar-SA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77525B9-8528-C6F3-8832-D649F80B3E42}"/>
              </a:ext>
            </a:extLst>
          </p:cNvPr>
          <p:cNvSpPr txBox="1"/>
          <p:nvPr/>
        </p:nvSpPr>
        <p:spPr>
          <a:xfrm>
            <a:off x="3551732" y="4225902"/>
            <a:ext cx="561204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50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  <a:sym typeface="Wingdings 2" panose="05020102010507070707" pitchFamily="18" charset="2"/>
              </a:rPr>
              <a:t></a:t>
            </a:r>
            <a:r>
              <a:rPr kumimoji="0" lang="ar-SA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  <a:sym typeface="Wingdings 2" panose="05020102010507070707" pitchFamily="18" charset="2"/>
              </a:rPr>
              <a:t> </a:t>
            </a:r>
            <a:r>
              <a:rPr kumimoji="0" lang="ar-SA" sz="5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  <a:sym typeface="Oxygen"/>
              </a:rPr>
              <a:t>الهواتف الذكية</a:t>
            </a:r>
            <a:endParaRPr lang="ar-SA" dirty="0"/>
          </a:p>
        </p:txBody>
      </p:sp>
      <p:pic>
        <p:nvPicPr>
          <p:cNvPr id="27" name="صورة 26" descr="صورة تحتوي على دائرة, الرسومات, التلون, لقطة شاشة&#10;&#10;تم إنشاء الوصف تلقائياً">
            <a:extLst>
              <a:ext uri="{FF2B5EF4-FFF2-40B4-BE49-F238E27FC236}">
                <a16:creationId xmlns:a16="http://schemas.microsoft.com/office/drawing/2014/main" id="{354AD3F0-F19E-1FA1-54D5-9F84F59DF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035" y="4080091"/>
            <a:ext cx="3040630" cy="28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21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59"/>
          <p:cNvSpPr/>
          <p:nvPr/>
        </p:nvSpPr>
        <p:spPr>
          <a:xfrm>
            <a:off x="1881369" y="2145915"/>
            <a:ext cx="2315039" cy="812767"/>
          </a:xfrm>
          <a:custGeom>
            <a:avLst/>
            <a:gdLst/>
            <a:ahLst/>
            <a:cxnLst/>
            <a:rect l="l" t="t" r="r" b="b"/>
            <a:pathLst>
              <a:path w="23731" h="24383" extrusionOk="0">
                <a:moveTo>
                  <a:pt x="8" y="24383"/>
                </a:moveTo>
                <a:lnTo>
                  <a:pt x="0" y="0"/>
                </a:lnTo>
                <a:lnTo>
                  <a:pt x="23731" y="0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 sz="2400"/>
          </a:p>
        </p:txBody>
      </p:sp>
      <p:sp>
        <p:nvSpPr>
          <p:cNvPr id="961" name="Google Shape;961;p59"/>
          <p:cNvSpPr/>
          <p:nvPr/>
        </p:nvSpPr>
        <p:spPr>
          <a:xfrm flipH="1">
            <a:off x="535743" y="3065134"/>
            <a:ext cx="2705119" cy="860101"/>
          </a:xfrm>
          <a:custGeom>
            <a:avLst/>
            <a:gdLst/>
            <a:ahLst/>
            <a:cxnLst/>
            <a:rect l="l" t="t" r="r" b="b"/>
            <a:pathLst>
              <a:path w="40411" h="27850" extrusionOk="0">
                <a:moveTo>
                  <a:pt x="40411" y="1"/>
                </a:moveTo>
                <a:lnTo>
                  <a:pt x="1" y="632"/>
                </a:lnTo>
                <a:lnTo>
                  <a:pt x="1906" y="27849"/>
                </a:lnTo>
                <a:lnTo>
                  <a:pt x="38494" y="27278"/>
                </a:lnTo>
                <a:lnTo>
                  <a:pt x="40411" y="1"/>
                </a:lnTo>
                <a:close/>
              </a:path>
            </a:pathLst>
          </a:custGeom>
          <a:solidFill>
            <a:srgbClr val="E973A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 b="1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966" name="Google Shape;966;p59"/>
          <p:cNvSpPr/>
          <p:nvPr/>
        </p:nvSpPr>
        <p:spPr>
          <a:xfrm>
            <a:off x="4723501" y="3058863"/>
            <a:ext cx="2704249" cy="860101"/>
          </a:xfrm>
          <a:custGeom>
            <a:avLst/>
            <a:gdLst/>
            <a:ahLst/>
            <a:cxnLst/>
            <a:rect l="l" t="t" r="r" b="b"/>
            <a:pathLst>
              <a:path w="40398" h="27850" extrusionOk="0">
                <a:moveTo>
                  <a:pt x="40398" y="1"/>
                </a:moveTo>
                <a:lnTo>
                  <a:pt x="0" y="632"/>
                </a:lnTo>
                <a:lnTo>
                  <a:pt x="1893" y="27849"/>
                </a:lnTo>
                <a:lnTo>
                  <a:pt x="38493" y="27278"/>
                </a:lnTo>
                <a:lnTo>
                  <a:pt x="40398" y="1"/>
                </a:lnTo>
                <a:close/>
              </a:path>
            </a:pathLst>
          </a:custGeom>
          <a:solidFill>
            <a:srgbClr val="68D1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 b="1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cxnSp>
        <p:nvCxnSpPr>
          <p:cNvPr id="969" name="Google Shape;969;p59"/>
          <p:cNvCxnSpPr/>
          <p:nvPr/>
        </p:nvCxnSpPr>
        <p:spPr>
          <a:xfrm>
            <a:off x="6070891" y="2440537"/>
            <a:ext cx="0" cy="540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1" name="Google Shape;971;p59"/>
          <p:cNvSpPr/>
          <p:nvPr/>
        </p:nvSpPr>
        <p:spPr>
          <a:xfrm rot="10800000" flipH="1">
            <a:off x="8962575" y="3058863"/>
            <a:ext cx="2705119" cy="860101"/>
          </a:xfrm>
          <a:custGeom>
            <a:avLst/>
            <a:gdLst/>
            <a:ahLst/>
            <a:cxnLst/>
            <a:rect l="l" t="t" r="r" b="b"/>
            <a:pathLst>
              <a:path w="40411" h="27850" extrusionOk="0">
                <a:moveTo>
                  <a:pt x="40410" y="1"/>
                </a:moveTo>
                <a:lnTo>
                  <a:pt x="1" y="632"/>
                </a:lnTo>
                <a:lnTo>
                  <a:pt x="1906" y="27849"/>
                </a:lnTo>
                <a:lnTo>
                  <a:pt x="38493" y="27278"/>
                </a:lnTo>
                <a:lnTo>
                  <a:pt x="40410" y="1"/>
                </a:lnTo>
                <a:close/>
              </a:path>
            </a:pathLst>
          </a:custGeom>
          <a:solidFill>
            <a:srgbClr val="E973A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/>
            <a:endParaRPr sz="2400" b="1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974" name="Google Shape;974;p59"/>
          <p:cNvSpPr/>
          <p:nvPr/>
        </p:nvSpPr>
        <p:spPr>
          <a:xfrm flipH="1">
            <a:off x="7995597" y="2145915"/>
            <a:ext cx="2315039" cy="812767"/>
          </a:xfrm>
          <a:custGeom>
            <a:avLst/>
            <a:gdLst/>
            <a:ahLst/>
            <a:cxnLst/>
            <a:rect l="l" t="t" r="r" b="b"/>
            <a:pathLst>
              <a:path w="23731" h="24383" extrusionOk="0">
                <a:moveTo>
                  <a:pt x="8" y="24383"/>
                </a:moveTo>
                <a:lnTo>
                  <a:pt x="0" y="0"/>
                </a:lnTo>
                <a:lnTo>
                  <a:pt x="23731" y="0"/>
                </a:ln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ar-SA" sz="2400"/>
          </a:p>
        </p:txBody>
      </p:sp>
      <p:sp>
        <p:nvSpPr>
          <p:cNvPr id="975" name="Google Shape;975;p59"/>
          <p:cNvSpPr/>
          <p:nvPr/>
        </p:nvSpPr>
        <p:spPr>
          <a:xfrm>
            <a:off x="4196404" y="1550084"/>
            <a:ext cx="3799186" cy="812767"/>
          </a:xfrm>
          <a:custGeom>
            <a:avLst/>
            <a:gdLst/>
            <a:ahLst/>
            <a:cxnLst/>
            <a:rect l="l" t="t" r="r" b="b"/>
            <a:pathLst>
              <a:path w="111062" h="22825" extrusionOk="0">
                <a:moveTo>
                  <a:pt x="111062" y="1"/>
                </a:moveTo>
                <a:lnTo>
                  <a:pt x="0" y="465"/>
                </a:lnTo>
                <a:lnTo>
                  <a:pt x="3548" y="22825"/>
                </a:lnTo>
                <a:lnTo>
                  <a:pt x="107133" y="21384"/>
                </a:lnTo>
                <a:lnTo>
                  <a:pt x="111062" y="1"/>
                </a:lnTo>
                <a:close/>
              </a:path>
            </a:pathLst>
          </a:custGeom>
          <a:solidFill>
            <a:srgbClr val="E973AE"/>
          </a:solidFill>
          <a:ln>
            <a:noFill/>
          </a:ln>
        </p:spPr>
        <p:txBody>
          <a:bodyPr spcFirstLastPara="1" wrap="square" lIns="121900" tIns="48000" rIns="121900" bIns="121900" anchor="ctr" anchorCtr="0">
            <a:noAutofit/>
          </a:bodyPr>
          <a:lstStyle/>
          <a:p>
            <a:pPr algn="ctr" defTabSz="1219140" rtl="1"/>
            <a:r>
              <a:rPr lang="ar-SA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lnaseeb" panose="00000500000000000000" pitchFamily="50" charset="-78"/>
                <a:cs typeface="Alnaseeb" panose="00000500000000000000" pitchFamily="50" charset="-78"/>
                <a:sym typeface="Carter One"/>
              </a:rPr>
              <a:t>موضوعات المقرر</a:t>
            </a:r>
            <a:endParaRPr lang="ar-SA" sz="48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lnaseeb" panose="00000500000000000000" pitchFamily="50" charset="-78"/>
              <a:cs typeface="Alnaseeb" panose="00000500000000000000" pitchFamily="50" charset="-78"/>
              <a:sym typeface="Livvic"/>
            </a:endParaRPr>
          </a:p>
        </p:txBody>
      </p:sp>
      <p:sp>
        <p:nvSpPr>
          <p:cNvPr id="5" name="Google Shape;783;p53">
            <a:extLst>
              <a:ext uri="{FF2B5EF4-FFF2-40B4-BE49-F238E27FC236}">
                <a16:creationId xmlns:a16="http://schemas.microsoft.com/office/drawing/2014/main" id="{AF130AD2-A861-49C2-26AC-932199ACCB33}"/>
              </a:ext>
            </a:extLst>
          </p:cNvPr>
          <p:cNvSpPr txBox="1">
            <a:spLocks/>
          </p:cNvSpPr>
          <p:nvPr/>
        </p:nvSpPr>
        <p:spPr>
          <a:xfrm>
            <a:off x="339682" y="4487541"/>
            <a:ext cx="2883319" cy="741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rter One"/>
              <a:buNone/>
              <a:defRPr sz="3000" b="0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rter One"/>
              <a:buNone/>
              <a:defRPr sz="3000" b="1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rter One"/>
              <a:buNone/>
              <a:defRPr sz="3000" b="1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rter One"/>
              <a:buNone/>
              <a:defRPr sz="3000" b="1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rter One"/>
              <a:buNone/>
              <a:defRPr sz="3000" b="1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rter One"/>
              <a:buNone/>
              <a:defRPr sz="3000" b="1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rter One"/>
              <a:buNone/>
              <a:defRPr sz="3000" b="1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rter One"/>
              <a:buNone/>
              <a:defRPr sz="3000" b="1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rter One"/>
              <a:buNone/>
              <a:defRPr sz="3000" b="1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9pPr>
          </a:lstStyle>
          <a:p>
            <a:pPr algn="ctr" defTabSz="1219140">
              <a:buClr>
                <a:srgbClr val="916452"/>
              </a:buClr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تطبيقات الهواتف الذكية</a:t>
            </a:r>
            <a:endParaRPr lang="ar-SA" sz="3200" b="1" dirty="0">
              <a:solidFill>
                <a:srgbClr val="9164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jawal" panose="00000500000000000000" pitchFamily="2" charset="-78"/>
              <a:ea typeface="Livvic"/>
              <a:cs typeface="Tajawal" panose="00000500000000000000" pitchFamily="2" charset="-78"/>
              <a:sym typeface="Livvic"/>
            </a:endParaRPr>
          </a:p>
        </p:txBody>
      </p:sp>
      <p:sp>
        <p:nvSpPr>
          <p:cNvPr id="7" name="Google Shape;787;p53">
            <a:extLst>
              <a:ext uri="{FF2B5EF4-FFF2-40B4-BE49-F238E27FC236}">
                <a16:creationId xmlns:a16="http://schemas.microsoft.com/office/drawing/2014/main" id="{A92E3E45-ABC6-293D-6CD6-F7BB6138A444}"/>
              </a:ext>
            </a:extLst>
          </p:cNvPr>
          <p:cNvSpPr txBox="1">
            <a:spLocks/>
          </p:cNvSpPr>
          <p:nvPr/>
        </p:nvSpPr>
        <p:spPr>
          <a:xfrm>
            <a:off x="4770506" y="4473079"/>
            <a:ext cx="2650989" cy="741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buClr>
                <a:srgbClr val="916452"/>
              </a:buClr>
              <a:buSzPts val="3000"/>
              <a:buFont typeface="Carter One"/>
              <a:buNone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ea typeface="Carter One"/>
                <a:cs typeface="Tajawal" panose="00000500000000000000" pitchFamily="2" charset="-78"/>
              </a:defRPr>
            </a:lvl1pPr>
            <a:lvl2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2pPr>
            <a:lvl3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3pPr>
            <a:lvl4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4pPr>
            <a:lvl5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5pPr>
            <a:lvl6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6pPr>
            <a:lvl7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7pPr>
            <a:lvl8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8pPr>
            <a:lvl9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9pPr>
          </a:lstStyle>
          <a:p>
            <a:r>
              <a:rPr lang="ar-SA" sz="3200" dirty="0"/>
              <a:t>دورة حياة النظام</a:t>
            </a:r>
          </a:p>
        </p:txBody>
      </p:sp>
      <p:sp>
        <p:nvSpPr>
          <p:cNvPr id="8" name="Google Shape;789;p53">
            <a:extLst>
              <a:ext uri="{FF2B5EF4-FFF2-40B4-BE49-F238E27FC236}">
                <a16:creationId xmlns:a16="http://schemas.microsoft.com/office/drawing/2014/main" id="{06EBAE04-D347-C900-DD46-E7563BF2A622}"/>
              </a:ext>
            </a:extLst>
          </p:cNvPr>
          <p:cNvSpPr txBox="1">
            <a:spLocks/>
          </p:cNvSpPr>
          <p:nvPr/>
        </p:nvSpPr>
        <p:spPr>
          <a:xfrm>
            <a:off x="8985138" y="4507375"/>
            <a:ext cx="2650991" cy="722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buClr>
                <a:srgbClr val="916452"/>
              </a:buClr>
              <a:buSzPts val="3000"/>
              <a:buFont typeface="Carter One"/>
              <a:buNone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ea typeface="Carter One"/>
                <a:cs typeface="Tajawal" panose="00000500000000000000" pitchFamily="2" charset="-78"/>
              </a:defRPr>
            </a:lvl1pPr>
            <a:lvl2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2pPr>
            <a:lvl3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3pPr>
            <a:lvl4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4pPr>
            <a:lvl5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5pPr>
            <a:lvl6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6pPr>
            <a:lvl7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7pPr>
            <a:lvl8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8pPr>
            <a:lvl9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9pPr>
          </a:lstStyle>
          <a:p>
            <a:r>
              <a:rPr lang="ar-SA" sz="3200" dirty="0"/>
              <a:t>تخطيط المشروعات</a:t>
            </a:r>
          </a:p>
        </p:txBody>
      </p:sp>
      <p:sp>
        <p:nvSpPr>
          <p:cNvPr id="23" name="Google Shape;975;p59">
            <a:extLst>
              <a:ext uri="{FF2B5EF4-FFF2-40B4-BE49-F238E27FC236}">
                <a16:creationId xmlns:a16="http://schemas.microsoft.com/office/drawing/2014/main" id="{20A3D0D5-9E95-F07F-5041-C32E6B0FF4E6}"/>
              </a:ext>
            </a:extLst>
          </p:cNvPr>
          <p:cNvSpPr/>
          <p:nvPr/>
        </p:nvSpPr>
        <p:spPr>
          <a:xfrm>
            <a:off x="2627085" y="297543"/>
            <a:ext cx="6698343" cy="921525"/>
          </a:xfrm>
          <a:custGeom>
            <a:avLst/>
            <a:gdLst/>
            <a:ahLst/>
            <a:cxnLst/>
            <a:rect l="l" t="t" r="r" b="b"/>
            <a:pathLst>
              <a:path w="111062" h="22825" extrusionOk="0">
                <a:moveTo>
                  <a:pt x="111062" y="1"/>
                </a:moveTo>
                <a:lnTo>
                  <a:pt x="0" y="465"/>
                </a:lnTo>
                <a:lnTo>
                  <a:pt x="3548" y="22825"/>
                </a:lnTo>
                <a:lnTo>
                  <a:pt x="107133" y="21384"/>
                </a:lnTo>
                <a:lnTo>
                  <a:pt x="111062" y="1"/>
                </a:lnTo>
                <a:close/>
              </a:path>
            </a:pathLst>
          </a:custGeom>
          <a:solidFill>
            <a:srgbClr val="68D1F2"/>
          </a:solidFill>
          <a:ln>
            <a:noFill/>
          </a:ln>
        </p:spPr>
        <p:txBody>
          <a:bodyPr spcFirstLastPara="1" wrap="square" lIns="121900" tIns="36000" rIns="121900" bIns="121900" anchor="ctr" anchorCtr="0">
            <a:noAutofit/>
          </a:bodyPr>
          <a:lstStyle/>
          <a:p>
            <a:pPr algn="ctr" defTabSz="1219140" rtl="1"/>
            <a:r>
              <a:rPr lang="ar-SA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lnaseeb" panose="00000500000000000000" pitchFamily="50" charset="-78"/>
                <a:cs typeface="Alnaseeb" panose="00000500000000000000" pitchFamily="50" charset="-78"/>
                <a:sym typeface="Carter One"/>
              </a:rPr>
              <a:t>التقنية الرقمية (3)</a:t>
            </a:r>
          </a:p>
        </p:txBody>
      </p:sp>
      <p:sp>
        <p:nvSpPr>
          <p:cNvPr id="9" name="Google Shape;789;p53">
            <a:extLst>
              <a:ext uri="{FF2B5EF4-FFF2-40B4-BE49-F238E27FC236}">
                <a16:creationId xmlns:a16="http://schemas.microsoft.com/office/drawing/2014/main" id="{E863B654-7B35-9CB7-4090-E989215E77F3}"/>
              </a:ext>
            </a:extLst>
          </p:cNvPr>
          <p:cNvSpPr txBox="1">
            <a:spLocks/>
          </p:cNvSpPr>
          <p:nvPr/>
        </p:nvSpPr>
        <p:spPr>
          <a:xfrm>
            <a:off x="9130285" y="3249081"/>
            <a:ext cx="2363815" cy="722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buClr>
                <a:srgbClr val="916452"/>
              </a:buClr>
              <a:buSzPts val="3000"/>
              <a:buFont typeface="Carter One"/>
              <a:buNone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ea typeface="Carter One"/>
                <a:cs typeface="Tajawal" panose="00000500000000000000" pitchFamily="2" charset="-78"/>
              </a:defRPr>
            </a:lvl1pPr>
            <a:lvl2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2pPr>
            <a:lvl3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3pPr>
            <a:lvl4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4pPr>
            <a:lvl5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5pPr>
            <a:lvl6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6pPr>
            <a:lvl7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7pPr>
            <a:lvl8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8pPr>
            <a:lvl9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9pPr>
          </a:lstStyle>
          <a:p>
            <a:pPr rtl="1"/>
            <a:r>
              <a:rPr lang="ar-SA" sz="4267" b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 Logo" panose="02000500030000020004" pitchFamily="2" charset="-78"/>
                <a:cs typeface="Abdo Logo" panose="02000500030000020004" pitchFamily="2" charset="-78"/>
              </a:rPr>
              <a:t>الوحدة الأولى</a:t>
            </a:r>
          </a:p>
        </p:txBody>
      </p:sp>
      <p:sp>
        <p:nvSpPr>
          <p:cNvPr id="12" name="Google Shape;789;p53">
            <a:extLst>
              <a:ext uri="{FF2B5EF4-FFF2-40B4-BE49-F238E27FC236}">
                <a16:creationId xmlns:a16="http://schemas.microsoft.com/office/drawing/2014/main" id="{EA20FD64-F220-053B-EFFA-C594B9E3B7AE}"/>
              </a:ext>
            </a:extLst>
          </p:cNvPr>
          <p:cNvSpPr txBox="1">
            <a:spLocks/>
          </p:cNvSpPr>
          <p:nvPr/>
        </p:nvSpPr>
        <p:spPr>
          <a:xfrm>
            <a:off x="3880964" y="3249079"/>
            <a:ext cx="4390516" cy="722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buClr>
                <a:srgbClr val="916452"/>
              </a:buClr>
              <a:buSzPts val="3000"/>
              <a:buFont typeface="Carter One"/>
              <a:buNone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ea typeface="Carter One"/>
                <a:cs typeface="Tajawal" panose="00000500000000000000" pitchFamily="2" charset="-78"/>
              </a:defRPr>
            </a:lvl1pPr>
            <a:lvl2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2pPr>
            <a:lvl3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3pPr>
            <a:lvl4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4pPr>
            <a:lvl5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5pPr>
            <a:lvl6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6pPr>
            <a:lvl7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7pPr>
            <a:lvl8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8pPr>
            <a:lvl9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9pPr>
          </a:lstStyle>
          <a:p>
            <a:pPr rtl="1"/>
            <a:r>
              <a:rPr lang="ar-SA" sz="4267" b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 Logo" panose="02000500030000020004" pitchFamily="2" charset="-78"/>
                <a:cs typeface="Abdo Logo" panose="02000500030000020004" pitchFamily="2" charset="-78"/>
              </a:rPr>
              <a:t>الوحدة الثانية</a:t>
            </a:r>
          </a:p>
        </p:txBody>
      </p:sp>
      <p:sp>
        <p:nvSpPr>
          <p:cNvPr id="13" name="Google Shape;789;p53">
            <a:extLst>
              <a:ext uri="{FF2B5EF4-FFF2-40B4-BE49-F238E27FC236}">
                <a16:creationId xmlns:a16="http://schemas.microsoft.com/office/drawing/2014/main" id="{7BFCE275-80F5-9103-0A0F-B43944672357}"/>
              </a:ext>
            </a:extLst>
          </p:cNvPr>
          <p:cNvSpPr txBox="1">
            <a:spLocks/>
          </p:cNvSpPr>
          <p:nvPr/>
        </p:nvSpPr>
        <p:spPr>
          <a:xfrm>
            <a:off x="49237" y="3278109"/>
            <a:ext cx="3658134" cy="722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914378">
              <a:buClr>
                <a:srgbClr val="916452"/>
              </a:buClr>
              <a:buSzPts val="3000"/>
              <a:buFont typeface="Carter One"/>
              <a:buNone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ea typeface="Carter One"/>
                <a:cs typeface="Tajawal" panose="00000500000000000000" pitchFamily="2" charset="-78"/>
              </a:defRPr>
            </a:lvl1pPr>
            <a:lvl2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2pPr>
            <a:lvl3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3pPr>
            <a:lvl4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4pPr>
            <a:lvl5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5pPr>
            <a:lvl6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6pPr>
            <a:lvl7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7pPr>
            <a:lvl8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8pPr>
            <a:lvl9pPr>
              <a:buClr>
                <a:schemeClr val="dk1"/>
              </a:buClr>
              <a:buSzPts val="3000"/>
              <a:buFont typeface="Carter One"/>
              <a:buNone/>
              <a:defRPr sz="3000" b="1">
                <a:solidFill>
                  <a:schemeClr val="dk1"/>
                </a:solidFill>
                <a:latin typeface="Carter One"/>
                <a:ea typeface="Carter One"/>
                <a:cs typeface="Carter One"/>
              </a:defRPr>
            </a:lvl9pPr>
          </a:lstStyle>
          <a:p>
            <a:pPr rtl="1"/>
            <a:r>
              <a:rPr lang="ar-SA" sz="4267" b="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bdo Logo" panose="02000500030000020004" pitchFamily="2" charset="-78"/>
                <a:cs typeface="Abdo Logo" panose="02000500030000020004" pitchFamily="2" charset="-78"/>
              </a:rPr>
              <a:t>الوحدة الثالثة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47C552A-F6A8-3601-5822-6EC6DD65F8E1}"/>
              </a:ext>
            </a:extLst>
          </p:cNvPr>
          <p:cNvSpPr/>
          <p:nvPr/>
        </p:nvSpPr>
        <p:spPr>
          <a:xfrm>
            <a:off x="0" y="6304087"/>
            <a:ext cx="12192000" cy="5703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00"/>
          </a:p>
        </p:txBody>
      </p:sp>
      <p:pic>
        <p:nvPicPr>
          <p:cNvPr id="11268" name="Picture 4" descr="Check Mark GIFs | Tenor">
            <a:extLst>
              <a:ext uri="{FF2B5EF4-FFF2-40B4-BE49-F238E27FC236}">
                <a16:creationId xmlns:a16="http://schemas.microsoft.com/office/drawing/2014/main" id="{4E68AB91-201A-45E7-81ED-97580251B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22" y="5161279"/>
            <a:ext cx="1016001" cy="10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185AF6E7-9BB2-861F-9F37-0069090BE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397" y="4033373"/>
            <a:ext cx="3116032" cy="155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0FDE205E-4C4F-C36E-9CC9-12163027F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444" y="4033373"/>
            <a:ext cx="3116032" cy="155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234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ثلث متساوي الساقين 18">
            <a:extLst>
              <a:ext uri="{FF2B5EF4-FFF2-40B4-BE49-F238E27FC236}">
                <a16:creationId xmlns:a16="http://schemas.microsoft.com/office/drawing/2014/main" id="{965FF771-5FBF-6093-EA5D-842A1CE5C144}"/>
              </a:ext>
            </a:extLst>
          </p:cNvPr>
          <p:cNvSpPr/>
          <p:nvPr/>
        </p:nvSpPr>
        <p:spPr>
          <a:xfrm rot="5400000">
            <a:off x="977110" y="3662067"/>
            <a:ext cx="1862208" cy="571838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ثلث متساوي الساقين 17">
            <a:extLst>
              <a:ext uri="{FF2B5EF4-FFF2-40B4-BE49-F238E27FC236}">
                <a16:creationId xmlns:a16="http://schemas.microsoft.com/office/drawing/2014/main" id="{3FD16E25-E232-79BD-15DD-352AF1D9D971}"/>
              </a:ext>
            </a:extLst>
          </p:cNvPr>
          <p:cNvSpPr/>
          <p:nvPr/>
        </p:nvSpPr>
        <p:spPr>
          <a:xfrm rot="16200000" flipH="1">
            <a:off x="8073940" y="3289367"/>
            <a:ext cx="2020460" cy="6543270"/>
          </a:xfrm>
          <a:prstGeom prst="triangle">
            <a:avLst/>
          </a:prstGeom>
          <a:solidFill>
            <a:srgbClr val="6AC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 descr="صورة تحتوي على ظرف, رسالة, منتج ورقي, ورقة&#10;&#10;تم إنشاء الوصف تلقائياً">
            <a:extLst>
              <a:ext uri="{FF2B5EF4-FFF2-40B4-BE49-F238E27FC236}">
                <a16:creationId xmlns:a16="http://schemas.microsoft.com/office/drawing/2014/main" id="{6FE03B58-CF30-3D57-84D3-F6568CEE7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40" y="495870"/>
            <a:ext cx="8832735" cy="5809052"/>
          </a:xfrm>
          <a:prstGeom prst="rect">
            <a:avLst/>
          </a:prstGeom>
        </p:spPr>
      </p:pic>
      <p:sp>
        <p:nvSpPr>
          <p:cNvPr id="57" name="Google Shape;167;p34">
            <a:extLst>
              <a:ext uri="{FF2B5EF4-FFF2-40B4-BE49-F238E27FC236}">
                <a16:creationId xmlns:a16="http://schemas.microsoft.com/office/drawing/2014/main" id="{FF50FFF0-C948-F1F9-D961-94FBD530C7BB}"/>
              </a:ext>
            </a:extLst>
          </p:cNvPr>
          <p:cNvSpPr/>
          <p:nvPr/>
        </p:nvSpPr>
        <p:spPr>
          <a:xfrm>
            <a:off x="8355243" y="495869"/>
            <a:ext cx="3633556" cy="7289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69;p34">
            <a:extLst>
              <a:ext uri="{FF2B5EF4-FFF2-40B4-BE49-F238E27FC236}">
                <a16:creationId xmlns:a16="http://schemas.microsoft.com/office/drawing/2014/main" id="{41AE4B47-2735-8434-02B3-F0731DC5006B}"/>
              </a:ext>
            </a:extLst>
          </p:cNvPr>
          <p:cNvSpPr txBox="1">
            <a:spLocks/>
          </p:cNvSpPr>
          <p:nvPr/>
        </p:nvSpPr>
        <p:spPr>
          <a:xfrm>
            <a:off x="8607777" y="305892"/>
            <a:ext cx="3584222" cy="728976"/>
          </a:xfrm>
          <a:prstGeom prst="rect">
            <a:avLst/>
          </a:prstGeom>
          <a:solidFill>
            <a:srgbClr val="6AC0E6"/>
          </a:solidFill>
        </p:spPr>
        <p:txBody>
          <a:bodyPr spcFirstLastPara="1" wrap="square" lIns="19507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ar-SA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70;p34">
            <a:extLst>
              <a:ext uri="{FF2B5EF4-FFF2-40B4-BE49-F238E27FC236}">
                <a16:creationId xmlns:a16="http://schemas.microsoft.com/office/drawing/2014/main" id="{866BCA4A-B57C-C80E-1ED4-6813104927BA}"/>
              </a:ext>
            </a:extLst>
          </p:cNvPr>
          <p:cNvSpPr/>
          <p:nvPr/>
        </p:nvSpPr>
        <p:spPr>
          <a:xfrm flipH="1">
            <a:off x="11623002" y="152337"/>
            <a:ext cx="303275" cy="427202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B2F7730-C648-ABFC-CB07-FFEDDA0C2B80}"/>
              </a:ext>
            </a:extLst>
          </p:cNvPr>
          <p:cNvSpPr txBox="1"/>
          <p:nvPr/>
        </p:nvSpPr>
        <p:spPr>
          <a:xfrm>
            <a:off x="8613507" y="270686"/>
            <a:ext cx="300376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itchFamily="2" charset="-78"/>
                <a:cs typeface="A Jannat LT" pitchFamily="2" charset="-78"/>
              </a:rPr>
              <a:t>نشاط (3)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44A5308-8FC2-E491-377C-6248B93E59A5}"/>
              </a:ext>
            </a:extLst>
          </p:cNvPr>
          <p:cNvSpPr txBox="1"/>
          <p:nvPr/>
        </p:nvSpPr>
        <p:spPr>
          <a:xfrm>
            <a:off x="671086" y="1991665"/>
            <a:ext cx="727896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زمن التنفيذ: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2 د	    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طريقة التنفيذ: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جماعي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الاستراتيجية: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العصف الذهني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 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الهدف: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أن تعدد أمثلة </a:t>
            </a:r>
            <a:r>
              <a:rPr lang="ar-SA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لبعض البرامج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 التطبيقية للهواتف الذكية.</a:t>
            </a:r>
            <a:endParaRPr kumimoji="0" lang="ar-SA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89705B3-36CD-EAF9-739E-1F8B3DA772CB}"/>
              </a:ext>
            </a:extLst>
          </p:cNvPr>
          <p:cNvGrpSpPr/>
          <p:nvPr/>
        </p:nvGrpSpPr>
        <p:grpSpPr>
          <a:xfrm>
            <a:off x="-323552" y="3947795"/>
            <a:ext cx="3404765" cy="2974860"/>
            <a:chOff x="-500178" y="4102725"/>
            <a:chExt cx="3404765" cy="2974860"/>
          </a:xfrm>
        </p:grpSpPr>
        <p:pic>
          <p:nvPicPr>
            <p:cNvPr id="9" name="صورة 8" descr="صورة تحتوي على رسالة, ورقة ملاحظة لاصقة, ظرف, ثابت&#10;&#10;تم إنشاء الوصف تلقائياً">
              <a:extLst>
                <a:ext uri="{FF2B5EF4-FFF2-40B4-BE49-F238E27FC236}">
                  <a16:creationId xmlns:a16="http://schemas.microsoft.com/office/drawing/2014/main" id="{D619354C-5B58-2DA0-32BC-377589987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69" t="49582"/>
            <a:stretch/>
          </p:blipFill>
          <p:spPr>
            <a:xfrm flipH="1">
              <a:off x="-500178" y="4102725"/>
              <a:ext cx="1302590" cy="2974860"/>
            </a:xfrm>
            <a:prstGeom prst="rect">
              <a:avLst/>
            </a:prstGeom>
          </p:spPr>
        </p:pic>
        <p:pic>
          <p:nvPicPr>
            <p:cNvPr id="8" name="صورة 7" descr="صورة تحتوي على رسالة, ورقة ملاحظة لاصقة, ظرف, ثابت&#10;&#10;تم إنشاء الوصف تلقائياً">
              <a:extLst>
                <a:ext uri="{FF2B5EF4-FFF2-40B4-BE49-F238E27FC236}">
                  <a16:creationId xmlns:a16="http://schemas.microsoft.com/office/drawing/2014/main" id="{5BDFF6D1-8012-63C8-87AF-00877025D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2" t="89169"/>
            <a:stretch/>
          </p:blipFill>
          <p:spPr>
            <a:xfrm flipH="1">
              <a:off x="-500178" y="6438515"/>
              <a:ext cx="3404765" cy="639070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رسوم متحركة, توضيح, الوجه الإنساني, أنيميشن&#10;&#10;تم إنشاء الوصف تلقائياً">
            <a:extLst>
              <a:ext uri="{FF2B5EF4-FFF2-40B4-BE49-F238E27FC236}">
                <a16:creationId xmlns:a16="http://schemas.microsoft.com/office/drawing/2014/main" id="{6F986013-6D8E-B091-E7EE-01F003D0D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65" y="2060860"/>
            <a:ext cx="4088133" cy="47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3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33;p36">
            <a:extLst>
              <a:ext uri="{FF2B5EF4-FFF2-40B4-BE49-F238E27FC236}">
                <a16:creationId xmlns:a16="http://schemas.microsoft.com/office/drawing/2014/main" id="{8E903701-2D08-265D-D0E8-6D240EC6D3D2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553785" y="1480320"/>
            <a:ext cx="4638215" cy="1520811"/>
            <a:chOff x="1466688" y="1394869"/>
            <a:chExt cx="1964782" cy="935271"/>
          </a:xfrm>
        </p:grpSpPr>
        <p:sp>
          <p:nvSpPr>
            <p:cNvPr id="13" name="Google Shape;1135;p36">
              <a:extLst>
                <a:ext uri="{FF2B5EF4-FFF2-40B4-BE49-F238E27FC236}">
                  <a16:creationId xmlns:a16="http://schemas.microsoft.com/office/drawing/2014/main" id="{7459DBE1-46E8-2FF9-B286-A6054BB0C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688" y="1794188"/>
              <a:ext cx="1964782" cy="535952"/>
            </a:xfrm>
            <a:custGeom>
              <a:avLst/>
              <a:gdLst>
                <a:gd name="T0" fmla="*/ 0 w 109384"/>
                <a:gd name="T1" fmla="*/ 2147483646 h 35660"/>
                <a:gd name="T2" fmla="*/ 0 w 109384"/>
                <a:gd name="T3" fmla="*/ 2147483646 h 35660"/>
                <a:gd name="T4" fmla="*/ 2147483646 w 109384"/>
                <a:gd name="T5" fmla="*/ 2147483646 h 35660"/>
                <a:gd name="T6" fmla="*/ 2147483646 w 109384"/>
                <a:gd name="T7" fmla="*/ 2147483646 h 35660"/>
                <a:gd name="T8" fmla="*/ 2147483646 w 109384"/>
                <a:gd name="T9" fmla="*/ 2147483646 h 35660"/>
                <a:gd name="T10" fmla="*/ 0 w 109384"/>
                <a:gd name="T11" fmla="*/ 2147483646 h 356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384" h="35660" extrusionOk="0">
                  <a:moveTo>
                    <a:pt x="0" y="1"/>
                  </a:moveTo>
                  <a:lnTo>
                    <a:pt x="0" y="35660"/>
                  </a:lnTo>
                  <a:lnTo>
                    <a:pt x="101227" y="35660"/>
                  </a:lnTo>
                  <a:cubicBezTo>
                    <a:pt x="105728" y="35660"/>
                    <a:pt x="109383" y="32004"/>
                    <a:pt x="109383" y="27504"/>
                  </a:cubicBezTo>
                  <a:lnTo>
                    <a:pt x="10938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Google Shape;1136;p36">
              <a:extLst>
                <a:ext uri="{FF2B5EF4-FFF2-40B4-BE49-F238E27FC236}">
                  <a16:creationId xmlns:a16="http://schemas.microsoft.com/office/drawing/2014/main" id="{D566DDDE-B095-C2E2-1E4F-29325AA2A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701" y="1394869"/>
              <a:ext cx="1964769" cy="399362"/>
            </a:xfrm>
            <a:custGeom>
              <a:avLst/>
              <a:gdLst>
                <a:gd name="T0" fmla="*/ 0 w 29254"/>
                <a:gd name="T1" fmla="*/ 0 h 15169"/>
                <a:gd name="T2" fmla="*/ 29254 w 29254"/>
                <a:gd name="T3" fmla="*/ 15169 h 15169"/>
              </a:gdLst>
              <a:ahLst/>
              <a:cxnLst/>
              <a:rect l="T0" t="T1" r="T2" b="T3"/>
              <a:pathLst>
                <a:path w="29254" h="15169" extrusionOk="0">
                  <a:moveTo>
                    <a:pt x="0" y="0"/>
                  </a:moveTo>
                  <a:lnTo>
                    <a:pt x="0" y="15169"/>
                  </a:lnTo>
                  <a:lnTo>
                    <a:pt x="29254" y="15169"/>
                  </a:lnTo>
                  <a:cubicBezTo>
                    <a:pt x="29254" y="6787"/>
                    <a:pt x="22468" y="0"/>
                    <a:pt x="1409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B9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lang="ar-SA" altLang="ar-SA" sz="23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B" panose="00000500000000000000" pitchFamily="2" charset="-78"/>
                  <a:cs typeface="RB" panose="00000500000000000000" pitchFamily="2" charset="-78"/>
                  <a:sym typeface="Fira Sans Extra Condensed Mediu" charset="0"/>
                </a:rPr>
                <a:t>  1) </a:t>
              </a:r>
              <a:r>
                <a:rPr kumimoji="0" lang="ar-SA" altLang="ar-SA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B" panose="00000500000000000000" pitchFamily="2" charset="-78"/>
                  <a:ea typeface="+mn-ea"/>
                  <a:cs typeface="RB" panose="00000500000000000000" pitchFamily="2" charset="-78"/>
                  <a:sym typeface="Fira Sans Extra Condensed Mediu" charset="0"/>
                </a:rPr>
                <a:t>تطبيق</a:t>
              </a:r>
              <a:r>
                <a:rPr lang="ar-SA" altLang="ar-SA" sz="23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B" panose="00000500000000000000" pitchFamily="2" charset="-78"/>
                  <a:cs typeface="RB" panose="00000500000000000000" pitchFamily="2" charset="-78"/>
                  <a:sym typeface="Fira Sans Extra Condensed Mediu" charset="0"/>
                </a:rPr>
                <a:t>ات البريد الالكتروني</a:t>
              </a:r>
              <a:endParaRPr kumimoji="0" lang="en-US" altLang="ar-SA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B" panose="00000500000000000000" pitchFamily="2" charset="-78"/>
                <a:ea typeface="+mn-ea"/>
                <a:cs typeface="RB" panose="00000500000000000000" pitchFamily="2" charset="-78"/>
                <a:sym typeface="Fira Sans Extra Condensed Mediu" charset="0"/>
              </a:endParaRPr>
            </a:p>
          </p:txBody>
        </p:sp>
      </p:grpSp>
      <p:sp>
        <p:nvSpPr>
          <p:cNvPr id="3" name="Google Shape;350;p40">
            <a:extLst>
              <a:ext uri="{FF2B5EF4-FFF2-40B4-BE49-F238E27FC236}">
                <a16:creationId xmlns:a16="http://schemas.microsoft.com/office/drawing/2014/main" id="{823B17F7-D946-EB4C-6346-AF1AC26257F2}"/>
              </a:ext>
            </a:extLst>
          </p:cNvPr>
          <p:cNvSpPr txBox="1">
            <a:spLocks/>
          </p:cNvSpPr>
          <p:nvPr/>
        </p:nvSpPr>
        <p:spPr>
          <a:xfrm>
            <a:off x="0" y="115351"/>
            <a:ext cx="12192000" cy="796213"/>
          </a:xfrm>
          <a:prstGeom prst="rect">
            <a:avLst/>
          </a:prstGeom>
          <a:solidFill>
            <a:srgbClr val="6AC0E6"/>
          </a:solidFill>
          <a:ln w="12700" cap="flat" cmpd="sng" algn="ctr">
            <a:noFill/>
            <a:prstDash val="solid"/>
            <a:miter lim="800000"/>
          </a:ln>
          <a:effectLst>
            <a:outerShdw blurRad="139700" dist="38100" dir="54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548640" rIns="121900" bIns="91440" anchor="b" anchorCtr="0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kern="0" dirty="0"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itchFamily="2" charset="-78"/>
                <a:cs typeface="A Jannat LT" pitchFamily="2" charset="-78"/>
              </a:rPr>
              <a:t>من خلال تعاملك مع جهازك الذكي، اذكري مثال لكل من التطبيقات التالية: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A4B9AC89-22F2-C363-8FC5-844DF037ADD1}"/>
              </a:ext>
            </a:extLst>
          </p:cNvPr>
          <p:cNvSpPr/>
          <p:nvPr/>
        </p:nvSpPr>
        <p:spPr>
          <a:xfrm>
            <a:off x="0" y="6517177"/>
            <a:ext cx="12192000" cy="339241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oogle Shape;1133;p36">
            <a:extLst>
              <a:ext uri="{FF2B5EF4-FFF2-40B4-BE49-F238E27FC236}">
                <a16:creationId xmlns:a16="http://schemas.microsoft.com/office/drawing/2014/main" id="{996157A5-A95F-83CC-4C58-BC0B04879DA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552492" y="4800928"/>
            <a:ext cx="4638215" cy="1520811"/>
            <a:chOff x="1466688" y="1394869"/>
            <a:chExt cx="1964782" cy="935271"/>
          </a:xfrm>
        </p:grpSpPr>
        <p:sp>
          <p:nvSpPr>
            <p:cNvPr id="19" name="Google Shape;1135;p36">
              <a:extLst>
                <a:ext uri="{FF2B5EF4-FFF2-40B4-BE49-F238E27FC236}">
                  <a16:creationId xmlns:a16="http://schemas.microsoft.com/office/drawing/2014/main" id="{EEA4EB30-6723-6042-6258-566C70690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688" y="1794188"/>
              <a:ext cx="1964782" cy="535952"/>
            </a:xfrm>
            <a:custGeom>
              <a:avLst/>
              <a:gdLst>
                <a:gd name="T0" fmla="*/ 0 w 109384"/>
                <a:gd name="T1" fmla="*/ 2147483646 h 35660"/>
                <a:gd name="T2" fmla="*/ 0 w 109384"/>
                <a:gd name="T3" fmla="*/ 2147483646 h 35660"/>
                <a:gd name="T4" fmla="*/ 2147483646 w 109384"/>
                <a:gd name="T5" fmla="*/ 2147483646 h 35660"/>
                <a:gd name="T6" fmla="*/ 2147483646 w 109384"/>
                <a:gd name="T7" fmla="*/ 2147483646 h 35660"/>
                <a:gd name="T8" fmla="*/ 2147483646 w 109384"/>
                <a:gd name="T9" fmla="*/ 2147483646 h 35660"/>
                <a:gd name="T10" fmla="*/ 0 w 109384"/>
                <a:gd name="T11" fmla="*/ 2147483646 h 356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384" h="35660" extrusionOk="0">
                  <a:moveTo>
                    <a:pt x="0" y="1"/>
                  </a:moveTo>
                  <a:lnTo>
                    <a:pt x="0" y="35660"/>
                  </a:lnTo>
                  <a:lnTo>
                    <a:pt x="101227" y="35660"/>
                  </a:lnTo>
                  <a:cubicBezTo>
                    <a:pt x="105728" y="35660"/>
                    <a:pt x="109383" y="32004"/>
                    <a:pt x="109383" y="27504"/>
                  </a:cubicBezTo>
                  <a:lnTo>
                    <a:pt x="10938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Google Shape;1136;p36">
              <a:extLst>
                <a:ext uri="{FF2B5EF4-FFF2-40B4-BE49-F238E27FC236}">
                  <a16:creationId xmlns:a16="http://schemas.microsoft.com/office/drawing/2014/main" id="{9BBEDAA3-DA69-954A-22A8-8341B14CF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701" y="1394869"/>
              <a:ext cx="1964769" cy="399362"/>
            </a:xfrm>
            <a:custGeom>
              <a:avLst/>
              <a:gdLst>
                <a:gd name="T0" fmla="*/ 0 w 29254"/>
                <a:gd name="T1" fmla="*/ 0 h 15169"/>
                <a:gd name="T2" fmla="*/ 29254 w 29254"/>
                <a:gd name="T3" fmla="*/ 15169 h 15169"/>
              </a:gdLst>
              <a:ahLst/>
              <a:cxnLst/>
              <a:rect l="T0" t="T1" r="T2" b="T3"/>
              <a:pathLst>
                <a:path w="29254" h="15169" extrusionOk="0">
                  <a:moveTo>
                    <a:pt x="0" y="0"/>
                  </a:moveTo>
                  <a:lnTo>
                    <a:pt x="0" y="15169"/>
                  </a:lnTo>
                  <a:lnTo>
                    <a:pt x="29254" y="15169"/>
                  </a:lnTo>
                  <a:cubicBezTo>
                    <a:pt x="29254" y="6787"/>
                    <a:pt x="22468" y="0"/>
                    <a:pt x="1409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DF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121900" rIns="121900" bIns="121900" anchor="ctr"/>
            <a:lstStyle>
              <a:lvl1pPr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lang="ar-SA" altLang="ar-SA" sz="23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B" panose="00000500000000000000" pitchFamily="2" charset="-78"/>
                  <a:cs typeface="RB" panose="00000500000000000000" pitchFamily="2" charset="-78"/>
                  <a:sym typeface="Fira Sans Extra Condensed Mediu" charset="0"/>
                </a:rPr>
                <a:t>  3) </a:t>
              </a:r>
              <a:r>
                <a:rPr kumimoji="0" lang="ar-SA" altLang="ar-SA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B" panose="00000500000000000000" pitchFamily="2" charset="-78"/>
                  <a:ea typeface="+mn-ea"/>
                  <a:cs typeface="RB" panose="00000500000000000000" pitchFamily="2" charset="-78"/>
                  <a:sym typeface="Fira Sans Extra Condensed Mediu" charset="0"/>
                </a:rPr>
                <a:t>تطبيق</a:t>
              </a:r>
              <a:r>
                <a:rPr lang="ar-SA" altLang="ar-SA" sz="23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B" panose="00000500000000000000" pitchFamily="2" charset="-78"/>
                  <a:cs typeface="RB" panose="00000500000000000000" pitchFamily="2" charset="-78"/>
                  <a:sym typeface="Fira Sans Extra Condensed Mediu" charset="0"/>
                </a:rPr>
                <a:t>ات الرسائل الفورية</a:t>
              </a:r>
              <a:endParaRPr kumimoji="0" lang="en-US" altLang="ar-SA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B" panose="00000500000000000000" pitchFamily="2" charset="-78"/>
                <a:ea typeface="+mn-ea"/>
                <a:cs typeface="RB" panose="00000500000000000000" pitchFamily="2" charset="-78"/>
                <a:sym typeface="Fira Sans Extra Condensed Mediu" charset="0"/>
              </a:endParaRP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C3C1EC0F-6EE8-CD37-4A22-A42CE4C6B8C5}"/>
              </a:ext>
            </a:extLst>
          </p:cNvPr>
          <p:cNvGrpSpPr/>
          <p:nvPr/>
        </p:nvGrpSpPr>
        <p:grpSpPr>
          <a:xfrm>
            <a:off x="3385877" y="3162007"/>
            <a:ext cx="5029231" cy="1640995"/>
            <a:chOff x="3385877" y="3162007"/>
            <a:chExt cx="5029231" cy="1640995"/>
          </a:xfrm>
        </p:grpSpPr>
        <p:grpSp>
          <p:nvGrpSpPr>
            <p:cNvPr id="24" name="Google Shape;1133;p36">
              <a:extLst>
                <a:ext uri="{FF2B5EF4-FFF2-40B4-BE49-F238E27FC236}">
                  <a16:creationId xmlns:a16="http://schemas.microsoft.com/office/drawing/2014/main" id="{1B4AA61E-B94C-5E51-546D-24BA8CD07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6893" y="3162007"/>
              <a:ext cx="4638215" cy="1640995"/>
              <a:chOff x="1466688" y="1320958"/>
              <a:chExt cx="1964782" cy="1009182"/>
            </a:xfrm>
          </p:grpSpPr>
          <p:sp>
            <p:nvSpPr>
              <p:cNvPr id="28" name="Google Shape;1136;p36">
                <a:extLst>
                  <a:ext uri="{FF2B5EF4-FFF2-40B4-BE49-F238E27FC236}">
                    <a16:creationId xmlns:a16="http://schemas.microsoft.com/office/drawing/2014/main" id="{47A904C1-CA76-130E-CE32-CD6AD507A49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026245" y="761401"/>
                <a:ext cx="845655" cy="1964769"/>
              </a:xfrm>
              <a:prstGeom prst="flowChartDisplay">
                <a:avLst/>
              </a:prstGeom>
              <a:solidFill>
                <a:srgbClr val="FFC1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Tx/>
                  <a:buNone/>
                  <a:tabLst/>
                  <a:defRPr/>
                </a:pPr>
                <a:endParaRPr kumimoji="0" lang="en-US" altLang="ar-SA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B" panose="00000500000000000000" pitchFamily="2" charset="-78"/>
                  <a:ea typeface="+mn-ea"/>
                  <a:cs typeface="RB" panose="00000500000000000000" pitchFamily="2" charset="-78"/>
                  <a:sym typeface="Fira Sans Extra Condensed Mediu" charset="0"/>
                </a:endParaRPr>
              </a:p>
            </p:txBody>
          </p:sp>
          <p:sp>
            <p:nvSpPr>
              <p:cNvPr id="27" name="Google Shape;1135;p36">
                <a:extLst>
                  <a:ext uri="{FF2B5EF4-FFF2-40B4-BE49-F238E27FC236}">
                    <a16:creationId xmlns:a16="http://schemas.microsoft.com/office/drawing/2014/main" id="{BF333EA3-9332-01FA-B695-6F78C33A9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688" y="1794188"/>
                <a:ext cx="1964782" cy="535952"/>
              </a:xfrm>
              <a:custGeom>
                <a:avLst/>
                <a:gdLst>
                  <a:gd name="T0" fmla="*/ 0 w 109384"/>
                  <a:gd name="T1" fmla="*/ 2147483646 h 35660"/>
                  <a:gd name="T2" fmla="*/ 0 w 109384"/>
                  <a:gd name="T3" fmla="*/ 2147483646 h 35660"/>
                  <a:gd name="T4" fmla="*/ 2147483646 w 109384"/>
                  <a:gd name="T5" fmla="*/ 2147483646 h 35660"/>
                  <a:gd name="T6" fmla="*/ 2147483646 w 109384"/>
                  <a:gd name="T7" fmla="*/ 2147483646 h 35660"/>
                  <a:gd name="T8" fmla="*/ 2147483646 w 109384"/>
                  <a:gd name="T9" fmla="*/ 2147483646 h 35660"/>
                  <a:gd name="T10" fmla="*/ 0 w 109384"/>
                  <a:gd name="T11" fmla="*/ 2147483646 h 356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9384" h="35660" extrusionOk="0">
                    <a:moveTo>
                      <a:pt x="0" y="1"/>
                    </a:moveTo>
                    <a:lnTo>
                      <a:pt x="0" y="35660"/>
                    </a:lnTo>
                    <a:lnTo>
                      <a:pt x="101227" y="35660"/>
                    </a:lnTo>
                    <a:cubicBezTo>
                      <a:pt x="105728" y="35660"/>
                      <a:pt x="109383" y="32004"/>
                      <a:pt x="109383" y="27504"/>
                    </a:cubicBezTo>
                    <a:lnTo>
                      <a:pt x="10938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3D92E871-4B2B-77D2-0682-5A69833ABED3}"/>
                </a:ext>
              </a:extLst>
            </p:cNvPr>
            <p:cNvSpPr txBox="1"/>
            <p:nvPr/>
          </p:nvSpPr>
          <p:spPr>
            <a:xfrm>
              <a:off x="3385877" y="3408788"/>
              <a:ext cx="5029200" cy="4231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Tx/>
                <a:buNone/>
                <a:tabLst/>
                <a:defRPr/>
              </a:pPr>
              <a:r>
                <a:rPr lang="ar-SA" altLang="ar-SA" sz="21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B" panose="00000500000000000000" pitchFamily="2" charset="-78"/>
                  <a:cs typeface="RB" panose="00000500000000000000" pitchFamily="2" charset="-78"/>
                  <a:sym typeface="Fira Sans Extra Condensed Mediu" charset="0"/>
                </a:rPr>
                <a:t>5) </a:t>
              </a:r>
              <a:r>
                <a:rPr kumimoji="0" lang="ar-SA" altLang="ar-SA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B" panose="00000500000000000000" pitchFamily="2" charset="-78"/>
                  <a:ea typeface="+mn-ea"/>
                  <a:cs typeface="RB" panose="00000500000000000000" pitchFamily="2" charset="-78"/>
                  <a:sym typeface="Fira Sans Extra Condensed Mediu" charset="0"/>
                </a:rPr>
                <a:t>تطبيقات </a:t>
              </a:r>
              <a:r>
                <a:rPr lang="ar-SA" altLang="ar-SA" sz="21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B" panose="00000500000000000000" pitchFamily="2" charset="-78"/>
                  <a:cs typeface="RB" panose="00000500000000000000" pitchFamily="2" charset="-78"/>
                  <a:sym typeface="Fira Sans Extra Condensed Mediu" charset="0"/>
                </a:rPr>
                <a:t>حكومية (وزارات، مدارس ..الخ)</a:t>
              </a:r>
              <a:endParaRPr kumimoji="0" lang="en-US" alt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B" panose="00000500000000000000" pitchFamily="2" charset="-78"/>
                <a:ea typeface="+mn-ea"/>
                <a:cs typeface="RB" panose="00000500000000000000" pitchFamily="2" charset="-78"/>
                <a:sym typeface="Fira Sans Extra Condensed Mediu" charset="0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D1D306CB-89A1-FBF8-267A-E388281F71EB}"/>
              </a:ext>
            </a:extLst>
          </p:cNvPr>
          <p:cNvGrpSpPr/>
          <p:nvPr/>
        </p:nvGrpSpPr>
        <p:grpSpPr>
          <a:xfrm>
            <a:off x="-440729" y="1479285"/>
            <a:ext cx="5080206" cy="1520811"/>
            <a:chOff x="6001" y="1502681"/>
            <a:chExt cx="5080206" cy="1520811"/>
          </a:xfrm>
        </p:grpSpPr>
        <p:grpSp>
          <p:nvGrpSpPr>
            <p:cNvPr id="7" name="Google Shape;1133;p36">
              <a:extLst>
                <a:ext uri="{FF2B5EF4-FFF2-40B4-BE49-F238E27FC236}">
                  <a16:creationId xmlns:a16="http://schemas.microsoft.com/office/drawing/2014/main" id="{F2332E0B-6607-DFD5-47A6-4B7E1174F3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992" y="1502681"/>
              <a:ext cx="4638215" cy="1520811"/>
              <a:chOff x="1466688" y="1394869"/>
              <a:chExt cx="1964782" cy="935271"/>
            </a:xfrm>
          </p:grpSpPr>
          <p:sp>
            <p:nvSpPr>
              <p:cNvPr id="8" name="Google Shape;1135;p36">
                <a:extLst>
                  <a:ext uri="{FF2B5EF4-FFF2-40B4-BE49-F238E27FC236}">
                    <a16:creationId xmlns:a16="http://schemas.microsoft.com/office/drawing/2014/main" id="{BF61629B-6CA8-A5DF-4A63-A372D2947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688" y="1794188"/>
                <a:ext cx="1964782" cy="535952"/>
              </a:xfrm>
              <a:custGeom>
                <a:avLst/>
                <a:gdLst>
                  <a:gd name="T0" fmla="*/ 0 w 109384"/>
                  <a:gd name="T1" fmla="*/ 2147483646 h 35660"/>
                  <a:gd name="T2" fmla="*/ 0 w 109384"/>
                  <a:gd name="T3" fmla="*/ 2147483646 h 35660"/>
                  <a:gd name="T4" fmla="*/ 2147483646 w 109384"/>
                  <a:gd name="T5" fmla="*/ 2147483646 h 35660"/>
                  <a:gd name="T6" fmla="*/ 2147483646 w 109384"/>
                  <a:gd name="T7" fmla="*/ 2147483646 h 35660"/>
                  <a:gd name="T8" fmla="*/ 2147483646 w 109384"/>
                  <a:gd name="T9" fmla="*/ 2147483646 h 35660"/>
                  <a:gd name="T10" fmla="*/ 0 w 109384"/>
                  <a:gd name="T11" fmla="*/ 2147483646 h 356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9384" h="35660" extrusionOk="0">
                    <a:moveTo>
                      <a:pt x="0" y="1"/>
                    </a:moveTo>
                    <a:lnTo>
                      <a:pt x="0" y="35660"/>
                    </a:lnTo>
                    <a:lnTo>
                      <a:pt x="101227" y="35660"/>
                    </a:lnTo>
                    <a:cubicBezTo>
                      <a:pt x="105728" y="35660"/>
                      <a:pt x="109383" y="32004"/>
                      <a:pt x="109383" y="27504"/>
                    </a:cubicBezTo>
                    <a:lnTo>
                      <a:pt x="10938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" name="Google Shape;1136;p36">
                <a:extLst>
                  <a:ext uri="{FF2B5EF4-FFF2-40B4-BE49-F238E27FC236}">
                    <a16:creationId xmlns:a16="http://schemas.microsoft.com/office/drawing/2014/main" id="{C7200FC6-3308-D410-E441-40FC0C744C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701" y="1394869"/>
                <a:ext cx="1964769" cy="399362"/>
              </a:xfrm>
              <a:custGeom>
                <a:avLst/>
                <a:gdLst>
                  <a:gd name="T0" fmla="*/ 0 w 29254"/>
                  <a:gd name="T1" fmla="*/ 0 h 15169"/>
                  <a:gd name="T2" fmla="*/ 29254 w 29254"/>
                  <a:gd name="T3" fmla="*/ 15169 h 15169"/>
                </a:gdLst>
                <a:ahLst/>
                <a:cxnLst/>
                <a:rect l="T0" t="T1" r="T2" b="T3"/>
                <a:pathLst>
                  <a:path w="29254" h="15169" extrusionOk="0">
                    <a:moveTo>
                      <a:pt x="0" y="0"/>
                    </a:moveTo>
                    <a:lnTo>
                      <a:pt x="0" y="15169"/>
                    </a:lnTo>
                    <a:lnTo>
                      <a:pt x="29254" y="15169"/>
                    </a:lnTo>
                    <a:cubicBezTo>
                      <a:pt x="29254" y="6787"/>
                      <a:pt x="22468" y="0"/>
                      <a:pt x="1409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Tx/>
                  <a:buNone/>
                  <a:tabLst/>
                  <a:defRPr/>
                </a:pPr>
                <a:endParaRPr kumimoji="0" lang="en-US" altLang="ar-SA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B" panose="00000500000000000000" pitchFamily="2" charset="-78"/>
                  <a:ea typeface="+mn-ea"/>
                  <a:cs typeface="RB" panose="00000500000000000000" pitchFamily="2" charset="-78"/>
                  <a:sym typeface="Fira Sans Extra Condensed Mediu" charset="0"/>
                </a:endParaRPr>
              </a:p>
            </p:txBody>
          </p:sp>
        </p:grpSp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7B937890-02FD-CB69-8757-A35A8248B7F9}"/>
                </a:ext>
              </a:extLst>
            </p:cNvPr>
            <p:cNvSpPr txBox="1"/>
            <p:nvPr/>
          </p:nvSpPr>
          <p:spPr>
            <a:xfrm>
              <a:off x="6001" y="1625258"/>
              <a:ext cx="4324205" cy="44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SA" altLang="ar-SA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B" panose="00000500000000000000" pitchFamily="2" charset="-78"/>
                  <a:ea typeface="+mn-ea"/>
                  <a:cs typeface="RB" panose="00000500000000000000" pitchFamily="2" charset="-78"/>
                  <a:sym typeface="Fira Sans Extra Condensed Mediu" charset="0"/>
                </a:rPr>
                <a:t> </a:t>
              </a:r>
              <a:r>
                <a:rPr lang="ar-SA" altLang="ar-SA" sz="23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B" panose="00000500000000000000" pitchFamily="2" charset="-78"/>
                  <a:cs typeface="RB" panose="00000500000000000000" pitchFamily="2" charset="-78"/>
                  <a:sym typeface="Fira Sans Extra Condensed Mediu" charset="0"/>
                </a:rPr>
                <a:t>2) </a:t>
              </a:r>
              <a:r>
                <a:rPr kumimoji="0" lang="ar-SA" altLang="ar-SA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B" panose="00000500000000000000" pitchFamily="2" charset="-78"/>
                  <a:ea typeface="+mn-ea"/>
                  <a:cs typeface="RB" panose="00000500000000000000" pitchFamily="2" charset="-78"/>
                  <a:sym typeface="Fira Sans Extra Condensed Mediu" charset="0"/>
                </a:rPr>
                <a:t>تطبيقات التواصل الاجتماعي</a:t>
              </a:r>
              <a:endParaRPr lang="ar-SA" dirty="0"/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1BF47209-DBE6-2AAF-11F4-F857CC482B26}"/>
              </a:ext>
            </a:extLst>
          </p:cNvPr>
          <p:cNvGrpSpPr/>
          <p:nvPr/>
        </p:nvGrpSpPr>
        <p:grpSpPr>
          <a:xfrm>
            <a:off x="-749619" y="4800928"/>
            <a:ext cx="5389096" cy="1520811"/>
            <a:chOff x="-302890" y="4718689"/>
            <a:chExt cx="5389096" cy="1520811"/>
          </a:xfrm>
        </p:grpSpPr>
        <p:grpSp>
          <p:nvGrpSpPr>
            <p:cNvPr id="21" name="Google Shape;1133;p36">
              <a:extLst>
                <a:ext uri="{FF2B5EF4-FFF2-40B4-BE49-F238E27FC236}">
                  <a16:creationId xmlns:a16="http://schemas.microsoft.com/office/drawing/2014/main" id="{6AF02226-5E53-0936-C0BF-6E33780C65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991" y="4718689"/>
              <a:ext cx="4638215" cy="1520811"/>
              <a:chOff x="1466688" y="1394869"/>
              <a:chExt cx="1964782" cy="935271"/>
            </a:xfrm>
          </p:grpSpPr>
          <p:sp>
            <p:nvSpPr>
              <p:cNvPr id="22" name="Google Shape;1135;p36">
                <a:extLst>
                  <a:ext uri="{FF2B5EF4-FFF2-40B4-BE49-F238E27FC236}">
                    <a16:creationId xmlns:a16="http://schemas.microsoft.com/office/drawing/2014/main" id="{3867526B-1A35-D2EC-2FE4-924AA86144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688" y="1794188"/>
                <a:ext cx="1964782" cy="535952"/>
              </a:xfrm>
              <a:custGeom>
                <a:avLst/>
                <a:gdLst>
                  <a:gd name="T0" fmla="*/ 0 w 109384"/>
                  <a:gd name="T1" fmla="*/ 2147483646 h 35660"/>
                  <a:gd name="T2" fmla="*/ 0 w 109384"/>
                  <a:gd name="T3" fmla="*/ 2147483646 h 35660"/>
                  <a:gd name="T4" fmla="*/ 2147483646 w 109384"/>
                  <a:gd name="T5" fmla="*/ 2147483646 h 35660"/>
                  <a:gd name="T6" fmla="*/ 2147483646 w 109384"/>
                  <a:gd name="T7" fmla="*/ 2147483646 h 35660"/>
                  <a:gd name="T8" fmla="*/ 2147483646 w 109384"/>
                  <a:gd name="T9" fmla="*/ 2147483646 h 35660"/>
                  <a:gd name="T10" fmla="*/ 0 w 109384"/>
                  <a:gd name="T11" fmla="*/ 2147483646 h 356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9384" h="35660" extrusionOk="0">
                    <a:moveTo>
                      <a:pt x="0" y="1"/>
                    </a:moveTo>
                    <a:lnTo>
                      <a:pt x="0" y="35660"/>
                    </a:lnTo>
                    <a:lnTo>
                      <a:pt x="101227" y="35660"/>
                    </a:lnTo>
                    <a:cubicBezTo>
                      <a:pt x="105728" y="35660"/>
                      <a:pt x="109383" y="32004"/>
                      <a:pt x="109383" y="27504"/>
                    </a:cubicBezTo>
                    <a:lnTo>
                      <a:pt x="109383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Google Shape;1136;p36">
                <a:extLst>
                  <a:ext uri="{FF2B5EF4-FFF2-40B4-BE49-F238E27FC236}">
                    <a16:creationId xmlns:a16="http://schemas.microsoft.com/office/drawing/2014/main" id="{429EA1B9-DF56-633E-E172-7C19C643A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701" y="1394869"/>
                <a:ext cx="1964769" cy="399362"/>
              </a:xfrm>
              <a:custGeom>
                <a:avLst/>
                <a:gdLst>
                  <a:gd name="T0" fmla="*/ 0 w 29254"/>
                  <a:gd name="T1" fmla="*/ 0 h 15169"/>
                  <a:gd name="T2" fmla="*/ 29254 w 29254"/>
                  <a:gd name="T3" fmla="*/ 15169 h 15169"/>
                </a:gdLst>
                <a:ahLst/>
                <a:cxnLst/>
                <a:rect l="T0" t="T1" r="T2" b="T3"/>
                <a:pathLst>
                  <a:path w="29254" h="15169" extrusionOk="0">
                    <a:moveTo>
                      <a:pt x="0" y="0"/>
                    </a:moveTo>
                    <a:lnTo>
                      <a:pt x="0" y="15169"/>
                    </a:lnTo>
                    <a:lnTo>
                      <a:pt x="29254" y="15169"/>
                    </a:lnTo>
                    <a:cubicBezTo>
                      <a:pt x="29254" y="6787"/>
                      <a:pt x="22468" y="0"/>
                      <a:pt x="1409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AE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1900" tIns="121900" rIns="121900" bIns="121900" anchor="ctr"/>
              <a:lstStyle>
                <a:lvl1pPr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Calibri" panose="020F0502020204030204" pitchFamily="34" charset="0"/>
                  </a:defRPr>
                </a:lvl9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Tx/>
                  <a:buNone/>
                  <a:tabLst/>
                  <a:defRPr/>
                </a:pPr>
                <a:endParaRPr kumimoji="0" lang="en-US" altLang="ar-SA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B" panose="00000500000000000000" pitchFamily="2" charset="-78"/>
                  <a:ea typeface="+mn-ea"/>
                  <a:cs typeface="RB" panose="00000500000000000000" pitchFamily="2" charset="-78"/>
                  <a:sym typeface="Fira Sans Extra Condensed Mediu" charset="0"/>
                </a:endParaRPr>
              </a:p>
            </p:txBody>
          </p:sp>
        </p:grp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ADC91289-0828-E6A0-CD27-6B262749F00D}"/>
                </a:ext>
              </a:extLst>
            </p:cNvPr>
            <p:cNvSpPr txBox="1"/>
            <p:nvPr/>
          </p:nvSpPr>
          <p:spPr>
            <a:xfrm>
              <a:off x="-302890" y="4867192"/>
              <a:ext cx="4324205" cy="44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ar-SA" altLang="ar-SA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B" panose="00000500000000000000" pitchFamily="2" charset="-78"/>
                  <a:ea typeface="+mn-ea"/>
                  <a:cs typeface="RB" panose="00000500000000000000" pitchFamily="2" charset="-78"/>
                  <a:sym typeface="Fira Sans Extra Condensed Mediu" charset="0"/>
                </a:rPr>
                <a:t>   4) تطبيقات الخرائط</a:t>
              </a:r>
              <a:endParaRPr lang="ar-SA" dirty="0"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11F0C2AE-DEAD-66E3-CC8C-FDD309753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490" y="2048138"/>
            <a:ext cx="1015009" cy="101500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089E6C2-0838-74E0-5EA8-44D8B1E43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839" y="2067204"/>
            <a:ext cx="1717001" cy="9631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61BBF702-B35B-2822-49C7-629CF606F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427" y="2094203"/>
            <a:ext cx="1255166" cy="977966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83BB395-5760-9DFF-6D7C-D3972796C0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12" y="2131061"/>
            <a:ext cx="1062693" cy="828000"/>
          </a:xfrm>
          <a:prstGeom prst="rect">
            <a:avLst/>
          </a:prstGeom>
        </p:spPr>
      </p:pic>
      <p:pic>
        <p:nvPicPr>
          <p:cNvPr id="33" name="صورة 32" descr="صورة تحتوي على الرسومات, رمز&#10;&#10;تم إنشاء الوصف تلقائياً">
            <a:extLst>
              <a:ext uri="{FF2B5EF4-FFF2-40B4-BE49-F238E27FC236}">
                <a16:creationId xmlns:a16="http://schemas.microsoft.com/office/drawing/2014/main" id="{5E7A2D79-2FF8-B752-D086-F9C18E9EF8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09" b="66016"/>
          <a:stretch/>
        </p:blipFill>
        <p:spPr>
          <a:xfrm>
            <a:off x="3158947" y="1962549"/>
            <a:ext cx="1084742" cy="1080000"/>
          </a:xfrm>
          <a:prstGeom prst="rect">
            <a:avLst/>
          </a:prstGeom>
        </p:spPr>
      </p:pic>
      <p:pic>
        <p:nvPicPr>
          <p:cNvPr id="34" name="صورة 33" descr="صورة تحتوي على الرسومات, رمز&#10;&#10;تم إنشاء الوصف تلقائياً">
            <a:extLst>
              <a:ext uri="{FF2B5EF4-FFF2-40B4-BE49-F238E27FC236}">
                <a16:creationId xmlns:a16="http://schemas.microsoft.com/office/drawing/2014/main" id="{C7803199-CE94-10A9-AA94-F00BFC9E0B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0" r="33856" b="66016"/>
          <a:stretch/>
        </p:blipFill>
        <p:spPr>
          <a:xfrm>
            <a:off x="2199068" y="1959319"/>
            <a:ext cx="1030261" cy="1080000"/>
          </a:xfrm>
          <a:prstGeom prst="rect">
            <a:avLst/>
          </a:prstGeom>
        </p:spPr>
      </p:pic>
      <p:pic>
        <p:nvPicPr>
          <p:cNvPr id="35" name="صورة 34" descr="صورة تحتوي على الرسومات, رمز&#10;&#10;تم إنشاء الوصف تلقائياً">
            <a:extLst>
              <a:ext uri="{FF2B5EF4-FFF2-40B4-BE49-F238E27FC236}">
                <a16:creationId xmlns:a16="http://schemas.microsoft.com/office/drawing/2014/main" id="{9058F359-6589-B17C-44D3-0D715BA9DA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0" t="65262" r="33856" b="4239"/>
          <a:stretch/>
        </p:blipFill>
        <p:spPr>
          <a:xfrm>
            <a:off x="1152694" y="2057072"/>
            <a:ext cx="1030261" cy="969264"/>
          </a:xfrm>
          <a:prstGeom prst="rect">
            <a:avLst/>
          </a:prstGeom>
        </p:spPr>
      </p:pic>
      <p:pic>
        <p:nvPicPr>
          <p:cNvPr id="41" name="صورة 40" descr="صورة تحتوي على الرسومات, رمز&#10;&#10;تم إنشاء الوصف تلقائياً">
            <a:extLst>
              <a:ext uri="{FF2B5EF4-FFF2-40B4-BE49-F238E27FC236}">
                <a16:creationId xmlns:a16="http://schemas.microsoft.com/office/drawing/2014/main" id="{22BA257B-D57D-A1E7-1DEE-3E348E138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65262" r="66993" b="4239"/>
          <a:stretch/>
        </p:blipFill>
        <p:spPr>
          <a:xfrm>
            <a:off x="90501" y="2079717"/>
            <a:ext cx="1030261" cy="969264"/>
          </a:xfrm>
          <a:prstGeom prst="rect">
            <a:avLst/>
          </a:prstGeom>
        </p:spPr>
      </p:pic>
      <p:pic>
        <p:nvPicPr>
          <p:cNvPr id="43" name="صورة 42" descr="صورة تحتوي على الرسومات, التلون, تصميم الجرافيك, لقطة شاشة&#10;&#10;تم إنشاء الوصف تلقائياً">
            <a:extLst>
              <a:ext uri="{FF2B5EF4-FFF2-40B4-BE49-F238E27FC236}">
                <a16:creationId xmlns:a16="http://schemas.microsoft.com/office/drawing/2014/main" id="{6FA313F2-0E79-D7EE-E480-5B4079D6A1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7283" r="72756" b="50581"/>
          <a:stretch/>
        </p:blipFill>
        <p:spPr>
          <a:xfrm>
            <a:off x="11152917" y="5368443"/>
            <a:ext cx="1121379" cy="1016284"/>
          </a:xfrm>
          <a:prstGeom prst="rect">
            <a:avLst/>
          </a:prstGeom>
        </p:spPr>
      </p:pic>
      <p:pic>
        <p:nvPicPr>
          <p:cNvPr id="44" name="صورة 43" descr="صورة تحتوي على الرسومات, التلون, تصميم الجرافيك, لقطة شاشة&#10;&#10;تم إنشاء الوصف تلقائياً">
            <a:extLst>
              <a:ext uri="{FF2B5EF4-FFF2-40B4-BE49-F238E27FC236}">
                <a16:creationId xmlns:a16="http://schemas.microsoft.com/office/drawing/2014/main" id="{A9B4AE8F-6F2A-2EE4-56F5-53B5EFD71A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3" t="7283" r="49860" b="50581"/>
          <a:stretch/>
        </p:blipFill>
        <p:spPr>
          <a:xfrm>
            <a:off x="9543195" y="5369522"/>
            <a:ext cx="1022538" cy="1016284"/>
          </a:xfrm>
          <a:prstGeom prst="rect">
            <a:avLst/>
          </a:prstGeom>
        </p:spPr>
      </p:pic>
      <p:pic>
        <p:nvPicPr>
          <p:cNvPr id="45" name="صورة 44" descr="صورة تحتوي على الرسومات, التلون, تصميم الجرافيك, لقطة شاشة&#10;&#10;تم إنشاء الوصف تلقائياً">
            <a:extLst>
              <a:ext uri="{FF2B5EF4-FFF2-40B4-BE49-F238E27FC236}">
                <a16:creationId xmlns:a16="http://schemas.microsoft.com/office/drawing/2014/main" id="{A83EECE8-9044-D1EC-C5E5-8F3DC174A3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8" t="53190" r="3725" b="4421"/>
          <a:stretch/>
        </p:blipFill>
        <p:spPr>
          <a:xfrm>
            <a:off x="10297733" y="5387909"/>
            <a:ext cx="1022538" cy="1022405"/>
          </a:xfrm>
          <a:prstGeom prst="rect">
            <a:avLst/>
          </a:prstGeom>
        </p:spPr>
      </p:pic>
      <p:pic>
        <p:nvPicPr>
          <p:cNvPr id="47" name="صورة 46" descr="صورة تحتوي على لقطة شاشة, الرسومات, نص, الخط&#10;&#10;تم إنشاء الوصف تلقائياً">
            <a:extLst>
              <a:ext uri="{FF2B5EF4-FFF2-40B4-BE49-F238E27FC236}">
                <a16:creationId xmlns:a16="http://schemas.microsoft.com/office/drawing/2014/main" id="{322A18BA-036E-4D37-1BBB-4872DA4256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9" t="51547" r="29625" b="19618"/>
          <a:stretch/>
        </p:blipFill>
        <p:spPr>
          <a:xfrm>
            <a:off x="8650671" y="5420219"/>
            <a:ext cx="911789" cy="881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صورة 47" descr="صورة تحتوي على لقطة شاشة, الرسومات, نص, الخط&#10;&#10;تم إنشاء الوصف تلقائياً">
            <a:extLst>
              <a:ext uri="{FF2B5EF4-FFF2-40B4-BE49-F238E27FC236}">
                <a16:creationId xmlns:a16="http://schemas.microsoft.com/office/drawing/2014/main" id="{BD58043A-1F5D-4536-CE85-85157BCF08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t="51547" r="71196" b="19618"/>
          <a:stretch/>
        </p:blipFill>
        <p:spPr>
          <a:xfrm>
            <a:off x="7680776" y="5428428"/>
            <a:ext cx="1006261" cy="881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صورة 53" descr="صورة تحتوي على لقطة شاشة, الرسومات, شعار, الخط&#10;&#10;تم إنشاء الوصف تلقائياً">
            <a:extLst>
              <a:ext uri="{FF2B5EF4-FFF2-40B4-BE49-F238E27FC236}">
                <a16:creationId xmlns:a16="http://schemas.microsoft.com/office/drawing/2014/main" id="{E1080B5B-68F4-6668-2B44-67149EA1D1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0" t="14617" r="31212" b="11926"/>
          <a:stretch/>
        </p:blipFill>
        <p:spPr>
          <a:xfrm>
            <a:off x="2959219" y="5469195"/>
            <a:ext cx="872117" cy="856663"/>
          </a:xfrm>
          <a:prstGeom prst="rect">
            <a:avLst/>
          </a:prstGeom>
        </p:spPr>
      </p:pic>
      <p:pic>
        <p:nvPicPr>
          <p:cNvPr id="56" name="صورة 55" descr="صورة تحتوي على الرسومات, لقطة شاشة, تصميم الجرافيك, التلون&#10;&#10;تم إنشاء الوصف تلقائياً">
            <a:extLst>
              <a:ext uri="{FF2B5EF4-FFF2-40B4-BE49-F238E27FC236}">
                <a16:creationId xmlns:a16="http://schemas.microsoft.com/office/drawing/2014/main" id="{11640585-DBE4-0227-C52A-DB7558B2BA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60" y="5467056"/>
            <a:ext cx="1121379" cy="803972"/>
          </a:xfrm>
          <a:prstGeom prst="rect">
            <a:avLst/>
          </a:prstGeom>
        </p:spPr>
      </p:pic>
      <p:pic>
        <p:nvPicPr>
          <p:cNvPr id="58" name="صورة 57" descr="صورة تحتوي على تعبيرات, مبتسم, قصاصة فنية, ابتسامة&#10;&#10;تم إنشاء الوصف تلقائياً">
            <a:extLst>
              <a:ext uri="{FF2B5EF4-FFF2-40B4-BE49-F238E27FC236}">
                <a16:creationId xmlns:a16="http://schemas.microsoft.com/office/drawing/2014/main" id="{87D3B4D3-1FDF-7FF2-A665-258C01D52E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07" y="5456631"/>
            <a:ext cx="853960" cy="853960"/>
          </a:xfrm>
          <a:prstGeom prst="rect">
            <a:avLst/>
          </a:prstGeom>
        </p:spPr>
      </p:pic>
      <p:pic>
        <p:nvPicPr>
          <p:cNvPr id="1026" name="Picture 2" descr="E-Services - COVID-19 Vaccine Booking Service">
            <a:extLst>
              <a:ext uri="{FF2B5EF4-FFF2-40B4-BE49-F238E27FC236}">
                <a16:creationId xmlns:a16="http://schemas.microsoft.com/office/drawing/2014/main" id="{ACD06FA2-C5A9-9296-E382-0290F8B8F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8" t="-608"/>
          <a:stretch/>
        </p:blipFill>
        <p:spPr bwMode="auto">
          <a:xfrm>
            <a:off x="7334609" y="3980164"/>
            <a:ext cx="739543" cy="7490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CF282C38-7A34-769E-F0F1-7AC20C34DBBB}"/>
              </a:ext>
            </a:extLst>
          </p:cNvPr>
          <p:cNvGrpSpPr/>
          <p:nvPr/>
        </p:nvGrpSpPr>
        <p:grpSpPr>
          <a:xfrm>
            <a:off x="6227063" y="3935920"/>
            <a:ext cx="893229" cy="846985"/>
            <a:chOff x="4708980" y="2128603"/>
            <a:chExt cx="2753012" cy="2609749"/>
          </a:xfrm>
        </p:grpSpPr>
        <p:sp>
          <p:nvSpPr>
            <p:cNvPr id="61" name="مستطيل 60">
              <a:extLst>
                <a:ext uri="{FF2B5EF4-FFF2-40B4-BE49-F238E27FC236}">
                  <a16:creationId xmlns:a16="http://schemas.microsoft.com/office/drawing/2014/main" id="{5E4C7DA6-055C-2941-17A9-25C2CF227DC3}"/>
                </a:ext>
              </a:extLst>
            </p:cNvPr>
            <p:cNvSpPr/>
            <p:nvPr/>
          </p:nvSpPr>
          <p:spPr>
            <a:xfrm>
              <a:off x="5030493" y="2679192"/>
              <a:ext cx="2157459" cy="1310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60" name="صورة 59" descr="صورة تحتوي على نص, لقطة شاشة, الرسومات, الخط&#10;&#10;تم إنشاء الوصف تلقائياً">
              <a:extLst>
                <a:ext uri="{FF2B5EF4-FFF2-40B4-BE49-F238E27FC236}">
                  <a16:creationId xmlns:a16="http://schemas.microsoft.com/office/drawing/2014/main" id="{20F023E9-6051-224D-A379-CF3EEC76D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96" t="12286" r="29215" b="12027"/>
            <a:stretch/>
          </p:blipFill>
          <p:spPr>
            <a:xfrm>
              <a:off x="4708980" y="2128603"/>
              <a:ext cx="2753012" cy="2609749"/>
            </a:xfrm>
            <a:prstGeom prst="rect">
              <a:avLst/>
            </a:prstGeom>
          </p:spPr>
        </p:pic>
      </p:grpSp>
      <p:pic>
        <p:nvPicPr>
          <p:cNvPr id="1028" name="Picture 4" descr="Absher | أبشر - Apps on Google Play">
            <a:extLst>
              <a:ext uri="{FF2B5EF4-FFF2-40B4-BE49-F238E27FC236}">
                <a16:creationId xmlns:a16="http://schemas.microsoft.com/office/drawing/2014/main" id="{65743FBB-2C14-AD13-0307-B49F6E700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969" y="3999928"/>
            <a:ext cx="739887" cy="739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خدماتي - الجوازات السعودية على App Store">
            <a:extLst>
              <a:ext uri="{FF2B5EF4-FFF2-40B4-BE49-F238E27FC236}">
                <a16:creationId xmlns:a16="http://schemas.microsoft.com/office/drawing/2014/main" id="{6121E814-2E04-4D7D-9B02-E15EFE7FA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t="9345" r="30838" b="11600"/>
          <a:stretch/>
        </p:blipFill>
        <p:spPr bwMode="auto">
          <a:xfrm>
            <a:off x="4091985" y="3931474"/>
            <a:ext cx="856741" cy="871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030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03BCD521-0FF8-3207-AEA2-E225864C6D9E}"/>
              </a:ext>
            </a:extLst>
          </p:cNvPr>
          <p:cNvSpPr/>
          <p:nvPr/>
        </p:nvSpPr>
        <p:spPr>
          <a:xfrm>
            <a:off x="5274991" y="1060704"/>
            <a:ext cx="5725241" cy="4837176"/>
          </a:xfrm>
          <a:prstGeom prst="roundRect">
            <a:avLst>
              <a:gd name="adj" fmla="val 1129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6" name="صورة 35" descr="صورة تحتوي على لقطة شاشة, قصاصة فنية, أنيميشن, رسوم متحركة&#10;&#10;تم إنشاء الوصف تلقائياً">
            <a:extLst>
              <a:ext uri="{FF2B5EF4-FFF2-40B4-BE49-F238E27FC236}">
                <a16:creationId xmlns:a16="http://schemas.microsoft.com/office/drawing/2014/main" id="{04978BA0-90B0-59C4-1914-CA043E212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232"/>
            <a:ext cx="4946464" cy="4946464"/>
          </a:xfrm>
          <a:prstGeom prst="rect">
            <a:avLst/>
          </a:prstGeom>
        </p:spPr>
      </p:pic>
      <p:sp>
        <p:nvSpPr>
          <p:cNvPr id="14" name="Google Shape;1692;p64">
            <a:extLst>
              <a:ext uri="{FF2B5EF4-FFF2-40B4-BE49-F238E27FC236}">
                <a16:creationId xmlns:a16="http://schemas.microsoft.com/office/drawing/2014/main" id="{39F32F72-6484-CFD7-0541-33F2C15856AB}"/>
              </a:ext>
            </a:extLst>
          </p:cNvPr>
          <p:cNvSpPr txBox="1">
            <a:spLocks/>
          </p:cNvSpPr>
          <p:nvPr/>
        </p:nvSpPr>
        <p:spPr>
          <a:xfrm>
            <a:off x="5166528" y="2117526"/>
            <a:ext cx="5932405" cy="295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05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D30"/>
              </a:buClr>
              <a:buSzPts val="12000"/>
              <a:buFont typeface="Architects Daughter"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Jannat LT" pitchFamily="2" charset="-78"/>
                <a:cs typeface="A Jannat LT" pitchFamily="2" charset="-78"/>
                <a:sym typeface="Architects Daughter"/>
              </a:rPr>
              <a:t>مراحل انشاء تطبيقات الهواتف الذكية</a:t>
            </a:r>
            <a:endParaRPr kumimoji="0" lang="en" sz="8000" b="1" i="0" u="none" strike="noStrike" kern="0" cap="none" spc="0" normalizeH="0" baseline="0" noProof="0" dirty="0">
              <a:ln>
                <a:noFill/>
              </a:ln>
              <a:solidFill>
                <a:srgbClr val="151D30"/>
              </a:solidFill>
              <a:effectLst/>
              <a:uLnTx/>
              <a:uFillTx/>
              <a:latin typeface="A Jannat LT" pitchFamily="2" charset="-78"/>
              <a:cs typeface="A Jannat LT" pitchFamily="2" charset="-78"/>
              <a:sym typeface="Architects Daughter"/>
            </a:endParaRPr>
          </a:p>
        </p:txBody>
      </p:sp>
      <p:grpSp>
        <p:nvGrpSpPr>
          <p:cNvPr id="22" name="Google Shape;1724;p65">
            <a:extLst>
              <a:ext uri="{FF2B5EF4-FFF2-40B4-BE49-F238E27FC236}">
                <a16:creationId xmlns:a16="http://schemas.microsoft.com/office/drawing/2014/main" id="{00692CF3-6562-4615-F230-A963C92CAAF6}"/>
              </a:ext>
            </a:extLst>
          </p:cNvPr>
          <p:cNvGrpSpPr/>
          <p:nvPr/>
        </p:nvGrpSpPr>
        <p:grpSpPr>
          <a:xfrm flipH="1">
            <a:off x="11172936" y="581212"/>
            <a:ext cx="913970" cy="3229537"/>
            <a:chOff x="2071150" y="1467824"/>
            <a:chExt cx="406150" cy="1381393"/>
          </a:xfrm>
        </p:grpSpPr>
        <p:sp>
          <p:nvSpPr>
            <p:cNvPr id="23" name="Google Shape;1725;p65">
              <a:extLst>
                <a:ext uri="{FF2B5EF4-FFF2-40B4-BE49-F238E27FC236}">
                  <a16:creationId xmlns:a16="http://schemas.microsoft.com/office/drawing/2014/main" id="{46494CDC-92A2-A180-880C-33821803D22E}"/>
                </a:ext>
              </a:extLst>
            </p:cNvPr>
            <p:cNvSpPr/>
            <p:nvPr/>
          </p:nvSpPr>
          <p:spPr>
            <a:xfrm flipH="1">
              <a:off x="2166234" y="1467824"/>
              <a:ext cx="311066" cy="1381393"/>
            </a:xfrm>
            <a:custGeom>
              <a:avLst/>
              <a:gdLst/>
              <a:ahLst/>
              <a:cxnLst/>
              <a:rect l="l" t="t" r="r" b="b"/>
              <a:pathLst>
                <a:path w="17760" h="49437" extrusionOk="0">
                  <a:moveTo>
                    <a:pt x="0" y="0"/>
                  </a:moveTo>
                  <a:cubicBezTo>
                    <a:pt x="9029" y="1290"/>
                    <a:pt x="15793" y="12534"/>
                    <a:pt x="16800" y="21599"/>
                  </a:cubicBezTo>
                  <a:cubicBezTo>
                    <a:pt x="17825" y="30827"/>
                    <a:pt x="14824" y="40629"/>
                    <a:pt x="17760" y="49437"/>
                  </a:cubicBezTo>
                </a:path>
              </a:pathLst>
            </a:cu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Google Shape;1726;p65">
              <a:extLst>
                <a:ext uri="{FF2B5EF4-FFF2-40B4-BE49-F238E27FC236}">
                  <a16:creationId xmlns:a16="http://schemas.microsoft.com/office/drawing/2014/main" id="{99492E7D-9F1E-F475-A0B3-8BA47B35BF14}"/>
                </a:ext>
              </a:extLst>
            </p:cNvPr>
            <p:cNvSpPr/>
            <p:nvPr/>
          </p:nvSpPr>
          <p:spPr>
            <a:xfrm>
              <a:off x="2071150" y="2608134"/>
              <a:ext cx="34425" cy="179056"/>
            </a:xfrm>
            <a:custGeom>
              <a:avLst/>
              <a:gdLst/>
              <a:ahLst/>
              <a:cxnLst/>
              <a:rect l="l" t="t" r="r" b="b"/>
              <a:pathLst>
                <a:path w="1377" h="6408" extrusionOk="0">
                  <a:moveTo>
                    <a:pt x="1145" y="0"/>
                  </a:moveTo>
                  <a:cubicBezTo>
                    <a:pt x="1414" y="2153"/>
                    <a:pt x="1534" y="4874"/>
                    <a:pt x="0" y="640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oogle Shape;1724;p65">
            <a:extLst>
              <a:ext uri="{FF2B5EF4-FFF2-40B4-BE49-F238E27FC236}">
                <a16:creationId xmlns:a16="http://schemas.microsoft.com/office/drawing/2014/main" id="{3FEED063-F265-F1B2-DBA6-C03402E41C94}"/>
              </a:ext>
            </a:extLst>
          </p:cNvPr>
          <p:cNvGrpSpPr/>
          <p:nvPr/>
        </p:nvGrpSpPr>
        <p:grpSpPr>
          <a:xfrm rot="21236757">
            <a:off x="-118874" y="1938528"/>
            <a:ext cx="913970" cy="3229537"/>
            <a:chOff x="2071150" y="1467824"/>
            <a:chExt cx="406150" cy="1381393"/>
          </a:xfrm>
        </p:grpSpPr>
        <p:sp>
          <p:nvSpPr>
            <p:cNvPr id="57" name="Google Shape;1725;p65">
              <a:extLst>
                <a:ext uri="{FF2B5EF4-FFF2-40B4-BE49-F238E27FC236}">
                  <a16:creationId xmlns:a16="http://schemas.microsoft.com/office/drawing/2014/main" id="{2BB39F61-95D1-3F33-9F6C-7ADA71832282}"/>
                </a:ext>
              </a:extLst>
            </p:cNvPr>
            <p:cNvSpPr/>
            <p:nvPr/>
          </p:nvSpPr>
          <p:spPr>
            <a:xfrm flipH="1">
              <a:off x="2166234" y="1467824"/>
              <a:ext cx="311066" cy="1381393"/>
            </a:xfrm>
            <a:custGeom>
              <a:avLst/>
              <a:gdLst/>
              <a:ahLst/>
              <a:cxnLst/>
              <a:rect l="l" t="t" r="r" b="b"/>
              <a:pathLst>
                <a:path w="17760" h="49437" extrusionOk="0">
                  <a:moveTo>
                    <a:pt x="0" y="0"/>
                  </a:moveTo>
                  <a:cubicBezTo>
                    <a:pt x="9029" y="1290"/>
                    <a:pt x="15793" y="12534"/>
                    <a:pt x="16800" y="21599"/>
                  </a:cubicBezTo>
                  <a:cubicBezTo>
                    <a:pt x="17825" y="30827"/>
                    <a:pt x="14824" y="40629"/>
                    <a:pt x="17760" y="49437"/>
                  </a:cubicBezTo>
                </a:path>
              </a:pathLst>
            </a:cu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Google Shape;1726;p65">
              <a:extLst>
                <a:ext uri="{FF2B5EF4-FFF2-40B4-BE49-F238E27FC236}">
                  <a16:creationId xmlns:a16="http://schemas.microsoft.com/office/drawing/2014/main" id="{32E50587-AE7B-FABE-CC57-59A3A03A86DC}"/>
                </a:ext>
              </a:extLst>
            </p:cNvPr>
            <p:cNvSpPr/>
            <p:nvPr/>
          </p:nvSpPr>
          <p:spPr>
            <a:xfrm>
              <a:off x="2071150" y="2608134"/>
              <a:ext cx="34425" cy="179056"/>
            </a:xfrm>
            <a:custGeom>
              <a:avLst/>
              <a:gdLst/>
              <a:ahLst/>
              <a:cxnLst/>
              <a:rect l="l" t="t" r="r" b="b"/>
              <a:pathLst>
                <a:path w="1377" h="6408" extrusionOk="0">
                  <a:moveTo>
                    <a:pt x="1145" y="0"/>
                  </a:moveTo>
                  <a:cubicBezTo>
                    <a:pt x="1414" y="2153"/>
                    <a:pt x="1534" y="4874"/>
                    <a:pt x="0" y="640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صورة 37" descr="صورة تحتوي على رسم, فن&#10;&#10;تم إنشاء الوصف تلقائياً">
            <a:extLst>
              <a:ext uri="{FF2B5EF4-FFF2-40B4-BE49-F238E27FC236}">
                <a16:creationId xmlns:a16="http://schemas.microsoft.com/office/drawing/2014/main" id="{D2FB9FC9-80A1-F99B-3284-EBB4DF028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r="10164"/>
          <a:stretch/>
        </p:blipFill>
        <p:spPr>
          <a:xfrm>
            <a:off x="4498848" y="-509170"/>
            <a:ext cx="7374088" cy="7491184"/>
          </a:xfrm>
          <a:prstGeom prst="rect">
            <a:avLst/>
          </a:prstGeom>
        </p:spPr>
      </p:pic>
      <p:sp>
        <p:nvSpPr>
          <p:cNvPr id="53" name="سهم: خماسي 52">
            <a:extLst>
              <a:ext uri="{FF2B5EF4-FFF2-40B4-BE49-F238E27FC236}">
                <a16:creationId xmlns:a16="http://schemas.microsoft.com/office/drawing/2014/main" id="{5CABFEDC-A86B-787B-3512-3BF0FE1B9818}"/>
              </a:ext>
            </a:extLst>
          </p:cNvPr>
          <p:cNvSpPr/>
          <p:nvPr/>
        </p:nvSpPr>
        <p:spPr>
          <a:xfrm rot="5400000">
            <a:off x="-46691" y="145495"/>
            <a:ext cx="1674125" cy="1388720"/>
          </a:xfrm>
          <a:prstGeom prst="homePlate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سهم: خماسي 53">
            <a:extLst>
              <a:ext uri="{FF2B5EF4-FFF2-40B4-BE49-F238E27FC236}">
                <a16:creationId xmlns:a16="http://schemas.microsoft.com/office/drawing/2014/main" id="{357475BA-D63E-47CB-EAA5-D9FE324A0151}"/>
              </a:ext>
            </a:extLst>
          </p:cNvPr>
          <p:cNvSpPr/>
          <p:nvPr/>
        </p:nvSpPr>
        <p:spPr>
          <a:xfrm rot="5400000">
            <a:off x="1633019" y="145495"/>
            <a:ext cx="1674124" cy="1388720"/>
          </a:xfrm>
          <a:prstGeom prst="homePlate">
            <a:avLst/>
          </a:prstGeom>
          <a:solidFill>
            <a:srgbClr val="ABE3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سهم: خماسي 54">
            <a:extLst>
              <a:ext uri="{FF2B5EF4-FFF2-40B4-BE49-F238E27FC236}">
                <a16:creationId xmlns:a16="http://schemas.microsoft.com/office/drawing/2014/main" id="{3AFD6152-6435-C93E-CF56-D67B994BBEBC}"/>
              </a:ext>
            </a:extLst>
          </p:cNvPr>
          <p:cNvSpPr/>
          <p:nvPr/>
        </p:nvSpPr>
        <p:spPr>
          <a:xfrm rot="5400000">
            <a:off x="3300050" y="142702"/>
            <a:ext cx="1674124" cy="1388720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0537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ثلث متساوي الساقين 18">
            <a:extLst>
              <a:ext uri="{FF2B5EF4-FFF2-40B4-BE49-F238E27FC236}">
                <a16:creationId xmlns:a16="http://schemas.microsoft.com/office/drawing/2014/main" id="{965FF771-5FBF-6093-EA5D-842A1CE5C144}"/>
              </a:ext>
            </a:extLst>
          </p:cNvPr>
          <p:cNvSpPr/>
          <p:nvPr/>
        </p:nvSpPr>
        <p:spPr>
          <a:xfrm rot="5400000">
            <a:off x="977110" y="3662067"/>
            <a:ext cx="1862208" cy="571838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ثلث متساوي الساقين 17">
            <a:extLst>
              <a:ext uri="{FF2B5EF4-FFF2-40B4-BE49-F238E27FC236}">
                <a16:creationId xmlns:a16="http://schemas.microsoft.com/office/drawing/2014/main" id="{3FD16E25-E232-79BD-15DD-352AF1D9D971}"/>
              </a:ext>
            </a:extLst>
          </p:cNvPr>
          <p:cNvSpPr/>
          <p:nvPr/>
        </p:nvSpPr>
        <p:spPr>
          <a:xfrm rot="16200000" flipH="1">
            <a:off x="8073940" y="3289367"/>
            <a:ext cx="2020460" cy="6543270"/>
          </a:xfrm>
          <a:prstGeom prst="triangle">
            <a:avLst/>
          </a:prstGeom>
          <a:solidFill>
            <a:srgbClr val="6AC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 descr="صورة تحتوي على ظرف, رسالة, منتج ورقي, ورقة&#10;&#10;تم إنشاء الوصف تلقائياً">
            <a:extLst>
              <a:ext uri="{FF2B5EF4-FFF2-40B4-BE49-F238E27FC236}">
                <a16:creationId xmlns:a16="http://schemas.microsoft.com/office/drawing/2014/main" id="{99E29C9F-A42D-D470-1BEF-DC5A2DF77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40" y="495870"/>
            <a:ext cx="8832735" cy="5809052"/>
          </a:xfrm>
          <a:prstGeom prst="rect">
            <a:avLst/>
          </a:prstGeom>
        </p:spPr>
      </p:pic>
      <p:sp>
        <p:nvSpPr>
          <p:cNvPr id="57" name="Google Shape;167;p34">
            <a:extLst>
              <a:ext uri="{FF2B5EF4-FFF2-40B4-BE49-F238E27FC236}">
                <a16:creationId xmlns:a16="http://schemas.microsoft.com/office/drawing/2014/main" id="{FF50FFF0-C948-F1F9-D961-94FBD530C7BB}"/>
              </a:ext>
            </a:extLst>
          </p:cNvPr>
          <p:cNvSpPr/>
          <p:nvPr/>
        </p:nvSpPr>
        <p:spPr>
          <a:xfrm>
            <a:off x="8355243" y="495869"/>
            <a:ext cx="3633556" cy="7289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69;p34">
            <a:extLst>
              <a:ext uri="{FF2B5EF4-FFF2-40B4-BE49-F238E27FC236}">
                <a16:creationId xmlns:a16="http://schemas.microsoft.com/office/drawing/2014/main" id="{41AE4B47-2735-8434-02B3-F0731DC5006B}"/>
              </a:ext>
            </a:extLst>
          </p:cNvPr>
          <p:cNvSpPr txBox="1">
            <a:spLocks/>
          </p:cNvSpPr>
          <p:nvPr/>
        </p:nvSpPr>
        <p:spPr>
          <a:xfrm>
            <a:off x="8607777" y="305892"/>
            <a:ext cx="3584222" cy="728976"/>
          </a:xfrm>
          <a:prstGeom prst="rect">
            <a:avLst/>
          </a:prstGeom>
          <a:solidFill>
            <a:srgbClr val="6AC0E6"/>
          </a:solidFill>
        </p:spPr>
        <p:txBody>
          <a:bodyPr spcFirstLastPara="1" wrap="square" lIns="19507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ar-SA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70;p34">
            <a:extLst>
              <a:ext uri="{FF2B5EF4-FFF2-40B4-BE49-F238E27FC236}">
                <a16:creationId xmlns:a16="http://schemas.microsoft.com/office/drawing/2014/main" id="{866BCA4A-B57C-C80E-1ED4-6813104927BA}"/>
              </a:ext>
            </a:extLst>
          </p:cNvPr>
          <p:cNvSpPr/>
          <p:nvPr/>
        </p:nvSpPr>
        <p:spPr>
          <a:xfrm flipH="1">
            <a:off x="11623002" y="152337"/>
            <a:ext cx="303275" cy="427202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B2F7730-C648-ABFC-CB07-FFEDDA0C2B80}"/>
              </a:ext>
            </a:extLst>
          </p:cNvPr>
          <p:cNvSpPr txBox="1"/>
          <p:nvPr/>
        </p:nvSpPr>
        <p:spPr>
          <a:xfrm>
            <a:off x="8613507" y="270686"/>
            <a:ext cx="300376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itchFamily="2" charset="-78"/>
                <a:cs typeface="A Jannat LT" pitchFamily="2" charset="-78"/>
              </a:rPr>
              <a:t>نشاط (4)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44A5308-8FC2-E491-377C-6248B93E59A5}"/>
              </a:ext>
            </a:extLst>
          </p:cNvPr>
          <p:cNvSpPr txBox="1"/>
          <p:nvPr/>
        </p:nvSpPr>
        <p:spPr>
          <a:xfrm>
            <a:off x="650302" y="1991665"/>
            <a:ext cx="727896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زمن التنفيذ: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2 د	    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طريقة التنفيذ: </a:t>
            </a:r>
            <a:r>
              <a:rPr lang="ar-SA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فردي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الاستراتيجية: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العصف الذهني + الربط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 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الهدف: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أن ترتب الطالبة مراحل إنشاء </a:t>
            </a:r>
            <a:b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</a:b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           تطبيقات الهواتف الذكية.</a:t>
            </a:r>
            <a:endParaRPr kumimoji="0" lang="ar-SA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89705B3-36CD-EAF9-739E-1F8B3DA772CB}"/>
              </a:ext>
            </a:extLst>
          </p:cNvPr>
          <p:cNvGrpSpPr/>
          <p:nvPr/>
        </p:nvGrpSpPr>
        <p:grpSpPr>
          <a:xfrm>
            <a:off x="-323552" y="3947795"/>
            <a:ext cx="3404765" cy="2974860"/>
            <a:chOff x="-500178" y="4102725"/>
            <a:chExt cx="3404765" cy="2974860"/>
          </a:xfrm>
        </p:grpSpPr>
        <p:pic>
          <p:nvPicPr>
            <p:cNvPr id="9" name="صورة 8" descr="صورة تحتوي على رسالة, ورقة ملاحظة لاصقة, ظرف, ثابت&#10;&#10;تم إنشاء الوصف تلقائياً">
              <a:extLst>
                <a:ext uri="{FF2B5EF4-FFF2-40B4-BE49-F238E27FC236}">
                  <a16:creationId xmlns:a16="http://schemas.microsoft.com/office/drawing/2014/main" id="{D619354C-5B58-2DA0-32BC-377589987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69" t="49582"/>
            <a:stretch/>
          </p:blipFill>
          <p:spPr>
            <a:xfrm flipH="1">
              <a:off x="-500178" y="4102725"/>
              <a:ext cx="1302590" cy="2974860"/>
            </a:xfrm>
            <a:prstGeom prst="rect">
              <a:avLst/>
            </a:prstGeom>
          </p:spPr>
        </p:pic>
        <p:pic>
          <p:nvPicPr>
            <p:cNvPr id="8" name="صورة 7" descr="صورة تحتوي على رسالة, ورقة ملاحظة لاصقة, ظرف, ثابت&#10;&#10;تم إنشاء الوصف تلقائياً">
              <a:extLst>
                <a:ext uri="{FF2B5EF4-FFF2-40B4-BE49-F238E27FC236}">
                  <a16:creationId xmlns:a16="http://schemas.microsoft.com/office/drawing/2014/main" id="{5BDFF6D1-8012-63C8-87AF-00877025D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2" t="89169"/>
            <a:stretch/>
          </p:blipFill>
          <p:spPr>
            <a:xfrm flipH="1">
              <a:off x="-500178" y="6438515"/>
              <a:ext cx="3404765" cy="639070"/>
            </a:xfrm>
            <a:prstGeom prst="rect">
              <a:avLst/>
            </a:prstGeom>
          </p:spPr>
        </p:pic>
      </p:grpSp>
      <p:pic>
        <p:nvPicPr>
          <p:cNvPr id="3" name="صورة 2" descr="صورة تحتوي على رسوم متحركة, توضيح, الوجه الإنساني, أنيميشن&#10;&#10;تم إنشاء الوصف تلقائياً">
            <a:extLst>
              <a:ext uri="{FF2B5EF4-FFF2-40B4-BE49-F238E27FC236}">
                <a16:creationId xmlns:a16="http://schemas.microsoft.com/office/drawing/2014/main" id="{9443E48D-2E45-C6BE-86E0-96F214796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65" y="2060860"/>
            <a:ext cx="4088133" cy="47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09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CE3E35A-22F4-4DB6-A835-D537B9F93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403" y="693092"/>
            <a:ext cx="3069580" cy="2191680"/>
          </a:xfrm>
          <a:prstGeom prst="rect">
            <a:avLst/>
          </a:prstGeom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E529FC9E-7FEC-2CDF-0CAE-CD37EA5EE7E7}"/>
              </a:ext>
            </a:extLst>
          </p:cNvPr>
          <p:cNvGrpSpPr/>
          <p:nvPr/>
        </p:nvGrpSpPr>
        <p:grpSpPr>
          <a:xfrm>
            <a:off x="188879" y="1091735"/>
            <a:ext cx="9105398" cy="5309162"/>
            <a:chOff x="444911" y="1219751"/>
            <a:chExt cx="9105398" cy="5309162"/>
          </a:xfrm>
        </p:grpSpPr>
        <p:pic>
          <p:nvPicPr>
            <p:cNvPr id="8" name="صورة 7" descr="صورة تحتوي على نص, خط يد, الخط, لقطة شاشة&#10;&#10;تم إنشاء الوصف تلقائياً">
              <a:extLst>
                <a:ext uri="{FF2B5EF4-FFF2-40B4-BE49-F238E27FC236}">
                  <a16:creationId xmlns:a16="http://schemas.microsoft.com/office/drawing/2014/main" id="{F79F6442-411F-5ADF-83E9-1BE46D96A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11" y="1219751"/>
              <a:ext cx="9105398" cy="5309162"/>
            </a:xfrm>
            <a:prstGeom prst="rect">
              <a:avLst/>
            </a:prstGeom>
          </p:spPr>
        </p:pic>
        <p:grpSp>
          <p:nvGrpSpPr>
            <p:cNvPr id="41" name="مجموعة 40">
              <a:extLst>
                <a:ext uri="{FF2B5EF4-FFF2-40B4-BE49-F238E27FC236}">
                  <a16:creationId xmlns:a16="http://schemas.microsoft.com/office/drawing/2014/main" id="{58A4C3A3-7FA5-83F9-66C2-D8A465D76FD4}"/>
                </a:ext>
              </a:extLst>
            </p:cNvPr>
            <p:cNvGrpSpPr/>
            <p:nvPr/>
          </p:nvGrpSpPr>
          <p:grpSpPr>
            <a:xfrm>
              <a:off x="6873213" y="1794253"/>
              <a:ext cx="2334795" cy="392619"/>
              <a:chOff x="6873213" y="1794253"/>
              <a:chExt cx="2334795" cy="392619"/>
            </a:xfrm>
          </p:grpSpPr>
          <p:sp>
            <p:nvSpPr>
              <p:cNvPr id="20" name="مستطيل 19">
                <a:extLst>
                  <a:ext uri="{FF2B5EF4-FFF2-40B4-BE49-F238E27FC236}">
                    <a16:creationId xmlns:a16="http://schemas.microsoft.com/office/drawing/2014/main" id="{8F177094-E6E0-D471-5F99-28504A40613A}"/>
                  </a:ext>
                </a:extLst>
              </p:cNvPr>
              <p:cNvSpPr/>
              <p:nvPr/>
            </p:nvSpPr>
            <p:spPr>
              <a:xfrm>
                <a:off x="6873213" y="1794253"/>
                <a:ext cx="2334795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22" name="مربع نص 21">
                <a:extLst>
                  <a:ext uri="{FF2B5EF4-FFF2-40B4-BE49-F238E27FC236}">
                    <a16:creationId xmlns:a16="http://schemas.microsoft.com/office/drawing/2014/main" id="{9529B152-15E7-A1D6-5257-847D06FEA5D1}"/>
                  </a:ext>
                </a:extLst>
              </p:cNvPr>
              <p:cNvSpPr txBox="1"/>
              <p:nvPr/>
            </p:nvSpPr>
            <p:spPr>
              <a:xfrm>
                <a:off x="6973862" y="1817540"/>
                <a:ext cx="220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b="1" dirty="0">
                    <a:solidFill>
                      <a:srgbClr val="00B050"/>
                    </a:solidFill>
                    <a:effectLst/>
                    <a:latin typeface="Tajawal" panose="00000500000000000000" pitchFamily="2" charset="-78"/>
                    <a:cs typeface="Tajawal" panose="00000500000000000000" pitchFamily="2" charset="-78"/>
                  </a:rPr>
                  <a:t>التخطيط والتصميم</a:t>
                </a:r>
              </a:p>
            </p:txBody>
          </p:sp>
        </p:grpSp>
        <p:grpSp>
          <p:nvGrpSpPr>
            <p:cNvPr id="42" name="مجموعة 41">
              <a:extLst>
                <a:ext uri="{FF2B5EF4-FFF2-40B4-BE49-F238E27FC236}">
                  <a16:creationId xmlns:a16="http://schemas.microsoft.com/office/drawing/2014/main" id="{86D5AAD6-0848-9C55-61C5-7A35F9518733}"/>
                </a:ext>
              </a:extLst>
            </p:cNvPr>
            <p:cNvGrpSpPr/>
            <p:nvPr/>
          </p:nvGrpSpPr>
          <p:grpSpPr>
            <a:xfrm>
              <a:off x="1962337" y="1820018"/>
              <a:ext cx="2783399" cy="377960"/>
              <a:chOff x="6873213" y="1794253"/>
              <a:chExt cx="2334795" cy="416318"/>
            </a:xfrm>
          </p:grpSpPr>
          <p:sp>
            <p:nvSpPr>
              <p:cNvPr id="43" name="مستطيل 42">
                <a:extLst>
                  <a:ext uri="{FF2B5EF4-FFF2-40B4-BE49-F238E27FC236}">
                    <a16:creationId xmlns:a16="http://schemas.microsoft.com/office/drawing/2014/main" id="{B862D2B8-93DD-342B-3278-43DE16EB1D19}"/>
                  </a:ext>
                </a:extLst>
              </p:cNvPr>
              <p:cNvSpPr/>
              <p:nvPr/>
            </p:nvSpPr>
            <p:spPr>
              <a:xfrm>
                <a:off x="6873213" y="1794253"/>
                <a:ext cx="2334795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44" name="مربع نص 43">
                <a:extLst>
                  <a:ext uri="{FF2B5EF4-FFF2-40B4-BE49-F238E27FC236}">
                    <a16:creationId xmlns:a16="http://schemas.microsoft.com/office/drawing/2014/main" id="{97C6CF4B-A6A2-EEC6-68C2-BD5CD887C36B}"/>
                  </a:ext>
                </a:extLst>
              </p:cNvPr>
              <p:cNvSpPr txBox="1"/>
              <p:nvPr/>
            </p:nvSpPr>
            <p:spPr>
              <a:xfrm>
                <a:off x="6973862" y="1803757"/>
                <a:ext cx="2202011" cy="406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EA748"/>
                    </a:solidFill>
                    <a:effectLst/>
                    <a:uLnTx/>
                    <a:uFillTx/>
                    <a:latin typeface="Tajawal" panose="00000500000000000000" pitchFamily="2" charset="-78"/>
                    <a:ea typeface="+mn-ea"/>
                    <a:cs typeface="Tajawal" panose="00000500000000000000" pitchFamily="2" charset="-78"/>
                  </a:rPr>
                  <a:t>التطوير (التنفيذ)</a:t>
                </a:r>
              </a:p>
            </p:txBody>
          </p:sp>
        </p:grpSp>
        <p:grpSp>
          <p:nvGrpSpPr>
            <p:cNvPr id="45" name="مجموعة 44">
              <a:extLst>
                <a:ext uri="{FF2B5EF4-FFF2-40B4-BE49-F238E27FC236}">
                  <a16:creationId xmlns:a16="http://schemas.microsoft.com/office/drawing/2014/main" id="{0F0D4109-8EC3-564D-85EC-F3383801D8B1}"/>
                </a:ext>
              </a:extLst>
            </p:cNvPr>
            <p:cNvGrpSpPr/>
            <p:nvPr/>
          </p:nvGrpSpPr>
          <p:grpSpPr>
            <a:xfrm>
              <a:off x="2096839" y="4602774"/>
              <a:ext cx="2556000" cy="414135"/>
              <a:chOff x="6873213" y="1794253"/>
              <a:chExt cx="2334795" cy="414253"/>
            </a:xfrm>
          </p:grpSpPr>
          <p:sp>
            <p:nvSpPr>
              <p:cNvPr id="46" name="مستطيل 45">
                <a:extLst>
                  <a:ext uri="{FF2B5EF4-FFF2-40B4-BE49-F238E27FC236}">
                    <a16:creationId xmlns:a16="http://schemas.microsoft.com/office/drawing/2014/main" id="{DA2BC65F-3997-94C3-426A-B526080D260C}"/>
                  </a:ext>
                </a:extLst>
              </p:cNvPr>
              <p:cNvSpPr/>
              <p:nvPr/>
            </p:nvSpPr>
            <p:spPr>
              <a:xfrm>
                <a:off x="6873213" y="1794253"/>
                <a:ext cx="2334795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47" name="مربع نص 46">
                <a:extLst>
                  <a:ext uri="{FF2B5EF4-FFF2-40B4-BE49-F238E27FC236}">
                    <a16:creationId xmlns:a16="http://schemas.microsoft.com/office/drawing/2014/main" id="{D44FA348-9046-04C2-9D16-C19534E16D4E}"/>
                  </a:ext>
                </a:extLst>
              </p:cNvPr>
              <p:cNvSpPr txBox="1"/>
              <p:nvPr/>
            </p:nvSpPr>
            <p:spPr>
              <a:xfrm>
                <a:off x="6973862" y="1808396"/>
                <a:ext cx="220201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2000" b="1" dirty="0">
                    <a:solidFill>
                      <a:srgbClr val="58B7DA"/>
                    </a:solidFill>
                    <a:effectLst/>
                    <a:latin typeface="Tajawal" panose="00000500000000000000" pitchFamily="2" charset="-78"/>
                    <a:cs typeface="Tajawal" panose="00000500000000000000" pitchFamily="2" charset="-78"/>
                  </a:rPr>
                  <a:t>الاختبار</a:t>
                </a:r>
              </a:p>
            </p:txBody>
          </p:sp>
        </p:grpSp>
        <p:grpSp>
          <p:nvGrpSpPr>
            <p:cNvPr id="48" name="مجموعة 47">
              <a:extLst>
                <a:ext uri="{FF2B5EF4-FFF2-40B4-BE49-F238E27FC236}">
                  <a16:creationId xmlns:a16="http://schemas.microsoft.com/office/drawing/2014/main" id="{25494736-5CA8-DBE1-73FE-C7759474C2F9}"/>
                </a:ext>
              </a:extLst>
            </p:cNvPr>
            <p:cNvGrpSpPr/>
            <p:nvPr/>
          </p:nvGrpSpPr>
          <p:grpSpPr>
            <a:xfrm>
              <a:off x="6898325" y="4925133"/>
              <a:ext cx="2334795" cy="369332"/>
              <a:chOff x="6873213" y="1768897"/>
              <a:chExt cx="2334795" cy="430259"/>
            </a:xfrm>
          </p:grpSpPr>
          <p:sp>
            <p:nvSpPr>
              <p:cNvPr id="49" name="مستطيل 48">
                <a:extLst>
                  <a:ext uri="{FF2B5EF4-FFF2-40B4-BE49-F238E27FC236}">
                    <a16:creationId xmlns:a16="http://schemas.microsoft.com/office/drawing/2014/main" id="{D0F1089F-E127-85BE-8AB8-FADA6036D6A1}"/>
                  </a:ext>
                </a:extLst>
              </p:cNvPr>
              <p:cNvSpPr/>
              <p:nvPr/>
            </p:nvSpPr>
            <p:spPr>
              <a:xfrm>
                <a:off x="6873213" y="1794253"/>
                <a:ext cx="2334795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0" name="مربع نص 49">
                <a:extLst>
                  <a:ext uri="{FF2B5EF4-FFF2-40B4-BE49-F238E27FC236}">
                    <a16:creationId xmlns:a16="http://schemas.microsoft.com/office/drawing/2014/main" id="{1CF80520-21EF-A344-1CC1-3A9ECC83B600}"/>
                  </a:ext>
                </a:extLst>
              </p:cNvPr>
              <p:cNvSpPr txBox="1"/>
              <p:nvPr/>
            </p:nvSpPr>
            <p:spPr>
              <a:xfrm>
                <a:off x="6973862" y="1768897"/>
                <a:ext cx="2202011" cy="4302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D2486"/>
                    </a:solidFill>
                    <a:effectLst/>
                    <a:uLnTx/>
                    <a:uFillTx/>
                    <a:latin typeface="Tajawal" panose="00000500000000000000" pitchFamily="2" charset="-78"/>
                    <a:ea typeface="+mn-ea"/>
                    <a:cs typeface="Tajawal" panose="00000500000000000000" pitchFamily="2" charset="-78"/>
                  </a:rPr>
                  <a:t>النشر والتسويق</a:t>
                </a:r>
              </a:p>
            </p:txBody>
          </p:sp>
        </p:grpSp>
      </p:grpSp>
      <p:sp>
        <p:nvSpPr>
          <p:cNvPr id="15" name="Google Shape;357;p41">
            <a:extLst>
              <a:ext uri="{FF2B5EF4-FFF2-40B4-BE49-F238E27FC236}">
                <a16:creationId xmlns:a16="http://schemas.microsoft.com/office/drawing/2014/main" id="{EB80EA6A-E43E-C192-843F-05AB32B65B55}"/>
              </a:ext>
            </a:extLst>
          </p:cNvPr>
          <p:cNvSpPr/>
          <p:nvPr/>
        </p:nvSpPr>
        <p:spPr>
          <a:xfrm rot="-226">
            <a:off x="44" y="-19661"/>
            <a:ext cx="12191966" cy="81265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7" name="Google Shape;357;p41"/>
          <p:cNvSpPr/>
          <p:nvPr/>
        </p:nvSpPr>
        <p:spPr>
          <a:xfrm rot="-226">
            <a:off x="59" y="6620256"/>
            <a:ext cx="12191966" cy="23899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A9C330F-A120-83DD-A5E8-513DC8D6DE32}"/>
              </a:ext>
            </a:extLst>
          </p:cNvPr>
          <p:cNvSpPr/>
          <p:nvPr/>
        </p:nvSpPr>
        <p:spPr>
          <a:xfrm>
            <a:off x="484632" y="6242895"/>
            <a:ext cx="1356918" cy="23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82D2E36-3EA1-BAC2-87A2-1079A816E4DD}"/>
              </a:ext>
            </a:extLst>
          </p:cNvPr>
          <p:cNvSpPr txBox="1"/>
          <p:nvPr/>
        </p:nvSpPr>
        <p:spPr>
          <a:xfrm>
            <a:off x="0" y="30232"/>
            <a:ext cx="11932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dirty="0">
                <a:solidFill>
                  <a:schemeClr val="bg1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رتبي مراحل انشاء تطبيقات الهواتف الذكية، وذلك بتحديد رقم كل مرحلة بالترتيب؟</a:t>
            </a:r>
            <a:endParaRPr lang="ar-SA" sz="4000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E14148A3-D76F-933B-A69A-C89933D7D3B3}"/>
              </a:ext>
            </a:extLst>
          </p:cNvPr>
          <p:cNvSpPr/>
          <p:nvPr/>
        </p:nvSpPr>
        <p:spPr>
          <a:xfrm>
            <a:off x="5319353" y="2064654"/>
            <a:ext cx="795528" cy="81345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61A51AA0-B879-0BE5-3AB5-D89AEF7B530A}"/>
              </a:ext>
            </a:extLst>
          </p:cNvPr>
          <p:cNvSpPr/>
          <p:nvPr/>
        </p:nvSpPr>
        <p:spPr>
          <a:xfrm>
            <a:off x="5284149" y="4388200"/>
            <a:ext cx="795528" cy="813455"/>
          </a:xfrm>
          <a:prstGeom prst="ellipse">
            <a:avLst/>
          </a:prstGeom>
          <a:solidFill>
            <a:srgbClr val="B5559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CB7B8B69-C405-1619-4686-10319285B9CB}"/>
              </a:ext>
            </a:extLst>
          </p:cNvPr>
          <p:cNvSpPr/>
          <p:nvPr/>
        </p:nvSpPr>
        <p:spPr>
          <a:xfrm>
            <a:off x="367563" y="1998500"/>
            <a:ext cx="795528" cy="8134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65285707-330C-B7B5-139A-BB1666CC61BB}"/>
              </a:ext>
            </a:extLst>
          </p:cNvPr>
          <p:cNvSpPr/>
          <p:nvPr/>
        </p:nvSpPr>
        <p:spPr>
          <a:xfrm>
            <a:off x="382014" y="4623395"/>
            <a:ext cx="795528" cy="813455"/>
          </a:xfrm>
          <a:prstGeom prst="ellipse">
            <a:avLst/>
          </a:prstGeom>
          <a:solidFill>
            <a:srgbClr val="96CDE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5D2B7EAC-97C6-D0A2-CC2A-26721ECFE60D}"/>
              </a:ext>
            </a:extLst>
          </p:cNvPr>
          <p:cNvSpPr/>
          <p:nvPr/>
        </p:nvSpPr>
        <p:spPr>
          <a:xfrm>
            <a:off x="11147444" y="1350335"/>
            <a:ext cx="795528" cy="8134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1</a:t>
            </a: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FBFD3312-37D9-B314-4394-F1B5912C35EF}"/>
              </a:ext>
            </a:extLst>
          </p:cNvPr>
          <p:cNvSpPr/>
          <p:nvPr/>
        </p:nvSpPr>
        <p:spPr>
          <a:xfrm>
            <a:off x="11154518" y="2596058"/>
            <a:ext cx="795528" cy="8134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2</a:t>
            </a: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62259CE6-3FA5-AADF-8118-4E02F86E6ED4}"/>
              </a:ext>
            </a:extLst>
          </p:cNvPr>
          <p:cNvSpPr/>
          <p:nvPr/>
        </p:nvSpPr>
        <p:spPr>
          <a:xfrm>
            <a:off x="11154518" y="5072052"/>
            <a:ext cx="795528" cy="8134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4</a:t>
            </a:r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63392507-A5FF-2D84-1E79-783637233B61}"/>
              </a:ext>
            </a:extLst>
          </p:cNvPr>
          <p:cNvSpPr/>
          <p:nvPr/>
        </p:nvSpPr>
        <p:spPr>
          <a:xfrm>
            <a:off x="11154518" y="3816241"/>
            <a:ext cx="795528" cy="8134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3</a:t>
            </a:r>
          </a:p>
        </p:txBody>
      </p:sp>
      <p:pic>
        <p:nvPicPr>
          <p:cNvPr id="321" name="صورة 320">
            <a:extLst>
              <a:ext uri="{FF2B5EF4-FFF2-40B4-BE49-F238E27FC236}">
                <a16:creationId xmlns:a16="http://schemas.microsoft.com/office/drawing/2014/main" id="{B1E11928-6BDB-7492-2442-A0EFD7CF5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341" y="1888340"/>
            <a:ext cx="3169638" cy="5166171"/>
          </a:xfrm>
          <a:prstGeom prst="rect">
            <a:avLst/>
          </a:prstGeom>
        </p:spPr>
      </p:pic>
      <p:sp>
        <p:nvSpPr>
          <p:cNvPr id="322" name="مستطيل 321">
            <a:extLst>
              <a:ext uri="{FF2B5EF4-FFF2-40B4-BE49-F238E27FC236}">
                <a16:creationId xmlns:a16="http://schemas.microsoft.com/office/drawing/2014/main" id="{E3E7F600-B5E5-7871-5DD9-55B938BCC061}"/>
              </a:ext>
            </a:extLst>
          </p:cNvPr>
          <p:cNvSpPr/>
          <p:nvPr/>
        </p:nvSpPr>
        <p:spPr>
          <a:xfrm>
            <a:off x="4745736" y="1091735"/>
            <a:ext cx="292608" cy="38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3" name="مستطيل 322">
            <a:extLst>
              <a:ext uri="{FF2B5EF4-FFF2-40B4-BE49-F238E27FC236}">
                <a16:creationId xmlns:a16="http://schemas.microsoft.com/office/drawing/2014/main" id="{AB98CB05-FA80-A995-3302-BEBD3D611431}"/>
              </a:ext>
            </a:extLst>
          </p:cNvPr>
          <p:cNvSpPr/>
          <p:nvPr/>
        </p:nvSpPr>
        <p:spPr>
          <a:xfrm>
            <a:off x="1706305" y="4060121"/>
            <a:ext cx="292608" cy="279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4" name="مستطيل 323">
            <a:extLst>
              <a:ext uri="{FF2B5EF4-FFF2-40B4-BE49-F238E27FC236}">
                <a16:creationId xmlns:a16="http://schemas.microsoft.com/office/drawing/2014/main" id="{A8C4F306-28F5-E31F-F093-D53B67163CC1}"/>
              </a:ext>
            </a:extLst>
          </p:cNvPr>
          <p:cNvSpPr/>
          <p:nvPr/>
        </p:nvSpPr>
        <p:spPr>
          <a:xfrm>
            <a:off x="5319353" y="6261094"/>
            <a:ext cx="292608" cy="279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5" name="مستطيل 324">
            <a:extLst>
              <a:ext uri="{FF2B5EF4-FFF2-40B4-BE49-F238E27FC236}">
                <a16:creationId xmlns:a16="http://schemas.microsoft.com/office/drawing/2014/main" id="{CDD8526E-F97F-CE7E-743C-1B63AC07D778}"/>
              </a:ext>
            </a:extLst>
          </p:cNvPr>
          <p:cNvSpPr/>
          <p:nvPr/>
        </p:nvSpPr>
        <p:spPr>
          <a:xfrm>
            <a:off x="8416121" y="5843843"/>
            <a:ext cx="292608" cy="279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9859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5.55112E-17 L -0.47813 0.1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-0.88529 -0.0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1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88373 0.1185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93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48177 -0.09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89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322" grpId="0" animBg="1"/>
      <p:bldP spid="323" grpId="0" animBg="1"/>
      <p:bldP spid="324" grpId="0" animBg="1"/>
      <p:bldP spid="3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حاسوب محمول, الحاسوب, رسوم متحركة&#10;&#10;تم إنشاء الوصف تلقائياً">
            <a:extLst>
              <a:ext uri="{FF2B5EF4-FFF2-40B4-BE49-F238E27FC236}">
                <a16:creationId xmlns:a16="http://schemas.microsoft.com/office/drawing/2014/main" id="{9E974E6C-8878-6B08-FA80-A9F5ED44A0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2" r="21435"/>
          <a:stretch/>
        </p:blipFill>
        <p:spPr>
          <a:xfrm>
            <a:off x="123382" y="1844473"/>
            <a:ext cx="5165270" cy="4883733"/>
          </a:xfrm>
          <a:prstGeom prst="rect">
            <a:avLst/>
          </a:prstGeom>
        </p:spPr>
      </p:pic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03BCD521-0FF8-3207-AEA2-E225864C6D9E}"/>
              </a:ext>
            </a:extLst>
          </p:cNvPr>
          <p:cNvSpPr/>
          <p:nvPr/>
        </p:nvSpPr>
        <p:spPr>
          <a:xfrm>
            <a:off x="5274991" y="1060704"/>
            <a:ext cx="5725241" cy="4837176"/>
          </a:xfrm>
          <a:prstGeom prst="roundRect">
            <a:avLst>
              <a:gd name="adj" fmla="val 1129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Google Shape;1724;p65">
            <a:extLst>
              <a:ext uri="{FF2B5EF4-FFF2-40B4-BE49-F238E27FC236}">
                <a16:creationId xmlns:a16="http://schemas.microsoft.com/office/drawing/2014/main" id="{00692CF3-6562-4615-F230-A963C92CAAF6}"/>
              </a:ext>
            </a:extLst>
          </p:cNvPr>
          <p:cNvGrpSpPr/>
          <p:nvPr/>
        </p:nvGrpSpPr>
        <p:grpSpPr>
          <a:xfrm flipH="1">
            <a:off x="11172936" y="581212"/>
            <a:ext cx="913970" cy="3229537"/>
            <a:chOff x="2071150" y="1467824"/>
            <a:chExt cx="406150" cy="1381393"/>
          </a:xfrm>
        </p:grpSpPr>
        <p:sp>
          <p:nvSpPr>
            <p:cNvPr id="23" name="Google Shape;1725;p65">
              <a:extLst>
                <a:ext uri="{FF2B5EF4-FFF2-40B4-BE49-F238E27FC236}">
                  <a16:creationId xmlns:a16="http://schemas.microsoft.com/office/drawing/2014/main" id="{46494CDC-92A2-A180-880C-33821803D22E}"/>
                </a:ext>
              </a:extLst>
            </p:cNvPr>
            <p:cNvSpPr/>
            <p:nvPr/>
          </p:nvSpPr>
          <p:spPr>
            <a:xfrm flipH="1">
              <a:off x="2166234" y="1467824"/>
              <a:ext cx="311066" cy="1381393"/>
            </a:xfrm>
            <a:custGeom>
              <a:avLst/>
              <a:gdLst/>
              <a:ahLst/>
              <a:cxnLst/>
              <a:rect l="l" t="t" r="r" b="b"/>
              <a:pathLst>
                <a:path w="17760" h="49437" extrusionOk="0">
                  <a:moveTo>
                    <a:pt x="0" y="0"/>
                  </a:moveTo>
                  <a:cubicBezTo>
                    <a:pt x="9029" y="1290"/>
                    <a:pt x="15793" y="12534"/>
                    <a:pt x="16800" y="21599"/>
                  </a:cubicBezTo>
                  <a:cubicBezTo>
                    <a:pt x="17825" y="30827"/>
                    <a:pt x="14824" y="40629"/>
                    <a:pt x="17760" y="49437"/>
                  </a:cubicBezTo>
                </a:path>
              </a:pathLst>
            </a:cu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Google Shape;1726;p65">
              <a:extLst>
                <a:ext uri="{FF2B5EF4-FFF2-40B4-BE49-F238E27FC236}">
                  <a16:creationId xmlns:a16="http://schemas.microsoft.com/office/drawing/2014/main" id="{99492E7D-9F1E-F475-A0B3-8BA47B35BF14}"/>
                </a:ext>
              </a:extLst>
            </p:cNvPr>
            <p:cNvSpPr/>
            <p:nvPr/>
          </p:nvSpPr>
          <p:spPr>
            <a:xfrm>
              <a:off x="2071150" y="2608134"/>
              <a:ext cx="34425" cy="179056"/>
            </a:xfrm>
            <a:custGeom>
              <a:avLst/>
              <a:gdLst/>
              <a:ahLst/>
              <a:cxnLst/>
              <a:rect l="l" t="t" r="r" b="b"/>
              <a:pathLst>
                <a:path w="1377" h="6408" extrusionOk="0">
                  <a:moveTo>
                    <a:pt x="1145" y="0"/>
                  </a:moveTo>
                  <a:cubicBezTo>
                    <a:pt x="1414" y="2153"/>
                    <a:pt x="1534" y="4874"/>
                    <a:pt x="0" y="640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oogle Shape;1724;p65">
            <a:extLst>
              <a:ext uri="{FF2B5EF4-FFF2-40B4-BE49-F238E27FC236}">
                <a16:creationId xmlns:a16="http://schemas.microsoft.com/office/drawing/2014/main" id="{3FEED063-F265-F1B2-DBA6-C03402E41C94}"/>
              </a:ext>
            </a:extLst>
          </p:cNvPr>
          <p:cNvGrpSpPr/>
          <p:nvPr/>
        </p:nvGrpSpPr>
        <p:grpSpPr>
          <a:xfrm rot="21236757">
            <a:off x="-118874" y="1938528"/>
            <a:ext cx="913970" cy="3229537"/>
            <a:chOff x="2071150" y="1467824"/>
            <a:chExt cx="406150" cy="1381393"/>
          </a:xfrm>
        </p:grpSpPr>
        <p:sp>
          <p:nvSpPr>
            <p:cNvPr id="57" name="Google Shape;1725;p65">
              <a:extLst>
                <a:ext uri="{FF2B5EF4-FFF2-40B4-BE49-F238E27FC236}">
                  <a16:creationId xmlns:a16="http://schemas.microsoft.com/office/drawing/2014/main" id="{2BB39F61-95D1-3F33-9F6C-7ADA71832282}"/>
                </a:ext>
              </a:extLst>
            </p:cNvPr>
            <p:cNvSpPr/>
            <p:nvPr/>
          </p:nvSpPr>
          <p:spPr>
            <a:xfrm flipH="1">
              <a:off x="2166234" y="1467824"/>
              <a:ext cx="311066" cy="1381393"/>
            </a:xfrm>
            <a:custGeom>
              <a:avLst/>
              <a:gdLst/>
              <a:ahLst/>
              <a:cxnLst/>
              <a:rect l="l" t="t" r="r" b="b"/>
              <a:pathLst>
                <a:path w="17760" h="49437" extrusionOk="0">
                  <a:moveTo>
                    <a:pt x="0" y="0"/>
                  </a:moveTo>
                  <a:cubicBezTo>
                    <a:pt x="9029" y="1290"/>
                    <a:pt x="15793" y="12534"/>
                    <a:pt x="16800" y="21599"/>
                  </a:cubicBezTo>
                  <a:cubicBezTo>
                    <a:pt x="17825" y="30827"/>
                    <a:pt x="14824" y="40629"/>
                    <a:pt x="17760" y="49437"/>
                  </a:cubicBezTo>
                </a:path>
              </a:pathLst>
            </a:custGeom>
            <a:ln w="38100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Google Shape;1726;p65">
              <a:extLst>
                <a:ext uri="{FF2B5EF4-FFF2-40B4-BE49-F238E27FC236}">
                  <a16:creationId xmlns:a16="http://schemas.microsoft.com/office/drawing/2014/main" id="{32E50587-AE7B-FABE-CC57-59A3A03A86DC}"/>
                </a:ext>
              </a:extLst>
            </p:cNvPr>
            <p:cNvSpPr/>
            <p:nvPr/>
          </p:nvSpPr>
          <p:spPr>
            <a:xfrm>
              <a:off x="2071150" y="2608134"/>
              <a:ext cx="34425" cy="179056"/>
            </a:xfrm>
            <a:custGeom>
              <a:avLst/>
              <a:gdLst/>
              <a:ahLst/>
              <a:cxnLst/>
              <a:rect l="l" t="t" r="r" b="b"/>
              <a:pathLst>
                <a:path w="1377" h="6408" extrusionOk="0">
                  <a:moveTo>
                    <a:pt x="1145" y="0"/>
                  </a:moveTo>
                  <a:cubicBezTo>
                    <a:pt x="1414" y="2153"/>
                    <a:pt x="1534" y="4874"/>
                    <a:pt x="0" y="640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8" name="صورة 37" descr="صورة تحتوي على رسم, فن&#10;&#10;تم إنشاء الوصف تلقائياً">
            <a:extLst>
              <a:ext uri="{FF2B5EF4-FFF2-40B4-BE49-F238E27FC236}">
                <a16:creationId xmlns:a16="http://schemas.microsoft.com/office/drawing/2014/main" id="{D2FB9FC9-80A1-F99B-3284-EBB4DF028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r="10164"/>
          <a:stretch/>
        </p:blipFill>
        <p:spPr>
          <a:xfrm>
            <a:off x="4498848" y="-509170"/>
            <a:ext cx="7374088" cy="7491184"/>
          </a:xfrm>
          <a:prstGeom prst="rect">
            <a:avLst/>
          </a:prstGeom>
        </p:spPr>
      </p:pic>
      <p:sp>
        <p:nvSpPr>
          <p:cNvPr id="53" name="سهم: خماسي 52">
            <a:extLst>
              <a:ext uri="{FF2B5EF4-FFF2-40B4-BE49-F238E27FC236}">
                <a16:creationId xmlns:a16="http://schemas.microsoft.com/office/drawing/2014/main" id="{5CABFEDC-A86B-787B-3512-3BF0FE1B9818}"/>
              </a:ext>
            </a:extLst>
          </p:cNvPr>
          <p:cNvSpPr/>
          <p:nvPr/>
        </p:nvSpPr>
        <p:spPr>
          <a:xfrm rot="5400000">
            <a:off x="-46691" y="145495"/>
            <a:ext cx="1674125" cy="1388720"/>
          </a:xfrm>
          <a:prstGeom prst="homePlate">
            <a:avLst/>
          </a:prstGeom>
          <a:solidFill>
            <a:schemeClr val="accent4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سهم: خماسي 53">
            <a:extLst>
              <a:ext uri="{FF2B5EF4-FFF2-40B4-BE49-F238E27FC236}">
                <a16:creationId xmlns:a16="http://schemas.microsoft.com/office/drawing/2014/main" id="{357475BA-D63E-47CB-EAA5-D9FE324A0151}"/>
              </a:ext>
            </a:extLst>
          </p:cNvPr>
          <p:cNvSpPr/>
          <p:nvPr/>
        </p:nvSpPr>
        <p:spPr>
          <a:xfrm rot="5400000">
            <a:off x="1633019" y="145495"/>
            <a:ext cx="1674124" cy="1388720"/>
          </a:xfrm>
          <a:prstGeom prst="homePlate">
            <a:avLst/>
          </a:prstGeom>
          <a:solidFill>
            <a:srgbClr val="ABE3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سهم: خماسي 54">
            <a:extLst>
              <a:ext uri="{FF2B5EF4-FFF2-40B4-BE49-F238E27FC236}">
                <a16:creationId xmlns:a16="http://schemas.microsoft.com/office/drawing/2014/main" id="{3AFD6152-6435-C93E-CF56-D67B994BBEBC}"/>
              </a:ext>
            </a:extLst>
          </p:cNvPr>
          <p:cNvSpPr/>
          <p:nvPr/>
        </p:nvSpPr>
        <p:spPr>
          <a:xfrm rot="5400000">
            <a:off x="3300050" y="142702"/>
            <a:ext cx="1674124" cy="1388720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Google Shape;1692;p64">
            <a:extLst>
              <a:ext uri="{FF2B5EF4-FFF2-40B4-BE49-F238E27FC236}">
                <a16:creationId xmlns:a16="http://schemas.microsoft.com/office/drawing/2014/main" id="{39F32F72-6484-CFD7-0541-33F2C15856AB}"/>
              </a:ext>
            </a:extLst>
          </p:cNvPr>
          <p:cNvSpPr txBox="1">
            <a:spLocks/>
          </p:cNvSpPr>
          <p:nvPr/>
        </p:nvSpPr>
        <p:spPr>
          <a:xfrm>
            <a:off x="5166528" y="2117526"/>
            <a:ext cx="5932405" cy="295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05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D30"/>
              </a:buClr>
              <a:buSzPts val="12000"/>
              <a:buFont typeface="Architects Daughter"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Jannat LT" pitchFamily="2" charset="-78"/>
                <a:cs typeface="A Jannat LT" pitchFamily="2" charset="-78"/>
                <a:sym typeface="Architects Daughter"/>
              </a:rPr>
              <a:t>التفاعل بين المستخدم والحاسب</a:t>
            </a:r>
            <a:endParaRPr kumimoji="0" lang="en" sz="8000" b="1" i="0" u="none" strike="noStrike" kern="0" cap="none" spc="0" normalizeH="0" baseline="0" noProof="0" dirty="0">
              <a:ln>
                <a:noFill/>
              </a:ln>
              <a:solidFill>
                <a:srgbClr val="151D30"/>
              </a:solidFill>
              <a:effectLst/>
              <a:uLnTx/>
              <a:uFillTx/>
              <a:latin typeface="A Jannat LT" pitchFamily="2" charset="-78"/>
              <a:cs typeface="A Jannat LT" pitchFamily="2" charset="-78"/>
              <a:sym typeface="Architects Daughter"/>
            </a:endParaRPr>
          </a:p>
        </p:txBody>
      </p:sp>
    </p:spTree>
    <p:extLst>
      <p:ext uri="{BB962C8B-B14F-4D97-AF65-F5344CB8AC3E}">
        <p14:creationId xmlns:p14="http://schemas.microsoft.com/office/powerpoint/2010/main" val="2614018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3D8"/>
        </a:solidFill>
        <a:effectLst/>
      </p:bgPr>
    </p:bg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651;p49">
            <a:extLst>
              <a:ext uri="{FF2B5EF4-FFF2-40B4-BE49-F238E27FC236}">
                <a16:creationId xmlns:a16="http://schemas.microsoft.com/office/drawing/2014/main" id="{F525914C-AF56-4BD6-AF9B-06FCCE3AA493}"/>
              </a:ext>
            </a:extLst>
          </p:cNvPr>
          <p:cNvSpPr/>
          <p:nvPr/>
        </p:nvSpPr>
        <p:spPr>
          <a:xfrm flipH="1">
            <a:off x="0" y="2999232"/>
            <a:ext cx="5202936" cy="3858768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651;p49">
            <a:extLst>
              <a:ext uri="{FF2B5EF4-FFF2-40B4-BE49-F238E27FC236}">
                <a16:creationId xmlns:a16="http://schemas.microsoft.com/office/drawing/2014/main" id="{A61B456E-B763-B933-F271-A1E18CC5AAEF}"/>
              </a:ext>
            </a:extLst>
          </p:cNvPr>
          <p:cNvSpPr/>
          <p:nvPr/>
        </p:nvSpPr>
        <p:spPr>
          <a:xfrm flipV="1">
            <a:off x="6989066" y="0"/>
            <a:ext cx="5202936" cy="3858768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31F2C657-287B-1077-60E3-CC04EC2C25A3}"/>
              </a:ext>
            </a:extLst>
          </p:cNvPr>
          <p:cNvGrpSpPr/>
          <p:nvPr/>
        </p:nvGrpSpPr>
        <p:grpSpPr>
          <a:xfrm>
            <a:off x="2743200" y="213712"/>
            <a:ext cx="6601968" cy="1805859"/>
            <a:chOff x="3274597" y="265522"/>
            <a:chExt cx="2611190" cy="1010634"/>
          </a:xfrm>
          <a:solidFill>
            <a:schemeClr val="bg1"/>
          </a:solidFill>
        </p:grpSpPr>
        <p:grpSp>
          <p:nvGrpSpPr>
            <p:cNvPr id="8" name="Google Shape;66;p15">
              <a:extLst>
                <a:ext uri="{FF2B5EF4-FFF2-40B4-BE49-F238E27FC236}">
                  <a16:creationId xmlns:a16="http://schemas.microsoft.com/office/drawing/2014/main" id="{905A4553-E410-25A0-BF17-6020DED60F80}"/>
                </a:ext>
              </a:extLst>
            </p:cNvPr>
            <p:cNvGrpSpPr/>
            <p:nvPr/>
          </p:nvGrpSpPr>
          <p:grpSpPr>
            <a:xfrm>
              <a:off x="3274597" y="291944"/>
              <a:ext cx="2611190" cy="984212"/>
              <a:chOff x="1872213" y="1137388"/>
              <a:chExt cx="1169225" cy="543400"/>
            </a:xfrm>
            <a:grpFill/>
          </p:grpSpPr>
          <p:sp>
            <p:nvSpPr>
              <p:cNvPr id="17" name="Google Shape;67;p15">
                <a:extLst>
                  <a:ext uri="{FF2B5EF4-FFF2-40B4-BE49-F238E27FC236}">
                    <a16:creationId xmlns:a16="http://schemas.microsoft.com/office/drawing/2014/main" id="{37C172D1-0212-DA23-AB2F-011346FC4DD5}"/>
                  </a:ext>
                </a:extLst>
              </p:cNvPr>
              <p:cNvSpPr/>
              <p:nvPr/>
            </p:nvSpPr>
            <p:spPr>
              <a:xfrm>
                <a:off x="1904288" y="1186950"/>
                <a:ext cx="1099510" cy="450343"/>
              </a:xfrm>
              <a:custGeom>
                <a:avLst/>
                <a:gdLst/>
                <a:ahLst/>
                <a:cxnLst/>
                <a:rect l="l" t="t" r="r" b="b"/>
                <a:pathLst>
                  <a:path w="41371" h="16786" extrusionOk="0">
                    <a:moveTo>
                      <a:pt x="0" y="1"/>
                    </a:moveTo>
                    <a:lnTo>
                      <a:pt x="1368" y="15898"/>
                    </a:lnTo>
                    <a:lnTo>
                      <a:pt x="40483" y="16786"/>
                    </a:lnTo>
                    <a:lnTo>
                      <a:pt x="41370" y="70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80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18" name="Google Shape;68;p15">
                <a:extLst>
                  <a:ext uri="{FF2B5EF4-FFF2-40B4-BE49-F238E27FC236}">
                    <a16:creationId xmlns:a16="http://schemas.microsoft.com/office/drawing/2014/main" id="{C5EB2AFF-FE4E-A11B-7F1C-F0194B1DD029}"/>
                  </a:ext>
                </a:extLst>
              </p:cNvPr>
              <p:cNvSpPr/>
              <p:nvPr/>
            </p:nvSpPr>
            <p:spPr>
              <a:xfrm>
                <a:off x="1872213" y="1137388"/>
                <a:ext cx="1169225" cy="543400"/>
              </a:xfrm>
              <a:custGeom>
                <a:avLst/>
                <a:gdLst/>
                <a:ahLst/>
                <a:cxnLst/>
                <a:rect l="l" t="t" r="r" b="b"/>
                <a:pathLst>
                  <a:path w="46769" h="21736" extrusionOk="0">
                    <a:moveTo>
                      <a:pt x="22019" y="1"/>
                    </a:moveTo>
                    <a:cubicBezTo>
                      <a:pt x="14754" y="1"/>
                      <a:pt x="7494" y="334"/>
                      <a:pt x="333" y="1159"/>
                    </a:cubicBezTo>
                    <a:cubicBezTo>
                      <a:pt x="38" y="1196"/>
                      <a:pt x="1" y="1640"/>
                      <a:pt x="333" y="1640"/>
                    </a:cubicBezTo>
                    <a:lnTo>
                      <a:pt x="814" y="1640"/>
                    </a:lnTo>
                    <a:cubicBezTo>
                      <a:pt x="333" y="7592"/>
                      <a:pt x="851" y="13618"/>
                      <a:pt x="1332" y="19570"/>
                    </a:cubicBezTo>
                    <a:cubicBezTo>
                      <a:pt x="1368" y="19903"/>
                      <a:pt x="1646" y="20070"/>
                      <a:pt x="1909" y="20070"/>
                    </a:cubicBezTo>
                    <a:cubicBezTo>
                      <a:pt x="2173" y="20070"/>
                      <a:pt x="2422" y="19903"/>
                      <a:pt x="2404" y="19570"/>
                    </a:cubicBezTo>
                    <a:cubicBezTo>
                      <a:pt x="1738" y="13581"/>
                      <a:pt x="1738" y="7629"/>
                      <a:pt x="1295" y="1640"/>
                    </a:cubicBezTo>
                    <a:cubicBezTo>
                      <a:pt x="8063" y="1470"/>
                      <a:pt x="14792" y="1317"/>
                      <a:pt x="21515" y="1317"/>
                    </a:cubicBezTo>
                    <a:cubicBezTo>
                      <a:pt x="29481" y="1317"/>
                      <a:pt x="37437" y="1533"/>
                      <a:pt x="45437" y="2194"/>
                    </a:cubicBezTo>
                    <a:cubicBezTo>
                      <a:pt x="45474" y="5189"/>
                      <a:pt x="45437" y="8184"/>
                      <a:pt x="45327" y="11178"/>
                    </a:cubicBezTo>
                    <a:cubicBezTo>
                      <a:pt x="45216" y="14025"/>
                      <a:pt x="44735" y="16946"/>
                      <a:pt x="44772" y="19829"/>
                    </a:cubicBezTo>
                    <a:cubicBezTo>
                      <a:pt x="44710" y="19783"/>
                      <a:pt x="44642" y="19762"/>
                      <a:pt x="44575" y="19762"/>
                    </a:cubicBezTo>
                    <a:cubicBezTo>
                      <a:pt x="44482" y="19762"/>
                      <a:pt x="44393" y="19802"/>
                      <a:pt x="44328" y="19866"/>
                    </a:cubicBezTo>
                    <a:cubicBezTo>
                      <a:pt x="43925" y="20284"/>
                      <a:pt x="43227" y="20413"/>
                      <a:pt x="42455" y="20413"/>
                    </a:cubicBezTo>
                    <a:cubicBezTo>
                      <a:pt x="41314" y="20413"/>
                      <a:pt x="40013" y="20132"/>
                      <a:pt x="39263" y="20088"/>
                    </a:cubicBezTo>
                    <a:cubicBezTo>
                      <a:pt x="37489" y="19977"/>
                      <a:pt x="35714" y="19903"/>
                      <a:pt x="33977" y="19829"/>
                    </a:cubicBezTo>
                    <a:cubicBezTo>
                      <a:pt x="30316" y="19644"/>
                      <a:pt x="26619" y="19534"/>
                      <a:pt x="22959" y="19497"/>
                    </a:cubicBezTo>
                    <a:cubicBezTo>
                      <a:pt x="21203" y="19478"/>
                      <a:pt x="19438" y="19460"/>
                      <a:pt x="17673" y="19460"/>
                    </a:cubicBezTo>
                    <a:cubicBezTo>
                      <a:pt x="15907" y="19460"/>
                      <a:pt x="14142" y="19478"/>
                      <a:pt x="12386" y="19534"/>
                    </a:cubicBezTo>
                    <a:cubicBezTo>
                      <a:pt x="11774" y="19547"/>
                      <a:pt x="11150" y="19549"/>
                      <a:pt x="10519" y="19549"/>
                    </a:cubicBezTo>
                    <a:cubicBezTo>
                      <a:pt x="10102" y="19549"/>
                      <a:pt x="9682" y="19548"/>
                      <a:pt x="9260" y="19548"/>
                    </a:cubicBezTo>
                    <a:cubicBezTo>
                      <a:pt x="6734" y="19548"/>
                      <a:pt x="4145" y="19589"/>
                      <a:pt x="1775" y="20162"/>
                    </a:cubicBezTo>
                    <a:cubicBezTo>
                      <a:pt x="1553" y="20199"/>
                      <a:pt x="1553" y="20569"/>
                      <a:pt x="1775" y="20606"/>
                    </a:cubicBezTo>
                    <a:cubicBezTo>
                      <a:pt x="3120" y="20821"/>
                      <a:pt x="4508" y="20889"/>
                      <a:pt x="5912" y="20889"/>
                    </a:cubicBezTo>
                    <a:cubicBezTo>
                      <a:pt x="8369" y="20889"/>
                      <a:pt x="10873" y="20680"/>
                      <a:pt x="13273" y="20680"/>
                    </a:cubicBezTo>
                    <a:cubicBezTo>
                      <a:pt x="17007" y="20680"/>
                      <a:pt x="20889" y="20680"/>
                      <a:pt x="24734" y="20791"/>
                    </a:cubicBezTo>
                    <a:cubicBezTo>
                      <a:pt x="28542" y="20938"/>
                      <a:pt x="32350" y="21049"/>
                      <a:pt x="36158" y="21271"/>
                    </a:cubicBezTo>
                    <a:cubicBezTo>
                      <a:pt x="38228" y="21419"/>
                      <a:pt x="40262" y="21604"/>
                      <a:pt x="42332" y="21715"/>
                    </a:cubicBezTo>
                    <a:cubicBezTo>
                      <a:pt x="42591" y="21724"/>
                      <a:pt x="42840" y="21736"/>
                      <a:pt x="43080" y="21736"/>
                    </a:cubicBezTo>
                    <a:cubicBezTo>
                      <a:pt x="43799" y="21736"/>
                      <a:pt x="44430" y="21632"/>
                      <a:pt x="44957" y="21049"/>
                    </a:cubicBezTo>
                    <a:cubicBezTo>
                      <a:pt x="45059" y="21139"/>
                      <a:pt x="45174" y="21180"/>
                      <a:pt x="45285" y="21180"/>
                    </a:cubicBezTo>
                    <a:cubicBezTo>
                      <a:pt x="45494" y="21180"/>
                      <a:pt x="45685" y="21033"/>
                      <a:pt x="45733" y="20791"/>
                    </a:cubicBezTo>
                    <a:cubicBezTo>
                      <a:pt x="46473" y="17870"/>
                      <a:pt x="46436" y="14616"/>
                      <a:pt x="46547" y="11622"/>
                    </a:cubicBezTo>
                    <a:cubicBezTo>
                      <a:pt x="46768" y="8294"/>
                      <a:pt x="46768" y="4967"/>
                      <a:pt x="46657" y="1640"/>
                    </a:cubicBezTo>
                    <a:cubicBezTo>
                      <a:pt x="46657" y="1307"/>
                      <a:pt x="46362" y="1048"/>
                      <a:pt x="46029" y="1011"/>
                    </a:cubicBezTo>
                    <a:cubicBezTo>
                      <a:pt x="38105" y="409"/>
                      <a:pt x="30059" y="1"/>
                      <a:pt x="2201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800"/>
              </a:p>
            </p:txBody>
          </p:sp>
        </p:grpSp>
        <p:sp>
          <p:nvSpPr>
            <p:cNvPr id="16" name="Google Shape;2390;p37">
              <a:extLst>
                <a:ext uri="{FF2B5EF4-FFF2-40B4-BE49-F238E27FC236}">
                  <a16:creationId xmlns:a16="http://schemas.microsoft.com/office/drawing/2014/main" id="{89EC642C-511E-D960-EE81-0B92099F4712}"/>
                </a:ext>
              </a:extLst>
            </p:cNvPr>
            <p:cNvSpPr txBox="1">
              <a:spLocks/>
            </p:cNvSpPr>
            <p:nvPr/>
          </p:nvSpPr>
          <p:spPr>
            <a:xfrm>
              <a:off x="3329829" y="265522"/>
              <a:ext cx="2540516" cy="6236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500"/>
                <a:buFont typeface="Cormorant Upright"/>
                <a:buNone/>
                <a:defRPr sz="5000" b="1" i="0" u="none" strike="noStrike" cap="none">
                  <a:solidFill>
                    <a:schemeClr val="dk1"/>
                  </a:solidFill>
                  <a:latin typeface="Cormorant Upright"/>
                  <a:ea typeface="Cormorant Upright"/>
                  <a:cs typeface="Cormorant Upright"/>
                  <a:sym typeface="Cormorant Uprigh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9pPr>
            </a:lstStyle>
            <a:p>
              <a:pPr indent="22013" rtl="1"/>
              <a:r>
                <a:rPr lang="ar-SA" sz="4800" dirty="0">
                  <a:solidFill>
                    <a:schemeClr val="bg1"/>
                  </a:solidFill>
                  <a:effectLst>
                    <a:glow rad="101600">
                      <a:srgbClr val="000000">
                        <a:alpha val="6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ea typeface="+mj-ea"/>
                  <a:cs typeface="Alnaseeb" panose="00000500000000000000" pitchFamily="50" charset="-78"/>
                </a:rPr>
                <a:t>تتكون عملية تعامل </a:t>
              </a:r>
              <a:br>
                <a:rPr lang="ar-SA" sz="4800" dirty="0">
                  <a:solidFill>
                    <a:schemeClr val="bg1"/>
                  </a:solidFill>
                  <a:effectLst>
                    <a:glow rad="101600">
                      <a:srgbClr val="000000">
                        <a:alpha val="6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ea typeface="+mj-ea"/>
                  <a:cs typeface="Alnaseeb" panose="00000500000000000000" pitchFamily="50" charset="-78"/>
                </a:rPr>
              </a:br>
              <a:r>
                <a:rPr lang="ar-SA" sz="4800" dirty="0">
                  <a:solidFill>
                    <a:schemeClr val="bg1"/>
                  </a:solidFill>
                  <a:effectLst>
                    <a:glow rad="101600">
                      <a:srgbClr val="000000">
                        <a:alpha val="6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ea typeface="+mj-ea"/>
                  <a:cs typeface="Alnaseeb" panose="00000500000000000000" pitchFamily="50" charset="-78"/>
                </a:rPr>
                <a:t>المستخدم مع الحاسب من </a:t>
              </a:r>
              <a:endParaRPr lang="en-US" sz="4800" dirty="0">
                <a:solidFill>
                  <a:schemeClr val="bg1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ea typeface="+mj-ea"/>
                <a:cs typeface="Alnaseeb" panose="00000500000000000000" pitchFamily="50" charset="-78"/>
              </a:endParaRPr>
            </a:p>
          </p:txBody>
        </p:sp>
      </p:grpSp>
      <p:sp>
        <p:nvSpPr>
          <p:cNvPr id="19" name="Google Shape;1561;p36">
            <a:extLst>
              <a:ext uri="{FF2B5EF4-FFF2-40B4-BE49-F238E27FC236}">
                <a16:creationId xmlns:a16="http://schemas.microsoft.com/office/drawing/2014/main" id="{81B5209D-8E6B-C4DA-B199-3817BF13FCF1}"/>
              </a:ext>
            </a:extLst>
          </p:cNvPr>
          <p:cNvSpPr/>
          <p:nvPr/>
        </p:nvSpPr>
        <p:spPr>
          <a:xfrm rot="7770026">
            <a:off x="2694864" y="2093192"/>
            <a:ext cx="1201486" cy="663950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EDFBD407-2647-0740-332E-94E023C77DBF}"/>
              </a:ext>
            </a:extLst>
          </p:cNvPr>
          <p:cNvGrpSpPr/>
          <p:nvPr/>
        </p:nvGrpSpPr>
        <p:grpSpPr>
          <a:xfrm>
            <a:off x="546317" y="3180361"/>
            <a:ext cx="4733538" cy="2076480"/>
            <a:chOff x="292233" y="1068032"/>
            <a:chExt cx="3105000" cy="1296000"/>
          </a:xfrm>
          <a:solidFill>
            <a:schemeClr val="accent5">
              <a:lumMod val="75000"/>
            </a:schemeClr>
          </a:solidFill>
        </p:grpSpPr>
        <p:grpSp>
          <p:nvGrpSpPr>
            <p:cNvPr id="21" name="Google Shape;61;p15">
              <a:extLst>
                <a:ext uri="{FF2B5EF4-FFF2-40B4-BE49-F238E27FC236}">
                  <a16:creationId xmlns:a16="http://schemas.microsoft.com/office/drawing/2014/main" id="{85BD29EF-746E-DEFD-12FD-4E31269C7958}"/>
                </a:ext>
              </a:extLst>
            </p:cNvPr>
            <p:cNvGrpSpPr/>
            <p:nvPr/>
          </p:nvGrpSpPr>
          <p:grpSpPr>
            <a:xfrm>
              <a:off x="292233" y="1068032"/>
              <a:ext cx="3105000" cy="1296000"/>
              <a:chOff x="922673" y="868675"/>
              <a:chExt cx="1488717" cy="677837"/>
            </a:xfrm>
            <a:grpFill/>
          </p:grpSpPr>
          <p:sp>
            <p:nvSpPr>
              <p:cNvPr id="23" name="Google Shape;62;p15">
                <a:extLst>
                  <a:ext uri="{FF2B5EF4-FFF2-40B4-BE49-F238E27FC236}">
                    <a16:creationId xmlns:a16="http://schemas.microsoft.com/office/drawing/2014/main" id="{0EC3C838-D216-7C2C-BEBF-218DF1A9C686}"/>
                  </a:ext>
                </a:extLst>
              </p:cNvPr>
              <p:cNvSpPr/>
              <p:nvPr/>
            </p:nvSpPr>
            <p:spPr>
              <a:xfrm>
                <a:off x="1013794" y="930037"/>
                <a:ext cx="1284254" cy="558287"/>
              </a:xfrm>
              <a:custGeom>
                <a:avLst/>
                <a:gdLst/>
                <a:ahLst/>
                <a:cxnLst/>
                <a:rect l="l" t="t" r="r" b="b"/>
                <a:pathLst>
                  <a:path w="24328" h="11069" extrusionOk="0">
                    <a:moveTo>
                      <a:pt x="4137" y="0"/>
                    </a:moveTo>
                    <a:cubicBezTo>
                      <a:pt x="3345" y="0"/>
                      <a:pt x="2585" y="153"/>
                      <a:pt x="1886" y="486"/>
                    </a:cubicBezTo>
                    <a:cubicBezTo>
                      <a:pt x="222" y="1411"/>
                      <a:pt x="0" y="3703"/>
                      <a:pt x="0" y="5625"/>
                    </a:cubicBezTo>
                    <a:cubicBezTo>
                      <a:pt x="0" y="7178"/>
                      <a:pt x="111" y="8916"/>
                      <a:pt x="1257" y="9914"/>
                    </a:cubicBezTo>
                    <a:cubicBezTo>
                      <a:pt x="2145" y="10616"/>
                      <a:pt x="3328" y="10690"/>
                      <a:pt x="4474" y="10727"/>
                    </a:cubicBezTo>
                    <a:lnTo>
                      <a:pt x="18634" y="11060"/>
                    </a:lnTo>
                    <a:cubicBezTo>
                      <a:pt x="18844" y="11065"/>
                      <a:pt x="19057" y="11069"/>
                      <a:pt x="19271" y="11069"/>
                    </a:cubicBezTo>
                    <a:cubicBezTo>
                      <a:pt x="20637" y="11069"/>
                      <a:pt x="22042" y="10920"/>
                      <a:pt x="23033" y="10025"/>
                    </a:cubicBezTo>
                    <a:cubicBezTo>
                      <a:pt x="24253" y="8879"/>
                      <a:pt x="24327" y="6993"/>
                      <a:pt x="24327" y="5293"/>
                    </a:cubicBezTo>
                    <a:cubicBezTo>
                      <a:pt x="24327" y="3888"/>
                      <a:pt x="24290" y="2335"/>
                      <a:pt x="23366" y="1300"/>
                    </a:cubicBezTo>
                    <a:cubicBezTo>
                      <a:pt x="22503" y="299"/>
                      <a:pt x="21060" y="39"/>
                      <a:pt x="19729" y="39"/>
                    </a:cubicBezTo>
                    <a:cubicBezTo>
                      <a:pt x="19634" y="39"/>
                      <a:pt x="19540" y="40"/>
                      <a:pt x="19447" y="43"/>
                    </a:cubicBezTo>
                    <a:cubicBezTo>
                      <a:pt x="18051" y="104"/>
                      <a:pt x="16656" y="126"/>
                      <a:pt x="15261" y="126"/>
                    </a:cubicBezTo>
                    <a:cubicBezTo>
                      <a:pt x="11933" y="126"/>
                      <a:pt x="8610" y="3"/>
                      <a:pt x="5301" y="3"/>
                    </a:cubicBezTo>
                    <a:cubicBezTo>
                      <a:pt x="5001" y="3"/>
                      <a:pt x="4700" y="4"/>
                      <a:pt x="4400" y="6"/>
                    </a:cubicBezTo>
                    <a:cubicBezTo>
                      <a:pt x="4312" y="2"/>
                      <a:pt x="4225" y="0"/>
                      <a:pt x="41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667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4" name="Google Shape;63;p15">
                <a:extLst>
                  <a:ext uri="{FF2B5EF4-FFF2-40B4-BE49-F238E27FC236}">
                    <a16:creationId xmlns:a16="http://schemas.microsoft.com/office/drawing/2014/main" id="{5FA6534B-4B4D-FDC4-1591-959EF2CF50EC}"/>
                  </a:ext>
                </a:extLst>
              </p:cNvPr>
              <p:cNvSpPr/>
              <p:nvPr/>
            </p:nvSpPr>
            <p:spPr>
              <a:xfrm>
                <a:off x="922673" y="868675"/>
                <a:ext cx="1488717" cy="677837"/>
              </a:xfrm>
              <a:custGeom>
                <a:avLst/>
                <a:gdLst/>
                <a:ahLst/>
                <a:cxnLst/>
                <a:rect l="l" t="t" r="r" b="b"/>
                <a:pathLst>
                  <a:path w="285395" h="152482" extrusionOk="0">
                    <a:moveTo>
                      <a:pt x="145836" y="9582"/>
                    </a:moveTo>
                    <a:cubicBezTo>
                      <a:pt x="169892" y="9582"/>
                      <a:pt x="193795" y="11252"/>
                      <a:pt x="217698" y="14743"/>
                    </a:cubicBezTo>
                    <a:cubicBezTo>
                      <a:pt x="231950" y="16525"/>
                      <a:pt x="250833" y="17593"/>
                      <a:pt x="260453" y="30064"/>
                    </a:cubicBezTo>
                    <a:cubicBezTo>
                      <a:pt x="267936" y="39684"/>
                      <a:pt x="267223" y="62130"/>
                      <a:pt x="267936" y="73888"/>
                    </a:cubicBezTo>
                    <a:cubicBezTo>
                      <a:pt x="268648" y="88852"/>
                      <a:pt x="268292" y="105242"/>
                      <a:pt x="260810" y="118781"/>
                    </a:cubicBezTo>
                    <a:cubicBezTo>
                      <a:pt x="251902" y="135527"/>
                      <a:pt x="233375" y="135171"/>
                      <a:pt x="216985" y="136952"/>
                    </a:cubicBezTo>
                    <a:cubicBezTo>
                      <a:pt x="188125" y="140159"/>
                      <a:pt x="162472" y="140515"/>
                      <a:pt x="133612" y="141228"/>
                    </a:cubicBezTo>
                    <a:cubicBezTo>
                      <a:pt x="121141" y="141228"/>
                      <a:pt x="68409" y="139090"/>
                      <a:pt x="55939" y="138021"/>
                    </a:cubicBezTo>
                    <a:cubicBezTo>
                      <a:pt x="48813" y="137309"/>
                      <a:pt x="42044" y="136240"/>
                      <a:pt x="35274" y="134458"/>
                    </a:cubicBezTo>
                    <a:cubicBezTo>
                      <a:pt x="17103" y="130183"/>
                      <a:pt x="15678" y="113437"/>
                      <a:pt x="14252" y="97404"/>
                    </a:cubicBezTo>
                    <a:cubicBezTo>
                      <a:pt x="12115" y="72819"/>
                      <a:pt x="6770" y="38615"/>
                      <a:pt x="30998" y="23650"/>
                    </a:cubicBezTo>
                    <a:cubicBezTo>
                      <a:pt x="45250" y="14743"/>
                      <a:pt x="65203" y="14743"/>
                      <a:pt x="81949" y="12962"/>
                    </a:cubicBezTo>
                    <a:cubicBezTo>
                      <a:pt x="92994" y="11893"/>
                      <a:pt x="104039" y="11180"/>
                      <a:pt x="115084" y="10468"/>
                    </a:cubicBezTo>
                    <a:lnTo>
                      <a:pt x="116153" y="10468"/>
                    </a:lnTo>
                    <a:lnTo>
                      <a:pt x="122210" y="10111"/>
                    </a:lnTo>
                    <a:cubicBezTo>
                      <a:pt x="130105" y="9760"/>
                      <a:pt x="137979" y="9582"/>
                      <a:pt x="145836" y="9582"/>
                    </a:cubicBezTo>
                    <a:close/>
                    <a:moveTo>
                      <a:pt x="138859" y="1"/>
                    </a:moveTo>
                    <a:cubicBezTo>
                      <a:pt x="134740" y="1"/>
                      <a:pt x="130616" y="45"/>
                      <a:pt x="126486" y="135"/>
                    </a:cubicBezTo>
                    <a:lnTo>
                      <a:pt x="110809" y="135"/>
                    </a:lnTo>
                    <a:cubicBezTo>
                      <a:pt x="110809" y="135"/>
                      <a:pt x="110809" y="135"/>
                      <a:pt x="110809" y="491"/>
                    </a:cubicBezTo>
                    <a:cubicBezTo>
                      <a:pt x="84799" y="1204"/>
                      <a:pt x="55583" y="2629"/>
                      <a:pt x="32067" y="11180"/>
                    </a:cubicBezTo>
                    <a:cubicBezTo>
                      <a:pt x="13183" y="18306"/>
                      <a:pt x="5701" y="36121"/>
                      <a:pt x="3563" y="55361"/>
                    </a:cubicBezTo>
                    <a:cubicBezTo>
                      <a:pt x="713" y="76382"/>
                      <a:pt x="1" y="109518"/>
                      <a:pt x="9977" y="129470"/>
                    </a:cubicBezTo>
                    <a:cubicBezTo>
                      <a:pt x="16034" y="141228"/>
                      <a:pt x="29929" y="145860"/>
                      <a:pt x="42044" y="147641"/>
                    </a:cubicBezTo>
                    <a:cubicBezTo>
                      <a:pt x="56295" y="149423"/>
                      <a:pt x="70904" y="149066"/>
                      <a:pt x="85512" y="150135"/>
                    </a:cubicBezTo>
                    <a:cubicBezTo>
                      <a:pt x="99764" y="150848"/>
                      <a:pt x="113303" y="151917"/>
                      <a:pt x="127198" y="152273"/>
                    </a:cubicBezTo>
                    <a:cubicBezTo>
                      <a:pt x="132825" y="152410"/>
                      <a:pt x="138452" y="152481"/>
                      <a:pt x="144078" y="152481"/>
                    </a:cubicBezTo>
                    <a:cubicBezTo>
                      <a:pt x="167668" y="152481"/>
                      <a:pt x="191258" y="151231"/>
                      <a:pt x="214847" y="148354"/>
                    </a:cubicBezTo>
                    <a:cubicBezTo>
                      <a:pt x="222330" y="147641"/>
                      <a:pt x="229812" y="146572"/>
                      <a:pt x="237294" y="145147"/>
                    </a:cubicBezTo>
                    <a:cubicBezTo>
                      <a:pt x="285394" y="137309"/>
                      <a:pt x="284325" y="67831"/>
                      <a:pt x="271499" y="31845"/>
                    </a:cubicBezTo>
                    <a:cubicBezTo>
                      <a:pt x="263660" y="10824"/>
                      <a:pt x="244064" y="9042"/>
                      <a:pt x="224111" y="6192"/>
                    </a:cubicBezTo>
                    <a:cubicBezTo>
                      <a:pt x="195773" y="2144"/>
                      <a:pt x="167435" y="1"/>
                      <a:pt x="13885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</p:grpSp>
        <p:sp>
          <p:nvSpPr>
            <p:cNvPr id="22" name="Google Shape;2390;p37">
              <a:extLst>
                <a:ext uri="{FF2B5EF4-FFF2-40B4-BE49-F238E27FC236}">
                  <a16:creationId xmlns:a16="http://schemas.microsoft.com/office/drawing/2014/main" id="{488AB751-34E1-802B-8984-70C202911507}"/>
                </a:ext>
              </a:extLst>
            </p:cNvPr>
            <p:cNvSpPr txBox="1">
              <a:spLocks/>
            </p:cNvSpPr>
            <p:nvPr/>
          </p:nvSpPr>
          <p:spPr>
            <a:xfrm>
              <a:off x="482283" y="1217527"/>
              <a:ext cx="2726537" cy="668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500"/>
                <a:buFont typeface="Cormorant Upright"/>
                <a:buNone/>
                <a:defRPr sz="5000" b="1" i="0" u="none" strike="noStrike" cap="none">
                  <a:solidFill>
                    <a:schemeClr val="dk1"/>
                  </a:solidFill>
                  <a:latin typeface="Cormorant Upright"/>
                  <a:ea typeface="Cormorant Upright"/>
                  <a:cs typeface="Cormorant Upright"/>
                  <a:sym typeface="Cormorant Uprigh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9pPr>
            </a:lstStyle>
            <a:p>
              <a:pPr marL="0" marR="0" lvl="0" indent="22013" defTabSz="914400" rtl="1" eaLnBrk="1" fontAlgn="auto" latinLnBrk="0" hangingPunct="1">
                <a:spcBef>
                  <a:spcPts val="0"/>
                </a:spcBef>
                <a:spcAft>
                  <a:spcPts val="10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jawal" panose="00000500000000000000" pitchFamily="2" charset="-78"/>
                  <a:ea typeface="+mn-ea"/>
                  <a:cs typeface="Tajawal" panose="00000500000000000000" pitchFamily="2" charset="-78"/>
                </a:rPr>
                <a:t>تجربة </a:t>
              </a:r>
            </a:p>
            <a:p>
              <a:pPr marL="0" marR="0" lvl="0" indent="22013" defTabSz="914400" rtl="1" eaLnBrk="1" fontAlgn="auto" latinLnBrk="0" hangingPunct="1">
                <a:spcBef>
                  <a:spcPts val="0"/>
                </a:spcBef>
                <a:spcAft>
                  <a:spcPts val="10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6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ajawal" panose="00000500000000000000" pitchFamily="2" charset="-78"/>
                  <a:ea typeface="+mn-ea"/>
                  <a:cs typeface="Tajawal" panose="00000500000000000000" pitchFamily="2" charset="-78"/>
                </a:rPr>
                <a:t>المستخدم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7E418C2C-1EFE-1B44-6D08-ECA636F7E330}"/>
              </a:ext>
            </a:extLst>
          </p:cNvPr>
          <p:cNvGrpSpPr/>
          <p:nvPr/>
        </p:nvGrpSpPr>
        <p:grpSpPr>
          <a:xfrm>
            <a:off x="6984654" y="3149642"/>
            <a:ext cx="4733538" cy="2076480"/>
            <a:chOff x="292233" y="1068032"/>
            <a:chExt cx="3105000" cy="1296000"/>
          </a:xfrm>
          <a:solidFill>
            <a:schemeClr val="accent5">
              <a:lumMod val="75000"/>
            </a:schemeClr>
          </a:solidFill>
        </p:grpSpPr>
        <p:grpSp>
          <p:nvGrpSpPr>
            <p:cNvPr id="26" name="Google Shape;61;p15">
              <a:extLst>
                <a:ext uri="{FF2B5EF4-FFF2-40B4-BE49-F238E27FC236}">
                  <a16:creationId xmlns:a16="http://schemas.microsoft.com/office/drawing/2014/main" id="{82DB10E5-A579-54AA-4D7C-C7EDDFA47041}"/>
                </a:ext>
              </a:extLst>
            </p:cNvPr>
            <p:cNvGrpSpPr/>
            <p:nvPr/>
          </p:nvGrpSpPr>
          <p:grpSpPr>
            <a:xfrm>
              <a:off x="292233" y="1068032"/>
              <a:ext cx="3105000" cy="1296000"/>
              <a:chOff x="922673" y="868675"/>
              <a:chExt cx="1488717" cy="677837"/>
            </a:xfrm>
            <a:grpFill/>
          </p:grpSpPr>
          <p:sp>
            <p:nvSpPr>
              <p:cNvPr id="28" name="Google Shape;62;p15">
                <a:extLst>
                  <a:ext uri="{FF2B5EF4-FFF2-40B4-BE49-F238E27FC236}">
                    <a16:creationId xmlns:a16="http://schemas.microsoft.com/office/drawing/2014/main" id="{1845FC08-0276-D898-0341-1B542AC64428}"/>
                  </a:ext>
                </a:extLst>
              </p:cNvPr>
              <p:cNvSpPr/>
              <p:nvPr/>
            </p:nvSpPr>
            <p:spPr>
              <a:xfrm>
                <a:off x="1015128" y="940065"/>
                <a:ext cx="1282337" cy="542165"/>
              </a:xfrm>
              <a:custGeom>
                <a:avLst/>
                <a:gdLst/>
                <a:ahLst/>
                <a:cxnLst/>
                <a:rect l="l" t="t" r="r" b="b"/>
                <a:pathLst>
                  <a:path w="24328" h="11069" extrusionOk="0">
                    <a:moveTo>
                      <a:pt x="4137" y="0"/>
                    </a:moveTo>
                    <a:cubicBezTo>
                      <a:pt x="3345" y="0"/>
                      <a:pt x="2585" y="153"/>
                      <a:pt x="1886" y="486"/>
                    </a:cubicBezTo>
                    <a:cubicBezTo>
                      <a:pt x="222" y="1411"/>
                      <a:pt x="0" y="3703"/>
                      <a:pt x="0" y="5625"/>
                    </a:cubicBezTo>
                    <a:cubicBezTo>
                      <a:pt x="0" y="7178"/>
                      <a:pt x="111" y="8916"/>
                      <a:pt x="1257" y="9914"/>
                    </a:cubicBezTo>
                    <a:cubicBezTo>
                      <a:pt x="2145" y="10616"/>
                      <a:pt x="3328" y="10690"/>
                      <a:pt x="4474" y="10727"/>
                    </a:cubicBezTo>
                    <a:lnTo>
                      <a:pt x="18634" y="11060"/>
                    </a:lnTo>
                    <a:cubicBezTo>
                      <a:pt x="18844" y="11065"/>
                      <a:pt x="19057" y="11069"/>
                      <a:pt x="19271" y="11069"/>
                    </a:cubicBezTo>
                    <a:cubicBezTo>
                      <a:pt x="20637" y="11069"/>
                      <a:pt x="22042" y="10920"/>
                      <a:pt x="23033" y="10025"/>
                    </a:cubicBezTo>
                    <a:cubicBezTo>
                      <a:pt x="24253" y="8879"/>
                      <a:pt x="24327" y="6993"/>
                      <a:pt x="24327" y="5293"/>
                    </a:cubicBezTo>
                    <a:cubicBezTo>
                      <a:pt x="24327" y="3888"/>
                      <a:pt x="24290" y="2335"/>
                      <a:pt x="23366" y="1300"/>
                    </a:cubicBezTo>
                    <a:cubicBezTo>
                      <a:pt x="22503" y="299"/>
                      <a:pt x="21060" y="39"/>
                      <a:pt x="19729" y="39"/>
                    </a:cubicBezTo>
                    <a:cubicBezTo>
                      <a:pt x="19634" y="39"/>
                      <a:pt x="19540" y="40"/>
                      <a:pt x="19447" y="43"/>
                    </a:cubicBezTo>
                    <a:cubicBezTo>
                      <a:pt x="18051" y="104"/>
                      <a:pt x="16656" y="126"/>
                      <a:pt x="15261" y="126"/>
                    </a:cubicBezTo>
                    <a:cubicBezTo>
                      <a:pt x="11933" y="126"/>
                      <a:pt x="8610" y="3"/>
                      <a:pt x="5301" y="3"/>
                    </a:cubicBezTo>
                    <a:cubicBezTo>
                      <a:pt x="5001" y="3"/>
                      <a:pt x="4700" y="4"/>
                      <a:pt x="4400" y="6"/>
                    </a:cubicBezTo>
                    <a:cubicBezTo>
                      <a:pt x="4312" y="2"/>
                      <a:pt x="4225" y="0"/>
                      <a:pt x="41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endParaRPr sz="2667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9" name="Google Shape;63;p15">
                <a:extLst>
                  <a:ext uri="{FF2B5EF4-FFF2-40B4-BE49-F238E27FC236}">
                    <a16:creationId xmlns:a16="http://schemas.microsoft.com/office/drawing/2014/main" id="{4D2E0187-3EEC-CE16-A2BC-B8FF5B20E67F}"/>
                  </a:ext>
                </a:extLst>
              </p:cNvPr>
              <p:cNvSpPr/>
              <p:nvPr/>
            </p:nvSpPr>
            <p:spPr>
              <a:xfrm>
                <a:off x="922673" y="868675"/>
                <a:ext cx="1488717" cy="677837"/>
              </a:xfrm>
              <a:custGeom>
                <a:avLst/>
                <a:gdLst/>
                <a:ahLst/>
                <a:cxnLst/>
                <a:rect l="l" t="t" r="r" b="b"/>
                <a:pathLst>
                  <a:path w="285395" h="152482" extrusionOk="0">
                    <a:moveTo>
                      <a:pt x="145836" y="9582"/>
                    </a:moveTo>
                    <a:cubicBezTo>
                      <a:pt x="169892" y="9582"/>
                      <a:pt x="193795" y="11252"/>
                      <a:pt x="217698" y="14743"/>
                    </a:cubicBezTo>
                    <a:cubicBezTo>
                      <a:pt x="231950" y="16525"/>
                      <a:pt x="250833" y="17593"/>
                      <a:pt x="260453" y="30064"/>
                    </a:cubicBezTo>
                    <a:cubicBezTo>
                      <a:pt x="267936" y="39684"/>
                      <a:pt x="267223" y="62130"/>
                      <a:pt x="267936" y="73888"/>
                    </a:cubicBezTo>
                    <a:cubicBezTo>
                      <a:pt x="268648" y="88852"/>
                      <a:pt x="268292" y="105242"/>
                      <a:pt x="260810" y="118781"/>
                    </a:cubicBezTo>
                    <a:cubicBezTo>
                      <a:pt x="251902" y="135527"/>
                      <a:pt x="233375" y="135171"/>
                      <a:pt x="216985" y="136952"/>
                    </a:cubicBezTo>
                    <a:cubicBezTo>
                      <a:pt x="188125" y="140159"/>
                      <a:pt x="162472" y="140515"/>
                      <a:pt x="133612" y="141228"/>
                    </a:cubicBezTo>
                    <a:cubicBezTo>
                      <a:pt x="121141" y="141228"/>
                      <a:pt x="68409" y="139090"/>
                      <a:pt x="55939" y="138021"/>
                    </a:cubicBezTo>
                    <a:cubicBezTo>
                      <a:pt x="48813" y="137309"/>
                      <a:pt x="42044" y="136240"/>
                      <a:pt x="35274" y="134458"/>
                    </a:cubicBezTo>
                    <a:cubicBezTo>
                      <a:pt x="17103" y="130183"/>
                      <a:pt x="15678" y="113437"/>
                      <a:pt x="14252" y="97404"/>
                    </a:cubicBezTo>
                    <a:cubicBezTo>
                      <a:pt x="12115" y="72819"/>
                      <a:pt x="6770" y="38615"/>
                      <a:pt x="30998" y="23650"/>
                    </a:cubicBezTo>
                    <a:cubicBezTo>
                      <a:pt x="45250" y="14743"/>
                      <a:pt x="65203" y="14743"/>
                      <a:pt x="81949" y="12962"/>
                    </a:cubicBezTo>
                    <a:cubicBezTo>
                      <a:pt x="92994" y="11893"/>
                      <a:pt x="104039" y="11180"/>
                      <a:pt x="115084" y="10468"/>
                    </a:cubicBezTo>
                    <a:lnTo>
                      <a:pt x="116153" y="10468"/>
                    </a:lnTo>
                    <a:lnTo>
                      <a:pt x="122210" y="10111"/>
                    </a:lnTo>
                    <a:cubicBezTo>
                      <a:pt x="130105" y="9760"/>
                      <a:pt x="137979" y="9582"/>
                      <a:pt x="145836" y="9582"/>
                    </a:cubicBezTo>
                    <a:close/>
                    <a:moveTo>
                      <a:pt x="138859" y="1"/>
                    </a:moveTo>
                    <a:cubicBezTo>
                      <a:pt x="134740" y="1"/>
                      <a:pt x="130616" y="45"/>
                      <a:pt x="126486" y="135"/>
                    </a:cubicBezTo>
                    <a:lnTo>
                      <a:pt x="110809" y="135"/>
                    </a:lnTo>
                    <a:cubicBezTo>
                      <a:pt x="110809" y="135"/>
                      <a:pt x="110809" y="135"/>
                      <a:pt x="110809" y="491"/>
                    </a:cubicBezTo>
                    <a:cubicBezTo>
                      <a:pt x="84799" y="1204"/>
                      <a:pt x="55583" y="2629"/>
                      <a:pt x="32067" y="11180"/>
                    </a:cubicBezTo>
                    <a:cubicBezTo>
                      <a:pt x="13183" y="18306"/>
                      <a:pt x="5701" y="36121"/>
                      <a:pt x="3563" y="55361"/>
                    </a:cubicBezTo>
                    <a:cubicBezTo>
                      <a:pt x="713" y="76382"/>
                      <a:pt x="1" y="109518"/>
                      <a:pt x="9977" y="129470"/>
                    </a:cubicBezTo>
                    <a:cubicBezTo>
                      <a:pt x="16034" y="141228"/>
                      <a:pt x="29929" y="145860"/>
                      <a:pt x="42044" y="147641"/>
                    </a:cubicBezTo>
                    <a:cubicBezTo>
                      <a:pt x="56295" y="149423"/>
                      <a:pt x="70904" y="149066"/>
                      <a:pt x="85512" y="150135"/>
                    </a:cubicBezTo>
                    <a:cubicBezTo>
                      <a:pt x="99764" y="150848"/>
                      <a:pt x="113303" y="151917"/>
                      <a:pt x="127198" y="152273"/>
                    </a:cubicBezTo>
                    <a:cubicBezTo>
                      <a:pt x="132825" y="152410"/>
                      <a:pt x="138452" y="152481"/>
                      <a:pt x="144078" y="152481"/>
                    </a:cubicBezTo>
                    <a:cubicBezTo>
                      <a:pt x="167668" y="152481"/>
                      <a:pt x="191258" y="151231"/>
                      <a:pt x="214847" y="148354"/>
                    </a:cubicBezTo>
                    <a:cubicBezTo>
                      <a:pt x="222330" y="147641"/>
                      <a:pt x="229812" y="146572"/>
                      <a:pt x="237294" y="145147"/>
                    </a:cubicBezTo>
                    <a:cubicBezTo>
                      <a:pt x="285394" y="137309"/>
                      <a:pt x="284325" y="67831"/>
                      <a:pt x="271499" y="31845"/>
                    </a:cubicBezTo>
                    <a:cubicBezTo>
                      <a:pt x="263660" y="10824"/>
                      <a:pt x="244064" y="9042"/>
                      <a:pt x="224111" y="6192"/>
                    </a:cubicBezTo>
                    <a:cubicBezTo>
                      <a:pt x="195773" y="2144"/>
                      <a:pt x="167435" y="1"/>
                      <a:pt x="13885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7" name="Google Shape;2390;p37">
              <a:extLst>
                <a:ext uri="{FF2B5EF4-FFF2-40B4-BE49-F238E27FC236}">
                  <a16:creationId xmlns:a16="http://schemas.microsoft.com/office/drawing/2014/main" id="{B2298D80-C0E5-CFF5-B3EA-A4448649226B}"/>
                </a:ext>
              </a:extLst>
            </p:cNvPr>
            <p:cNvSpPr txBox="1">
              <a:spLocks/>
            </p:cNvSpPr>
            <p:nvPr/>
          </p:nvSpPr>
          <p:spPr>
            <a:xfrm>
              <a:off x="435014" y="1149042"/>
              <a:ext cx="2796445" cy="6688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500"/>
                <a:buFont typeface="Cormorant Upright"/>
                <a:buNone/>
                <a:defRPr sz="5000" b="1" i="0" u="none" strike="noStrike" cap="none">
                  <a:solidFill>
                    <a:schemeClr val="dk1"/>
                  </a:solidFill>
                  <a:latin typeface="Cormorant Upright"/>
                  <a:ea typeface="Cormorant Upright"/>
                  <a:cs typeface="Cormorant Upright"/>
                  <a:sym typeface="Cormorant Upright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Parisienne"/>
                <a:buNone/>
                <a:defRPr sz="3300" b="0" i="0" u="none" strike="noStrike" cap="none">
                  <a:solidFill>
                    <a:schemeClr val="dk1"/>
                  </a:solidFill>
                  <a:latin typeface="Parisienne"/>
                  <a:ea typeface="Parisienne"/>
                  <a:cs typeface="Parisienne"/>
                  <a:sym typeface="Parisienne"/>
                </a:defRPr>
              </a:lvl9pPr>
            </a:lstStyle>
            <a:p>
              <a:pPr indent="22013" rtl="1">
                <a:lnSpc>
                  <a:spcPct val="107000"/>
                </a:lnSpc>
                <a:spcAft>
                  <a:spcPts val="1067"/>
                </a:spcAft>
              </a:pPr>
              <a:r>
                <a:rPr lang="ar-SA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jawal" panose="00000500000000000000" pitchFamily="2" charset="-78"/>
                  <a:cs typeface="Tajawal" panose="00000500000000000000" pitchFamily="2" charset="-78"/>
                </a:rPr>
                <a:t>واجهة المستخدم لتطبيقات الهواتف الذكية</a:t>
              </a:r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endParaRPr>
            </a:p>
          </p:txBody>
        </p:sp>
      </p:grpSp>
      <p:sp>
        <p:nvSpPr>
          <p:cNvPr id="30" name="Google Shape;1561;p36">
            <a:extLst>
              <a:ext uri="{FF2B5EF4-FFF2-40B4-BE49-F238E27FC236}">
                <a16:creationId xmlns:a16="http://schemas.microsoft.com/office/drawing/2014/main" id="{8E86329F-377A-1597-ED18-D17954FEC8DD}"/>
              </a:ext>
            </a:extLst>
          </p:cNvPr>
          <p:cNvSpPr/>
          <p:nvPr/>
        </p:nvSpPr>
        <p:spPr>
          <a:xfrm rot="13829974" flipH="1">
            <a:off x="8112398" y="2124774"/>
            <a:ext cx="1201486" cy="663950"/>
          </a:xfrm>
          <a:custGeom>
            <a:avLst/>
            <a:gdLst/>
            <a:ahLst/>
            <a:cxnLst/>
            <a:rect l="l" t="t" r="r" b="b"/>
            <a:pathLst>
              <a:path w="7923" h="5489" extrusionOk="0">
                <a:moveTo>
                  <a:pt x="6034" y="0"/>
                </a:moveTo>
                <a:cubicBezTo>
                  <a:pt x="5944" y="0"/>
                  <a:pt x="5849" y="26"/>
                  <a:pt x="5750" y="83"/>
                </a:cubicBezTo>
                <a:cubicBezTo>
                  <a:pt x="5478" y="264"/>
                  <a:pt x="5478" y="581"/>
                  <a:pt x="5569" y="852"/>
                </a:cubicBezTo>
                <a:cubicBezTo>
                  <a:pt x="5659" y="1169"/>
                  <a:pt x="5931" y="1350"/>
                  <a:pt x="5795" y="1712"/>
                </a:cubicBezTo>
                <a:cubicBezTo>
                  <a:pt x="5634" y="1730"/>
                  <a:pt x="5475" y="1738"/>
                  <a:pt x="5318" y="1738"/>
                </a:cubicBezTo>
                <a:cubicBezTo>
                  <a:pt x="3478" y="1738"/>
                  <a:pt x="1835" y="611"/>
                  <a:pt x="1" y="445"/>
                </a:cubicBezTo>
                <a:lnTo>
                  <a:pt x="1" y="445"/>
                </a:lnTo>
                <a:cubicBezTo>
                  <a:pt x="1676" y="2391"/>
                  <a:pt x="3985" y="2572"/>
                  <a:pt x="6384" y="2935"/>
                </a:cubicBezTo>
                <a:cubicBezTo>
                  <a:pt x="5886" y="3568"/>
                  <a:pt x="5569" y="4021"/>
                  <a:pt x="5252" y="4428"/>
                </a:cubicBezTo>
                <a:cubicBezTo>
                  <a:pt x="5071" y="4700"/>
                  <a:pt x="4754" y="5017"/>
                  <a:pt x="5116" y="5334"/>
                </a:cubicBezTo>
                <a:cubicBezTo>
                  <a:pt x="5226" y="5444"/>
                  <a:pt x="5336" y="5488"/>
                  <a:pt x="5442" y="5488"/>
                </a:cubicBezTo>
                <a:cubicBezTo>
                  <a:pt x="5642" y="5488"/>
                  <a:pt x="5828" y="5330"/>
                  <a:pt x="5976" y="5153"/>
                </a:cubicBezTo>
                <a:cubicBezTo>
                  <a:pt x="6520" y="4428"/>
                  <a:pt x="7063" y="3749"/>
                  <a:pt x="7606" y="3025"/>
                </a:cubicBezTo>
                <a:cubicBezTo>
                  <a:pt x="7923" y="2618"/>
                  <a:pt x="7923" y="1984"/>
                  <a:pt x="7561" y="1622"/>
                </a:cubicBezTo>
                <a:cubicBezTo>
                  <a:pt x="7199" y="1169"/>
                  <a:pt x="6836" y="716"/>
                  <a:pt x="6520" y="309"/>
                </a:cubicBezTo>
                <a:cubicBezTo>
                  <a:pt x="6395" y="123"/>
                  <a:pt x="6228" y="0"/>
                  <a:pt x="603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EE06059-45F2-DDD1-3260-200B2A41D050}"/>
              </a:ext>
            </a:extLst>
          </p:cNvPr>
          <p:cNvSpPr txBox="1"/>
          <p:nvPr/>
        </p:nvSpPr>
        <p:spPr>
          <a:xfrm>
            <a:off x="7515546" y="5348220"/>
            <a:ext cx="3778007" cy="1240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88900">
                    <a:schemeClr val="tx1">
                      <a:lumMod val="50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lonica" panose="02060503000000020004" pitchFamily="18" charset="0"/>
                <a:cs typeface="Abd ElRady Med" panose="02000500000000000000" pitchFamily="2" charset="-78"/>
              </a:rPr>
              <a:t>User Interface</a:t>
            </a:r>
            <a:b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88900">
                    <a:schemeClr val="tx1">
                      <a:lumMod val="50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lonica" panose="02060503000000020004" pitchFamily="18" charset="0"/>
                <a:cs typeface="Abd ElRady Med" panose="02000500000000000000" pitchFamily="2" charset="-78"/>
              </a:rPr>
            </a:b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88900">
                    <a:schemeClr val="tx1">
                      <a:lumMod val="50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lonica" panose="02060503000000020004" pitchFamily="18" charset="0"/>
                <a:cs typeface="Abd ElRady Med" panose="02000500000000000000" pitchFamily="2" charset="-78"/>
              </a:rPr>
              <a:t>(UI)</a:t>
            </a:r>
            <a:endParaRPr lang="ar-SA" sz="3200" dirty="0">
              <a:solidFill>
                <a:schemeClr val="accent3">
                  <a:lumMod val="20000"/>
                  <a:lumOff val="80000"/>
                </a:schemeClr>
              </a:solidFill>
              <a:effectLst>
                <a:glow rad="88900">
                  <a:schemeClr val="tx1">
                    <a:lumMod val="50000"/>
                    <a:alpha val="62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lonica" panose="02060503000000020004" pitchFamily="18" charset="0"/>
              <a:cs typeface="Abd ElRady Med" panose="02000500000000000000" pitchFamily="2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73EFC77-BBD1-F495-6306-C02DD49737F2}"/>
              </a:ext>
            </a:extLst>
          </p:cNvPr>
          <p:cNvSpPr txBox="1"/>
          <p:nvPr/>
        </p:nvSpPr>
        <p:spPr>
          <a:xfrm>
            <a:off x="768097" y="5348220"/>
            <a:ext cx="4027230" cy="1240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88900">
                    <a:schemeClr val="tx1">
                      <a:lumMod val="50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lonica" panose="02060503000000020004" pitchFamily="18" charset="0"/>
                <a:cs typeface="Abd ElRady Med" panose="02000500000000000000" pitchFamily="2" charset="-78"/>
              </a:rPr>
              <a:t>User Experience</a:t>
            </a:r>
            <a:b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88900">
                    <a:schemeClr val="tx1">
                      <a:lumMod val="50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lonica" panose="02060503000000020004" pitchFamily="18" charset="0"/>
                <a:cs typeface="Abd ElRady Med" panose="02000500000000000000" pitchFamily="2" charset="-78"/>
              </a:rPr>
            </a:b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88900">
                    <a:schemeClr val="tx1">
                      <a:lumMod val="50000"/>
                      <a:alpha val="62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lonica" panose="02060503000000020004" pitchFamily="18" charset="0"/>
                <a:cs typeface="Abd ElRady Med" panose="02000500000000000000" pitchFamily="2" charset="-78"/>
              </a:rPr>
              <a:t>(UX)</a:t>
            </a:r>
            <a:endParaRPr lang="ar-SA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glow rad="88900">
                  <a:schemeClr val="tx1">
                    <a:lumMod val="50000"/>
                    <a:alpha val="62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lonica" panose="02060503000000020004" pitchFamily="18" charset="0"/>
              <a:cs typeface="Abd ElRady Med" panose="02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36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90;p37">
            <a:extLst>
              <a:ext uri="{FF2B5EF4-FFF2-40B4-BE49-F238E27FC236}">
                <a16:creationId xmlns:a16="http://schemas.microsoft.com/office/drawing/2014/main" id="{43294B68-7353-3B3B-6541-49E1DCBAAD40}"/>
              </a:ext>
            </a:extLst>
          </p:cNvPr>
          <p:cNvSpPr txBox="1">
            <a:spLocks/>
          </p:cNvSpPr>
          <p:nvPr/>
        </p:nvSpPr>
        <p:spPr>
          <a:xfrm>
            <a:off x="0" y="634336"/>
            <a:ext cx="12192000" cy="2474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ormorant Upright"/>
              <a:buNone/>
              <a:defRPr sz="5000" b="1" i="0" u="none" strike="noStrike" cap="none">
                <a:solidFill>
                  <a:schemeClr val="dk1"/>
                </a:solidFill>
                <a:latin typeface="Cormorant Upright"/>
                <a:ea typeface="Cormorant Upright"/>
                <a:cs typeface="Cormorant Upright"/>
                <a:sym typeface="Cormorant Upr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risienne"/>
              <a:buNone/>
              <a:defRPr sz="3300" b="0" i="0" u="none" strike="noStrike" cap="none">
                <a:solidFill>
                  <a:schemeClr val="dk1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risienne"/>
              <a:buNone/>
              <a:defRPr sz="3300" b="0" i="0" u="none" strike="noStrike" cap="none">
                <a:solidFill>
                  <a:schemeClr val="dk1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risienne"/>
              <a:buNone/>
              <a:defRPr sz="3300" b="0" i="0" u="none" strike="noStrike" cap="none">
                <a:solidFill>
                  <a:schemeClr val="dk1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risienne"/>
              <a:buNone/>
              <a:defRPr sz="3300" b="0" i="0" u="none" strike="noStrike" cap="none">
                <a:solidFill>
                  <a:schemeClr val="dk1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risienne"/>
              <a:buNone/>
              <a:defRPr sz="3300" b="0" i="0" u="none" strike="noStrike" cap="none">
                <a:solidFill>
                  <a:schemeClr val="dk1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risienne"/>
              <a:buNone/>
              <a:defRPr sz="3300" b="0" i="0" u="none" strike="noStrike" cap="none">
                <a:solidFill>
                  <a:schemeClr val="dk1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risienne"/>
              <a:buNone/>
              <a:defRPr sz="3300" b="0" i="0" u="none" strike="noStrike" cap="none">
                <a:solidFill>
                  <a:schemeClr val="dk1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arisienne"/>
              <a:buNone/>
              <a:defRPr sz="3300" b="0" i="0" u="none" strike="noStrike" cap="none">
                <a:solidFill>
                  <a:schemeClr val="dk1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pPr indent="22013" rtl="1"/>
            <a:r>
              <a:rPr lang="ar-SA" sz="6000" dirty="0">
                <a:solidFill>
                  <a:schemeClr val="bg1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ea typeface="+mj-ea"/>
                <a:cs typeface="Alnaseeb" panose="00000500000000000000" pitchFamily="50" charset="-78"/>
              </a:rPr>
              <a:t>من خلال ما سبق وان تعلمته في مرحلة سابقة،</a:t>
            </a:r>
            <a:br>
              <a:rPr lang="ar-SA" sz="6000" dirty="0">
                <a:solidFill>
                  <a:schemeClr val="bg1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ea typeface="+mj-ea"/>
                <a:cs typeface="Alnaseeb" panose="00000500000000000000" pitchFamily="50" charset="-78"/>
              </a:rPr>
            </a:br>
            <a:r>
              <a:rPr lang="ar-SA" sz="6000" dirty="0">
                <a:solidFill>
                  <a:schemeClr val="bg1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ea typeface="+mj-ea"/>
                <a:cs typeface="Alnaseeb" panose="00000500000000000000" pitchFamily="50" charset="-78"/>
              </a:rPr>
              <a:t>اذكري الفرق بين واجهة المستخدم وتجربة المستخدم ؟</a:t>
            </a:r>
            <a:endParaRPr lang="en-US" sz="6000" dirty="0">
              <a:solidFill>
                <a:schemeClr val="bg1"/>
              </a:solidFill>
              <a:effectLst>
                <a:glow rad="101600">
                  <a:srgbClr val="0000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naseeb" panose="00000500000000000000" pitchFamily="50" charset="-78"/>
              <a:ea typeface="+mj-ea"/>
              <a:cs typeface="Alnaseeb" panose="00000500000000000000" pitchFamily="50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29E947F-5AD6-264F-C6FF-512E2BE51C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AE6"/>
              </a:clrFrom>
              <a:clrTo>
                <a:srgbClr val="FCFA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84" y="1901952"/>
            <a:ext cx="9313164" cy="6208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754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ستطيل 24">
            <a:extLst>
              <a:ext uri="{FF2B5EF4-FFF2-40B4-BE49-F238E27FC236}">
                <a16:creationId xmlns:a16="http://schemas.microsoft.com/office/drawing/2014/main" id="{F62F68E9-54A0-71BF-F264-EA7EC06C0756}"/>
              </a:ext>
            </a:extLst>
          </p:cNvPr>
          <p:cNvSpPr/>
          <p:nvPr/>
        </p:nvSpPr>
        <p:spPr>
          <a:xfrm>
            <a:off x="0" y="5483352"/>
            <a:ext cx="5424573" cy="487680"/>
          </a:xfrm>
          <a:prstGeom prst="rect">
            <a:avLst/>
          </a:prstGeom>
          <a:solidFill>
            <a:srgbClr val="DB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7F23CCA-BD88-D1F6-3EF9-FFB56F0EFA0E}"/>
              </a:ext>
            </a:extLst>
          </p:cNvPr>
          <p:cNvSpPr/>
          <p:nvPr/>
        </p:nvSpPr>
        <p:spPr>
          <a:xfrm>
            <a:off x="6751752" y="5453424"/>
            <a:ext cx="5424573" cy="487680"/>
          </a:xfrm>
          <a:prstGeom prst="rect">
            <a:avLst/>
          </a:prstGeom>
          <a:solidFill>
            <a:srgbClr val="DB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37BD593-1661-04CC-ED82-4C30D7189EA7}"/>
              </a:ext>
            </a:extLst>
          </p:cNvPr>
          <p:cNvSpPr/>
          <p:nvPr/>
        </p:nvSpPr>
        <p:spPr>
          <a:xfrm>
            <a:off x="0" y="5660136"/>
            <a:ext cx="12192000" cy="1188062"/>
          </a:xfrm>
          <a:prstGeom prst="rect">
            <a:avLst/>
          </a:prstGeom>
          <a:solidFill>
            <a:srgbClr val="DB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صورة 14" descr="صورة تحتوي على رسم بياني, رسم, أزرق كهربائي, ماء&#10;&#10;تم إنشاء الوصف تلقائياً">
            <a:extLst>
              <a:ext uri="{FF2B5EF4-FFF2-40B4-BE49-F238E27FC236}">
                <a16:creationId xmlns:a16="http://schemas.microsoft.com/office/drawing/2014/main" id="{4425D13B-7215-F32D-37F2-38B28A06FE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678" y="4820651"/>
            <a:ext cx="3261002" cy="1753227"/>
          </a:xfrm>
          <a:prstGeom prst="rect">
            <a:avLst/>
          </a:prstGeom>
        </p:spPr>
      </p:pic>
      <p:grpSp>
        <p:nvGrpSpPr>
          <p:cNvPr id="4" name="Google Shape;208;p35">
            <a:extLst>
              <a:ext uri="{FF2B5EF4-FFF2-40B4-BE49-F238E27FC236}">
                <a16:creationId xmlns:a16="http://schemas.microsoft.com/office/drawing/2014/main" id="{14BFD178-BCFB-1492-B894-4A79CBA1C875}"/>
              </a:ext>
            </a:extLst>
          </p:cNvPr>
          <p:cNvGrpSpPr/>
          <p:nvPr/>
        </p:nvGrpSpPr>
        <p:grpSpPr>
          <a:xfrm>
            <a:off x="8037576" y="1"/>
            <a:ext cx="2852927" cy="1636775"/>
            <a:chOff x="6652350" y="0"/>
            <a:chExt cx="1762050" cy="1276200"/>
          </a:xfrm>
        </p:grpSpPr>
        <p:sp>
          <p:nvSpPr>
            <p:cNvPr id="5" name="Google Shape;209;p35">
              <a:extLst>
                <a:ext uri="{FF2B5EF4-FFF2-40B4-BE49-F238E27FC236}">
                  <a16:creationId xmlns:a16="http://schemas.microsoft.com/office/drawing/2014/main" id="{AB5BDDF8-33C0-8F6B-5F4C-A84FDD1EAB89}"/>
                </a:ext>
              </a:extLst>
            </p:cNvPr>
            <p:cNvSpPr/>
            <p:nvPr/>
          </p:nvSpPr>
          <p:spPr>
            <a:xfrm rot="5400000">
              <a:off x="6895275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rgbClr val="96CDE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210;p35">
              <a:extLst>
                <a:ext uri="{FF2B5EF4-FFF2-40B4-BE49-F238E27FC236}">
                  <a16:creationId xmlns:a16="http://schemas.microsoft.com/office/drawing/2014/main" id="{6B0218A9-EDAC-BDB7-41EF-BF13E56A5DB3}"/>
                </a:ext>
              </a:extLst>
            </p:cNvPr>
            <p:cNvSpPr/>
            <p:nvPr/>
          </p:nvSpPr>
          <p:spPr>
            <a:xfrm rot="5400000">
              <a:off x="755250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211;p35">
              <a:extLst>
                <a:ext uri="{FF2B5EF4-FFF2-40B4-BE49-F238E27FC236}">
                  <a16:creationId xmlns:a16="http://schemas.microsoft.com/office/drawing/2014/main" id="{25B87F6F-CA34-3856-8E60-B02F1A2D13AD}"/>
                </a:ext>
              </a:extLst>
            </p:cNvPr>
            <p:cNvSpPr/>
            <p:nvPr/>
          </p:nvSpPr>
          <p:spPr>
            <a:xfrm rot="5400000">
              <a:off x="623805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" name="عنصر نائب للمحتوى 2">
            <a:extLst>
              <a:ext uri="{FF2B5EF4-FFF2-40B4-BE49-F238E27FC236}">
                <a16:creationId xmlns:a16="http://schemas.microsoft.com/office/drawing/2014/main" id="{A9A041A7-7A4C-A143-5C94-68CFCBCAB65B}"/>
              </a:ext>
            </a:extLst>
          </p:cNvPr>
          <p:cNvSpPr txBox="1">
            <a:spLocks/>
          </p:cNvSpPr>
          <p:nvPr/>
        </p:nvSpPr>
        <p:spPr>
          <a:xfrm>
            <a:off x="6743826" y="1278504"/>
            <a:ext cx="5209563" cy="528688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5209563"/>
                      <a:gd name="connsiteY0" fmla="*/ 0 h 5286888"/>
                      <a:gd name="connsiteX1" fmla="*/ 5209563 w 5209563"/>
                      <a:gd name="connsiteY1" fmla="*/ 0 h 5286888"/>
                      <a:gd name="connsiteX2" fmla="*/ 5209563 w 5209563"/>
                      <a:gd name="connsiteY2" fmla="*/ 5286888 h 5286888"/>
                      <a:gd name="connsiteX3" fmla="*/ 0 w 5209563"/>
                      <a:gd name="connsiteY3" fmla="*/ 5286888 h 5286888"/>
                      <a:gd name="connsiteX4" fmla="*/ 0 w 5209563"/>
                      <a:gd name="connsiteY4" fmla="*/ 0 h 528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09563" h="5286888" fill="none" extrusionOk="0">
                        <a:moveTo>
                          <a:pt x="0" y="0"/>
                        </a:moveTo>
                        <a:cubicBezTo>
                          <a:pt x="1405402" y="-33775"/>
                          <a:pt x="4644973" y="138873"/>
                          <a:pt x="5209563" y="0"/>
                        </a:cubicBezTo>
                        <a:cubicBezTo>
                          <a:pt x="5135792" y="2279542"/>
                          <a:pt x="5053680" y="4591669"/>
                          <a:pt x="5209563" y="5286888"/>
                        </a:cubicBezTo>
                        <a:cubicBezTo>
                          <a:pt x="3277398" y="5149558"/>
                          <a:pt x="1496165" y="5149032"/>
                          <a:pt x="0" y="5286888"/>
                        </a:cubicBezTo>
                        <a:cubicBezTo>
                          <a:pt x="152408" y="4611660"/>
                          <a:pt x="73868" y="2132426"/>
                          <a:pt x="0" y="0"/>
                        </a:cubicBezTo>
                        <a:close/>
                      </a:path>
                      <a:path w="5209563" h="5286888" stroke="0" extrusionOk="0">
                        <a:moveTo>
                          <a:pt x="0" y="0"/>
                        </a:moveTo>
                        <a:cubicBezTo>
                          <a:pt x="600103" y="-101487"/>
                          <a:pt x="4616971" y="-162162"/>
                          <a:pt x="5209563" y="0"/>
                        </a:cubicBezTo>
                        <a:cubicBezTo>
                          <a:pt x="5270276" y="1923841"/>
                          <a:pt x="5148491" y="4334611"/>
                          <a:pt x="5209563" y="5286888"/>
                        </a:cubicBezTo>
                        <a:cubicBezTo>
                          <a:pt x="3974852" y="5336953"/>
                          <a:pt x="758932" y="5128439"/>
                          <a:pt x="0" y="5286888"/>
                        </a:cubicBezTo>
                        <a:cubicBezTo>
                          <a:pt x="-24452" y="4649312"/>
                          <a:pt x="-67663" y="22308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tIns="246888" bIns="91440">
            <a:noAutofit/>
          </a:bodyPr>
          <a:lstStyle>
            <a:lvl1pPr marL="228594" indent="-228594" algn="r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  <a:tabLst>
                <a:tab pos="180975" algn="l"/>
              </a:tabLst>
            </a:pPr>
            <a:r>
              <a:rPr lang="ar-S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تعتمد عملية تصميم واجهة التطبيق على تحقيق التوازن والتناسق بين عناصره بما تتضمنه من ألوان وصور وعناصر التحكم مثل </a:t>
            </a:r>
            <a:r>
              <a:rPr lang="ar-SA" b="1" dirty="0">
                <a:solidFill>
                  <a:schemeClr val="accent6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التسميات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(</a:t>
            </a:r>
            <a:r>
              <a:rPr lang="en-US" b="1" dirty="0">
                <a:solidFill>
                  <a:srgbClr val="4DA9FF"/>
                </a:solidFill>
                <a:latin typeface="Acme" panose="02000706050000020004" pitchFamily="2" charset="0"/>
                <a:cs typeface="Abd ElRady Med" panose="02000500000000000000" pitchFamily="2" charset="-78"/>
              </a:rPr>
              <a:t>Labels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) </a:t>
            </a:r>
            <a:r>
              <a:rPr lang="ar-S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، </a:t>
            </a:r>
            <a:r>
              <a:rPr lang="ar-SA" b="1" dirty="0">
                <a:solidFill>
                  <a:schemeClr val="accent6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ومربعات</a:t>
            </a:r>
            <a:r>
              <a:rPr lang="ar-S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ar-SA" b="1" dirty="0">
                <a:solidFill>
                  <a:schemeClr val="accent6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النص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(</a:t>
            </a:r>
            <a:r>
              <a:rPr lang="en-US" b="1" dirty="0">
                <a:solidFill>
                  <a:srgbClr val="4DA9FF"/>
                </a:solidFill>
                <a:latin typeface="Acme" panose="02000706050000020004" pitchFamily="2" charset="0"/>
                <a:cs typeface="Abd ElRady Med" panose="02000500000000000000" pitchFamily="2" charset="-78"/>
              </a:rPr>
              <a:t>Text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en-US" b="1" dirty="0">
                <a:solidFill>
                  <a:srgbClr val="4DA9FF"/>
                </a:solidFill>
                <a:latin typeface="Acme" panose="02000706050000020004" pitchFamily="2" charset="0"/>
                <a:cs typeface="Abd ElRady Med" panose="02000500000000000000" pitchFamily="2" charset="-78"/>
              </a:rPr>
              <a:t>Boxes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) </a:t>
            </a:r>
            <a:r>
              <a:rPr lang="ar-S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، </a:t>
            </a:r>
            <a:r>
              <a:rPr lang="ar-SA" b="1" dirty="0">
                <a:solidFill>
                  <a:schemeClr val="accent6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والأزرار</a:t>
            </a:r>
            <a:r>
              <a:rPr lang="ar-S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(</a:t>
            </a:r>
            <a:r>
              <a:rPr lang="en-US" b="1" dirty="0">
                <a:solidFill>
                  <a:srgbClr val="4DA9FF"/>
                </a:solidFill>
                <a:latin typeface="Acme" panose="02000706050000020004" pitchFamily="2" charset="0"/>
                <a:cs typeface="Abd ElRady Med" panose="02000500000000000000" pitchFamily="2" charset="-78"/>
              </a:rPr>
              <a:t>Buttons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) </a:t>
            </a:r>
            <a:r>
              <a:rPr lang="ar-S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، فعملية تصميم التطبيق لا تقل أهمية عن برمجته، حيث إن واجهة التطبيق هي ما يراه المستخدم ويتفاعل معه عند استخدام التطبيق.</a:t>
            </a:r>
            <a:endParaRPr kumimoji="0" lang="ar-SA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DA2B1BA3-2944-61B6-384E-E7706701CA1A}"/>
              </a:ext>
            </a:extLst>
          </p:cNvPr>
          <p:cNvSpPr/>
          <p:nvPr/>
        </p:nvSpPr>
        <p:spPr>
          <a:xfrm>
            <a:off x="7115619" y="364394"/>
            <a:ext cx="4698561" cy="759320"/>
          </a:xfrm>
          <a:custGeom>
            <a:avLst/>
            <a:gdLst>
              <a:gd name="connsiteX0" fmla="*/ 0 w 4698561"/>
              <a:gd name="connsiteY0" fmla="*/ 0 h 759320"/>
              <a:gd name="connsiteX1" fmla="*/ 4698561 w 4698561"/>
              <a:gd name="connsiteY1" fmla="*/ 0 h 759320"/>
              <a:gd name="connsiteX2" fmla="*/ 4698561 w 4698561"/>
              <a:gd name="connsiteY2" fmla="*/ 759320 h 759320"/>
              <a:gd name="connsiteX3" fmla="*/ 0 w 4698561"/>
              <a:gd name="connsiteY3" fmla="*/ 759320 h 759320"/>
              <a:gd name="connsiteX4" fmla="*/ 0 w 4698561"/>
              <a:gd name="connsiteY4" fmla="*/ 0 h 75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8561" h="759320" fill="none" extrusionOk="0">
                <a:moveTo>
                  <a:pt x="0" y="0"/>
                </a:moveTo>
                <a:cubicBezTo>
                  <a:pt x="945857" y="-84088"/>
                  <a:pt x="3151418" y="-115922"/>
                  <a:pt x="4698561" y="0"/>
                </a:cubicBezTo>
                <a:cubicBezTo>
                  <a:pt x="4704874" y="286290"/>
                  <a:pt x="4750836" y="565138"/>
                  <a:pt x="4698561" y="759320"/>
                </a:cubicBezTo>
                <a:cubicBezTo>
                  <a:pt x="2369127" y="713394"/>
                  <a:pt x="1493865" y="642070"/>
                  <a:pt x="0" y="759320"/>
                </a:cubicBezTo>
                <a:cubicBezTo>
                  <a:pt x="-27336" y="404073"/>
                  <a:pt x="-7237" y="273055"/>
                  <a:pt x="0" y="0"/>
                </a:cubicBezTo>
                <a:close/>
              </a:path>
              <a:path w="4698561" h="759320" stroke="0" extrusionOk="0">
                <a:moveTo>
                  <a:pt x="0" y="0"/>
                </a:moveTo>
                <a:cubicBezTo>
                  <a:pt x="1999202" y="48260"/>
                  <a:pt x="3063934" y="25992"/>
                  <a:pt x="4698561" y="0"/>
                </a:cubicBezTo>
                <a:cubicBezTo>
                  <a:pt x="4766535" y="280202"/>
                  <a:pt x="4723727" y="503193"/>
                  <a:pt x="4698561" y="759320"/>
                </a:cubicBezTo>
                <a:cubicBezTo>
                  <a:pt x="2802345" y="727372"/>
                  <a:pt x="1119874" y="782222"/>
                  <a:pt x="0" y="759320"/>
                </a:cubicBezTo>
                <a:cubicBezTo>
                  <a:pt x="14624" y="500953"/>
                  <a:pt x="-59369" y="86322"/>
                  <a:pt x="0" y="0"/>
                </a:cubicBezTo>
                <a:close/>
              </a:path>
            </a:pathLst>
          </a:custGeom>
          <a:solidFill>
            <a:srgbClr val="FFE07D"/>
          </a:solidFill>
          <a:ln w="19050" cap="flat" cmpd="sng" algn="ctr">
            <a:solidFill>
              <a:srgbClr val="000000">
                <a:alpha val="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0876100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algn="ctr">
              <a:lnSpc>
                <a:spcPct val="120000"/>
              </a:lnSpc>
              <a:defRPr/>
            </a:pPr>
            <a:r>
              <a:rPr lang="ar-SA" sz="4000" b="1" kern="0" dirty="0"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itchFamily="2" charset="-78"/>
                <a:cs typeface="A Jannat LT" pitchFamily="2" charset="-78"/>
                <a:sym typeface="Tajawal"/>
              </a:rPr>
              <a:t>واجهة المستخدم </a:t>
            </a:r>
            <a:r>
              <a:rPr lang="en-US" sz="4000" b="1" kern="0" dirty="0"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itchFamily="2" charset="-78"/>
                <a:cs typeface="A Jannat LT" pitchFamily="2" charset="-78"/>
                <a:sym typeface="Tajawal"/>
              </a:rPr>
              <a:t>(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clonica" panose="02060503000000020004" pitchFamily="18" charset="0"/>
                <a:ea typeface="+mn-ea"/>
                <a:cs typeface="A Jannat LT" pitchFamily="2" charset="-78"/>
                <a:sym typeface="Tajawal"/>
              </a:rPr>
              <a:t>UI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itchFamily="2" charset="-78"/>
                <a:ea typeface="+mn-ea"/>
                <a:cs typeface="A Jannat LT" pitchFamily="2" charset="-78"/>
                <a:sym typeface="Tajawal"/>
              </a:rPr>
              <a:t>)</a:t>
            </a:r>
            <a:endParaRPr lang="ar-SA" sz="3600" b="1" kern="0" dirty="0">
              <a:solidFill>
                <a:prstClr val="white"/>
              </a:solidFill>
              <a:effectLst>
                <a:glow rad="1143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itchFamily="2" charset="-78"/>
              <a:cs typeface="A Jannat LT" pitchFamily="2" charset="-78"/>
              <a:sym typeface="Tajawal"/>
            </a:endParaRPr>
          </a:p>
        </p:txBody>
      </p:sp>
      <p:grpSp>
        <p:nvGrpSpPr>
          <p:cNvPr id="8" name="Google Shape;208;p35">
            <a:extLst>
              <a:ext uri="{FF2B5EF4-FFF2-40B4-BE49-F238E27FC236}">
                <a16:creationId xmlns:a16="http://schemas.microsoft.com/office/drawing/2014/main" id="{10059BCD-1026-A636-80AE-D00028712DFB}"/>
              </a:ext>
            </a:extLst>
          </p:cNvPr>
          <p:cNvGrpSpPr/>
          <p:nvPr/>
        </p:nvGrpSpPr>
        <p:grpSpPr>
          <a:xfrm>
            <a:off x="1508760" y="1"/>
            <a:ext cx="2852927" cy="1636775"/>
            <a:chOff x="6652350" y="0"/>
            <a:chExt cx="1762050" cy="1276200"/>
          </a:xfrm>
        </p:grpSpPr>
        <p:sp>
          <p:nvSpPr>
            <p:cNvPr id="9" name="Google Shape;209;p35">
              <a:extLst>
                <a:ext uri="{FF2B5EF4-FFF2-40B4-BE49-F238E27FC236}">
                  <a16:creationId xmlns:a16="http://schemas.microsoft.com/office/drawing/2014/main" id="{4A8744AD-C276-1D11-8DFD-DB182D41193E}"/>
                </a:ext>
              </a:extLst>
            </p:cNvPr>
            <p:cNvSpPr/>
            <p:nvPr/>
          </p:nvSpPr>
          <p:spPr>
            <a:xfrm rot="5400000">
              <a:off x="6895275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rgbClr val="96CDE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10;p35">
              <a:extLst>
                <a:ext uri="{FF2B5EF4-FFF2-40B4-BE49-F238E27FC236}">
                  <a16:creationId xmlns:a16="http://schemas.microsoft.com/office/drawing/2014/main" id="{506CC93D-DCA0-025C-7D57-C3C6AAA9B391}"/>
                </a:ext>
              </a:extLst>
            </p:cNvPr>
            <p:cNvSpPr/>
            <p:nvPr/>
          </p:nvSpPr>
          <p:spPr>
            <a:xfrm rot="5400000">
              <a:off x="755250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11;p35">
              <a:extLst>
                <a:ext uri="{FF2B5EF4-FFF2-40B4-BE49-F238E27FC236}">
                  <a16:creationId xmlns:a16="http://schemas.microsoft.com/office/drawing/2014/main" id="{CC14F5EB-6C6F-348B-F125-F8E1F6F6F294}"/>
                </a:ext>
              </a:extLst>
            </p:cNvPr>
            <p:cNvSpPr/>
            <p:nvPr/>
          </p:nvSpPr>
          <p:spPr>
            <a:xfrm rot="5400000">
              <a:off x="623805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" name="عنصر نائب للمحتوى 2">
            <a:extLst>
              <a:ext uri="{FF2B5EF4-FFF2-40B4-BE49-F238E27FC236}">
                <a16:creationId xmlns:a16="http://schemas.microsoft.com/office/drawing/2014/main" id="{5B60C072-02AA-07A2-318D-DFAE19A9B1A3}"/>
              </a:ext>
            </a:extLst>
          </p:cNvPr>
          <p:cNvSpPr txBox="1">
            <a:spLocks/>
          </p:cNvSpPr>
          <p:nvPr/>
        </p:nvSpPr>
        <p:spPr>
          <a:xfrm>
            <a:off x="215010" y="1278504"/>
            <a:ext cx="5209563" cy="528688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5209563"/>
                      <a:gd name="connsiteY0" fmla="*/ 0 h 5286888"/>
                      <a:gd name="connsiteX1" fmla="*/ 5209563 w 5209563"/>
                      <a:gd name="connsiteY1" fmla="*/ 0 h 5286888"/>
                      <a:gd name="connsiteX2" fmla="*/ 5209563 w 5209563"/>
                      <a:gd name="connsiteY2" fmla="*/ 5286888 h 5286888"/>
                      <a:gd name="connsiteX3" fmla="*/ 0 w 5209563"/>
                      <a:gd name="connsiteY3" fmla="*/ 5286888 h 5286888"/>
                      <a:gd name="connsiteX4" fmla="*/ 0 w 5209563"/>
                      <a:gd name="connsiteY4" fmla="*/ 0 h 528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09563" h="5286888" fill="none" extrusionOk="0">
                        <a:moveTo>
                          <a:pt x="0" y="0"/>
                        </a:moveTo>
                        <a:cubicBezTo>
                          <a:pt x="1405402" y="-33775"/>
                          <a:pt x="4644973" y="138873"/>
                          <a:pt x="5209563" y="0"/>
                        </a:cubicBezTo>
                        <a:cubicBezTo>
                          <a:pt x="5135792" y="2279542"/>
                          <a:pt x="5053680" y="4591669"/>
                          <a:pt x="5209563" y="5286888"/>
                        </a:cubicBezTo>
                        <a:cubicBezTo>
                          <a:pt x="3277398" y="5149558"/>
                          <a:pt x="1496165" y="5149032"/>
                          <a:pt x="0" y="5286888"/>
                        </a:cubicBezTo>
                        <a:cubicBezTo>
                          <a:pt x="152408" y="4611660"/>
                          <a:pt x="73868" y="2132426"/>
                          <a:pt x="0" y="0"/>
                        </a:cubicBezTo>
                        <a:close/>
                      </a:path>
                      <a:path w="5209563" h="5286888" stroke="0" extrusionOk="0">
                        <a:moveTo>
                          <a:pt x="0" y="0"/>
                        </a:moveTo>
                        <a:cubicBezTo>
                          <a:pt x="600103" y="-101487"/>
                          <a:pt x="4616971" y="-162162"/>
                          <a:pt x="5209563" y="0"/>
                        </a:cubicBezTo>
                        <a:cubicBezTo>
                          <a:pt x="5270276" y="1923841"/>
                          <a:pt x="5148491" y="4334611"/>
                          <a:pt x="5209563" y="5286888"/>
                        </a:cubicBezTo>
                        <a:cubicBezTo>
                          <a:pt x="3974852" y="5336953"/>
                          <a:pt x="758932" y="5128439"/>
                          <a:pt x="0" y="5286888"/>
                        </a:cubicBezTo>
                        <a:cubicBezTo>
                          <a:pt x="-24452" y="4649312"/>
                          <a:pt x="-67663" y="22308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tIns="246888" bIns="91440">
            <a:noAutofit/>
          </a:bodyPr>
          <a:lstStyle>
            <a:lvl1pPr marL="228594" indent="-228594" algn="r" defTabSz="914377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r" defTabSz="914377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  <a:tabLst>
                <a:tab pos="180975" algn="l"/>
              </a:tabLst>
            </a:pPr>
            <a:r>
              <a:rPr lang="ar-SA" sz="3500" dirty="0"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تشير تجربة المستخدم إلى </a:t>
            </a:r>
            <a:r>
              <a:rPr lang="ar-SA" sz="3500" b="1" dirty="0">
                <a:solidFill>
                  <a:schemeClr val="accent6">
                    <a:lumMod val="75000"/>
                  </a:scheme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الاهتمام برغبات وتوقعات المستخدم للوصول إلى احتياجاته بسهولة وفعالية</a:t>
            </a:r>
            <a:r>
              <a:rPr lang="ar-SA" sz="3500" dirty="0"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.</a:t>
            </a:r>
          </a:p>
          <a:p>
            <a:pPr marL="0" lvl="0" indent="0" algn="ctr">
              <a:lnSpc>
                <a:spcPct val="100000"/>
              </a:lnSpc>
              <a:buNone/>
              <a:tabLst>
                <a:tab pos="180975" algn="l"/>
              </a:tabLst>
            </a:pPr>
            <a:r>
              <a:rPr lang="ar-SA" sz="3500" dirty="0"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يجب أن يتم تصميم التطبيق بشكل يعطي المستخدم شعورًا إيجابيًا عند استخدامه.</a:t>
            </a:r>
            <a:endParaRPr kumimoji="0" lang="ar-SA" sz="3500" b="0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ajawal Medium" panose="00000600000000000000" pitchFamily="2" charset="-78"/>
              <a:cs typeface="Tajawal Medium" panose="00000600000000000000" pitchFamily="2" charset="-78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9C31ACC-4D33-904F-3398-62100E8CA4A6}"/>
              </a:ext>
            </a:extLst>
          </p:cNvPr>
          <p:cNvSpPr/>
          <p:nvPr/>
        </p:nvSpPr>
        <p:spPr>
          <a:xfrm>
            <a:off x="586803" y="336962"/>
            <a:ext cx="4698561" cy="759320"/>
          </a:xfrm>
          <a:custGeom>
            <a:avLst/>
            <a:gdLst>
              <a:gd name="connsiteX0" fmla="*/ 0 w 4698561"/>
              <a:gd name="connsiteY0" fmla="*/ 0 h 759320"/>
              <a:gd name="connsiteX1" fmla="*/ 4698561 w 4698561"/>
              <a:gd name="connsiteY1" fmla="*/ 0 h 759320"/>
              <a:gd name="connsiteX2" fmla="*/ 4698561 w 4698561"/>
              <a:gd name="connsiteY2" fmla="*/ 759320 h 759320"/>
              <a:gd name="connsiteX3" fmla="*/ 0 w 4698561"/>
              <a:gd name="connsiteY3" fmla="*/ 759320 h 759320"/>
              <a:gd name="connsiteX4" fmla="*/ 0 w 4698561"/>
              <a:gd name="connsiteY4" fmla="*/ 0 h 75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8561" h="759320" fill="none" extrusionOk="0">
                <a:moveTo>
                  <a:pt x="0" y="0"/>
                </a:moveTo>
                <a:cubicBezTo>
                  <a:pt x="945857" y="-84088"/>
                  <a:pt x="3151418" y="-115922"/>
                  <a:pt x="4698561" y="0"/>
                </a:cubicBezTo>
                <a:cubicBezTo>
                  <a:pt x="4704874" y="286290"/>
                  <a:pt x="4750836" y="565138"/>
                  <a:pt x="4698561" y="759320"/>
                </a:cubicBezTo>
                <a:cubicBezTo>
                  <a:pt x="2369127" y="713394"/>
                  <a:pt x="1493865" y="642070"/>
                  <a:pt x="0" y="759320"/>
                </a:cubicBezTo>
                <a:cubicBezTo>
                  <a:pt x="-27336" y="404073"/>
                  <a:pt x="-7237" y="273055"/>
                  <a:pt x="0" y="0"/>
                </a:cubicBezTo>
                <a:close/>
              </a:path>
              <a:path w="4698561" h="759320" stroke="0" extrusionOk="0">
                <a:moveTo>
                  <a:pt x="0" y="0"/>
                </a:moveTo>
                <a:cubicBezTo>
                  <a:pt x="1999202" y="48260"/>
                  <a:pt x="3063934" y="25992"/>
                  <a:pt x="4698561" y="0"/>
                </a:cubicBezTo>
                <a:cubicBezTo>
                  <a:pt x="4766535" y="280202"/>
                  <a:pt x="4723727" y="503193"/>
                  <a:pt x="4698561" y="759320"/>
                </a:cubicBezTo>
                <a:cubicBezTo>
                  <a:pt x="2802345" y="727372"/>
                  <a:pt x="1119874" y="782222"/>
                  <a:pt x="0" y="759320"/>
                </a:cubicBezTo>
                <a:cubicBezTo>
                  <a:pt x="14624" y="500953"/>
                  <a:pt x="-59369" y="86322"/>
                  <a:pt x="0" y="0"/>
                </a:cubicBezTo>
                <a:close/>
              </a:path>
            </a:pathLst>
          </a:custGeom>
          <a:solidFill>
            <a:srgbClr val="FFE07D"/>
          </a:solidFill>
          <a:ln w="19050" cap="flat" cmpd="sng" algn="ctr">
            <a:solidFill>
              <a:srgbClr val="000000">
                <a:alpha val="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80876100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itchFamily="2" charset="-78"/>
                <a:ea typeface="+mn-ea"/>
                <a:cs typeface="A Jannat LT" pitchFamily="2" charset="-78"/>
                <a:sym typeface="Tajawal"/>
              </a:rPr>
              <a:t>تجربة المستخدم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itchFamily="2" charset="-78"/>
                <a:ea typeface="+mn-ea"/>
                <a:cs typeface="A Jannat LT" pitchFamily="2" charset="-78"/>
                <a:sym typeface="Tajawal"/>
              </a:rPr>
              <a:t>(</a:t>
            </a: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clonica" panose="02060503000000020004" pitchFamily="18" charset="0"/>
                <a:cs typeface="A Jannat LT" pitchFamily="2" charset="-78"/>
                <a:sym typeface="Tajawal"/>
              </a:rPr>
              <a:t>UX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itchFamily="2" charset="-78"/>
                <a:ea typeface="+mn-ea"/>
                <a:cs typeface="A Jannat LT" pitchFamily="2" charset="-78"/>
                <a:sym typeface="Tajawal"/>
              </a:rPr>
              <a:t>)</a:t>
            </a:r>
            <a:endParaRPr kumimoji="0" lang="ar-SA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prstClr val="black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itchFamily="2" charset="-78"/>
              <a:ea typeface="+mn-ea"/>
              <a:cs typeface="A Jannat LT" pitchFamily="2" charset="-78"/>
              <a:sym typeface="Tajawal"/>
            </a:endParaRPr>
          </a:p>
        </p:txBody>
      </p:sp>
    </p:spTree>
    <p:extLst>
      <p:ext uri="{BB962C8B-B14F-4D97-AF65-F5344CB8AC3E}">
        <p14:creationId xmlns:p14="http://schemas.microsoft.com/office/powerpoint/2010/main" val="328054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, لقطة شاشة, تلبيس, تصميم الجرافيك&#10;&#10;تم إنشاء الوصف تلقائياً">
            <a:extLst>
              <a:ext uri="{FF2B5EF4-FFF2-40B4-BE49-F238E27FC236}">
                <a16:creationId xmlns:a16="http://schemas.microsoft.com/office/drawing/2014/main" id="{3E59AB72-4852-0F64-378C-4DC174A36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8"/>
          <a:stretch/>
        </p:blipFill>
        <p:spPr>
          <a:xfrm>
            <a:off x="1533144" y="66957"/>
            <a:ext cx="9125712" cy="6530439"/>
          </a:xfrm>
          <a:prstGeom prst="rect">
            <a:avLst/>
          </a:prstGeom>
        </p:spPr>
      </p:pic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8503D029-87D8-FBC9-67E4-AD5305BC309F}"/>
              </a:ext>
            </a:extLst>
          </p:cNvPr>
          <p:cNvSpPr/>
          <p:nvPr/>
        </p:nvSpPr>
        <p:spPr>
          <a:xfrm>
            <a:off x="246888" y="185829"/>
            <a:ext cx="1481328" cy="1332075"/>
          </a:xfrm>
          <a:custGeom>
            <a:avLst/>
            <a:gdLst>
              <a:gd name="connsiteX0" fmla="*/ 0 w 1481328"/>
              <a:gd name="connsiteY0" fmla="*/ 666038 h 1332075"/>
              <a:gd name="connsiteX1" fmla="*/ 740664 w 1481328"/>
              <a:gd name="connsiteY1" fmla="*/ 0 h 1332075"/>
              <a:gd name="connsiteX2" fmla="*/ 1481328 w 1481328"/>
              <a:gd name="connsiteY2" fmla="*/ 666038 h 1332075"/>
              <a:gd name="connsiteX3" fmla="*/ 740664 w 1481328"/>
              <a:gd name="connsiteY3" fmla="*/ 1332076 h 1332075"/>
              <a:gd name="connsiteX4" fmla="*/ 0 w 1481328"/>
              <a:gd name="connsiteY4" fmla="*/ 666038 h 133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328" h="1332075" fill="none" extrusionOk="0">
                <a:moveTo>
                  <a:pt x="0" y="666038"/>
                </a:moveTo>
                <a:cubicBezTo>
                  <a:pt x="30482" y="208716"/>
                  <a:pt x="419402" y="-52551"/>
                  <a:pt x="740664" y="0"/>
                </a:cubicBezTo>
                <a:cubicBezTo>
                  <a:pt x="1106844" y="29103"/>
                  <a:pt x="1518594" y="325941"/>
                  <a:pt x="1481328" y="666038"/>
                </a:cubicBezTo>
                <a:cubicBezTo>
                  <a:pt x="1477562" y="1051693"/>
                  <a:pt x="1120270" y="1317830"/>
                  <a:pt x="740664" y="1332076"/>
                </a:cubicBezTo>
                <a:cubicBezTo>
                  <a:pt x="328919" y="1275109"/>
                  <a:pt x="19207" y="1044506"/>
                  <a:pt x="0" y="666038"/>
                </a:cubicBezTo>
                <a:close/>
              </a:path>
              <a:path w="1481328" h="1332075" stroke="0" extrusionOk="0">
                <a:moveTo>
                  <a:pt x="0" y="666038"/>
                </a:moveTo>
                <a:cubicBezTo>
                  <a:pt x="89050" y="309251"/>
                  <a:pt x="339668" y="82916"/>
                  <a:pt x="740664" y="0"/>
                </a:cubicBezTo>
                <a:cubicBezTo>
                  <a:pt x="1143739" y="-74048"/>
                  <a:pt x="1572004" y="239258"/>
                  <a:pt x="1481328" y="666038"/>
                </a:cubicBezTo>
                <a:cubicBezTo>
                  <a:pt x="1488490" y="1041312"/>
                  <a:pt x="1119968" y="1220633"/>
                  <a:pt x="740664" y="1332076"/>
                </a:cubicBezTo>
                <a:cubicBezTo>
                  <a:pt x="260714" y="1361911"/>
                  <a:pt x="47550" y="1117239"/>
                  <a:pt x="0" y="66603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6C5A24">
                <a:alpha val="0"/>
              </a:srgbClr>
            </a:solidFill>
            <a:extLst>
              <a:ext uri="{C807C97D-BFC1-408E-A445-0C87EB9F89A2}">
                <ask:lineSketchStyleProps xmlns:ask="http://schemas.microsoft.com/office/drawing/2018/sketchyshapes" sd="8787601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rtlCol="1" anchor="ctr"/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lonica" panose="02060503000000020004" pitchFamily="18" charset="0"/>
              </a:rPr>
              <a:t>UI</a:t>
            </a:r>
            <a:endParaRPr lang="ar-SA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lonica" panose="02060503000000020004" pitchFamily="18" charset="0"/>
            </a:endParaRPr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24A49A29-489A-9FC6-20D6-3D88836DE7F0}"/>
              </a:ext>
            </a:extLst>
          </p:cNvPr>
          <p:cNvSpPr/>
          <p:nvPr/>
        </p:nvSpPr>
        <p:spPr>
          <a:xfrm>
            <a:off x="10448544" y="185829"/>
            <a:ext cx="1481328" cy="1332075"/>
          </a:xfrm>
          <a:custGeom>
            <a:avLst/>
            <a:gdLst>
              <a:gd name="connsiteX0" fmla="*/ 0 w 1481328"/>
              <a:gd name="connsiteY0" fmla="*/ 666038 h 1332075"/>
              <a:gd name="connsiteX1" fmla="*/ 740664 w 1481328"/>
              <a:gd name="connsiteY1" fmla="*/ 0 h 1332075"/>
              <a:gd name="connsiteX2" fmla="*/ 1481328 w 1481328"/>
              <a:gd name="connsiteY2" fmla="*/ 666038 h 1332075"/>
              <a:gd name="connsiteX3" fmla="*/ 740664 w 1481328"/>
              <a:gd name="connsiteY3" fmla="*/ 1332076 h 1332075"/>
              <a:gd name="connsiteX4" fmla="*/ 0 w 1481328"/>
              <a:gd name="connsiteY4" fmla="*/ 666038 h 133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328" h="1332075" fill="none" extrusionOk="0">
                <a:moveTo>
                  <a:pt x="0" y="666038"/>
                </a:moveTo>
                <a:cubicBezTo>
                  <a:pt x="-12085" y="318806"/>
                  <a:pt x="293328" y="85310"/>
                  <a:pt x="740664" y="0"/>
                </a:cubicBezTo>
                <a:cubicBezTo>
                  <a:pt x="1218474" y="84474"/>
                  <a:pt x="1546450" y="350114"/>
                  <a:pt x="1481328" y="666038"/>
                </a:cubicBezTo>
                <a:cubicBezTo>
                  <a:pt x="1503678" y="972160"/>
                  <a:pt x="1139596" y="1431046"/>
                  <a:pt x="740664" y="1332076"/>
                </a:cubicBezTo>
                <a:cubicBezTo>
                  <a:pt x="225407" y="1329473"/>
                  <a:pt x="-80470" y="986683"/>
                  <a:pt x="0" y="666038"/>
                </a:cubicBezTo>
                <a:close/>
              </a:path>
              <a:path w="1481328" h="1332075" stroke="0" extrusionOk="0">
                <a:moveTo>
                  <a:pt x="0" y="666038"/>
                </a:moveTo>
                <a:cubicBezTo>
                  <a:pt x="108337" y="332846"/>
                  <a:pt x="362333" y="39828"/>
                  <a:pt x="740664" y="0"/>
                </a:cubicBezTo>
                <a:cubicBezTo>
                  <a:pt x="1140037" y="9149"/>
                  <a:pt x="1517464" y="279865"/>
                  <a:pt x="1481328" y="666038"/>
                </a:cubicBezTo>
                <a:cubicBezTo>
                  <a:pt x="1467871" y="1010040"/>
                  <a:pt x="1130164" y="1350806"/>
                  <a:pt x="740664" y="1332076"/>
                </a:cubicBezTo>
                <a:cubicBezTo>
                  <a:pt x="328392" y="1276133"/>
                  <a:pt x="24591" y="1049674"/>
                  <a:pt x="0" y="66603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6C5A24">
                <a:alpha val="0"/>
              </a:srgbClr>
            </a:solidFill>
            <a:extLst>
              <a:ext uri="{C807C97D-BFC1-408E-A445-0C87EB9F89A2}">
                <ask:lineSketchStyleProps xmlns:ask="http://schemas.microsoft.com/office/drawing/2018/sketchyshapes" sd="625625018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rtlCol="1" anchor="ctr"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lonica" panose="02060503000000020004" pitchFamily="18" charset="0"/>
              </a:rPr>
              <a:t>UX</a:t>
            </a:r>
            <a:endParaRPr lang="ar-S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lonica" panose="020605030000000200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2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0;p33">
            <a:extLst>
              <a:ext uri="{FF2B5EF4-FFF2-40B4-BE49-F238E27FC236}">
                <a16:creationId xmlns:a16="http://schemas.microsoft.com/office/drawing/2014/main" id="{4396BFC9-84D3-4204-9071-8E02C1A1A8F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951327" y="2138070"/>
            <a:ext cx="6645414" cy="34867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dirty="0"/>
              <a:t> </a:t>
            </a:r>
            <a:endParaRPr dirty="0"/>
          </a:p>
        </p:txBody>
      </p:sp>
      <p:sp>
        <p:nvSpPr>
          <p:cNvPr id="6" name="Google Shape;161;p33">
            <a:extLst>
              <a:ext uri="{FF2B5EF4-FFF2-40B4-BE49-F238E27FC236}">
                <a16:creationId xmlns:a16="http://schemas.microsoft.com/office/drawing/2014/main" id="{E3DA065B-1315-4F7C-AD63-BBC4FB97B3DD}"/>
              </a:ext>
            </a:extLst>
          </p:cNvPr>
          <p:cNvSpPr txBox="1">
            <a:spLocks/>
          </p:cNvSpPr>
          <p:nvPr/>
        </p:nvSpPr>
        <p:spPr>
          <a:xfrm>
            <a:off x="5111496" y="1055051"/>
            <a:ext cx="6737522" cy="4080979"/>
          </a:xfrm>
          <a:prstGeom prst="rect">
            <a:avLst/>
          </a:prstGeom>
          <a:solidFill>
            <a:srgbClr val="FFDC6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10666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helsea Market"/>
              <a:buNone/>
              <a:defRPr sz="64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helsea Market"/>
              <a:buNone/>
              <a:defRPr sz="64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helsea Market"/>
              <a:buNone/>
              <a:defRPr sz="64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helsea Market"/>
              <a:buNone/>
              <a:defRPr sz="64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helsea Market"/>
              <a:buNone/>
              <a:defRPr sz="64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helsea Market"/>
              <a:buNone/>
              <a:defRPr sz="64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helsea Market"/>
              <a:buNone/>
              <a:defRPr sz="64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helsea Market"/>
              <a:buNone/>
              <a:defRPr sz="64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Chelsea Market"/>
              <a:buNone/>
              <a:tabLst/>
              <a:defRPr/>
            </a:pPr>
            <a:r>
              <a:rPr kumimoji="0" lang="ar-SA" sz="3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ar-SA" sz="3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7" name="Google Shape;162;p33">
            <a:extLst>
              <a:ext uri="{FF2B5EF4-FFF2-40B4-BE49-F238E27FC236}">
                <a16:creationId xmlns:a16="http://schemas.microsoft.com/office/drawing/2014/main" id="{4BC8AD24-09B7-483C-A3E8-650B7E037610}"/>
              </a:ext>
            </a:extLst>
          </p:cNvPr>
          <p:cNvSpPr/>
          <p:nvPr/>
        </p:nvSpPr>
        <p:spPr>
          <a:xfrm flipH="1">
            <a:off x="11089209" y="773530"/>
            <a:ext cx="507531" cy="77129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284">
            <a:extLst>
              <a:ext uri="{FF2B5EF4-FFF2-40B4-BE49-F238E27FC236}">
                <a16:creationId xmlns:a16="http://schemas.microsoft.com/office/drawing/2014/main" id="{B8421C1F-31CB-4B82-9DB0-7F0C899F035B}"/>
              </a:ext>
            </a:extLst>
          </p:cNvPr>
          <p:cNvSpPr txBox="1"/>
          <p:nvPr/>
        </p:nvSpPr>
        <p:spPr>
          <a:xfrm>
            <a:off x="5294283" y="1099743"/>
            <a:ext cx="6554735" cy="1400375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الوحدة الثالثة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1280F06-983D-4D63-B236-AC04A6B158F8}"/>
              </a:ext>
            </a:extLst>
          </p:cNvPr>
          <p:cNvSpPr/>
          <p:nvPr/>
        </p:nvSpPr>
        <p:spPr>
          <a:xfrm>
            <a:off x="0" y="-19621"/>
            <a:ext cx="12171582" cy="6315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420148F-526E-421F-9650-2EDDF42AA7D5}"/>
              </a:ext>
            </a:extLst>
          </p:cNvPr>
          <p:cNvSpPr/>
          <p:nvPr/>
        </p:nvSpPr>
        <p:spPr>
          <a:xfrm>
            <a:off x="-1" y="5989320"/>
            <a:ext cx="12171582" cy="855376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84">
            <a:extLst>
              <a:ext uri="{FF2B5EF4-FFF2-40B4-BE49-F238E27FC236}">
                <a16:creationId xmlns:a16="http://schemas.microsoft.com/office/drawing/2014/main" id="{DB799FF8-22ED-7A86-C643-5F0DC87AA090}"/>
              </a:ext>
            </a:extLst>
          </p:cNvPr>
          <p:cNvSpPr txBox="1"/>
          <p:nvPr/>
        </p:nvSpPr>
        <p:spPr>
          <a:xfrm>
            <a:off x="5202889" y="2511085"/>
            <a:ext cx="6554735" cy="2517604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434343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تطبيقات الهواتف الذكية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1B1A7A1-F4CB-8F70-99B8-9AA7CDBF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332" y="384068"/>
            <a:ext cx="6539460" cy="56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432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9969600C-F12D-1CF5-B6CB-347A5EA556BA}"/>
              </a:ext>
            </a:extLst>
          </p:cNvPr>
          <p:cNvGrpSpPr/>
          <p:nvPr/>
        </p:nvGrpSpPr>
        <p:grpSpPr>
          <a:xfrm>
            <a:off x="4839208" y="3115390"/>
            <a:ext cx="8128000" cy="5418667"/>
            <a:chOff x="4756912" y="3353134"/>
            <a:chExt cx="8128000" cy="5418667"/>
          </a:xfrm>
        </p:grpSpPr>
        <p:graphicFrame>
          <p:nvGraphicFramePr>
            <p:cNvPr id="18" name="رسم تخطيطي 17">
              <a:extLst>
                <a:ext uri="{FF2B5EF4-FFF2-40B4-BE49-F238E27FC236}">
                  <a16:creationId xmlns:a16="http://schemas.microsoft.com/office/drawing/2014/main" id="{B15A4B7C-3CAC-A27B-C331-6C910688634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76703298"/>
                </p:ext>
              </p:extLst>
            </p:nvPr>
          </p:nvGraphicFramePr>
          <p:xfrm>
            <a:off x="4756912" y="3353134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25" name="صورة 24" descr="صورة تحتوي على الرسومات, دائرة, قصاصة فنية, تصميم الجرافيك&#10;&#10;تم إنشاء الوصف تلقائياً">
              <a:extLst>
                <a:ext uri="{FF2B5EF4-FFF2-40B4-BE49-F238E27FC236}">
                  <a16:creationId xmlns:a16="http://schemas.microsoft.com/office/drawing/2014/main" id="{BE26D457-4625-DD24-B6B1-BCCB69D52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544" y="5666989"/>
              <a:ext cx="836676" cy="836676"/>
            </a:xfrm>
            <a:prstGeom prst="rect">
              <a:avLst/>
            </a:prstGeom>
          </p:spPr>
        </p:pic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4C1C2022-CC6A-ADD3-33FD-E5E637A7DB07}"/>
              </a:ext>
            </a:extLst>
          </p:cNvPr>
          <p:cNvGrpSpPr/>
          <p:nvPr/>
        </p:nvGrpSpPr>
        <p:grpSpPr>
          <a:xfrm>
            <a:off x="-2003552" y="1548769"/>
            <a:ext cx="8128000" cy="5418667"/>
            <a:chOff x="-2003552" y="1786513"/>
            <a:chExt cx="8128000" cy="5418667"/>
          </a:xfrm>
        </p:grpSpPr>
        <p:graphicFrame>
          <p:nvGraphicFramePr>
            <p:cNvPr id="22" name="رسم تخطيطي 21">
              <a:extLst>
                <a:ext uri="{FF2B5EF4-FFF2-40B4-BE49-F238E27FC236}">
                  <a16:creationId xmlns:a16="http://schemas.microsoft.com/office/drawing/2014/main" id="{345B80B3-46B9-9F1B-B3A1-BC5D42069BB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35220652"/>
                </p:ext>
              </p:extLst>
            </p:nvPr>
          </p:nvGraphicFramePr>
          <p:xfrm>
            <a:off x="-2003552" y="1786513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D061D2B-EC81-429B-71AD-2E1789D0C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257" y="4006123"/>
              <a:ext cx="1074014" cy="1034289"/>
            </a:xfrm>
            <a:prstGeom prst="rect">
              <a:avLst/>
            </a:prstGeom>
          </p:spPr>
        </p:pic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E1B8767A-6D57-35A1-1B42-1BFF563C6D7E}"/>
              </a:ext>
            </a:extLst>
          </p:cNvPr>
          <p:cNvGrpSpPr/>
          <p:nvPr/>
        </p:nvGrpSpPr>
        <p:grpSpPr>
          <a:xfrm>
            <a:off x="4839208" y="-48430"/>
            <a:ext cx="8128000" cy="5418667"/>
            <a:chOff x="4756912" y="189314"/>
            <a:chExt cx="8128000" cy="5418667"/>
          </a:xfrm>
        </p:grpSpPr>
        <p:graphicFrame>
          <p:nvGraphicFramePr>
            <p:cNvPr id="15" name="رسم تخطيطي 14">
              <a:extLst>
                <a:ext uri="{FF2B5EF4-FFF2-40B4-BE49-F238E27FC236}">
                  <a16:creationId xmlns:a16="http://schemas.microsoft.com/office/drawing/2014/main" id="{5C5608C1-DD71-B5BC-33F3-E06BB54ECA6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83727927"/>
                </p:ext>
              </p:extLst>
            </p:nvPr>
          </p:nvGraphicFramePr>
          <p:xfrm>
            <a:off x="4756912" y="189314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EADB5B9E-B5D2-B4E6-592C-4C1DB4579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6" r="21002" b="34287"/>
            <a:stretch/>
          </p:blipFill>
          <p:spPr>
            <a:xfrm>
              <a:off x="6387576" y="2432631"/>
              <a:ext cx="1271016" cy="999092"/>
            </a:xfrm>
            <a:prstGeom prst="rect">
              <a:avLst/>
            </a:prstGeom>
          </p:spPr>
        </p:pic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3736C847-2533-35D1-26EA-AC2ECACFAC81}"/>
              </a:ext>
            </a:extLst>
          </p:cNvPr>
          <p:cNvGrpSpPr/>
          <p:nvPr/>
        </p:nvGrpSpPr>
        <p:grpSpPr>
          <a:xfrm>
            <a:off x="-2003552" y="-35751"/>
            <a:ext cx="8128000" cy="5418667"/>
            <a:chOff x="-2003552" y="201993"/>
            <a:chExt cx="8128000" cy="5418667"/>
          </a:xfrm>
        </p:grpSpPr>
        <p:graphicFrame>
          <p:nvGraphicFramePr>
            <p:cNvPr id="23" name="رسم تخطيطي 22">
              <a:extLst>
                <a:ext uri="{FF2B5EF4-FFF2-40B4-BE49-F238E27FC236}">
                  <a16:creationId xmlns:a16="http://schemas.microsoft.com/office/drawing/2014/main" id="{BB473AF4-F677-0863-73F1-F4BB8F29E6F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04233978"/>
                </p:ext>
              </p:extLst>
            </p:nvPr>
          </p:nvGraphicFramePr>
          <p:xfrm>
            <a:off x="-2003552" y="201993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0" r:lo="rId21" r:qs="rId22" r:cs="rId23"/>
            </a:graphicData>
          </a:graphic>
        </p:graphicFrame>
        <p:pic>
          <p:nvPicPr>
            <p:cNvPr id="34" name="صورة 33" descr="صورة تحتوي على الرسومات, رمز, تصميم الجرافيك, الخط&#10;&#10;تم إنشاء الوصف تلقائياً">
              <a:extLst>
                <a:ext uri="{FF2B5EF4-FFF2-40B4-BE49-F238E27FC236}">
                  <a16:creationId xmlns:a16="http://schemas.microsoft.com/office/drawing/2014/main" id="{D58D8C3A-BED0-BCA5-D0FF-5A887B0FD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7408" y="2265033"/>
              <a:ext cx="1296000" cy="1296000"/>
            </a:xfrm>
            <a:prstGeom prst="rect">
              <a:avLst/>
            </a:prstGeom>
          </p:spPr>
        </p:pic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FB01267C-2DDF-61E2-DD20-B66157665014}"/>
              </a:ext>
            </a:extLst>
          </p:cNvPr>
          <p:cNvGrpSpPr/>
          <p:nvPr/>
        </p:nvGrpSpPr>
        <p:grpSpPr>
          <a:xfrm>
            <a:off x="-2003552" y="3170254"/>
            <a:ext cx="8128000" cy="5418667"/>
            <a:chOff x="-2003552" y="3407998"/>
            <a:chExt cx="8128000" cy="5418667"/>
          </a:xfrm>
        </p:grpSpPr>
        <p:graphicFrame>
          <p:nvGraphicFramePr>
            <p:cNvPr id="21" name="رسم تخطيطي 20">
              <a:extLst>
                <a:ext uri="{FF2B5EF4-FFF2-40B4-BE49-F238E27FC236}">
                  <a16:creationId xmlns:a16="http://schemas.microsoft.com/office/drawing/2014/main" id="{8E464A14-56E3-7C30-BEE4-11903272785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08560663"/>
                </p:ext>
              </p:extLst>
            </p:nvPr>
          </p:nvGraphicFramePr>
          <p:xfrm>
            <a:off x="-2003552" y="3407998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6" r:lo="rId27" r:qs="rId28" r:cs="rId29"/>
            </a:graphicData>
          </a:graphic>
        </p:graphicFrame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58B895A-243B-AC29-C8D8-6605B9AD30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544" y="5760715"/>
              <a:ext cx="706373" cy="706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A4A231E6-2878-F155-12E2-848A4F5E4AED}"/>
              </a:ext>
            </a:extLst>
          </p:cNvPr>
          <p:cNvGrpSpPr/>
          <p:nvPr/>
        </p:nvGrpSpPr>
        <p:grpSpPr>
          <a:xfrm>
            <a:off x="4839208" y="1503002"/>
            <a:ext cx="8128000" cy="5418667"/>
            <a:chOff x="4756912" y="1740746"/>
            <a:chExt cx="8128000" cy="5418667"/>
          </a:xfrm>
        </p:grpSpPr>
        <p:graphicFrame>
          <p:nvGraphicFramePr>
            <p:cNvPr id="17" name="رسم تخطيطي 16">
              <a:extLst>
                <a:ext uri="{FF2B5EF4-FFF2-40B4-BE49-F238E27FC236}">
                  <a16:creationId xmlns:a16="http://schemas.microsoft.com/office/drawing/2014/main" id="{C1A57083-F96C-A18F-D763-A9FB4B002CC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17127176"/>
                </p:ext>
              </p:extLst>
            </p:nvPr>
          </p:nvGraphicFramePr>
          <p:xfrm>
            <a:off x="4756912" y="174074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2" r:lo="rId33" r:qs="rId34" r:cs="rId35"/>
            </a:graphicData>
          </a:graphic>
        </p:graphicFrame>
        <p:pic>
          <p:nvPicPr>
            <p:cNvPr id="28" name="صورة 27" descr="صورة تحتوي على رسوم متحركة, قصاصة فنية&#10;&#10;تم إنشاء الوصف تلقائياً">
              <a:extLst>
                <a:ext uri="{FF2B5EF4-FFF2-40B4-BE49-F238E27FC236}">
                  <a16:creationId xmlns:a16="http://schemas.microsoft.com/office/drawing/2014/main" id="{04C843D2-48E7-857A-2DDA-1AB62DD3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584" y="3898391"/>
              <a:ext cx="1044000" cy="1044000"/>
            </a:xfrm>
            <a:prstGeom prst="rect">
              <a:avLst/>
            </a:prstGeom>
          </p:spPr>
        </p:pic>
      </p:grpSp>
      <p:sp>
        <p:nvSpPr>
          <p:cNvPr id="11" name="عنوان 10">
            <a:extLst>
              <a:ext uri="{FF2B5EF4-FFF2-40B4-BE49-F238E27FC236}">
                <a16:creationId xmlns:a16="http://schemas.microsoft.com/office/drawing/2014/main" id="{E97767E9-C1C5-5423-5B44-4892BD3C5AD1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0" y="341"/>
            <a:ext cx="12192000" cy="1554426"/>
          </a:xfrm>
        </p:spPr>
        <p:txBody>
          <a:bodyPr lIns="90000"/>
          <a:lstStyle/>
          <a:p>
            <a:pPr algn="ctr"/>
            <a:r>
              <a:rPr lang="ar-SA" sz="6600" dirty="0">
                <a:latin typeface="Alnaseeb" panose="00000500000000000000" pitchFamily="50" charset="-78"/>
                <a:cs typeface="Alnaseeb" panose="00000500000000000000" pitchFamily="50" charset="-78"/>
              </a:rPr>
              <a:t>أمثلة لبرامج إنشاء تطبيقات الهواتف الذكية</a:t>
            </a:r>
          </a:p>
        </p:txBody>
      </p:sp>
      <p:pic>
        <p:nvPicPr>
          <p:cNvPr id="43" name="صورة 42" descr="صورة تحتوي على رسم, رسوم متحركة, الرسومات, فن&#10;&#10;تم إنشاء الوصف تلقائياً">
            <a:extLst>
              <a:ext uri="{FF2B5EF4-FFF2-40B4-BE49-F238E27FC236}">
                <a16:creationId xmlns:a16="http://schemas.microsoft.com/office/drawing/2014/main" id="{3A4D6226-A56C-68FA-0920-328C3FB7DCD4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499">
            <a:off x="-329816" y="355962"/>
            <a:ext cx="1993393" cy="199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19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وسيلة الشرح: خط منحني 1">
            <a:extLst>
              <a:ext uri="{FF2B5EF4-FFF2-40B4-BE49-F238E27FC236}">
                <a16:creationId xmlns:a16="http://schemas.microsoft.com/office/drawing/2014/main" id="{2E0F6423-C43D-17BB-157F-9EB6C60486D2}"/>
              </a:ext>
            </a:extLst>
          </p:cNvPr>
          <p:cNvSpPr/>
          <p:nvPr/>
        </p:nvSpPr>
        <p:spPr>
          <a:xfrm>
            <a:off x="5998464" y="1938528"/>
            <a:ext cx="5877576" cy="382219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5668"/>
              <a:gd name="adj6" fmla="val -3934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68D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يستخدم مطور التطبيقات </a:t>
            </a:r>
            <a:r>
              <a:rPr lang="en-US" sz="4000" b="1" dirty="0">
                <a:solidFill>
                  <a:srgbClr val="F68D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MIT</a:t>
            </a:r>
            <a:r>
              <a:rPr lang="ar-SA" sz="4000" b="1" dirty="0">
                <a:solidFill>
                  <a:srgbClr val="F68D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 لإنشاء تطبيقات الهواتف الذكية، حيث يسمح بإنشاء التطبيقات دون الحاجة لكتابة المقطع البرمجي من خلال استخدام بيئة اللبنات بشكل مشابه </a:t>
            </a:r>
            <a:r>
              <a:rPr lang="ar-SA" sz="4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لبرنامج </a:t>
            </a:r>
            <a:r>
              <a:rPr lang="ar-SA" sz="4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سكراتش</a:t>
            </a:r>
            <a:r>
              <a:rPr lang="ar-SA" sz="4000" b="1" dirty="0">
                <a:solidFill>
                  <a:srgbClr val="F68D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. </a:t>
            </a:r>
          </a:p>
        </p:txBody>
      </p:sp>
      <p:sp>
        <p:nvSpPr>
          <p:cNvPr id="11" name="عنوان 10">
            <a:extLst>
              <a:ext uri="{FF2B5EF4-FFF2-40B4-BE49-F238E27FC236}">
                <a16:creationId xmlns:a16="http://schemas.microsoft.com/office/drawing/2014/main" id="{E97767E9-C1C5-5423-5B44-4892BD3C5AD1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0" y="341"/>
            <a:ext cx="12192000" cy="1554426"/>
          </a:xfrm>
        </p:spPr>
        <p:txBody>
          <a:bodyPr lIns="90000"/>
          <a:lstStyle/>
          <a:p>
            <a:pPr algn="ctr"/>
            <a:r>
              <a:rPr lang="ar-SA" sz="6600" dirty="0">
                <a:latin typeface="Alnaseeb" panose="00000500000000000000" pitchFamily="50" charset="-78"/>
                <a:cs typeface="Alnaseeb" panose="00000500000000000000" pitchFamily="50" charset="-78"/>
              </a:rPr>
              <a:t>أمثلة لبرامج إنشاء تطبيقات الهواتف الذكية</a:t>
            </a:r>
          </a:p>
        </p:txBody>
      </p:sp>
      <p:pic>
        <p:nvPicPr>
          <p:cNvPr id="43" name="صورة 42" descr="صورة تحتوي على رسم, رسوم متحركة, الرسومات, فن&#10;&#10;تم إنشاء الوصف تلقائياً">
            <a:extLst>
              <a:ext uri="{FF2B5EF4-FFF2-40B4-BE49-F238E27FC236}">
                <a16:creationId xmlns:a16="http://schemas.microsoft.com/office/drawing/2014/main" id="{3A4D6226-A56C-68FA-0920-328C3FB7D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499">
            <a:off x="-329816" y="355962"/>
            <a:ext cx="1993393" cy="1993393"/>
          </a:xfrm>
          <a:prstGeom prst="rect">
            <a:avLst/>
          </a:prstGeom>
        </p:spPr>
      </p:pic>
      <p:pic>
        <p:nvPicPr>
          <p:cNvPr id="6148" name="Picture 4" descr="Scratch.Mit.Edu">
            <a:extLst>
              <a:ext uri="{FF2B5EF4-FFF2-40B4-BE49-F238E27FC236}">
                <a16:creationId xmlns:a16="http://schemas.microsoft.com/office/drawing/2014/main" id="{A92E8EB7-024A-23F2-147E-216EBA76D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431" y="5124172"/>
            <a:ext cx="1647137" cy="173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0F4BEF45-B703-373B-DDD8-C43E55BC3697}"/>
              </a:ext>
            </a:extLst>
          </p:cNvPr>
          <p:cNvGrpSpPr/>
          <p:nvPr/>
        </p:nvGrpSpPr>
        <p:grpSpPr>
          <a:xfrm>
            <a:off x="-1287272" y="1250018"/>
            <a:ext cx="8128000" cy="5418667"/>
            <a:chOff x="4756912" y="189314"/>
            <a:chExt cx="8128000" cy="5418667"/>
          </a:xfrm>
        </p:grpSpPr>
        <p:graphicFrame>
          <p:nvGraphicFramePr>
            <p:cNvPr id="8" name="رسم تخطيطي 7">
              <a:extLst>
                <a:ext uri="{FF2B5EF4-FFF2-40B4-BE49-F238E27FC236}">
                  <a16:creationId xmlns:a16="http://schemas.microsoft.com/office/drawing/2014/main" id="{C3373811-0E35-1AB1-1891-9AFED3432CD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46894821"/>
                </p:ext>
              </p:extLst>
            </p:nvPr>
          </p:nvGraphicFramePr>
          <p:xfrm>
            <a:off x="4756912" y="189314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AB5A740B-96D0-DCB2-7444-5F0F67615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66" r="21002" b="34287"/>
            <a:stretch/>
          </p:blipFill>
          <p:spPr>
            <a:xfrm>
              <a:off x="6387576" y="2432631"/>
              <a:ext cx="1271016" cy="999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375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ثلث متساوي الساقين 18">
            <a:extLst>
              <a:ext uri="{FF2B5EF4-FFF2-40B4-BE49-F238E27FC236}">
                <a16:creationId xmlns:a16="http://schemas.microsoft.com/office/drawing/2014/main" id="{965FF771-5FBF-6093-EA5D-842A1CE5C144}"/>
              </a:ext>
            </a:extLst>
          </p:cNvPr>
          <p:cNvSpPr/>
          <p:nvPr/>
        </p:nvSpPr>
        <p:spPr>
          <a:xfrm rot="5400000">
            <a:off x="977110" y="3662067"/>
            <a:ext cx="1862208" cy="571838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ثلث متساوي الساقين 17">
            <a:extLst>
              <a:ext uri="{FF2B5EF4-FFF2-40B4-BE49-F238E27FC236}">
                <a16:creationId xmlns:a16="http://schemas.microsoft.com/office/drawing/2014/main" id="{3FD16E25-E232-79BD-15DD-352AF1D9D971}"/>
              </a:ext>
            </a:extLst>
          </p:cNvPr>
          <p:cNvSpPr/>
          <p:nvPr/>
        </p:nvSpPr>
        <p:spPr>
          <a:xfrm rot="16200000" flipH="1">
            <a:off x="8073940" y="3289367"/>
            <a:ext cx="2020460" cy="6543270"/>
          </a:xfrm>
          <a:prstGeom prst="triangle">
            <a:avLst/>
          </a:prstGeom>
          <a:solidFill>
            <a:srgbClr val="6AC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Google Shape;167;p34">
            <a:extLst>
              <a:ext uri="{FF2B5EF4-FFF2-40B4-BE49-F238E27FC236}">
                <a16:creationId xmlns:a16="http://schemas.microsoft.com/office/drawing/2014/main" id="{FF50FFF0-C948-F1F9-D961-94FBD530C7BB}"/>
              </a:ext>
            </a:extLst>
          </p:cNvPr>
          <p:cNvSpPr/>
          <p:nvPr/>
        </p:nvSpPr>
        <p:spPr>
          <a:xfrm>
            <a:off x="8355243" y="495869"/>
            <a:ext cx="3633556" cy="7289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" name="Google Shape;169;p34">
            <a:extLst>
              <a:ext uri="{FF2B5EF4-FFF2-40B4-BE49-F238E27FC236}">
                <a16:creationId xmlns:a16="http://schemas.microsoft.com/office/drawing/2014/main" id="{41AE4B47-2735-8434-02B3-F0731DC5006B}"/>
              </a:ext>
            </a:extLst>
          </p:cNvPr>
          <p:cNvSpPr txBox="1">
            <a:spLocks/>
          </p:cNvSpPr>
          <p:nvPr/>
        </p:nvSpPr>
        <p:spPr>
          <a:xfrm>
            <a:off x="8607777" y="305892"/>
            <a:ext cx="3584222" cy="728976"/>
          </a:xfrm>
          <a:prstGeom prst="rect">
            <a:avLst/>
          </a:prstGeom>
          <a:solidFill>
            <a:srgbClr val="6AC0E6"/>
          </a:solidFill>
        </p:spPr>
        <p:txBody>
          <a:bodyPr spcFirstLastPara="1" wrap="square" lIns="19507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ar-SA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70;p34">
            <a:extLst>
              <a:ext uri="{FF2B5EF4-FFF2-40B4-BE49-F238E27FC236}">
                <a16:creationId xmlns:a16="http://schemas.microsoft.com/office/drawing/2014/main" id="{866BCA4A-B57C-C80E-1ED4-6813104927BA}"/>
              </a:ext>
            </a:extLst>
          </p:cNvPr>
          <p:cNvSpPr/>
          <p:nvPr/>
        </p:nvSpPr>
        <p:spPr>
          <a:xfrm flipH="1">
            <a:off x="11623002" y="152337"/>
            <a:ext cx="303275" cy="427202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B2F7730-C648-ABFC-CB07-FFEDDA0C2B80}"/>
              </a:ext>
            </a:extLst>
          </p:cNvPr>
          <p:cNvSpPr txBox="1"/>
          <p:nvPr/>
        </p:nvSpPr>
        <p:spPr>
          <a:xfrm>
            <a:off x="8613507" y="270686"/>
            <a:ext cx="3003765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kern="0" dirty="0"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itchFamily="2" charset="-78"/>
                <a:cs typeface="A Jannat LT" pitchFamily="2" charset="-78"/>
              </a:rPr>
              <a:t>نشاط (5)</a:t>
            </a:r>
          </a:p>
        </p:txBody>
      </p:sp>
      <p:pic>
        <p:nvPicPr>
          <p:cNvPr id="6" name="صورة 5" descr="صورة تحتوي على ظرف, رسالة, منتج ورقي, ورقة&#10;&#10;تم إنشاء الوصف تلقائياً">
            <a:extLst>
              <a:ext uri="{FF2B5EF4-FFF2-40B4-BE49-F238E27FC236}">
                <a16:creationId xmlns:a16="http://schemas.microsoft.com/office/drawing/2014/main" id="{D0B5F6DA-4871-9C01-FFCE-AD3A2A76E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40" y="495870"/>
            <a:ext cx="8832735" cy="580905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444A5308-8FC2-E491-377C-6248B93E59A5}"/>
              </a:ext>
            </a:extLst>
          </p:cNvPr>
          <p:cNvSpPr txBox="1"/>
          <p:nvPr/>
        </p:nvSpPr>
        <p:spPr>
          <a:xfrm>
            <a:off x="747290" y="1991665"/>
            <a:ext cx="727896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زمن التنفيذ: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2 د	    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طريقة التنفيذ: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جماعي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الاستراتيجية: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العصف الذهني + الربط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 </a:t>
            </a:r>
            <a:endParaRPr kumimoji="0" lang="ar-SA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الهدف: 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أن تستنتج الطالبة مميزات استخدام برنامج مطور التطبيقات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MIT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.</a:t>
            </a:r>
            <a:endParaRPr kumimoji="0" lang="ar-SA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lnaseeb" panose="00000500000000000000" pitchFamily="50" charset="-78"/>
              <a:cs typeface="Alnaseeb" panose="00000500000000000000" pitchFamily="50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89705B3-36CD-EAF9-739E-1F8B3DA772CB}"/>
              </a:ext>
            </a:extLst>
          </p:cNvPr>
          <p:cNvGrpSpPr/>
          <p:nvPr/>
        </p:nvGrpSpPr>
        <p:grpSpPr>
          <a:xfrm>
            <a:off x="-323552" y="3947795"/>
            <a:ext cx="3404765" cy="2974860"/>
            <a:chOff x="-500178" y="4102725"/>
            <a:chExt cx="3404765" cy="2974860"/>
          </a:xfrm>
        </p:grpSpPr>
        <p:pic>
          <p:nvPicPr>
            <p:cNvPr id="9" name="صورة 8" descr="صورة تحتوي على رسالة, ورقة ملاحظة لاصقة, ظرف, ثابت&#10;&#10;تم إنشاء الوصف تلقائياً">
              <a:extLst>
                <a:ext uri="{FF2B5EF4-FFF2-40B4-BE49-F238E27FC236}">
                  <a16:creationId xmlns:a16="http://schemas.microsoft.com/office/drawing/2014/main" id="{D619354C-5B58-2DA0-32BC-377589987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69" t="49582"/>
            <a:stretch/>
          </p:blipFill>
          <p:spPr>
            <a:xfrm flipH="1">
              <a:off x="-500178" y="4102725"/>
              <a:ext cx="1302590" cy="2974860"/>
            </a:xfrm>
            <a:prstGeom prst="rect">
              <a:avLst/>
            </a:prstGeom>
          </p:spPr>
        </p:pic>
        <p:pic>
          <p:nvPicPr>
            <p:cNvPr id="8" name="صورة 7" descr="صورة تحتوي على رسالة, ورقة ملاحظة لاصقة, ظرف, ثابت&#10;&#10;تم إنشاء الوصف تلقائياً">
              <a:extLst>
                <a:ext uri="{FF2B5EF4-FFF2-40B4-BE49-F238E27FC236}">
                  <a16:creationId xmlns:a16="http://schemas.microsoft.com/office/drawing/2014/main" id="{5BDFF6D1-8012-63C8-87AF-00877025D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2" t="89169"/>
            <a:stretch/>
          </p:blipFill>
          <p:spPr>
            <a:xfrm flipH="1">
              <a:off x="-500178" y="6438515"/>
              <a:ext cx="3404765" cy="639070"/>
            </a:xfrm>
            <a:prstGeom prst="rect">
              <a:avLst/>
            </a:prstGeom>
          </p:spPr>
        </p:pic>
      </p:grpSp>
      <p:pic>
        <p:nvPicPr>
          <p:cNvPr id="16" name="صورة 15" descr="صورة تحتوي على رسوم متحركة, توضيح, الوجه الإنساني, أنيميشن&#10;&#10;تم إنشاء الوصف تلقائياً">
            <a:extLst>
              <a:ext uri="{FF2B5EF4-FFF2-40B4-BE49-F238E27FC236}">
                <a16:creationId xmlns:a16="http://schemas.microsoft.com/office/drawing/2014/main" id="{AC5C49E9-047B-362A-0FC2-B8F6AB64C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765" y="2060860"/>
            <a:ext cx="4088133" cy="476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1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777;p53">
            <a:extLst>
              <a:ext uri="{FF2B5EF4-FFF2-40B4-BE49-F238E27FC236}">
                <a16:creationId xmlns:a16="http://schemas.microsoft.com/office/drawing/2014/main" id="{46413B0F-1054-F36A-637E-4DD8BE80432B}"/>
              </a:ext>
            </a:extLst>
          </p:cNvPr>
          <p:cNvGrpSpPr/>
          <p:nvPr/>
        </p:nvGrpSpPr>
        <p:grpSpPr>
          <a:xfrm flipH="1">
            <a:off x="0" y="-3831"/>
            <a:ext cx="1371600" cy="671343"/>
            <a:chOff x="6652350" y="0"/>
            <a:chExt cx="1762050" cy="1276200"/>
          </a:xfrm>
        </p:grpSpPr>
        <p:sp>
          <p:nvSpPr>
            <p:cNvPr id="12" name="Google Shape;778;p53">
              <a:extLst>
                <a:ext uri="{FF2B5EF4-FFF2-40B4-BE49-F238E27FC236}">
                  <a16:creationId xmlns:a16="http://schemas.microsoft.com/office/drawing/2014/main" id="{DEA46545-6CAE-7224-B2F4-35C4B89726B2}"/>
                </a:ext>
              </a:extLst>
            </p:cNvPr>
            <p:cNvSpPr/>
            <p:nvPr/>
          </p:nvSpPr>
          <p:spPr>
            <a:xfrm rot="5400000">
              <a:off x="6895275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rgbClr val="FFD9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779;p53">
              <a:extLst>
                <a:ext uri="{FF2B5EF4-FFF2-40B4-BE49-F238E27FC236}">
                  <a16:creationId xmlns:a16="http://schemas.microsoft.com/office/drawing/2014/main" id="{600C902E-BD17-7EE1-470D-FB2B8C301484}"/>
                </a:ext>
              </a:extLst>
            </p:cNvPr>
            <p:cNvSpPr/>
            <p:nvPr/>
          </p:nvSpPr>
          <p:spPr>
            <a:xfrm rot="5400000">
              <a:off x="755250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780;p53">
              <a:extLst>
                <a:ext uri="{FF2B5EF4-FFF2-40B4-BE49-F238E27FC236}">
                  <a16:creationId xmlns:a16="http://schemas.microsoft.com/office/drawing/2014/main" id="{5625EA8A-567E-730A-CEA3-C7386EDB97C7}"/>
                </a:ext>
              </a:extLst>
            </p:cNvPr>
            <p:cNvSpPr/>
            <p:nvPr/>
          </p:nvSpPr>
          <p:spPr>
            <a:xfrm rot="5400000">
              <a:off x="623805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rgbClr val="FB9F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Google Shape;350;p40">
            <a:extLst>
              <a:ext uri="{FF2B5EF4-FFF2-40B4-BE49-F238E27FC236}">
                <a16:creationId xmlns:a16="http://schemas.microsoft.com/office/drawing/2014/main" id="{BD34F5B5-8E7E-A5AC-0197-E6076213B163}"/>
              </a:ext>
            </a:extLst>
          </p:cNvPr>
          <p:cNvSpPr txBox="1">
            <a:spLocks/>
          </p:cNvSpPr>
          <p:nvPr/>
        </p:nvSpPr>
        <p:spPr>
          <a:xfrm>
            <a:off x="0" y="6489248"/>
            <a:ext cx="12191999" cy="368752"/>
          </a:xfrm>
          <a:prstGeom prst="rect">
            <a:avLst/>
          </a:prstGeom>
          <a:solidFill>
            <a:srgbClr val="FFD9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3" name="Google Shape;350;p40">
            <a:extLst>
              <a:ext uri="{FF2B5EF4-FFF2-40B4-BE49-F238E27FC236}">
                <a16:creationId xmlns:a16="http://schemas.microsoft.com/office/drawing/2014/main" id="{EC8633AA-E582-787D-70A6-D98B5A9DE924}"/>
              </a:ext>
            </a:extLst>
          </p:cNvPr>
          <p:cNvSpPr txBox="1">
            <a:spLocks/>
          </p:cNvSpPr>
          <p:nvPr/>
        </p:nvSpPr>
        <p:spPr>
          <a:xfrm>
            <a:off x="-1" y="211374"/>
            <a:ext cx="12195799" cy="1260810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520D48F-DC05-E02A-CA57-A245E3330BBF}"/>
              </a:ext>
            </a:extLst>
          </p:cNvPr>
          <p:cNvSpPr txBox="1"/>
          <p:nvPr/>
        </p:nvSpPr>
        <p:spPr>
          <a:xfrm>
            <a:off x="-1" y="179266"/>
            <a:ext cx="12170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  <a:sym typeface="Tajawal"/>
              </a:rPr>
              <a:t>طالبتي الرائعة: هل يمكنك استنتاج مميزات استخدام برنامج </a:t>
            </a:r>
            <a:b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  <a:sym typeface="Tajawal"/>
              </a:rPr>
            </a:b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  <a:sym typeface="Tajawal"/>
              </a:rPr>
              <a:t>مطور التطبيقات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  <a:sym typeface="Tajawal"/>
              </a:rPr>
              <a:t>MIT</a:t>
            </a: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  <a:sym typeface="Tajawal"/>
              </a:rPr>
              <a:t>، وذلك من خلال الصور المعروضة امامك.</a:t>
            </a:r>
          </a:p>
        </p:txBody>
      </p:sp>
      <p:sp>
        <p:nvSpPr>
          <p:cNvPr id="19" name="Google Shape;170;p34">
            <a:extLst>
              <a:ext uri="{FF2B5EF4-FFF2-40B4-BE49-F238E27FC236}">
                <a16:creationId xmlns:a16="http://schemas.microsoft.com/office/drawing/2014/main" id="{0AE17D90-5493-D9E0-38BD-DC6A75F08991}"/>
              </a:ext>
            </a:extLst>
          </p:cNvPr>
          <p:cNvSpPr/>
          <p:nvPr/>
        </p:nvSpPr>
        <p:spPr>
          <a:xfrm flipH="1">
            <a:off x="11568146" y="46569"/>
            <a:ext cx="256530" cy="427670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B505FE7-B81E-9892-5CDD-B69B10A76453}"/>
              </a:ext>
            </a:extLst>
          </p:cNvPr>
          <p:cNvSpPr txBox="1"/>
          <p:nvPr/>
        </p:nvSpPr>
        <p:spPr>
          <a:xfrm>
            <a:off x="-1" y="6585498"/>
            <a:ext cx="12191998" cy="272501"/>
          </a:xfrm>
          <a:prstGeom prst="rect">
            <a:avLst/>
          </a:prstGeom>
          <a:solidFill>
            <a:srgbClr val="6AC0E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61D0B892-309D-71C2-21F0-2233AADED458}"/>
              </a:ext>
            </a:extLst>
          </p:cNvPr>
          <p:cNvGrpSpPr/>
          <p:nvPr/>
        </p:nvGrpSpPr>
        <p:grpSpPr>
          <a:xfrm>
            <a:off x="8212361" y="1868870"/>
            <a:ext cx="3555967" cy="1927219"/>
            <a:chOff x="8212361" y="1868870"/>
            <a:chExt cx="3555967" cy="1927219"/>
          </a:xfrm>
        </p:grpSpPr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796BD1B2-574A-4E2F-5DE8-C3904463092D}"/>
                </a:ext>
              </a:extLst>
            </p:cNvPr>
            <p:cNvSpPr/>
            <p:nvPr/>
          </p:nvSpPr>
          <p:spPr>
            <a:xfrm>
              <a:off x="8212361" y="1881945"/>
              <a:ext cx="3555967" cy="19141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7170" name="Picture 2" descr="Save time - Free hands and gestures icons">
              <a:extLst>
                <a:ext uri="{FF2B5EF4-FFF2-40B4-BE49-F238E27FC236}">
                  <a16:creationId xmlns:a16="http://schemas.microsoft.com/office/drawing/2014/main" id="{36BAF7EB-83FA-0B48-89EB-8EA10A473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1883" y="1868870"/>
              <a:ext cx="1844529" cy="1914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C2DB226-45DE-2F0C-BE0A-6AA470FE2916}"/>
              </a:ext>
            </a:extLst>
          </p:cNvPr>
          <p:cNvGrpSpPr/>
          <p:nvPr/>
        </p:nvGrpSpPr>
        <p:grpSpPr>
          <a:xfrm>
            <a:off x="275108" y="1635402"/>
            <a:ext cx="3827238" cy="2465791"/>
            <a:chOff x="275108" y="1635402"/>
            <a:chExt cx="3827238" cy="2465791"/>
          </a:xfrm>
        </p:grpSpPr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EF41BC7C-166D-CE87-0FB3-47B73015BCDD}"/>
                </a:ext>
              </a:extLst>
            </p:cNvPr>
            <p:cNvSpPr/>
            <p:nvPr/>
          </p:nvSpPr>
          <p:spPr>
            <a:xfrm>
              <a:off x="409744" y="1898028"/>
              <a:ext cx="3555967" cy="19141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F9E55BBB-F354-50FB-7F12-FE6C05CD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108" y="1635402"/>
              <a:ext cx="3827238" cy="2465791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BC93AF6-0A21-1C1B-D996-6539856BE28F}"/>
              </a:ext>
            </a:extLst>
          </p:cNvPr>
          <p:cNvGrpSpPr/>
          <p:nvPr/>
        </p:nvGrpSpPr>
        <p:grpSpPr>
          <a:xfrm>
            <a:off x="2323363" y="3846635"/>
            <a:ext cx="3555967" cy="2716791"/>
            <a:chOff x="2323363" y="3846635"/>
            <a:chExt cx="3555967" cy="2716791"/>
          </a:xfrm>
        </p:grpSpPr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FED20713-784C-0360-9FFF-7C7ED8A4B040}"/>
                </a:ext>
              </a:extLst>
            </p:cNvPr>
            <p:cNvSpPr/>
            <p:nvPr/>
          </p:nvSpPr>
          <p:spPr>
            <a:xfrm>
              <a:off x="2323363" y="4222292"/>
              <a:ext cx="3555967" cy="19141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8" name="صورة 27" descr="صورة تحتوي على ساعة حائط, لقطة شاشة, الرسومات, التصميم&#10;&#10;تم إنشاء الوصف تلقائياً">
              <a:extLst>
                <a:ext uri="{FF2B5EF4-FFF2-40B4-BE49-F238E27FC236}">
                  <a16:creationId xmlns:a16="http://schemas.microsoft.com/office/drawing/2014/main" id="{B3D2AD9B-E4AB-1A28-F40E-8C39C8D0B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9998" y="3846635"/>
              <a:ext cx="2716791" cy="2716791"/>
            </a:xfrm>
            <a:prstGeom prst="rect">
              <a:avLst/>
            </a:prstGeom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77772A6A-821F-2969-3EFD-B7153945CAA9}"/>
              </a:ext>
            </a:extLst>
          </p:cNvPr>
          <p:cNvGrpSpPr/>
          <p:nvPr/>
        </p:nvGrpSpPr>
        <p:grpSpPr>
          <a:xfrm>
            <a:off x="4304300" y="1889282"/>
            <a:ext cx="3610831" cy="1936801"/>
            <a:chOff x="4304300" y="1896006"/>
            <a:chExt cx="3610831" cy="1936801"/>
          </a:xfrm>
        </p:grpSpPr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7B0D2EA4-B4F0-A97D-4A96-33DE691A706F}"/>
                </a:ext>
              </a:extLst>
            </p:cNvPr>
            <p:cNvSpPr/>
            <p:nvPr/>
          </p:nvSpPr>
          <p:spPr>
            <a:xfrm>
              <a:off x="4304300" y="1898028"/>
              <a:ext cx="3555967" cy="19141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صورة 32" descr="صورة تحتوي على نص, لقطة شاشة, الخط, التصميم&#10;&#10;تم إنشاء الوصف تلقائياً">
              <a:extLst>
                <a:ext uri="{FF2B5EF4-FFF2-40B4-BE49-F238E27FC236}">
                  <a16:creationId xmlns:a16="http://schemas.microsoft.com/office/drawing/2014/main" id="{7B453C34-69DE-60FD-3EB2-9BB3C2343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26"/>
            <a:stretch/>
          </p:blipFill>
          <p:spPr>
            <a:xfrm>
              <a:off x="4448111" y="1896006"/>
              <a:ext cx="1753742" cy="19368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96000"/>
                </a:prstClr>
              </a:outerShdw>
            </a:effectLst>
          </p:spPr>
        </p:pic>
        <p:pic>
          <p:nvPicPr>
            <p:cNvPr id="37" name="صورة 36" descr="صورة تحتوي على رسوم متحركة, قصاصة فنية&#10;&#10;تم إنشاء الوصف تلقائياً">
              <a:extLst>
                <a:ext uri="{FF2B5EF4-FFF2-40B4-BE49-F238E27FC236}">
                  <a16:creationId xmlns:a16="http://schemas.microsoft.com/office/drawing/2014/main" id="{73E1656C-D4D8-8E59-13E3-C5BBDED45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083" y="1986293"/>
              <a:ext cx="1884048" cy="1760145"/>
            </a:xfrm>
            <a:prstGeom prst="rect">
              <a:avLst/>
            </a:prstGeom>
          </p:spPr>
        </p:pic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01DD513-78EB-9983-8E36-A988AAFF2487}"/>
              </a:ext>
            </a:extLst>
          </p:cNvPr>
          <p:cNvGrpSpPr/>
          <p:nvPr/>
        </p:nvGrpSpPr>
        <p:grpSpPr>
          <a:xfrm>
            <a:off x="6087346" y="4219657"/>
            <a:ext cx="3821636" cy="1914144"/>
            <a:chOff x="6087346" y="4219657"/>
            <a:chExt cx="3821636" cy="1914144"/>
          </a:xfrm>
        </p:grpSpPr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A5D65B7D-3D5C-F427-CFDE-BD7DF64F031D}"/>
                </a:ext>
              </a:extLst>
            </p:cNvPr>
            <p:cNvSpPr/>
            <p:nvPr/>
          </p:nvSpPr>
          <p:spPr>
            <a:xfrm>
              <a:off x="6231424" y="4219657"/>
              <a:ext cx="3555967" cy="191414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E3FAC619-0CA0-6971-2BF9-C2DDEF324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7346" y="4337737"/>
              <a:ext cx="3821636" cy="1782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987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777;p53">
            <a:extLst>
              <a:ext uri="{FF2B5EF4-FFF2-40B4-BE49-F238E27FC236}">
                <a16:creationId xmlns:a16="http://schemas.microsoft.com/office/drawing/2014/main" id="{46413B0F-1054-F36A-637E-4DD8BE80432B}"/>
              </a:ext>
            </a:extLst>
          </p:cNvPr>
          <p:cNvGrpSpPr/>
          <p:nvPr/>
        </p:nvGrpSpPr>
        <p:grpSpPr>
          <a:xfrm flipH="1">
            <a:off x="0" y="-3831"/>
            <a:ext cx="1371600" cy="671343"/>
            <a:chOff x="6652350" y="0"/>
            <a:chExt cx="1762050" cy="1276200"/>
          </a:xfrm>
        </p:grpSpPr>
        <p:sp>
          <p:nvSpPr>
            <p:cNvPr id="12" name="Google Shape;778;p53">
              <a:extLst>
                <a:ext uri="{FF2B5EF4-FFF2-40B4-BE49-F238E27FC236}">
                  <a16:creationId xmlns:a16="http://schemas.microsoft.com/office/drawing/2014/main" id="{DEA46545-6CAE-7224-B2F4-35C4B89726B2}"/>
                </a:ext>
              </a:extLst>
            </p:cNvPr>
            <p:cNvSpPr/>
            <p:nvPr/>
          </p:nvSpPr>
          <p:spPr>
            <a:xfrm rot="5400000">
              <a:off x="6895275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rgbClr val="FFD96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779;p53">
              <a:extLst>
                <a:ext uri="{FF2B5EF4-FFF2-40B4-BE49-F238E27FC236}">
                  <a16:creationId xmlns:a16="http://schemas.microsoft.com/office/drawing/2014/main" id="{600C902E-BD17-7EE1-470D-FB2B8C301484}"/>
                </a:ext>
              </a:extLst>
            </p:cNvPr>
            <p:cNvSpPr/>
            <p:nvPr/>
          </p:nvSpPr>
          <p:spPr>
            <a:xfrm rot="5400000">
              <a:off x="755250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780;p53">
              <a:extLst>
                <a:ext uri="{FF2B5EF4-FFF2-40B4-BE49-F238E27FC236}">
                  <a16:creationId xmlns:a16="http://schemas.microsoft.com/office/drawing/2014/main" id="{5625EA8A-567E-730A-CEA3-C7386EDB97C7}"/>
                </a:ext>
              </a:extLst>
            </p:cNvPr>
            <p:cNvSpPr/>
            <p:nvPr/>
          </p:nvSpPr>
          <p:spPr>
            <a:xfrm rot="5400000">
              <a:off x="623805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rgbClr val="FB9F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Google Shape;350;p40">
            <a:extLst>
              <a:ext uri="{FF2B5EF4-FFF2-40B4-BE49-F238E27FC236}">
                <a16:creationId xmlns:a16="http://schemas.microsoft.com/office/drawing/2014/main" id="{BD34F5B5-8E7E-A5AC-0197-E6076213B163}"/>
              </a:ext>
            </a:extLst>
          </p:cNvPr>
          <p:cNvSpPr txBox="1">
            <a:spLocks/>
          </p:cNvSpPr>
          <p:nvPr/>
        </p:nvSpPr>
        <p:spPr>
          <a:xfrm>
            <a:off x="0" y="6489248"/>
            <a:ext cx="12191999" cy="368752"/>
          </a:xfrm>
          <a:prstGeom prst="rect">
            <a:avLst/>
          </a:prstGeom>
          <a:solidFill>
            <a:srgbClr val="FFD9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3" name="Google Shape;350;p40">
            <a:extLst>
              <a:ext uri="{FF2B5EF4-FFF2-40B4-BE49-F238E27FC236}">
                <a16:creationId xmlns:a16="http://schemas.microsoft.com/office/drawing/2014/main" id="{EC8633AA-E582-787D-70A6-D98B5A9DE924}"/>
              </a:ext>
            </a:extLst>
          </p:cNvPr>
          <p:cNvSpPr txBox="1">
            <a:spLocks/>
          </p:cNvSpPr>
          <p:nvPr/>
        </p:nvSpPr>
        <p:spPr>
          <a:xfrm>
            <a:off x="-1" y="211374"/>
            <a:ext cx="12195799" cy="1260810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520D48F-DC05-E02A-CA57-A245E3330BBF}"/>
              </a:ext>
            </a:extLst>
          </p:cNvPr>
          <p:cNvSpPr txBox="1"/>
          <p:nvPr/>
        </p:nvSpPr>
        <p:spPr>
          <a:xfrm>
            <a:off x="-1" y="179266"/>
            <a:ext cx="121703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ea typeface="+mn-ea"/>
                <a:cs typeface="Alnaseeb" panose="00000500000000000000" pitchFamily="50" charset="-78"/>
                <a:sym typeface="Tajawal"/>
              </a:rPr>
              <a:t>طالبتي الرائعة: هل يمكنك استنتاج مميزات استخدام برنامج </a:t>
            </a:r>
            <a:b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ea typeface="+mn-ea"/>
                <a:cs typeface="Alnaseeb" panose="00000500000000000000" pitchFamily="50" charset="-78"/>
                <a:sym typeface="Tajawal"/>
              </a:rPr>
            </a:b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ea typeface="+mn-ea"/>
                <a:cs typeface="Alnaseeb" panose="00000500000000000000" pitchFamily="50" charset="-78"/>
                <a:sym typeface="Tajawal"/>
              </a:rPr>
              <a:t>مطور التطبيقات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ea typeface="+mn-ea"/>
                <a:cs typeface="Alnaseeb" panose="00000500000000000000" pitchFamily="50" charset="-78"/>
                <a:sym typeface="Tajawal"/>
              </a:rPr>
              <a:t>MIT</a:t>
            </a:r>
            <a:r>
              <a:rPr kumimoji="0" lang="ar-SA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prstClr val="black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ea typeface="+mn-ea"/>
                <a:cs typeface="Alnaseeb" panose="00000500000000000000" pitchFamily="50" charset="-78"/>
                <a:sym typeface="Tajawal"/>
              </a:rPr>
              <a:t>، وذلك من خلال الصور المعروضة امامك.</a:t>
            </a:r>
          </a:p>
        </p:txBody>
      </p:sp>
      <p:sp>
        <p:nvSpPr>
          <p:cNvPr id="19" name="Google Shape;170;p34">
            <a:extLst>
              <a:ext uri="{FF2B5EF4-FFF2-40B4-BE49-F238E27FC236}">
                <a16:creationId xmlns:a16="http://schemas.microsoft.com/office/drawing/2014/main" id="{0AE17D90-5493-D9E0-38BD-DC6A75F08991}"/>
              </a:ext>
            </a:extLst>
          </p:cNvPr>
          <p:cNvSpPr/>
          <p:nvPr/>
        </p:nvSpPr>
        <p:spPr>
          <a:xfrm flipH="1">
            <a:off x="11568146" y="46569"/>
            <a:ext cx="256530" cy="427670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B505FE7-B81E-9892-5CDD-B69B10A76453}"/>
              </a:ext>
            </a:extLst>
          </p:cNvPr>
          <p:cNvSpPr txBox="1"/>
          <p:nvPr/>
        </p:nvSpPr>
        <p:spPr>
          <a:xfrm>
            <a:off x="-1" y="6585498"/>
            <a:ext cx="12191998" cy="272501"/>
          </a:xfrm>
          <a:prstGeom prst="rect">
            <a:avLst/>
          </a:prstGeom>
          <a:solidFill>
            <a:srgbClr val="6AC0E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25483B-D035-4570-54C6-FA68DF131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6615" y="1747864"/>
            <a:ext cx="1369970" cy="74090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089B3B6-DB04-F092-9843-34B80C352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615" y="2660316"/>
            <a:ext cx="1383950" cy="792160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61788870-7245-71A9-220E-3BE81F47C1B7}"/>
              </a:ext>
            </a:extLst>
          </p:cNvPr>
          <p:cNvSpPr/>
          <p:nvPr/>
        </p:nvSpPr>
        <p:spPr>
          <a:xfrm>
            <a:off x="348419" y="1815104"/>
            <a:ext cx="9803159" cy="61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AFFB0615-D371-6616-8568-B59EB26C512A}"/>
              </a:ext>
            </a:extLst>
          </p:cNvPr>
          <p:cNvSpPr/>
          <p:nvPr/>
        </p:nvSpPr>
        <p:spPr>
          <a:xfrm>
            <a:off x="348418" y="2736673"/>
            <a:ext cx="9803159" cy="61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66473B5E-A2A5-FD40-FEB4-C655E26197D2}"/>
              </a:ext>
            </a:extLst>
          </p:cNvPr>
          <p:cNvSpPr/>
          <p:nvPr/>
        </p:nvSpPr>
        <p:spPr>
          <a:xfrm>
            <a:off x="346512" y="3682435"/>
            <a:ext cx="9803159" cy="61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41013F31-D009-A56B-CAFE-89596E4BDDA8}"/>
              </a:ext>
            </a:extLst>
          </p:cNvPr>
          <p:cNvSpPr/>
          <p:nvPr/>
        </p:nvSpPr>
        <p:spPr>
          <a:xfrm>
            <a:off x="353236" y="4620645"/>
            <a:ext cx="9803159" cy="61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FBF47D08-D9F5-5A4E-0ED9-76874B72045B}"/>
              </a:ext>
            </a:extLst>
          </p:cNvPr>
          <p:cNvSpPr/>
          <p:nvPr/>
        </p:nvSpPr>
        <p:spPr>
          <a:xfrm>
            <a:off x="353236" y="5549698"/>
            <a:ext cx="9803159" cy="612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C89404CB-C4ED-94EE-40C1-570E70F90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0017" y="3516488"/>
            <a:ext cx="1463166" cy="943602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96215FE-5C77-FFC0-EFDD-2CA2BF345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2347" y="4552782"/>
            <a:ext cx="1458505" cy="74090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34274A95-6D31-F46C-AD3E-0CDA0CC96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945" y="5333944"/>
            <a:ext cx="1367640" cy="1039127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888E9595-3509-D462-A262-9C17FB44FE3B}"/>
              </a:ext>
            </a:extLst>
          </p:cNvPr>
          <p:cNvSpPr txBox="1"/>
          <p:nvPr/>
        </p:nvSpPr>
        <p:spPr>
          <a:xfrm>
            <a:off x="1197391" y="1833690"/>
            <a:ext cx="8911936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900" dirty="0">
                <a:latin typeface="Alnaseeb" panose="00000500000000000000" pitchFamily="50" charset="-78"/>
                <a:cs typeface="Alnaseeb" panose="00000500000000000000" pitchFamily="50" charset="-78"/>
              </a:rPr>
              <a:t>اختصار الوقت حيث يمكننا تطوير تطبيق في أقل من ساعة واحدة.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3582BD4-448F-B689-7E5D-8193D171DA17}"/>
              </a:ext>
            </a:extLst>
          </p:cNvPr>
          <p:cNvSpPr txBox="1"/>
          <p:nvPr/>
        </p:nvSpPr>
        <p:spPr>
          <a:xfrm>
            <a:off x="348418" y="2772600"/>
            <a:ext cx="97609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900" dirty="0">
                <a:latin typeface="Alnaseeb" panose="00000500000000000000" pitchFamily="50" charset="-78"/>
                <a:cs typeface="Alnaseeb" panose="00000500000000000000" pitchFamily="50" charset="-78"/>
              </a:rPr>
              <a:t>يساعد على تطوير مهارات الإبداع من خلال استخدام اللبنات وتقليل احتمالات ارتكاب الأخطاء.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4A87246D-A1D4-5542-6F19-58E6B92F8682}"/>
              </a:ext>
            </a:extLst>
          </p:cNvPr>
          <p:cNvSpPr txBox="1"/>
          <p:nvPr/>
        </p:nvSpPr>
        <p:spPr>
          <a:xfrm>
            <a:off x="1197391" y="3679696"/>
            <a:ext cx="8911936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900" dirty="0">
                <a:latin typeface="Alnaseeb" panose="00000500000000000000" pitchFamily="50" charset="-78"/>
                <a:cs typeface="Alnaseeb" panose="00000500000000000000" pitchFamily="50" charset="-78"/>
              </a:rPr>
              <a:t>سهولة مشاركة التطبيقات التي يتم إنشاؤها في هذا البرنامج.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A8D2DB4-D165-A2B0-B0C3-AB9D3588834F}"/>
              </a:ext>
            </a:extLst>
          </p:cNvPr>
          <p:cNvSpPr txBox="1"/>
          <p:nvPr/>
        </p:nvSpPr>
        <p:spPr>
          <a:xfrm>
            <a:off x="246864" y="4684444"/>
            <a:ext cx="9862463" cy="498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ar-SA" sz="2850" dirty="0">
                <a:latin typeface="Alnaseeb" panose="00000500000000000000" pitchFamily="50" charset="-78"/>
                <a:cs typeface="Alnaseeb" panose="00000500000000000000" pitchFamily="50" charset="-78"/>
              </a:rPr>
              <a:t>إمكانية الوصول إلى العديد من الوظائف الأساسية في الهاتف مثل المكالمات والرسائل النصية.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63294831-6C0A-3873-D004-9DAC9EC8F86E}"/>
              </a:ext>
            </a:extLst>
          </p:cNvPr>
          <p:cNvSpPr txBox="1"/>
          <p:nvPr/>
        </p:nvSpPr>
        <p:spPr>
          <a:xfrm>
            <a:off x="1197391" y="5558493"/>
            <a:ext cx="8911936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900" dirty="0">
                <a:latin typeface="Alnaseeb" panose="00000500000000000000" pitchFamily="50" charset="-78"/>
                <a:cs typeface="Alnaseeb" panose="00000500000000000000" pitchFamily="50" charset="-78"/>
              </a:rPr>
              <a:t>إمكانية حفظ البيانات عبر منصات التخزين </a:t>
            </a:r>
            <a:r>
              <a:rPr lang="ar-SA" sz="2900" dirty="0" err="1">
                <a:latin typeface="Alnaseeb" panose="00000500000000000000" pitchFamily="50" charset="-78"/>
                <a:cs typeface="Alnaseeb" panose="00000500000000000000" pitchFamily="50" charset="-78"/>
              </a:rPr>
              <a:t>السحابي</a:t>
            </a:r>
            <a:r>
              <a:rPr lang="ar-SA" sz="2900" dirty="0">
                <a:latin typeface="Alnaseeb" panose="00000500000000000000" pitchFamily="50" charset="-78"/>
                <a:cs typeface="Alnaseeb" panose="00000500000000000000" pitchFamily="50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46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350;p40">
            <a:extLst>
              <a:ext uri="{FF2B5EF4-FFF2-40B4-BE49-F238E27FC236}">
                <a16:creationId xmlns:a16="http://schemas.microsoft.com/office/drawing/2014/main" id="{70965660-D0BF-B3AF-908C-295216915957}"/>
              </a:ext>
            </a:extLst>
          </p:cNvPr>
          <p:cNvSpPr txBox="1">
            <a:spLocks/>
          </p:cNvSpPr>
          <p:nvPr/>
        </p:nvSpPr>
        <p:spPr>
          <a:xfrm>
            <a:off x="3008446" y="388226"/>
            <a:ext cx="9183447" cy="1971061"/>
          </a:xfrm>
          <a:prstGeom prst="rect">
            <a:avLst/>
          </a:prstGeom>
          <a:solidFill>
            <a:srgbClr val="FFD9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0" name="Google Shape;350;p40">
            <a:extLst>
              <a:ext uri="{FF2B5EF4-FFF2-40B4-BE49-F238E27FC236}">
                <a16:creationId xmlns:a16="http://schemas.microsoft.com/office/drawing/2014/main" id="{66FAF8D3-182B-D3D6-E133-DC031B486E2E}"/>
              </a:ext>
            </a:extLst>
          </p:cNvPr>
          <p:cNvSpPr txBox="1">
            <a:spLocks/>
          </p:cNvSpPr>
          <p:nvPr/>
        </p:nvSpPr>
        <p:spPr>
          <a:xfrm>
            <a:off x="2852712" y="282638"/>
            <a:ext cx="9343086" cy="1744204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grpSp>
        <p:nvGrpSpPr>
          <p:cNvPr id="21" name="Google Shape;777;p53">
            <a:extLst>
              <a:ext uri="{FF2B5EF4-FFF2-40B4-BE49-F238E27FC236}">
                <a16:creationId xmlns:a16="http://schemas.microsoft.com/office/drawing/2014/main" id="{32FB58F7-73DC-554F-1A11-E8570B9D1948}"/>
              </a:ext>
            </a:extLst>
          </p:cNvPr>
          <p:cNvGrpSpPr/>
          <p:nvPr/>
        </p:nvGrpSpPr>
        <p:grpSpPr>
          <a:xfrm>
            <a:off x="0" y="-3832"/>
            <a:ext cx="2701319" cy="1446549"/>
            <a:chOff x="6652350" y="0"/>
            <a:chExt cx="1762050" cy="1276200"/>
          </a:xfrm>
        </p:grpSpPr>
        <p:sp>
          <p:nvSpPr>
            <p:cNvPr id="22" name="Google Shape;778;p53">
              <a:extLst>
                <a:ext uri="{FF2B5EF4-FFF2-40B4-BE49-F238E27FC236}">
                  <a16:creationId xmlns:a16="http://schemas.microsoft.com/office/drawing/2014/main" id="{AC991AF2-3D48-BB89-935F-170F5D049C6B}"/>
                </a:ext>
              </a:extLst>
            </p:cNvPr>
            <p:cNvSpPr/>
            <p:nvPr/>
          </p:nvSpPr>
          <p:spPr>
            <a:xfrm rot="5400000">
              <a:off x="6895275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rgbClr val="FB9F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779;p53">
              <a:extLst>
                <a:ext uri="{FF2B5EF4-FFF2-40B4-BE49-F238E27FC236}">
                  <a16:creationId xmlns:a16="http://schemas.microsoft.com/office/drawing/2014/main" id="{A885B9BA-EBD9-FF8A-B8EC-444CEABD3F77}"/>
                </a:ext>
              </a:extLst>
            </p:cNvPr>
            <p:cNvSpPr/>
            <p:nvPr/>
          </p:nvSpPr>
          <p:spPr>
            <a:xfrm rot="5400000">
              <a:off x="755250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rgbClr val="6AC0E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780;p53">
              <a:extLst>
                <a:ext uri="{FF2B5EF4-FFF2-40B4-BE49-F238E27FC236}">
                  <a16:creationId xmlns:a16="http://schemas.microsoft.com/office/drawing/2014/main" id="{ABE9D2B3-EF21-CA64-250C-C61AD3C5540A}"/>
                </a:ext>
              </a:extLst>
            </p:cNvPr>
            <p:cNvSpPr/>
            <p:nvPr/>
          </p:nvSpPr>
          <p:spPr>
            <a:xfrm rot="5400000">
              <a:off x="6238050" y="414300"/>
              <a:ext cx="1276200" cy="447600"/>
            </a:xfrm>
            <a:prstGeom prst="homePlate">
              <a:avLst>
                <a:gd name="adj" fmla="val 50000"/>
              </a:avLst>
            </a:prstGeom>
            <a:solidFill>
              <a:srgbClr val="FFE07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54DE51B-F6A0-C90E-F6A3-0AFFB96E2E07}"/>
              </a:ext>
            </a:extLst>
          </p:cNvPr>
          <p:cNvSpPr txBox="1"/>
          <p:nvPr/>
        </p:nvSpPr>
        <p:spPr>
          <a:xfrm>
            <a:off x="2040070" y="487930"/>
            <a:ext cx="110530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80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latin typeface="Tajawal" panose="00000500000000000000" pitchFamily="2" charset="-78"/>
                <a:cs typeface="Tajawal" panose="00000500000000000000" pitchFamily="2" charset="-78"/>
                <a:sym typeface="Tajawal"/>
              </a:rPr>
              <a:t>تقويم ختامي للدرس</a:t>
            </a:r>
          </a:p>
        </p:txBody>
      </p:sp>
      <p:sp>
        <p:nvSpPr>
          <p:cNvPr id="26" name="Google Shape;170;p34">
            <a:extLst>
              <a:ext uri="{FF2B5EF4-FFF2-40B4-BE49-F238E27FC236}">
                <a16:creationId xmlns:a16="http://schemas.microsoft.com/office/drawing/2014/main" id="{976C60DA-6766-2C47-39E6-6EE56820EAF7}"/>
              </a:ext>
            </a:extLst>
          </p:cNvPr>
          <p:cNvSpPr/>
          <p:nvPr/>
        </p:nvSpPr>
        <p:spPr>
          <a:xfrm flipH="1">
            <a:off x="11648073" y="105088"/>
            <a:ext cx="385369" cy="500095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صورة 9" descr="صورة تحتوي على تلبيس, شخص, الوجه الإنساني, لعبة&#10;&#10;تم إنشاء الوصف تلقائياً">
            <a:extLst>
              <a:ext uri="{FF2B5EF4-FFF2-40B4-BE49-F238E27FC236}">
                <a16:creationId xmlns:a16="http://schemas.microsoft.com/office/drawing/2014/main" id="{B194EFCC-266D-D8A0-71F5-58677B2E9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379" y="2225884"/>
            <a:ext cx="4876094" cy="487609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FCB8B72-BAAF-33CF-8A2D-7A7559B1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53" y="2646124"/>
            <a:ext cx="8535854" cy="426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223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1;p49">
            <a:extLst>
              <a:ext uri="{FF2B5EF4-FFF2-40B4-BE49-F238E27FC236}">
                <a16:creationId xmlns:a16="http://schemas.microsoft.com/office/drawing/2014/main" id="{22BFC79E-6AB8-C04A-38CC-C0AE5969138F}"/>
              </a:ext>
            </a:extLst>
          </p:cNvPr>
          <p:cNvSpPr/>
          <p:nvPr/>
        </p:nvSpPr>
        <p:spPr>
          <a:xfrm>
            <a:off x="5687291" y="1253837"/>
            <a:ext cx="6504603" cy="5604164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rgbClr val="DDF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ED1A47B-D479-8009-AC4A-0995CAFC6433}"/>
              </a:ext>
            </a:extLst>
          </p:cNvPr>
          <p:cNvGrpSpPr/>
          <p:nvPr/>
        </p:nvGrpSpPr>
        <p:grpSpPr>
          <a:xfrm>
            <a:off x="9699600" y="4204436"/>
            <a:ext cx="1035737" cy="618187"/>
            <a:chOff x="6850779" y="3300622"/>
            <a:chExt cx="776803" cy="463640"/>
          </a:xfrm>
          <a:solidFill>
            <a:srgbClr val="9FDFFF"/>
          </a:solidFill>
        </p:grpSpPr>
        <p:cxnSp>
          <p:nvCxnSpPr>
            <p:cNvPr id="14" name="Google Shape;138;p16">
              <a:extLst>
                <a:ext uri="{FF2B5EF4-FFF2-40B4-BE49-F238E27FC236}">
                  <a16:creationId xmlns:a16="http://schemas.microsoft.com/office/drawing/2014/main" id="{E835F5B3-7E5E-0C47-8189-3DB28EDA801A}"/>
                </a:ext>
              </a:extLst>
            </p:cNvPr>
            <p:cNvCxnSpPr>
              <a:cxnSpLocks/>
            </p:cNvCxnSpPr>
            <p:nvPr/>
          </p:nvCxnSpPr>
          <p:spPr>
            <a:xfrm>
              <a:off x="6850779" y="3516439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9FCF5AE5-1D95-A98D-9FA4-FB4E0D683728}"/>
                </a:ext>
              </a:extLst>
            </p:cNvPr>
            <p:cNvSpPr/>
            <p:nvPr/>
          </p:nvSpPr>
          <p:spPr>
            <a:xfrm>
              <a:off x="7124662" y="3300622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3</a:t>
              </a:r>
            </a:p>
          </p:txBody>
        </p:sp>
      </p:grpSp>
      <p:sp>
        <p:nvSpPr>
          <p:cNvPr id="19" name="Google Shape;350;p40">
            <a:extLst>
              <a:ext uri="{FF2B5EF4-FFF2-40B4-BE49-F238E27FC236}">
                <a16:creationId xmlns:a16="http://schemas.microsoft.com/office/drawing/2014/main" id="{70965660-D0BF-B3AF-908C-295216915957}"/>
              </a:ext>
            </a:extLst>
          </p:cNvPr>
          <p:cNvSpPr txBox="1">
            <a:spLocks/>
          </p:cNvSpPr>
          <p:nvPr/>
        </p:nvSpPr>
        <p:spPr>
          <a:xfrm>
            <a:off x="0" y="1495873"/>
            <a:ext cx="12191893" cy="398796"/>
          </a:xfrm>
          <a:prstGeom prst="rect">
            <a:avLst/>
          </a:prstGeom>
          <a:solidFill>
            <a:srgbClr val="FFE0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0" name="Google Shape;350;p40">
            <a:extLst>
              <a:ext uri="{FF2B5EF4-FFF2-40B4-BE49-F238E27FC236}">
                <a16:creationId xmlns:a16="http://schemas.microsoft.com/office/drawing/2014/main" id="{66FAF8D3-182B-D3D6-E133-DC031B486E2E}"/>
              </a:ext>
            </a:extLst>
          </p:cNvPr>
          <p:cNvSpPr txBox="1">
            <a:spLocks/>
          </p:cNvSpPr>
          <p:nvPr/>
        </p:nvSpPr>
        <p:spPr>
          <a:xfrm>
            <a:off x="0" y="580494"/>
            <a:ext cx="12195798" cy="1136623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54DE51B-F6A0-C90E-F6A3-0AFFB96E2E07}"/>
              </a:ext>
            </a:extLst>
          </p:cNvPr>
          <p:cNvSpPr txBox="1"/>
          <p:nvPr/>
        </p:nvSpPr>
        <p:spPr>
          <a:xfrm>
            <a:off x="359983" y="903844"/>
            <a:ext cx="11573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1) من أمثلة البرامج التطبيقية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(Application Software)</a:t>
            </a:r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: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jawal" panose="00000500000000000000" pitchFamily="2" charset="-78"/>
              <a:cs typeface="Tajawal" panose="00000500000000000000" pitchFamily="2" charset="-78"/>
              <a:sym typeface="Tajaw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CB8B72-BAAF-33CF-8A2D-7A7559B1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94" y="4850543"/>
            <a:ext cx="4084329" cy="20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5090B08-EDD4-710C-0DEF-A5F73C2825A6}"/>
              </a:ext>
            </a:extLst>
          </p:cNvPr>
          <p:cNvGrpSpPr/>
          <p:nvPr/>
        </p:nvGrpSpPr>
        <p:grpSpPr>
          <a:xfrm>
            <a:off x="9757469" y="2485780"/>
            <a:ext cx="977868" cy="618187"/>
            <a:chOff x="6894181" y="2011630"/>
            <a:chExt cx="733401" cy="463640"/>
          </a:xfrm>
          <a:solidFill>
            <a:srgbClr val="9FDFFF"/>
          </a:solidFill>
        </p:grpSpPr>
        <p:cxnSp>
          <p:nvCxnSpPr>
            <p:cNvPr id="3" name="Google Shape;138;p16">
              <a:extLst>
                <a:ext uri="{FF2B5EF4-FFF2-40B4-BE49-F238E27FC236}">
                  <a16:creationId xmlns:a16="http://schemas.microsoft.com/office/drawing/2014/main" id="{DE042EE0-13DF-A3F8-CE0F-17805FB4853D}"/>
                </a:ext>
              </a:extLst>
            </p:cNvPr>
            <p:cNvCxnSpPr>
              <a:cxnSpLocks/>
            </p:cNvCxnSpPr>
            <p:nvPr/>
          </p:nvCxnSpPr>
          <p:spPr>
            <a:xfrm>
              <a:off x="6894181" y="2254831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5B8212A2-89E8-EF0F-D97D-17D1F3BD7026}"/>
                </a:ext>
              </a:extLst>
            </p:cNvPr>
            <p:cNvSpPr/>
            <p:nvPr/>
          </p:nvSpPr>
          <p:spPr>
            <a:xfrm>
              <a:off x="7124662" y="2011630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1</a:t>
              </a:r>
            </a:p>
          </p:txBody>
        </p:sp>
      </p:grp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C851C2F-1127-56DE-7C4F-44B03EC36C31}"/>
              </a:ext>
            </a:extLst>
          </p:cNvPr>
          <p:cNvSpPr/>
          <p:nvPr/>
        </p:nvSpPr>
        <p:spPr>
          <a:xfrm>
            <a:off x="2778257" y="4189891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SA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مستعرض ويب </a:t>
            </a:r>
            <a:r>
              <a:rPr lang="en-US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Google Chrome</a:t>
            </a:r>
            <a:endParaRPr lang="ar-SA" sz="3200" b="1" kern="0" dirty="0">
              <a:solidFill>
                <a:schemeClr val="tx1"/>
              </a:solidFill>
              <a:latin typeface="Tajawal" panose="00000500000000000000" pitchFamily="2" charset="-78"/>
              <a:cs typeface="Tajawal" panose="00000500000000000000" pitchFamily="2" charset="-78"/>
              <a:sym typeface="Arial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DC0519EB-2515-6B5F-0A7B-9519319FB6F0}"/>
              </a:ext>
            </a:extLst>
          </p:cNvPr>
          <p:cNvGrpSpPr/>
          <p:nvPr/>
        </p:nvGrpSpPr>
        <p:grpSpPr>
          <a:xfrm>
            <a:off x="9692536" y="3345108"/>
            <a:ext cx="1042800" cy="618187"/>
            <a:chOff x="6845482" y="2656126"/>
            <a:chExt cx="782100" cy="463640"/>
          </a:xfrm>
          <a:solidFill>
            <a:srgbClr val="9FDFFF"/>
          </a:solidFill>
        </p:grpSpPr>
        <p:cxnSp>
          <p:nvCxnSpPr>
            <p:cNvPr id="8" name="Google Shape;138;p16">
              <a:extLst>
                <a:ext uri="{FF2B5EF4-FFF2-40B4-BE49-F238E27FC236}">
                  <a16:creationId xmlns:a16="http://schemas.microsoft.com/office/drawing/2014/main" id="{6BBDD071-FB56-5B54-B08C-D0714102AAAC}"/>
                </a:ext>
              </a:extLst>
            </p:cNvPr>
            <p:cNvCxnSpPr>
              <a:cxnSpLocks/>
            </p:cNvCxnSpPr>
            <p:nvPr/>
          </p:nvCxnSpPr>
          <p:spPr>
            <a:xfrm>
              <a:off x="6845482" y="2887932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0C4B3138-014F-6A6E-31E6-B49170FABC22}"/>
                </a:ext>
              </a:extLst>
            </p:cNvPr>
            <p:cNvSpPr/>
            <p:nvPr/>
          </p:nvSpPr>
          <p:spPr>
            <a:xfrm>
              <a:off x="7124662" y="2656126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2</a:t>
              </a:r>
            </a:p>
          </p:txBody>
        </p:sp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9FF944C-08C7-7EC2-0F8F-3BA6F0386858}"/>
              </a:ext>
            </a:extLst>
          </p:cNvPr>
          <p:cNvSpPr/>
          <p:nvPr/>
        </p:nvSpPr>
        <p:spPr>
          <a:xfrm>
            <a:off x="2778257" y="3345108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SA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برنامج </a:t>
            </a:r>
            <a:r>
              <a:rPr lang="en-US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IOS</a:t>
            </a:r>
            <a:endParaRPr lang="ar-SA" sz="3200" b="1" kern="0" dirty="0">
              <a:solidFill>
                <a:schemeClr val="tx1"/>
              </a:solidFill>
              <a:latin typeface="Tajawal" panose="00000500000000000000" pitchFamily="2" charset="-78"/>
              <a:cs typeface="Tajawal" panose="00000500000000000000" pitchFamily="2" charset="-78"/>
              <a:sym typeface="Arial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97D3A6A2-3CB8-730D-F034-2EFFA2A1A401}"/>
              </a:ext>
            </a:extLst>
          </p:cNvPr>
          <p:cNvSpPr/>
          <p:nvPr/>
        </p:nvSpPr>
        <p:spPr>
          <a:xfrm>
            <a:off x="2778255" y="2514182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SA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برنامج تعريف الطابعة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9A3A52F7-B090-1157-03E5-7FB4F2630BF6}"/>
              </a:ext>
            </a:extLst>
          </p:cNvPr>
          <p:cNvGrpSpPr/>
          <p:nvPr/>
        </p:nvGrpSpPr>
        <p:grpSpPr>
          <a:xfrm>
            <a:off x="9692536" y="5063763"/>
            <a:ext cx="1042800" cy="618187"/>
            <a:chOff x="6845482" y="3945117"/>
            <a:chExt cx="782100" cy="463640"/>
          </a:xfrm>
          <a:solidFill>
            <a:srgbClr val="9FDFFF"/>
          </a:solidFill>
        </p:grpSpPr>
        <p:cxnSp>
          <p:nvCxnSpPr>
            <p:cNvPr id="18" name="Google Shape;138;p16">
              <a:extLst>
                <a:ext uri="{FF2B5EF4-FFF2-40B4-BE49-F238E27FC236}">
                  <a16:creationId xmlns:a16="http://schemas.microsoft.com/office/drawing/2014/main" id="{1BD5DF08-B9CD-CD6F-8D8B-74E53C287ED8}"/>
                </a:ext>
              </a:extLst>
            </p:cNvPr>
            <p:cNvCxnSpPr>
              <a:cxnSpLocks/>
            </p:cNvCxnSpPr>
            <p:nvPr/>
          </p:nvCxnSpPr>
          <p:spPr>
            <a:xfrm>
              <a:off x="6845482" y="4181164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6B5898B0-3FD8-69B1-5FC9-0752452F6AF3}"/>
                </a:ext>
              </a:extLst>
            </p:cNvPr>
            <p:cNvSpPr/>
            <p:nvPr/>
          </p:nvSpPr>
          <p:spPr>
            <a:xfrm>
              <a:off x="7124662" y="3945117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4</a:t>
              </a:r>
            </a:p>
          </p:txBody>
        </p:sp>
      </p:grp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1BF8D94A-5EFA-2AD4-56C3-DD35669DCF20}"/>
              </a:ext>
            </a:extLst>
          </p:cNvPr>
          <p:cNvSpPr/>
          <p:nvPr/>
        </p:nvSpPr>
        <p:spPr>
          <a:xfrm>
            <a:off x="2778255" y="5063763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SA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برنامج ويندوز</a:t>
            </a:r>
          </a:p>
        </p:txBody>
      </p:sp>
    </p:spTree>
    <p:extLst>
      <p:ext uri="{BB962C8B-B14F-4D97-AF65-F5344CB8AC3E}">
        <p14:creationId xmlns:p14="http://schemas.microsoft.com/office/powerpoint/2010/main" val="3751496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7BE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A8A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للاس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A8A8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للاس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A8A8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للاس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1;p49">
            <a:extLst>
              <a:ext uri="{FF2B5EF4-FFF2-40B4-BE49-F238E27FC236}">
                <a16:creationId xmlns:a16="http://schemas.microsoft.com/office/drawing/2014/main" id="{BCC0D79A-493B-E4DD-BC9D-BC34B401491A}"/>
              </a:ext>
            </a:extLst>
          </p:cNvPr>
          <p:cNvSpPr/>
          <p:nvPr/>
        </p:nvSpPr>
        <p:spPr>
          <a:xfrm>
            <a:off x="5687291" y="1253837"/>
            <a:ext cx="6504603" cy="5604164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rgbClr val="DDF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ED1A47B-D479-8009-AC4A-0995CAFC6433}"/>
              </a:ext>
            </a:extLst>
          </p:cNvPr>
          <p:cNvGrpSpPr/>
          <p:nvPr/>
        </p:nvGrpSpPr>
        <p:grpSpPr>
          <a:xfrm>
            <a:off x="9699600" y="4204436"/>
            <a:ext cx="1035737" cy="618187"/>
            <a:chOff x="6850779" y="3300622"/>
            <a:chExt cx="776803" cy="463640"/>
          </a:xfrm>
          <a:solidFill>
            <a:srgbClr val="9FDFFF"/>
          </a:solidFill>
        </p:grpSpPr>
        <p:cxnSp>
          <p:nvCxnSpPr>
            <p:cNvPr id="14" name="Google Shape;138;p16">
              <a:extLst>
                <a:ext uri="{FF2B5EF4-FFF2-40B4-BE49-F238E27FC236}">
                  <a16:creationId xmlns:a16="http://schemas.microsoft.com/office/drawing/2014/main" id="{E835F5B3-7E5E-0C47-8189-3DB28EDA801A}"/>
                </a:ext>
              </a:extLst>
            </p:cNvPr>
            <p:cNvCxnSpPr>
              <a:cxnSpLocks/>
            </p:cNvCxnSpPr>
            <p:nvPr/>
          </p:nvCxnSpPr>
          <p:spPr>
            <a:xfrm>
              <a:off x="6850779" y="3516439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9FCF5AE5-1D95-A98D-9FA4-FB4E0D683728}"/>
                </a:ext>
              </a:extLst>
            </p:cNvPr>
            <p:cNvSpPr/>
            <p:nvPr/>
          </p:nvSpPr>
          <p:spPr>
            <a:xfrm>
              <a:off x="7124662" y="3300622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2</a:t>
              </a:r>
            </a:p>
          </p:txBody>
        </p:sp>
      </p:grpSp>
      <p:sp>
        <p:nvSpPr>
          <p:cNvPr id="19" name="Google Shape;350;p40">
            <a:extLst>
              <a:ext uri="{FF2B5EF4-FFF2-40B4-BE49-F238E27FC236}">
                <a16:creationId xmlns:a16="http://schemas.microsoft.com/office/drawing/2014/main" id="{70965660-D0BF-B3AF-908C-295216915957}"/>
              </a:ext>
            </a:extLst>
          </p:cNvPr>
          <p:cNvSpPr txBox="1">
            <a:spLocks/>
          </p:cNvSpPr>
          <p:nvPr/>
        </p:nvSpPr>
        <p:spPr>
          <a:xfrm>
            <a:off x="0" y="1495873"/>
            <a:ext cx="12191893" cy="398796"/>
          </a:xfrm>
          <a:prstGeom prst="rect">
            <a:avLst/>
          </a:prstGeom>
          <a:solidFill>
            <a:srgbClr val="FFE0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0" name="Google Shape;350;p40">
            <a:extLst>
              <a:ext uri="{FF2B5EF4-FFF2-40B4-BE49-F238E27FC236}">
                <a16:creationId xmlns:a16="http://schemas.microsoft.com/office/drawing/2014/main" id="{66FAF8D3-182B-D3D6-E133-DC031B486E2E}"/>
              </a:ext>
            </a:extLst>
          </p:cNvPr>
          <p:cNvSpPr txBox="1">
            <a:spLocks/>
          </p:cNvSpPr>
          <p:nvPr/>
        </p:nvSpPr>
        <p:spPr>
          <a:xfrm>
            <a:off x="0" y="580494"/>
            <a:ext cx="12195798" cy="1136623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54DE51B-F6A0-C90E-F6A3-0AFFB96E2E07}"/>
              </a:ext>
            </a:extLst>
          </p:cNvPr>
          <p:cNvSpPr txBox="1"/>
          <p:nvPr/>
        </p:nvSpPr>
        <p:spPr>
          <a:xfrm>
            <a:off x="359983" y="903844"/>
            <a:ext cx="11573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2) لا يتعامل المستخدم عادةً مع البرامج التطبيقية بشكل مباشر.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jawal" panose="00000500000000000000" pitchFamily="2" charset="-78"/>
              <a:cs typeface="Tajawal" panose="00000500000000000000" pitchFamily="2" charset="-78"/>
              <a:sym typeface="Tajaw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CB8B72-BAAF-33CF-8A2D-7A7559B1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94" y="4850543"/>
            <a:ext cx="4084329" cy="20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5090B08-EDD4-710C-0DEF-A5F73C2825A6}"/>
              </a:ext>
            </a:extLst>
          </p:cNvPr>
          <p:cNvGrpSpPr/>
          <p:nvPr/>
        </p:nvGrpSpPr>
        <p:grpSpPr>
          <a:xfrm>
            <a:off x="9757469" y="2804433"/>
            <a:ext cx="977868" cy="618187"/>
            <a:chOff x="6894181" y="2011630"/>
            <a:chExt cx="733401" cy="463640"/>
          </a:xfrm>
          <a:solidFill>
            <a:srgbClr val="9FDFFF"/>
          </a:solidFill>
        </p:grpSpPr>
        <p:cxnSp>
          <p:nvCxnSpPr>
            <p:cNvPr id="3" name="Google Shape;138;p16">
              <a:extLst>
                <a:ext uri="{FF2B5EF4-FFF2-40B4-BE49-F238E27FC236}">
                  <a16:creationId xmlns:a16="http://schemas.microsoft.com/office/drawing/2014/main" id="{DE042EE0-13DF-A3F8-CE0F-17805FB4853D}"/>
                </a:ext>
              </a:extLst>
            </p:cNvPr>
            <p:cNvCxnSpPr>
              <a:cxnSpLocks/>
            </p:cNvCxnSpPr>
            <p:nvPr/>
          </p:nvCxnSpPr>
          <p:spPr>
            <a:xfrm>
              <a:off x="6894181" y="2254831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5B8212A2-89E8-EF0F-D97D-17D1F3BD7026}"/>
                </a:ext>
              </a:extLst>
            </p:cNvPr>
            <p:cNvSpPr/>
            <p:nvPr/>
          </p:nvSpPr>
          <p:spPr>
            <a:xfrm>
              <a:off x="7124662" y="2011630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1</a:t>
              </a:r>
            </a:p>
          </p:txBody>
        </p:sp>
      </p:grp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C851C2F-1127-56DE-7C4F-44B03EC36C31}"/>
              </a:ext>
            </a:extLst>
          </p:cNvPr>
          <p:cNvSpPr/>
          <p:nvPr/>
        </p:nvSpPr>
        <p:spPr>
          <a:xfrm>
            <a:off x="2778257" y="4189891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SA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خاطئ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97D3A6A2-3CB8-730D-F034-2EFFA2A1A401}"/>
              </a:ext>
            </a:extLst>
          </p:cNvPr>
          <p:cNvSpPr/>
          <p:nvPr/>
        </p:nvSpPr>
        <p:spPr>
          <a:xfrm>
            <a:off x="2778255" y="2832835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SA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صائب</a:t>
            </a:r>
          </a:p>
        </p:txBody>
      </p:sp>
    </p:spTree>
    <p:extLst>
      <p:ext uri="{BB962C8B-B14F-4D97-AF65-F5344CB8AC3E}">
        <p14:creationId xmlns:p14="http://schemas.microsoft.com/office/powerpoint/2010/main" val="256721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7BE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A8A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للاس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651;p49">
            <a:extLst>
              <a:ext uri="{FF2B5EF4-FFF2-40B4-BE49-F238E27FC236}">
                <a16:creationId xmlns:a16="http://schemas.microsoft.com/office/drawing/2014/main" id="{390C9CDF-01D0-232B-3C28-E45A329E6273}"/>
              </a:ext>
            </a:extLst>
          </p:cNvPr>
          <p:cNvSpPr/>
          <p:nvPr/>
        </p:nvSpPr>
        <p:spPr>
          <a:xfrm>
            <a:off x="5687291" y="1253837"/>
            <a:ext cx="6504603" cy="5604164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rgbClr val="DDF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ED1A47B-D479-8009-AC4A-0995CAFC6433}"/>
              </a:ext>
            </a:extLst>
          </p:cNvPr>
          <p:cNvGrpSpPr/>
          <p:nvPr/>
        </p:nvGrpSpPr>
        <p:grpSpPr>
          <a:xfrm>
            <a:off x="9699600" y="4204436"/>
            <a:ext cx="1035737" cy="618187"/>
            <a:chOff x="6850779" y="3300622"/>
            <a:chExt cx="776803" cy="463640"/>
          </a:xfrm>
          <a:solidFill>
            <a:srgbClr val="9FDFFF"/>
          </a:solidFill>
        </p:grpSpPr>
        <p:cxnSp>
          <p:nvCxnSpPr>
            <p:cNvPr id="14" name="Google Shape;138;p16">
              <a:extLst>
                <a:ext uri="{FF2B5EF4-FFF2-40B4-BE49-F238E27FC236}">
                  <a16:creationId xmlns:a16="http://schemas.microsoft.com/office/drawing/2014/main" id="{E835F5B3-7E5E-0C47-8189-3DB28EDA801A}"/>
                </a:ext>
              </a:extLst>
            </p:cNvPr>
            <p:cNvCxnSpPr>
              <a:cxnSpLocks/>
            </p:cNvCxnSpPr>
            <p:nvPr/>
          </p:nvCxnSpPr>
          <p:spPr>
            <a:xfrm>
              <a:off x="6850779" y="3516439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9FCF5AE5-1D95-A98D-9FA4-FB4E0D683728}"/>
                </a:ext>
              </a:extLst>
            </p:cNvPr>
            <p:cNvSpPr/>
            <p:nvPr/>
          </p:nvSpPr>
          <p:spPr>
            <a:xfrm>
              <a:off x="7124662" y="3300622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3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DC0519EB-2515-6B5F-0A7B-9519319FB6F0}"/>
              </a:ext>
            </a:extLst>
          </p:cNvPr>
          <p:cNvGrpSpPr/>
          <p:nvPr/>
        </p:nvGrpSpPr>
        <p:grpSpPr>
          <a:xfrm>
            <a:off x="9692536" y="3345108"/>
            <a:ext cx="1042800" cy="618187"/>
            <a:chOff x="6845482" y="2656126"/>
            <a:chExt cx="782100" cy="463640"/>
          </a:xfrm>
          <a:solidFill>
            <a:srgbClr val="9FDFFF"/>
          </a:solidFill>
        </p:grpSpPr>
        <p:cxnSp>
          <p:nvCxnSpPr>
            <p:cNvPr id="8" name="Google Shape;138;p16">
              <a:extLst>
                <a:ext uri="{FF2B5EF4-FFF2-40B4-BE49-F238E27FC236}">
                  <a16:creationId xmlns:a16="http://schemas.microsoft.com/office/drawing/2014/main" id="{6BBDD071-FB56-5B54-B08C-D0714102AAAC}"/>
                </a:ext>
              </a:extLst>
            </p:cNvPr>
            <p:cNvCxnSpPr>
              <a:cxnSpLocks/>
            </p:cNvCxnSpPr>
            <p:nvPr/>
          </p:nvCxnSpPr>
          <p:spPr>
            <a:xfrm>
              <a:off x="6845482" y="2887932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0C4B3138-014F-6A6E-31E6-B49170FABC22}"/>
                </a:ext>
              </a:extLst>
            </p:cNvPr>
            <p:cNvSpPr/>
            <p:nvPr/>
          </p:nvSpPr>
          <p:spPr>
            <a:xfrm>
              <a:off x="7124662" y="2656126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2</a:t>
              </a:r>
            </a:p>
          </p:txBody>
        </p:sp>
      </p:grp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97D3A6A2-3CB8-730D-F034-2EFFA2A1A401}"/>
              </a:ext>
            </a:extLst>
          </p:cNvPr>
          <p:cNvSpPr/>
          <p:nvPr/>
        </p:nvSpPr>
        <p:spPr>
          <a:xfrm>
            <a:off x="2778253" y="4197519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SA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التطوير (التنفيذ)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D5513E17-5526-2A13-DBD3-3E6BEABB0B9C}"/>
              </a:ext>
            </a:extLst>
          </p:cNvPr>
          <p:cNvSpPr/>
          <p:nvPr/>
        </p:nvSpPr>
        <p:spPr>
          <a:xfrm>
            <a:off x="2778254" y="3337833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SA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النشر والتسويق</a:t>
            </a:r>
          </a:p>
        </p:txBody>
      </p:sp>
      <p:sp>
        <p:nvSpPr>
          <p:cNvPr id="19" name="Google Shape;350;p40">
            <a:extLst>
              <a:ext uri="{FF2B5EF4-FFF2-40B4-BE49-F238E27FC236}">
                <a16:creationId xmlns:a16="http://schemas.microsoft.com/office/drawing/2014/main" id="{70965660-D0BF-B3AF-908C-295216915957}"/>
              </a:ext>
            </a:extLst>
          </p:cNvPr>
          <p:cNvSpPr txBox="1">
            <a:spLocks/>
          </p:cNvSpPr>
          <p:nvPr/>
        </p:nvSpPr>
        <p:spPr>
          <a:xfrm>
            <a:off x="0" y="1495873"/>
            <a:ext cx="12191893" cy="398796"/>
          </a:xfrm>
          <a:prstGeom prst="rect">
            <a:avLst/>
          </a:prstGeom>
          <a:solidFill>
            <a:srgbClr val="FFE0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0" name="Google Shape;350;p40">
            <a:extLst>
              <a:ext uri="{FF2B5EF4-FFF2-40B4-BE49-F238E27FC236}">
                <a16:creationId xmlns:a16="http://schemas.microsoft.com/office/drawing/2014/main" id="{66FAF8D3-182B-D3D6-E133-DC031B486E2E}"/>
              </a:ext>
            </a:extLst>
          </p:cNvPr>
          <p:cNvSpPr txBox="1">
            <a:spLocks/>
          </p:cNvSpPr>
          <p:nvPr/>
        </p:nvSpPr>
        <p:spPr>
          <a:xfrm>
            <a:off x="0" y="580494"/>
            <a:ext cx="12195798" cy="1136623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54DE51B-F6A0-C90E-F6A3-0AFFB96E2E07}"/>
              </a:ext>
            </a:extLst>
          </p:cNvPr>
          <p:cNvSpPr txBox="1"/>
          <p:nvPr/>
        </p:nvSpPr>
        <p:spPr>
          <a:xfrm>
            <a:off x="359983" y="903844"/>
            <a:ext cx="11573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3) المرحلة التي يتم فيها اعتماد التطبيق وتحميله في متجر التطبيقات هي: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jawal" panose="00000500000000000000" pitchFamily="2" charset="-78"/>
              <a:cs typeface="Tajawal" panose="00000500000000000000" pitchFamily="2" charset="-78"/>
              <a:sym typeface="Tajaw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CB8B72-BAAF-33CF-8A2D-7A7559B1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94" y="4850543"/>
            <a:ext cx="4084329" cy="20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5090B08-EDD4-710C-0DEF-A5F73C2825A6}"/>
              </a:ext>
            </a:extLst>
          </p:cNvPr>
          <p:cNvGrpSpPr/>
          <p:nvPr/>
        </p:nvGrpSpPr>
        <p:grpSpPr>
          <a:xfrm>
            <a:off x="9757469" y="2485780"/>
            <a:ext cx="977868" cy="618187"/>
            <a:chOff x="6894181" y="2011630"/>
            <a:chExt cx="733401" cy="463640"/>
          </a:xfrm>
          <a:solidFill>
            <a:srgbClr val="9FDFFF"/>
          </a:solidFill>
        </p:grpSpPr>
        <p:cxnSp>
          <p:nvCxnSpPr>
            <p:cNvPr id="3" name="Google Shape;138;p16">
              <a:extLst>
                <a:ext uri="{FF2B5EF4-FFF2-40B4-BE49-F238E27FC236}">
                  <a16:creationId xmlns:a16="http://schemas.microsoft.com/office/drawing/2014/main" id="{DE042EE0-13DF-A3F8-CE0F-17805FB4853D}"/>
                </a:ext>
              </a:extLst>
            </p:cNvPr>
            <p:cNvCxnSpPr>
              <a:cxnSpLocks/>
            </p:cNvCxnSpPr>
            <p:nvPr/>
          </p:nvCxnSpPr>
          <p:spPr>
            <a:xfrm>
              <a:off x="6894181" y="2254831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5B8212A2-89E8-EF0F-D97D-17D1F3BD7026}"/>
                </a:ext>
              </a:extLst>
            </p:cNvPr>
            <p:cNvSpPr/>
            <p:nvPr/>
          </p:nvSpPr>
          <p:spPr>
            <a:xfrm>
              <a:off x="7124662" y="2011630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1</a:t>
              </a:r>
            </a:p>
          </p:txBody>
        </p:sp>
      </p:grp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5B25FA3-570D-8062-D45B-24A3AFB89B5F}"/>
              </a:ext>
            </a:extLst>
          </p:cNvPr>
          <p:cNvSpPr/>
          <p:nvPr/>
        </p:nvSpPr>
        <p:spPr>
          <a:xfrm>
            <a:off x="2778255" y="2514181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SA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التخطيط والتصميم</a:t>
            </a: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9A3A52F7-B090-1157-03E5-7FB4F2630BF6}"/>
              </a:ext>
            </a:extLst>
          </p:cNvPr>
          <p:cNvGrpSpPr/>
          <p:nvPr/>
        </p:nvGrpSpPr>
        <p:grpSpPr>
          <a:xfrm>
            <a:off x="9692536" y="5063763"/>
            <a:ext cx="1042800" cy="618187"/>
            <a:chOff x="6845482" y="3945117"/>
            <a:chExt cx="782100" cy="463640"/>
          </a:xfrm>
          <a:solidFill>
            <a:srgbClr val="9FDFFF"/>
          </a:solidFill>
        </p:grpSpPr>
        <p:cxnSp>
          <p:nvCxnSpPr>
            <p:cNvPr id="18" name="Google Shape;138;p16">
              <a:extLst>
                <a:ext uri="{FF2B5EF4-FFF2-40B4-BE49-F238E27FC236}">
                  <a16:creationId xmlns:a16="http://schemas.microsoft.com/office/drawing/2014/main" id="{1BD5DF08-B9CD-CD6F-8D8B-74E53C287ED8}"/>
                </a:ext>
              </a:extLst>
            </p:cNvPr>
            <p:cNvCxnSpPr>
              <a:cxnSpLocks/>
            </p:cNvCxnSpPr>
            <p:nvPr/>
          </p:nvCxnSpPr>
          <p:spPr>
            <a:xfrm>
              <a:off x="6845482" y="4181164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6B5898B0-3FD8-69B1-5FC9-0752452F6AF3}"/>
                </a:ext>
              </a:extLst>
            </p:cNvPr>
            <p:cNvSpPr/>
            <p:nvPr/>
          </p:nvSpPr>
          <p:spPr>
            <a:xfrm>
              <a:off x="7124662" y="3945117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4</a:t>
              </a:r>
            </a:p>
          </p:txBody>
        </p:sp>
      </p:grp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1BF8D94A-5EFA-2AD4-56C3-DD35669DCF20}"/>
              </a:ext>
            </a:extLst>
          </p:cNvPr>
          <p:cNvSpPr/>
          <p:nvPr/>
        </p:nvSpPr>
        <p:spPr>
          <a:xfrm>
            <a:off x="2778255" y="5063763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ar-SA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الاختبار</a:t>
            </a:r>
          </a:p>
        </p:txBody>
      </p:sp>
    </p:spTree>
    <p:extLst>
      <p:ext uri="{BB962C8B-B14F-4D97-AF65-F5344CB8AC3E}">
        <p14:creationId xmlns:p14="http://schemas.microsoft.com/office/powerpoint/2010/main" val="216119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A8A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للاس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A8A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للاس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A8A8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للاس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7BE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1;p49">
            <a:extLst>
              <a:ext uri="{FF2B5EF4-FFF2-40B4-BE49-F238E27FC236}">
                <a16:creationId xmlns:a16="http://schemas.microsoft.com/office/drawing/2014/main" id="{07B39BAC-318C-4782-0518-C5108EF286FF}"/>
              </a:ext>
            </a:extLst>
          </p:cNvPr>
          <p:cNvSpPr/>
          <p:nvPr/>
        </p:nvSpPr>
        <p:spPr>
          <a:xfrm>
            <a:off x="5687291" y="1253837"/>
            <a:ext cx="6504603" cy="5604164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rgbClr val="DDF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ED1A47B-D479-8009-AC4A-0995CAFC6433}"/>
              </a:ext>
            </a:extLst>
          </p:cNvPr>
          <p:cNvGrpSpPr/>
          <p:nvPr/>
        </p:nvGrpSpPr>
        <p:grpSpPr>
          <a:xfrm>
            <a:off x="9699600" y="4204436"/>
            <a:ext cx="1035737" cy="618187"/>
            <a:chOff x="6850779" y="3300622"/>
            <a:chExt cx="776803" cy="463640"/>
          </a:xfrm>
          <a:solidFill>
            <a:srgbClr val="9FDFFF"/>
          </a:solidFill>
        </p:grpSpPr>
        <p:cxnSp>
          <p:nvCxnSpPr>
            <p:cNvPr id="14" name="Google Shape;138;p16">
              <a:extLst>
                <a:ext uri="{FF2B5EF4-FFF2-40B4-BE49-F238E27FC236}">
                  <a16:creationId xmlns:a16="http://schemas.microsoft.com/office/drawing/2014/main" id="{E835F5B3-7E5E-0C47-8189-3DB28EDA801A}"/>
                </a:ext>
              </a:extLst>
            </p:cNvPr>
            <p:cNvCxnSpPr>
              <a:cxnSpLocks/>
            </p:cNvCxnSpPr>
            <p:nvPr/>
          </p:nvCxnSpPr>
          <p:spPr>
            <a:xfrm>
              <a:off x="6850779" y="3516439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9FCF5AE5-1D95-A98D-9FA4-FB4E0D683728}"/>
                </a:ext>
              </a:extLst>
            </p:cNvPr>
            <p:cNvSpPr/>
            <p:nvPr/>
          </p:nvSpPr>
          <p:spPr>
            <a:xfrm>
              <a:off x="7124662" y="3300622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ajawal" panose="00000500000000000000" pitchFamily="2" charset="-78"/>
                  <a:ea typeface="+mn-ea"/>
                  <a:cs typeface="Tajawal" panose="00000500000000000000" pitchFamily="2" charset="-78"/>
                  <a:sym typeface="Arial"/>
                </a:rPr>
                <a:t>2</a:t>
              </a:r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01A9322-5E21-B8CF-6441-97B9002E8E5F}"/>
              </a:ext>
            </a:extLst>
          </p:cNvPr>
          <p:cNvSpPr/>
          <p:nvPr/>
        </p:nvSpPr>
        <p:spPr>
          <a:xfrm>
            <a:off x="2778254" y="4183098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  <a:sym typeface="Arial"/>
              </a:rPr>
              <a:t>خاطئ</a:t>
            </a:r>
          </a:p>
        </p:txBody>
      </p:sp>
      <p:sp>
        <p:nvSpPr>
          <p:cNvPr id="19" name="Google Shape;350;p40">
            <a:extLst>
              <a:ext uri="{FF2B5EF4-FFF2-40B4-BE49-F238E27FC236}">
                <a16:creationId xmlns:a16="http://schemas.microsoft.com/office/drawing/2014/main" id="{70965660-D0BF-B3AF-908C-295216915957}"/>
              </a:ext>
            </a:extLst>
          </p:cNvPr>
          <p:cNvSpPr txBox="1">
            <a:spLocks/>
          </p:cNvSpPr>
          <p:nvPr/>
        </p:nvSpPr>
        <p:spPr>
          <a:xfrm>
            <a:off x="0" y="1495873"/>
            <a:ext cx="12191893" cy="398796"/>
          </a:xfrm>
          <a:prstGeom prst="rect">
            <a:avLst/>
          </a:prstGeom>
          <a:solidFill>
            <a:srgbClr val="FFE0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0" name="Google Shape;350;p40">
            <a:extLst>
              <a:ext uri="{FF2B5EF4-FFF2-40B4-BE49-F238E27FC236}">
                <a16:creationId xmlns:a16="http://schemas.microsoft.com/office/drawing/2014/main" id="{66FAF8D3-182B-D3D6-E133-DC031B486E2E}"/>
              </a:ext>
            </a:extLst>
          </p:cNvPr>
          <p:cNvSpPr txBox="1">
            <a:spLocks/>
          </p:cNvSpPr>
          <p:nvPr/>
        </p:nvSpPr>
        <p:spPr>
          <a:xfrm>
            <a:off x="0" y="580494"/>
            <a:ext cx="12195798" cy="1136623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54DE51B-F6A0-C90E-F6A3-0AFFB96E2E07}"/>
              </a:ext>
            </a:extLst>
          </p:cNvPr>
          <p:cNvSpPr txBox="1"/>
          <p:nvPr/>
        </p:nvSpPr>
        <p:spPr>
          <a:xfrm>
            <a:off x="359983" y="675248"/>
            <a:ext cx="115730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4) تجربة المستخدم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(UX)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 هي عملية تعزيز رضا المستخدم من خلال تحسين</a:t>
            </a:r>
            <a:b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</a:b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   </a:t>
            </a:r>
            <a:r>
              <a:rPr kumimoji="0" lang="ar-SA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قابلية الاستخدام وإمكانية الوصول المقدمة في التفاعل مع المنتج.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jawal" panose="00000500000000000000" pitchFamily="2" charset="-78"/>
              <a:ea typeface="+mn-ea"/>
              <a:cs typeface="Tajawal" panose="00000500000000000000" pitchFamily="2" charset="-78"/>
              <a:sym typeface="Tajaw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CB8B72-BAAF-33CF-8A2D-7A7559B1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94" y="4850543"/>
            <a:ext cx="4084329" cy="20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5090B08-EDD4-710C-0DEF-A5F73C2825A6}"/>
              </a:ext>
            </a:extLst>
          </p:cNvPr>
          <p:cNvGrpSpPr/>
          <p:nvPr/>
        </p:nvGrpSpPr>
        <p:grpSpPr>
          <a:xfrm>
            <a:off x="9757469" y="2804433"/>
            <a:ext cx="977868" cy="618187"/>
            <a:chOff x="6894181" y="2011630"/>
            <a:chExt cx="733401" cy="463640"/>
          </a:xfrm>
          <a:solidFill>
            <a:srgbClr val="9FDFFF"/>
          </a:solidFill>
        </p:grpSpPr>
        <p:cxnSp>
          <p:nvCxnSpPr>
            <p:cNvPr id="3" name="Google Shape;138;p16">
              <a:extLst>
                <a:ext uri="{FF2B5EF4-FFF2-40B4-BE49-F238E27FC236}">
                  <a16:creationId xmlns:a16="http://schemas.microsoft.com/office/drawing/2014/main" id="{DE042EE0-13DF-A3F8-CE0F-17805FB4853D}"/>
                </a:ext>
              </a:extLst>
            </p:cNvPr>
            <p:cNvCxnSpPr>
              <a:cxnSpLocks/>
            </p:cNvCxnSpPr>
            <p:nvPr/>
          </p:nvCxnSpPr>
          <p:spPr>
            <a:xfrm>
              <a:off x="6894181" y="2254831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5B8212A2-89E8-EF0F-D97D-17D1F3BD7026}"/>
                </a:ext>
              </a:extLst>
            </p:cNvPr>
            <p:cNvSpPr/>
            <p:nvPr/>
          </p:nvSpPr>
          <p:spPr>
            <a:xfrm>
              <a:off x="7124662" y="2011630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121917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Tajawal" panose="00000500000000000000" pitchFamily="2" charset="-78"/>
                  <a:ea typeface="+mn-ea"/>
                  <a:cs typeface="Tajawal" panose="00000500000000000000" pitchFamily="2" charset="-78"/>
                  <a:sym typeface="Arial"/>
                </a:rPr>
                <a:t>1</a:t>
              </a:r>
            </a:p>
          </p:txBody>
        </p:sp>
      </p:grp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C851C2F-1127-56DE-7C4F-44B03EC36C31}"/>
              </a:ext>
            </a:extLst>
          </p:cNvPr>
          <p:cNvSpPr/>
          <p:nvPr/>
        </p:nvSpPr>
        <p:spPr>
          <a:xfrm>
            <a:off x="2778254" y="2832835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  <a:sym typeface="Arial"/>
              </a:rPr>
              <a:t>صائب</a:t>
            </a:r>
          </a:p>
        </p:txBody>
      </p:sp>
    </p:spTree>
    <p:extLst>
      <p:ext uri="{BB962C8B-B14F-4D97-AF65-F5344CB8AC3E}">
        <p14:creationId xmlns:p14="http://schemas.microsoft.com/office/powerpoint/2010/main" val="13388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7BE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A8A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للاس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F205675A-A84A-4896-E9FE-B3F1DFA067F2}"/>
              </a:ext>
            </a:extLst>
          </p:cNvPr>
          <p:cNvGrpSpPr/>
          <p:nvPr/>
        </p:nvGrpSpPr>
        <p:grpSpPr>
          <a:xfrm>
            <a:off x="42590" y="4820772"/>
            <a:ext cx="2971830" cy="2224822"/>
            <a:chOff x="499793" y="4814048"/>
            <a:chExt cx="2971830" cy="2224822"/>
          </a:xfrm>
        </p:grpSpPr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404AFFE0-A890-0129-BD17-FD571E5AD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7880" y="4814048"/>
              <a:ext cx="2383743" cy="1969179"/>
            </a:xfrm>
            <a:prstGeom prst="rect">
              <a:avLst/>
            </a:prstGeom>
          </p:spPr>
        </p:pic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257AD894-9826-8D0D-F014-0C37FA65D8E3}"/>
                </a:ext>
              </a:extLst>
            </p:cNvPr>
            <p:cNvSpPr/>
            <p:nvPr/>
          </p:nvSpPr>
          <p:spPr>
            <a:xfrm rot="19396213">
              <a:off x="499793" y="6661691"/>
              <a:ext cx="818274" cy="377179"/>
            </a:xfrm>
            <a:prstGeom prst="rect">
              <a:avLst/>
            </a:prstGeom>
            <a:solidFill>
              <a:srgbClr val="F2B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48" name="Picture 6">
            <a:extLst>
              <a:ext uri="{FF2B5EF4-FFF2-40B4-BE49-F238E27FC236}">
                <a16:creationId xmlns:a16="http://schemas.microsoft.com/office/drawing/2014/main" id="{C0E871AF-2E44-527D-B70F-3FA008665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12700"/>
          <a:stretch/>
        </p:blipFill>
        <p:spPr bwMode="auto">
          <a:xfrm>
            <a:off x="6752138" y="3662104"/>
            <a:ext cx="4191363" cy="313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83D9805-34C5-95AB-5076-0CA0656CE774}"/>
              </a:ext>
            </a:extLst>
          </p:cNvPr>
          <p:cNvGrpSpPr/>
          <p:nvPr/>
        </p:nvGrpSpPr>
        <p:grpSpPr>
          <a:xfrm flipH="1">
            <a:off x="11405084" y="1"/>
            <a:ext cx="648604" cy="6858001"/>
            <a:chOff x="220879" y="152399"/>
            <a:chExt cx="648604" cy="6858001"/>
          </a:xfrm>
        </p:grpSpPr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EFBE6652-6354-D1C7-7395-364F4A13D382}"/>
                </a:ext>
              </a:extLst>
            </p:cNvPr>
            <p:cNvSpPr txBox="1"/>
            <p:nvPr/>
          </p:nvSpPr>
          <p:spPr>
            <a:xfrm rot="5400000">
              <a:off x="-2990755" y="3364033"/>
              <a:ext cx="6858001" cy="434734"/>
            </a:xfrm>
            <a:prstGeom prst="rect">
              <a:avLst/>
            </a:prstGeom>
            <a:solidFill>
              <a:srgbClr val="6AC0E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69085" algn="l"/>
                </a:tabLst>
                <a:defRPr/>
              </a:pPr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111111">
                      <a:alpha val="96863"/>
                    </a:srgbClr>
                  </a:glow>
                </a:effectLst>
                <a:uLnTx/>
                <a:uFillTx/>
                <a:latin typeface="RB" panose="00000500000000000000" pitchFamily="2" charset="-78"/>
                <a:ea typeface="+mn-ea"/>
                <a:cs typeface="RB" panose="00000500000000000000" pitchFamily="2" charset="-78"/>
                <a:sym typeface="Pangolin"/>
              </a:endParaRPr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C719AE89-7314-A360-BD24-DA62381D6297}"/>
                </a:ext>
              </a:extLst>
            </p:cNvPr>
            <p:cNvSpPr txBox="1"/>
            <p:nvPr/>
          </p:nvSpPr>
          <p:spPr>
            <a:xfrm rot="5400000">
              <a:off x="-2560454" y="3300000"/>
              <a:ext cx="6425139" cy="434734"/>
            </a:xfrm>
            <a:prstGeom prst="rect">
              <a:avLst/>
            </a:prstGeom>
            <a:solidFill>
              <a:srgbClr val="FFE07D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69085" algn="l"/>
                </a:tabLst>
                <a:defRPr/>
              </a:pPr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111111">
                      <a:alpha val="96863"/>
                    </a:srgbClr>
                  </a:glow>
                </a:effectLst>
                <a:uLnTx/>
                <a:uFillTx/>
                <a:latin typeface="RB" panose="00000500000000000000" pitchFamily="2" charset="-78"/>
                <a:ea typeface="+mn-ea"/>
                <a:cs typeface="RB" panose="00000500000000000000" pitchFamily="2" charset="-78"/>
                <a:sym typeface="Pangolin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152EDEF-7C2C-4E36-BB79-985D172E8ED6}"/>
              </a:ext>
            </a:extLst>
          </p:cNvPr>
          <p:cNvGrpSpPr/>
          <p:nvPr/>
        </p:nvGrpSpPr>
        <p:grpSpPr>
          <a:xfrm>
            <a:off x="4778378" y="3066722"/>
            <a:ext cx="2681653" cy="1799460"/>
            <a:chOff x="5159696" y="5035103"/>
            <a:chExt cx="1430121" cy="837680"/>
          </a:xfrm>
          <a:solidFill>
            <a:srgbClr val="008CF8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A047221-82AC-4AFE-AAD6-99037EAD53F7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ight Triangle 71">
              <a:extLst>
                <a:ext uri="{FF2B5EF4-FFF2-40B4-BE49-F238E27FC236}">
                  <a16:creationId xmlns:a16="http://schemas.microsoft.com/office/drawing/2014/main" id="{4BAD3C5B-891C-42A4-A9AA-420F2FA808E2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Right Triangle 72">
              <a:extLst>
                <a:ext uri="{FF2B5EF4-FFF2-40B4-BE49-F238E27FC236}">
                  <a16:creationId xmlns:a16="http://schemas.microsoft.com/office/drawing/2014/main" id="{8B3D66FF-AC3B-40D0-B671-7527D0C1ECEE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ight Triangle 73">
              <a:extLst>
                <a:ext uri="{FF2B5EF4-FFF2-40B4-BE49-F238E27FC236}">
                  <a16:creationId xmlns:a16="http://schemas.microsoft.com/office/drawing/2014/main" id="{C77877C6-88F3-420A-B7F9-1D460072FC84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Right Triangle 74">
              <a:extLst>
                <a:ext uri="{FF2B5EF4-FFF2-40B4-BE49-F238E27FC236}">
                  <a16:creationId xmlns:a16="http://schemas.microsoft.com/office/drawing/2014/main" id="{3EE4156A-5F5D-4C04-AAAD-BE0D3A504EC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Right Triangle 77">
              <a:extLst>
                <a:ext uri="{FF2B5EF4-FFF2-40B4-BE49-F238E27FC236}">
                  <a16:creationId xmlns:a16="http://schemas.microsoft.com/office/drawing/2014/main" id="{165B0295-7070-4F8C-AEC5-86E41199EF70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285DDFC-F1BC-4A7F-B018-BDCBEB2CC05E}"/>
              </a:ext>
            </a:extLst>
          </p:cNvPr>
          <p:cNvGrpSpPr/>
          <p:nvPr/>
        </p:nvGrpSpPr>
        <p:grpSpPr>
          <a:xfrm rot="4310456">
            <a:off x="4881232" y="1481470"/>
            <a:ext cx="2719093" cy="1443103"/>
            <a:chOff x="5159696" y="5035103"/>
            <a:chExt cx="1430121" cy="837680"/>
          </a:xfrm>
          <a:solidFill>
            <a:srgbClr val="FF0B7C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D738C02-D1BE-45E1-9EB0-46901190A94D}"/>
                </a:ext>
              </a:extLst>
            </p:cNvPr>
            <p:cNvSpPr/>
            <p:nvPr/>
          </p:nvSpPr>
          <p:spPr>
            <a:xfrm rot="19413298">
              <a:off x="5159696" y="5411456"/>
              <a:ext cx="1430121" cy="176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ight Triangle 79">
              <a:extLst>
                <a:ext uri="{FF2B5EF4-FFF2-40B4-BE49-F238E27FC236}">
                  <a16:creationId xmlns:a16="http://schemas.microsoft.com/office/drawing/2014/main" id="{108F4621-0EBD-42D5-BD93-3F6CFD3D24EA}"/>
                </a:ext>
              </a:extLst>
            </p:cNvPr>
            <p:cNvSpPr/>
            <p:nvPr/>
          </p:nvSpPr>
          <p:spPr>
            <a:xfrm rot="5734655">
              <a:off x="5948280" y="5169198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ight Triangle 80">
              <a:extLst>
                <a:ext uri="{FF2B5EF4-FFF2-40B4-BE49-F238E27FC236}">
                  <a16:creationId xmlns:a16="http://schemas.microsoft.com/office/drawing/2014/main" id="{8A58849F-1DDD-49B5-B31A-415F46205CC8}"/>
                </a:ext>
              </a:extLst>
            </p:cNvPr>
            <p:cNvSpPr/>
            <p:nvPr/>
          </p:nvSpPr>
          <p:spPr>
            <a:xfrm rot="5734655">
              <a:off x="5731541" y="5325774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ight Triangle 81">
              <a:extLst>
                <a:ext uri="{FF2B5EF4-FFF2-40B4-BE49-F238E27FC236}">
                  <a16:creationId xmlns:a16="http://schemas.microsoft.com/office/drawing/2014/main" id="{83448CD9-7510-4E4F-B7E5-11E887A59786}"/>
                </a:ext>
              </a:extLst>
            </p:cNvPr>
            <p:cNvSpPr/>
            <p:nvPr/>
          </p:nvSpPr>
          <p:spPr>
            <a:xfrm rot="5734655">
              <a:off x="5505750" y="5497072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ight Triangle 82">
              <a:extLst>
                <a:ext uri="{FF2B5EF4-FFF2-40B4-BE49-F238E27FC236}">
                  <a16:creationId xmlns:a16="http://schemas.microsoft.com/office/drawing/2014/main" id="{B83C25AB-1DA4-4F84-A64B-6F06FC2F5964}"/>
                </a:ext>
              </a:extLst>
            </p:cNvPr>
            <p:cNvSpPr/>
            <p:nvPr/>
          </p:nvSpPr>
          <p:spPr>
            <a:xfrm rot="5734655">
              <a:off x="5279959" y="5668369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ight Triangle 83">
              <a:extLst>
                <a:ext uri="{FF2B5EF4-FFF2-40B4-BE49-F238E27FC236}">
                  <a16:creationId xmlns:a16="http://schemas.microsoft.com/office/drawing/2014/main" id="{76EA01B0-CE9D-4EB3-B2F5-DF2C1380FB5C}"/>
                </a:ext>
              </a:extLst>
            </p:cNvPr>
            <p:cNvSpPr/>
            <p:nvPr/>
          </p:nvSpPr>
          <p:spPr>
            <a:xfrm rot="5734655">
              <a:off x="6153998" y="5025271"/>
              <a:ext cx="194582" cy="214245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24E6C4-AAC5-40C9-B2AA-28C2BBCD57F6}"/>
              </a:ext>
            </a:extLst>
          </p:cNvPr>
          <p:cNvGrpSpPr/>
          <p:nvPr/>
        </p:nvGrpSpPr>
        <p:grpSpPr>
          <a:xfrm>
            <a:off x="1067964" y="3807981"/>
            <a:ext cx="4229542" cy="1389339"/>
            <a:chOff x="1202944" y="5045961"/>
            <a:chExt cx="4168288" cy="1389339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383E08E-8B38-48F3-9716-0DE34A247826}"/>
                </a:ext>
              </a:extLst>
            </p:cNvPr>
            <p:cNvSpPr/>
            <p:nvPr/>
          </p:nvSpPr>
          <p:spPr>
            <a:xfrm rot="429712">
              <a:off x="1639303" y="5045961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73C5CB0-00C9-448D-A826-1821484B6735}"/>
                </a:ext>
              </a:extLst>
            </p:cNvPr>
            <p:cNvSpPr/>
            <p:nvPr/>
          </p:nvSpPr>
          <p:spPr>
            <a:xfrm>
              <a:off x="1240571" y="5178420"/>
              <a:ext cx="4130661" cy="125688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E96FBD9-28D8-4FB4-8850-F2672AC77D40}"/>
                </a:ext>
              </a:extLst>
            </p:cNvPr>
            <p:cNvSpPr/>
            <p:nvPr/>
          </p:nvSpPr>
          <p:spPr>
            <a:xfrm>
              <a:off x="4114351" y="5178420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8B686B5-6A6F-4A64-BD94-B53C57F1A773}"/>
                </a:ext>
              </a:extLst>
            </p:cNvPr>
            <p:cNvSpPr/>
            <p:nvPr/>
          </p:nvSpPr>
          <p:spPr>
            <a:xfrm>
              <a:off x="4275376" y="5339445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518501-C55B-4ABD-99FC-C1E7B03D1EB8}"/>
                </a:ext>
              </a:extLst>
            </p:cNvPr>
            <p:cNvSpPr txBox="1"/>
            <p:nvPr/>
          </p:nvSpPr>
          <p:spPr>
            <a:xfrm>
              <a:off x="4285118" y="5345265"/>
              <a:ext cx="915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urlz MT" panose="04040404050702020202" pitchFamily="82" charset="0"/>
                </a:rPr>
                <a:t>STEP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urlz MT" panose="04040404050702020202" pitchFamily="8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0260CF-3CD0-4E6F-8FBC-930D78E31066}"/>
                </a:ext>
              </a:extLst>
            </p:cNvPr>
            <p:cNvSpPr txBox="1"/>
            <p:nvPr/>
          </p:nvSpPr>
          <p:spPr>
            <a:xfrm>
              <a:off x="4336391" y="5701096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urlz MT" panose="04040404050702020202" pitchFamily="82" charset="0"/>
                </a:rPr>
                <a:t>01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0B03E7-0CD3-449F-84C9-1D7D59D3E1FE}"/>
                </a:ext>
              </a:extLst>
            </p:cNvPr>
            <p:cNvSpPr txBox="1"/>
            <p:nvPr/>
          </p:nvSpPr>
          <p:spPr>
            <a:xfrm>
              <a:off x="1202944" y="5402771"/>
              <a:ext cx="298282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Tajawal" panose="00000500000000000000" pitchFamily="2" charset="-78"/>
                  <a:ea typeface="+mn-ea"/>
                  <a:cs typeface="Tajawal" panose="00000500000000000000" pitchFamily="2" charset="-78"/>
                </a:rPr>
                <a:t>مقدمة عن تطبيقات الهواتف الذكية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F97FD-7E50-41F6-94D6-47EE1E3AB293}"/>
              </a:ext>
            </a:extLst>
          </p:cNvPr>
          <p:cNvGrpSpPr/>
          <p:nvPr/>
        </p:nvGrpSpPr>
        <p:grpSpPr>
          <a:xfrm>
            <a:off x="1106142" y="493830"/>
            <a:ext cx="4199069" cy="1407856"/>
            <a:chOff x="1194619" y="3121698"/>
            <a:chExt cx="4199069" cy="1407856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7FB4E2C-E97C-4AD0-8E29-D6AF35E5FAE3}"/>
                </a:ext>
              </a:extLst>
            </p:cNvPr>
            <p:cNvSpPr/>
            <p:nvPr/>
          </p:nvSpPr>
          <p:spPr>
            <a:xfrm rot="429712">
              <a:off x="1639303" y="3121698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412E983-9871-4A99-8541-B41C31563BE9}"/>
                </a:ext>
              </a:extLst>
            </p:cNvPr>
            <p:cNvSpPr/>
            <p:nvPr/>
          </p:nvSpPr>
          <p:spPr>
            <a:xfrm>
              <a:off x="1194619" y="3272674"/>
              <a:ext cx="4199069" cy="1256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7CC332A-E19C-410A-B06F-C2D540ABF0F9}"/>
                </a:ext>
              </a:extLst>
            </p:cNvPr>
            <p:cNvSpPr/>
            <p:nvPr/>
          </p:nvSpPr>
          <p:spPr>
            <a:xfrm>
              <a:off x="4136807" y="3272674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FF33CC"/>
                </a:gs>
                <a:gs pos="100000">
                  <a:srgbClr val="FF006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FE83A19-FF44-4F45-BB27-9C6E604D4C35}"/>
                </a:ext>
              </a:extLst>
            </p:cNvPr>
            <p:cNvSpPr/>
            <p:nvPr/>
          </p:nvSpPr>
          <p:spPr>
            <a:xfrm>
              <a:off x="4297832" y="3433699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B74812-A39A-4698-94F3-097184D3F798}"/>
                </a:ext>
              </a:extLst>
            </p:cNvPr>
            <p:cNvSpPr txBox="1"/>
            <p:nvPr/>
          </p:nvSpPr>
          <p:spPr>
            <a:xfrm>
              <a:off x="4307574" y="3457807"/>
              <a:ext cx="915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urlz MT" panose="04040404050702020202" pitchFamily="82" charset="0"/>
                </a:rPr>
                <a:t>STEP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urlz MT" panose="04040404050702020202" pitchFamily="8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E8524D-8D49-4749-848A-B0A9E608F5D2}"/>
                </a:ext>
              </a:extLst>
            </p:cNvPr>
            <p:cNvSpPr txBox="1"/>
            <p:nvPr/>
          </p:nvSpPr>
          <p:spPr>
            <a:xfrm>
              <a:off x="4358847" y="3777062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AB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urlz MT" panose="04040404050702020202" pitchFamily="82" charset="0"/>
                </a:rPr>
                <a:t>03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EC6D87-5C43-4ABA-AE8C-36805B7F44D5}"/>
                </a:ext>
              </a:extLst>
            </p:cNvPr>
            <p:cNvSpPr txBox="1"/>
            <p:nvPr/>
          </p:nvSpPr>
          <p:spPr>
            <a:xfrm>
              <a:off x="1525378" y="3659359"/>
              <a:ext cx="24333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AB9"/>
                  </a:solidFill>
                  <a:effectLst/>
                  <a:uLnTx/>
                  <a:uFillTx/>
                  <a:latin typeface="Tajawal" panose="00000500000000000000" pitchFamily="2" charset="-78"/>
                  <a:ea typeface="+mn-ea"/>
                  <a:cs typeface="Tajawal" panose="00000500000000000000" pitchFamily="2" charset="-78"/>
                </a:rPr>
                <a:t>برمجة التطبيق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2AB9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11485D-E666-4762-8FE5-29DC2DB8E5EE}"/>
              </a:ext>
            </a:extLst>
          </p:cNvPr>
          <p:cNvGrpSpPr/>
          <p:nvPr/>
        </p:nvGrpSpPr>
        <p:grpSpPr>
          <a:xfrm>
            <a:off x="7060548" y="2122747"/>
            <a:ext cx="4077834" cy="1471897"/>
            <a:chOff x="6180565" y="4196425"/>
            <a:chExt cx="3863374" cy="1471897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2634514-9190-4B04-B669-4874F79A0BC9}"/>
                </a:ext>
              </a:extLst>
            </p:cNvPr>
            <p:cNvSpPr/>
            <p:nvPr/>
          </p:nvSpPr>
          <p:spPr>
            <a:xfrm rot="21164160">
              <a:off x="6798549" y="4196425"/>
              <a:ext cx="3077766" cy="730714"/>
            </a:xfrm>
            <a:prstGeom prst="rect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B61648A-9927-4F33-A3D8-9BCF323A3E50}"/>
                </a:ext>
              </a:extLst>
            </p:cNvPr>
            <p:cNvSpPr/>
            <p:nvPr/>
          </p:nvSpPr>
          <p:spPr>
            <a:xfrm>
              <a:off x="6196707" y="4411442"/>
              <a:ext cx="3847232" cy="1256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E2B9244-B060-49E3-BFBF-5054353E6E17}"/>
                </a:ext>
              </a:extLst>
            </p:cNvPr>
            <p:cNvSpPr/>
            <p:nvPr/>
          </p:nvSpPr>
          <p:spPr>
            <a:xfrm>
              <a:off x="6180565" y="4411442"/>
              <a:ext cx="1256880" cy="1256880"/>
            </a:xfrm>
            <a:prstGeom prst="roundRect">
              <a:avLst/>
            </a:prstGeom>
            <a:gradFill flip="none" rotWithShape="1">
              <a:gsLst>
                <a:gs pos="0">
                  <a:srgbClr val="0099FF"/>
                </a:gs>
                <a:gs pos="100000">
                  <a:srgbClr val="0033CC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63F0F05-4353-4A60-87B1-A53FAD941621}"/>
                </a:ext>
              </a:extLst>
            </p:cNvPr>
            <p:cNvSpPr/>
            <p:nvPr/>
          </p:nvSpPr>
          <p:spPr>
            <a:xfrm>
              <a:off x="6332926" y="4572467"/>
              <a:ext cx="934830" cy="93483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918754E-AC1D-4730-AC50-31DD842F521B}"/>
                </a:ext>
              </a:extLst>
            </p:cNvPr>
            <p:cNvSpPr txBox="1"/>
            <p:nvPr/>
          </p:nvSpPr>
          <p:spPr>
            <a:xfrm>
              <a:off x="6342668" y="4578287"/>
              <a:ext cx="915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urlz MT" panose="04040404050702020202" pitchFamily="82" charset="0"/>
                </a:rPr>
                <a:t>STEP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urlz MT" panose="04040404050702020202" pitchFamily="8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78F4C11-499E-479B-BC9D-951339A6A76A}"/>
                </a:ext>
              </a:extLst>
            </p:cNvPr>
            <p:cNvSpPr txBox="1"/>
            <p:nvPr/>
          </p:nvSpPr>
          <p:spPr>
            <a:xfrm>
              <a:off x="6393941" y="4943262"/>
              <a:ext cx="81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urlz MT" panose="04040404050702020202" pitchFamily="82" charset="0"/>
                </a:rPr>
                <a:t>02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CEFD0F0-0E6E-40A0-9CA1-B4603886E88E}"/>
                </a:ext>
              </a:extLst>
            </p:cNvPr>
            <p:cNvSpPr txBox="1"/>
            <p:nvPr/>
          </p:nvSpPr>
          <p:spPr>
            <a:xfrm>
              <a:off x="7571331" y="4613502"/>
              <a:ext cx="24198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ajawal" panose="00000500000000000000" pitchFamily="2" charset="-78"/>
                  <a:ea typeface="+mn-ea"/>
                  <a:cs typeface="Tajawal" panose="00000500000000000000" pitchFamily="2" charset="-78"/>
                </a:rPr>
                <a:t>بناء تطبيقات الهاتف الذكي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endParaRPr>
            </a:p>
          </p:txBody>
        </p:sp>
      </p:grpSp>
      <p:pic>
        <p:nvPicPr>
          <p:cNvPr id="132" name="Graphic 131" descr="Walk">
            <a:extLst>
              <a:ext uri="{FF2B5EF4-FFF2-40B4-BE49-F238E27FC236}">
                <a16:creationId xmlns:a16="http://schemas.microsoft.com/office/drawing/2014/main" id="{B8658B34-5FA2-4ADD-9CAA-32347045E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18914">
            <a:off x="816911" y="4957496"/>
            <a:ext cx="908495" cy="908495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E93D6A8-DF5B-CA18-EABD-88D84DB1EBC6}"/>
              </a:ext>
            </a:extLst>
          </p:cNvPr>
          <p:cNvSpPr txBox="1"/>
          <p:nvPr/>
        </p:nvSpPr>
        <p:spPr>
          <a:xfrm rot="5400000">
            <a:off x="-3143156" y="3211634"/>
            <a:ext cx="6858003" cy="434734"/>
          </a:xfrm>
          <a:prstGeom prst="rect">
            <a:avLst/>
          </a:prstGeom>
          <a:solidFill>
            <a:srgbClr val="6AC0E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42B8C72-90FE-E14F-2EB5-97E5FEBEF81E}"/>
              </a:ext>
            </a:extLst>
          </p:cNvPr>
          <p:cNvSpPr txBox="1"/>
          <p:nvPr/>
        </p:nvSpPr>
        <p:spPr>
          <a:xfrm rot="5400000">
            <a:off x="-2712854" y="3147600"/>
            <a:ext cx="6425139" cy="434734"/>
          </a:xfrm>
          <a:prstGeom prst="rect">
            <a:avLst/>
          </a:prstGeom>
          <a:solidFill>
            <a:srgbClr val="FFE07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30376970-8CE8-6E5C-05ED-FC2281A1CA09}"/>
              </a:ext>
            </a:extLst>
          </p:cNvPr>
          <p:cNvSpPr/>
          <p:nvPr/>
        </p:nvSpPr>
        <p:spPr>
          <a:xfrm>
            <a:off x="6626332" y="348074"/>
            <a:ext cx="4465375" cy="1198212"/>
          </a:xfrm>
          <a:custGeom>
            <a:avLst/>
            <a:gdLst>
              <a:gd name="connsiteX0" fmla="*/ 0 w 4465375"/>
              <a:gd name="connsiteY0" fmla="*/ 199706 h 1198212"/>
              <a:gd name="connsiteX1" fmla="*/ 199706 w 4465375"/>
              <a:gd name="connsiteY1" fmla="*/ 0 h 1198212"/>
              <a:gd name="connsiteX2" fmla="*/ 4265669 w 4465375"/>
              <a:gd name="connsiteY2" fmla="*/ 0 h 1198212"/>
              <a:gd name="connsiteX3" fmla="*/ 4465375 w 4465375"/>
              <a:gd name="connsiteY3" fmla="*/ 199706 h 1198212"/>
              <a:gd name="connsiteX4" fmla="*/ 4465375 w 4465375"/>
              <a:gd name="connsiteY4" fmla="*/ 998506 h 1198212"/>
              <a:gd name="connsiteX5" fmla="*/ 4265669 w 4465375"/>
              <a:gd name="connsiteY5" fmla="*/ 1198212 h 1198212"/>
              <a:gd name="connsiteX6" fmla="*/ 199706 w 4465375"/>
              <a:gd name="connsiteY6" fmla="*/ 1198212 h 1198212"/>
              <a:gd name="connsiteX7" fmla="*/ 0 w 4465375"/>
              <a:gd name="connsiteY7" fmla="*/ 998506 h 1198212"/>
              <a:gd name="connsiteX8" fmla="*/ 0 w 4465375"/>
              <a:gd name="connsiteY8" fmla="*/ 199706 h 119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65375" h="1198212" fill="none" extrusionOk="0">
                <a:moveTo>
                  <a:pt x="0" y="199706"/>
                </a:moveTo>
                <a:cubicBezTo>
                  <a:pt x="-2671" y="101627"/>
                  <a:pt x="96147" y="12559"/>
                  <a:pt x="199706" y="0"/>
                </a:cubicBezTo>
                <a:cubicBezTo>
                  <a:pt x="1018219" y="110934"/>
                  <a:pt x="3342043" y="140386"/>
                  <a:pt x="4265669" y="0"/>
                </a:cubicBezTo>
                <a:cubicBezTo>
                  <a:pt x="4376888" y="7965"/>
                  <a:pt x="4476363" y="86702"/>
                  <a:pt x="4465375" y="199706"/>
                </a:cubicBezTo>
                <a:cubicBezTo>
                  <a:pt x="4472093" y="388061"/>
                  <a:pt x="4445262" y="784468"/>
                  <a:pt x="4465375" y="998506"/>
                </a:cubicBezTo>
                <a:cubicBezTo>
                  <a:pt x="4476354" y="1116240"/>
                  <a:pt x="4371485" y="1211225"/>
                  <a:pt x="4265669" y="1198212"/>
                </a:cubicBezTo>
                <a:cubicBezTo>
                  <a:pt x="3199861" y="1328589"/>
                  <a:pt x="1405542" y="1051881"/>
                  <a:pt x="199706" y="1198212"/>
                </a:cubicBezTo>
                <a:cubicBezTo>
                  <a:pt x="82040" y="1202272"/>
                  <a:pt x="4635" y="1108128"/>
                  <a:pt x="0" y="998506"/>
                </a:cubicBezTo>
                <a:cubicBezTo>
                  <a:pt x="-24401" y="910850"/>
                  <a:pt x="35523" y="296975"/>
                  <a:pt x="0" y="199706"/>
                </a:cubicBezTo>
                <a:close/>
              </a:path>
              <a:path w="4465375" h="1198212" stroke="0" extrusionOk="0">
                <a:moveTo>
                  <a:pt x="0" y="199706"/>
                </a:moveTo>
                <a:cubicBezTo>
                  <a:pt x="-9695" y="106420"/>
                  <a:pt x="76133" y="-5483"/>
                  <a:pt x="199706" y="0"/>
                </a:cubicBezTo>
                <a:cubicBezTo>
                  <a:pt x="677015" y="-60713"/>
                  <a:pt x="3285392" y="61072"/>
                  <a:pt x="4265669" y="0"/>
                </a:cubicBezTo>
                <a:cubicBezTo>
                  <a:pt x="4368918" y="2355"/>
                  <a:pt x="4461123" y="94439"/>
                  <a:pt x="4465375" y="199706"/>
                </a:cubicBezTo>
                <a:cubicBezTo>
                  <a:pt x="4457871" y="468339"/>
                  <a:pt x="4525938" y="879368"/>
                  <a:pt x="4465375" y="998506"/>
                </a:cubicBezTo>
                <a:cubicBezTo>
                  <a:pt x="4473473" y="1101104"/>
                  <a:pt x="4381123" y="1198552"/>
                  <a:pt x="4265669" y="1198212"/>
                </a:cubicBezTo>
                <a:cubicBezTo>
                  <a:pt x="2707910" y="1124441"/>
                  <a:pt x="1193194" y="1042329"/>
                  <a:pt x="199706" y="1198212"/>
                </a:cubicBezTo>
                <a:cubicBezTo>
                  <a:pt x="92083" y="1198599"/>
                  <a:pt x="-18020" y="1100577"/>
                  <a:pt x="0" y="998506"/>
                </a:cubicBezTo>
                <a:cubicBezTo>
                  <a:pt x="-2564" y="773907"/>
                  <a:pt x="-41984" y="589806"/>
                  <a:pt x="0" y="199706"/>
                </a:cubicBezTo>
                <a:close/>
              </a:path>
            </a:pathLst>
          </a:custGeom>
          <a:solidFill>
            <a:srgbClr val="FFF2C9"/>
          </a:solidFill>
          <a:ln>
            <a:solidFill>
              <a:srgbClr val="0070C0">
                <a:alpha val="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048E5A40-AFA2-CAD2-91F7-78BC0535B6DA}"/>
              </a:ext>
            </a:extLst>
          </p:cNvPr>
          <p:cNvSpPr txBox="1"/>
          <p:nvPr/>
        </p:nvSpPr>
        <p:spPr>
          <a:xfrm>
            <a:off x="6270079" y="351725"/>
            <a:ext cx="52583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5BA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naseeb" panose="00000500000000000000" pitchFamily="50" charset="-78"/>
                <a:ea typeface="Century Gothic" panose="020B0502020202020204" pitchFamily="34" charset="0"/>
                <a:cs typeface="Alnaseeb" panose="00000500000000000000" pitchFamily="50" charset="-78"/>
              </a:rPr>
              <a:t>موضوعات الوحدة</a:t>
            </a:r>
          </a:p>
        </p:txBody>
      </p:sp>
    </p:spTree>
    <p:extLst>
      <p:ext uri="{BB962C8B-B14F-4D97-AF65-F5344CB8AC3E}">
        <p14:creationId xmlns:p14="http://schemas.microsoft.com/office/powerpoint/2010/main" val="27871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1;p49">
            <a:extLst>
              <a:ext uri="{FF2B5EF4-FFF2-40B4-BE49-F238E27FC236}">
                <a16:creationId xmlns:a16="http://schemas.microsoft.com/office/drawing/2014/main" id="{F9F1DECC-831B-4034-E79F-456DED8A0A49}"/>
              </a:ext>
            </a:extLst>
          </p:cNvPr>
          <p:cNvSpPr/>
          <p:nvPr/>
        </p:nvSpPr>
        <p:spPr>
          <a:xfrm>
            <a:off x="5687291" y="1253837"/>
            <a:ext cx="6504603" cy="5604164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rgbClr val="DDF6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350;p40">
            <a:extLst>
              <a:ext uri="{FF2B5EF4-FFF2-40B4-BE49-F238E27FC236}">
                <a16:creationId xmlns:a16="http://schemas.microsoft.com/office/drawing/2014/main" id="{70965660-D0BF-B3AF-908C-295216915957}"/>
              </a:ext>
            </a:extLst>
          </p:cNvPr>
          <p:cNvSpPr txBox="1">
            <a:spLocks/>
          </p:cNvSpPr>
          <p:nvPr/>
        </p:nvSpPr>
        <p:spPr>
          <a:xfrm>
            <a:off x="0" y="1495873"/>
            <a:ext cx="12191893" cy="398796"/>
          </a:xfrm>
          <a:prstGeom prst="rect">
            <a:avLst/>
          </a:prstGeom>
          <a:solidFill>
            <a:srgbClr val="FFE0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0" name="Google Shape;350;p40">
            <a:extLst>
              <a:ext uri="{FF2B5EF4-FFF2-40B4-BE49-F238E27FC236}">
                <a16:creationId xmlns:a16="http://schemas.microsoft.com/office/drawing/2014/main" id="{66FAF8D3-182B-D3D6-E133-DC031B486E2E}"/>
              </a:ext>
            </a:extLst>
          </p:cNvPr>
          <p:cNvSpPr txBox="1">
            <a:spLocks/>
          </p:cNvSpPr>
          <p:nvPr/>
        </p:nvSpPr>
        <p:spPr>
          <a:xfrm>
            <a:off x="0" y="580494"/>
            <a:ext cx="12195798" cy="1136623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8286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Font typeface="Aldrich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helsea Market"/>
                <a:sym typeface="Chelsea Market"/>
              </a:rPr>
              <a:t>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54DE51B-F6A0-C90E-F6A3-0AFFB96E2E07}"/>
              </a:ext>
            </a:extLst>
          </p:cNvPr>
          <p:cNvSpPr txBox="1"/>
          <p:nvPr/>
        </p:nvSpPr>
        <p:spPr>
          <a:xfrm>
            <a:off x="359983" y="903844"/>
            <a:ext cx="11573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5) من أمثلة برامج إنشاء تطبيقات الهواتف الذكية: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jawal" panose="00000500000000000000" pitchFamily="2" charset="-78"/>
              <a:cs typeface="Tajawal" panose="00000500000000000000" pitchFamily="2" charset="-78"/>
              <a:sym typeface="Tajaw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FCB8B72-BAAF-33CF-8A2D-7A7559B1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94" y="4850543"/>
            <a:ext cx="4084329" cy="20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15090B08-EDD4-710C-0DEF-A5F73C2825A6}"/>
              </a:ext>
            </a:extLst>
          </p:cNvPr>
          <p:cNvGrpSpPr/>
          <p:nvPr/>
        </p:nvGrpSpPr>
        <p:grpSpPr>
          <a:xfrm>
            <a:off x="9757469" y="2485780"/>
            <a:ext cx="977868" cy="618187"/>
            <a:chOff x="6894181" y="2011630"/>
            <a:chExt cx="733401" cy="463640"/>
          </a:xfrm>
          <a:solidFill>
            <a:srgbClr val="9FDFFF"/>
          </a:solidFill>
        </p:grpSpPr>
        <p:cxnSp>
          <p:nvCxnSpPr>
            <p:cNvPr id="3" name="Google Shape;138;p16">
              <a:extLst>
                <a:ext uri="{FF2B5EF4-FFF2-40B4-BE49-F238E27FC236}">
                  <a16:creationId xmlns:a16="http://schemas.microsoft.com/office/drawing/2014/main" id="{DE042EE0-13DF-A3F8-CE0F-17805FB4853D}"/>
                </a:ext>
              </a:extLst>
            </p:cNvPr>
            <p:cNvCxnSpPr>
              <a:cxnSpLocks/>
            </p:cNvCxnSpPr>
            <p:nvPr/>
          </p:nvCxnSpPr>
          <p:spPr>
            <a:xfrm>
              <a:off x="6894181" y="2254831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5B8212A2-89E8-EF0F-D97D-17D1F3BD7026}"/>
                </a:ext>
              </a:extLst>
            </p:cNvPr>
            <p:cNvSpPr/>
            <p:nvPr/>
          </p:nvSpPr>
          <p:spPr>
            <a:xfrm>
              <a:off x="7124662" y="2011630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1</a:t>
              </a:r>
            </a:p>
          </p:txBody>
        </p:sp>
      </p:grp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C851C2F-1127-56DE-7C4F-44B03EC36C31}"/>
              </a:ext>
            </a:extLst>
          </p:cNvPr>
          <p:cNvSpPr/>
          <p:nvPr/>
        </p:nvSpPr>
        <p:spPr>
          <a:xfrm>
            <a:off x="2778257" y="2485780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MIT App Inventor</a:t>
            </a:r>
            <a:endParaRPr lang="ar-SA" sz="3200" b="1" kern="0" dirty="0">
              <a:solidFill>
                <a:schemeClr val="tx1"/>
              </a:solidFill>
              <a:latin typeface="Tajawal" panose="00000500000000000000" pitchFamily="2" charset="-78"/>
              <a:cs typeface="Tajawal" panose="00000500000000000000" pitchFamily="2" charset="-78"/>
              <a:sym typeface="Arial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DC0519EB-2515-6B5F-0A7B-9519319FB6F0}"/>
              </a:ext>
            </a:extLst>
          </p:cNvPr>
          <p:cNvGrpSpPr/>
          <p:nvPr/>
        </p:nvGrpSpPr>
        <p:grpSpPr>
          <a:xfrm>
            <a:off x="9692536" y="3345108"/>
            <a:ext cx="1042800" cy="618187"/>
            <a:chOff x="6845482" y="2656126"/>
            <a:chExt cx="782100" cy="463640"/>
          </a:xfrm>
          <a:solidFill>
            <a:srgbClr val="9FDFFF"/>
          </a:solidFill>
        </p:grpSpPr>
        <p:cxnSp>
          <p:nvCxnSpPr>
            <p:cNvPr id="8" name="Google Shape;138;p16">
              <a:extLst>
                <a:ext uri="{FF2B5EF4-FFF2-40B4-BE49-F238E27FC236}">
                  <a16:creationId xmlns:a16="http://schemas.microsoft.com/office/drawing/2014/main" id="{6BBDD071-FB56-5B54-B08C-D0714102AAAC}"/>
                </a:ext>
              </a:extLst>
            </p:cNvPr>
            <p:cNvCxnSpPr>
              <a:cxnSpLocks/>
            </p:cNvCxnSpPr>
            <p:nvPr/>
          </p:nvCxnSpPr>
          <p:spPr>
            <a:xfrm>
              <a:off x="6845482" y="2887932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0C4B3138-014F-6A6E-31E6-B49170FABC22}"/>
                </a:ext>
              </a:extLst>
            </p:cNvPr>
            <p:cNvSpPr/>
            <p:nvPr/>
          </p:nvSpPr>
          <p:spPr>
            <a:xfrm>
              <a:off x="7124662" y="2656126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2</a:t>
              </a:r>
            </a:p>
          </p:txBody>
        </p:sp>
      </p:grp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9FF944C-08C7-7EC2-0F8F-3BA6F0386858}"/>
              </a:ext>
            </a:extLst>
          </p:cNvPr>
          <p:cNvSpPr/>
          <p:nvPr/>
        </p:nvSpPr>
        <p:spPr>
          <a:xfrm>
            <a:off x="2778257" y="3345108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Scratch</a:t>
            </a:r>
            <a:endParaRPr lang="ar-SA" sz="3200" b="1" kern="0" dirty="0">
              <a:solidFill>
                <a:schemeClr val="tx1"/>
              </a:solidFill>
              <a:latin typeface="Tajawal" panose="00000500000000000000" pitchFamily="2" charset="-78"/>
              <a:cs typeface="Tajawal" panose="00000500000000000000" pitchFamily="2" charset="-78"/>
              <a:sym typeface="Arial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FED1A47B-D479-8009-AC4A-0995CAFC6433}"/>
              </a:ext>
            </a:extLst>
          </p:cNvPr>
          <p:cNvGrpSpPr/>
          <p:nvPr/>
        </p:nvGrpSpPr>
        <p:grpSpPr>
          <a:xfrm>
            <a:off x="9699600" y="4204436"/>
            <a:ext cx="1035737" cy="618187"/>
            <a:chOff x="6850779" y="3300622"/>
            <a:chExt cx="776803" cy="463640"/>
          </a:xfrm>
          <a:solidFill>
            <a:srgbClr val="9FDFFF"/>
          </a:solidFill>
        </p:grpSpPr>
        <p:cxnSp>
          <p:nvCxnSpPr>
            <p:cNvPr id="14" name="Google Shape;138;p16">
              <a:extLst>
                <a:ext uri="{FF2B5EF4-FFF2-40B4-BE49-F238E27FC236}">
                  <a16:creationId xmlns:a16="http://schemas.microsoft.com/office/drawing/2014/main" id="{E835F5B3-7E5E-0C47-8189-3DB28EDA801A}"/>
                </a:ext>
              </a:extLst>
            </p:cNvPr>
            <p:cNvCxnSpPr>
              <a:cxnSpLocks/>
            </p:cNvCxnSpPr>
            <p:nvPr/>
          </p:nvCxnSpPr>
          <p:spPr>
            <a:xfrm>
              <a:off x="6850779" y="3516439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9FCF5AE5-1D95-A98D-9FA4-FB4E0D683728}"/>
                </a:ext>
              </a:extLst>
            </p:cNvPr>
            <p:cNvSpPr/>
            <p:nvPr/>
          </p:nvSpPr>
          <p:spPr>
            <a:xfrm>
              <a:off x="7124662" y="3300622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3</a:t>
              </a:r>
            </a:p>
          </p:txBody>
        </p:sp>
      </p:grp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97D3A6A2-3CB8-730D-F034-2EFFA2A1A401}"/>
              </a:ext>
            </a:extLst>
          </p:cNvPr>
          <p:cNvSpPr/>
          <p:nvPr/>
        </p:nvSpPr>
        <p:spPr>
          <a:xfrm>
            <a:off x="2778255" y="4204436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Microsoft Word</a:t>
            </a:r>
            <a:endParaRPr lang="ar-SA" sz="3200" b="1" kern="0" dirty="0">
              <a:solidFill>
                <a:schemeClr val="tx1"/>
              </a:solidFill>
              <a:latin typeface="Tajawal" panose="00000500000000000000" pitchFamily="2" charset="-78"/>
              <a:cs typeface="Tajawal" panose="00000500000000000000" pitchFamily="2" charset="-78"/>
              <a:sym typeface="Arial"/>
            </a:endParaRPr>
          </a:p>
        </p:txBody>
      </p: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9A3A52F7-B090-1157-03E5-7FB4F2630BF6}"/>
              </a:ext>
            </a:extLst>
          </p:cNvPr>
          <p:cNvGrpSpPr/>
          <p:nvPr/>
        </p:nvGrpSpPr>
        <p:grpSpPr>
          <a:xfrm>
            <a:off x="9692536" y="5063763"/>
            <a:ext cx="1042800" cy="618187"/>
            <a:chOff x="6845482" y="3945117"/>
            <a:chExt cx="782100" cy="463640"/>
          </a:xfrm>
          <a:solidFill>
            <a:srgbClr val="9FDFFF"/>
          </a:solidFill>
        </p:grpSpPr>
        <p:cxnSp>
          <p:nvCxnSpPr>
            <p:cNvPr id="18" name="Google Shape;138;p16">
              <a:extLst>
                <a:ext uri="{FF2B5EF4-FFF2-40B4-BE49-F238E27FC236}">
                  <a16:creationId xmlns:a16="http://schemas.microsoft.com/office/drawing/2014/main" id="{1BD5DF08-B9CD-CD6F-8D8B-74E53C287ED8}"/>
                </a:ext>
              </a:extLst>
            </p:cNvPr>
            <p:cNvCxnSpPr>
              <a:cxnSpLocks/>
            </p:cNvCxnSpPr>
            <p:nvPr/>
          </p:nvCxnSpPr>
          <p:spPr>
            <a:xfrm>
              <a:off x="6845482" y="4181164"/>
              <a:ext cx="365760" cy="9"/>
            </a:xfrm>
            <a:prstGeom prst="straightConnector1">
              <a:avLst/>
            </a:prstGeom>
            <a:grpFill/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شكل بيضاوي 26">
              <a:extLst>
                <a:ext uri="{FF2B5EF4-FFF2-40B4-BE49-F238E27FC236}">
                  <a16:creationId xmlns:a16="http://schemas.microsoft.com/office/drawing/2014/main" id="{6B5898B0-3FD8-69B1-5FC9-0752452F6AF3}"/>
                </a:ext>
              </a:extLst>
            </p:cNvPr>
            <p:cNvSpPr/>
            <p:nvPr/>
          </p:nvSpPr>
          <p:spPr>
            <a:xfrm>
              <a:off x="7124662" y="3945117"/>
              <a:ext cx="502920" cy="463640"/>
            </a:xfrm>
            <a:prstGeom prst="ellipse">
              <a:avLst/>
            </a:prstGeom>
            <a:grp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ar-SA" sz="3200" b="1" kern="0" dirty="0">
                  <a:solidFill>
                    <a:schemeClr val="tx1"/>
                  </a:solidFill>
                  <a:latin typeface="Tajawal" panose="00000500000000000000" pitchFamily="2" charset="-78"/>
                  <a:cs typeface="Tajawal" panose="00000500000000000000" pitchFamily="2" charset="-78"/>
                  <a:sym typeface="Arial"/>
                </a:rPr>
                <a:t>4</a:t>
              </a:r>
            </a:p>
          </p:txBody>
        </p:sp>
      </p:grp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1BF8D94A-5EFA-2AD4-56C3-DD35669DCF20}"/>
              </a:ext>
            </a:extLst>
          </p:cNvPr>
          <p:cNvSpPr/>
          <p:nvPr/>
        </p:nvSpPr>
        <p:spPr>
          <a:xfrm>
            <a:off x="2778255" y="5063763"/>
            <a:ext cx="7029719" cy="6181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chemeClr val="tx1"/>
                </a:solidFill>
                <a:latin typeface="Tajawal" panose="00000500000000000000" pitchFamily="2" charset="-78"/>
                <a:cs typeface="Tajawal" panose="00000500000000000000" pitchFamily="2" charset="-78"/>
                <a:sym typeface="Arial"/>
              </a:rPr>
              <a:t>Visual Basic</a:t>
            </a:r>
            <a:endParaRPr lang="ar-SA" sz="3200" b="1" kern="0" dirty="0">
              <a:solidFill>
                <a:schemeClr val="tx1"/>
              </a:solidFill>
              <a:latin typeface="Tajawal" panose="00000500000000000000" pitchFamily="2" charset="-78"/>
              <a:cs typeface="Tajawal" panose="000005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05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F7BE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yConv.com__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A8A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للاس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A8A8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للاس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A8A8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yConv.com__للاس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/>
          <p:nvPr/>
        </p:nvSpPr>
        <p:spPr>
          <a:xfrm>
            <a:off x="8419533" y="4140906"/>
            <a:ext cx="398896" cy="234918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0799" marR="0" lvl="0" indent="0" algn="r" defTabSz="914400" rtl="1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ans"/>
              <a:ea typeface="+mn-ea"/>
              <a:cs typeface="DejaVu San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258591" y="4262425"/>
            <a:ext cx="565173" cy="23497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0799" marR="0" lvl="0" indent="0" algn="r" defTabSz="914400" rtl="1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00" b="0" i="0" u="none" strike="noStrike" kern="1200" cap="none" spc="0" normalizeH="0" baseline="28985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ans"/>
              <a:ea typeface="+mn-ea"/>
              <a:cs typeface="DejaVu San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85554" y="4199839"/>
            <a:ext cx="564313" cy="234977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0799" marR="0" lvl="0" indent="0" algn="r" defTabSz="914400" rtl="1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00" b="0" i="0" u="none" strike="noStrike" kern="1200" cap="none" spc="0" normalizeH="0" baseline="28985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jaVu Sans"/>
              <a:ea typeface="+mn-ea"/>
              <a:cs typeface="DejaVu San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1F70773-13EB-1DEF-AD8A-90438522C4BC}"/>
              </a:ext>
            </a:extLst>
          </p:cNvPr>
          <p:cNvSpPr/>
          <p:nvPr/>
        </p:nvSpPr>
        <p:spPr>
          <a:xfrm>
            <a:off x="472198" y="900953"/>
            <a:ext cx="6168018" cy="5247218"/>
          </a:xfrm>
          <a:custGeom>
            <a:avLst/>
            <a:gdLst>
              <a:gd name="connsiteX0" fmla="*/ 0 w 6168018"/>
              <a:gd name="connsiteY0" fmla="*/ 0 h 5247218"/>
              <a:gd name="connsiteX1" fmla="*/ 6168018 w 6168018"/>
              <a:gd name="connsiteY1" fmla="*/ 0 h 5247218"/>
              <a:gd name="connsiteX2" fmla="*/ 6168018 w 6168018"/>
              <a:gd name="connsiteY2" fmla="*/ 5247218 h 5247218"/>
              <a:gd name="connsiteX3" fmla="*/ 0 w 6168018"/>
              <a:gd name="connsiteY3" fmla="*/ 5247218 h 5247218"/>
              <a:gd name="connsiteX4" fmla="*/ 0 w 6168018"/>
              <a:gd name="connsiteY4" fmla="*/ 0 h 524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8018" h="5247218" fill="none" extrusionOk="0">
                <a:moveTo>
                  <a:pt x="0" y="0"/>
                </a:moveTo>
                <a:cubicBezTo>
                  <a:pt x="2792072" y="-82896"/>
                  <a:pt x="4436681" y="45176"/>
                  <a:pt x="6168018" y="0"/>
                </a:cubicBezTo>
                <a:cubicBezTo>
                  <a:pt x="6188858" y="2149301"/>
                  <a:pt x="6088800" y="4640700"/>
                  <a:pt x="6168018" y="5247218"/>
                </a:cubicBezTo>
                <a:cubicBezTo>
                  <a:pt x="5407597" y="5320650"/>
                  <a:pt x="632236" y="5237990"/>
                  <a:pt x="0" y="5247218"/>
                </a:cubicBezTo>
                <a:cubicBezTo>
                  <a:pt x="3312" y="3963420"/>
                  <a:pt x="-9945" y="959583"/>
                  <a:pt x="0" y="0"/>
                </a:cubicBezTo>
                <a:close/>
              </a:path>
              <a:path w="6168018" h="5247218" stroke="0" extrusionOk="0">
                <a:moveTo>
                  <a:pt x="0" y="0"/>
                </a:moveTo>
                <a:cubicBezTo>
                  <a:pt x="1843846" y="91887"/>
                  <a:pt x="5040725" y="-71653"/>
                  <a:pt x="6168018" y="0"/>
                </a:cubicBezTo>
                <a:cubicBezTo>
                  <a:pt x="6023151" y="2306974"/>
                  <a:pt x="6061396" y="4018794"/>
                  <a:pt x="6168018" y="5247218"/>
                </a:cubicBezTo>
                <a:cubicBezTo>
                  <a:pt x="4003948" y="5163674"/>
                  <a:pt x="2519821" y="5153518"/>
                  <a:pt x="0" y="5247218"/>
                </a:cubicBezTo>
                <a:cubicBezTo>
                  <a:pt x="-37696" y="4473322"/>
                  <a:pt x="-366" y="2175904"/>
                  <a:pt x="0" y="0"/>
                </a:cubicBezTo>
                <a:close/>
              </a:path>
            </a:pathLst>
          </a:custGeom>
          <a:solidFill>
            <a:srgbClr val="BAE2F4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3686333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tIns="0" bIns="288000" rtlCol="1" anchor="ctr"/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jawal" panose="00000500000000000000" pitchFamily="2" charset="-78"/>
                <a:ea typeface="+mn-ea"/>
                <a:cs typeface="Tajawal" panose="00000500000000000000" pitchFamily="2" charset="-78"/>
              </a:rPr>
              <a:t>تدريب (1) + تدريب (2) صفحة 118</a:t>
            </a:r>
          </a:p>
        </p:txBody>
      </p:sp>
      <p:pic>
        <p:nvPicPr>
          <p:cNvPr id="9" name="صورة 8" descr="صورة تحتوي على نظارات, لعبة, الوجه الإنساني, دمية&#10;&#10;تم إنشاء الوصف تلقائياً">
            <a:extLst>
              <a:ext uri="{FF2B5EF4-FFF2-40B4-BE49-F238E27FC236}">
                <a16:creationId xmlns:a16="http://schemas.microsoft.com/office/drawing/2014/main" id="{FA506AC7-8985-6B35-F57F-775AB5A4C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8890" y="2007088"/>
            <a:ext cx="4850912" cy="4850912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8728D99-AFEE-E772-F244-A8FD40DA4C59}"/>
              </a:ext>
            </a:extLst>
          </p:cNvPr>
          <p:cNvGrpSpPr/>
          <p:nvPr/>
        </p:nvGrpSpPr>
        <p:grpSpPr>
          <a:xfrm flipH="1">
            <a:off x="6585626" y="259352"/>
            <a:ext cx="5606374" cy="1656997"/>
            <a:chOff x="5936710" y="4033684"/>
            <a:chExt cx="5965238" cy="1651819"/>
          </a:xfrm>
        </p:grpSpPr>
        <p:grpSp>
          <p:nvGrpSpPr>
            <p:cNvPr id="14" name="Google Shape;1005;p46">
              <a:extLst>
                <a:ext uri="{FF2B5EF4-FFF2-40B4-BE49-F238E27FC236}">
                  <a16:creationId xmlns:a16="http://schemas.microsoft.com/office/drawing/2014/main" id="{0A684B11-7838-5787-14A0-F2E23DDB2C1E}"/>
                </a:ext>
              </a:extLst>
            </p:cNvPr>
            <p:cNvGrpSpPr/>
            <p:nvPr/>
          </p:nvGrpSpPr>
          <p:grpSpPr>
            <a:xfrm>
              <a:off x="6259781" y="4033684"/>
              <a:ext cx="5295580" cy="1651819"/>
              <a:chOff x="3398594" y="2258527"/>
              <a:chExt cx="2301715" cy="1683697"/>
            </a:xfrm>
          </p:grpSpPr>
          <p:sp>
            <p:nvSpPr>
              <p:cNvPr id="20" name="Google Shape;1006;p46">
                <a:extLst>
                  <a:ext uri="{FF2B5EF4-FFF2-40B4-BE49-F238E27FC236}">
                    <a16:creationId xmlns:a16="http://schemas.microsoft.com/office/drawing/2014/main" id="{D1457F21-9DF3-0796-A3D6-3F6A4FFE63BF}"/>
                  </a:ext>
                </a:extLst>
              </p:cNvPr>
              <p:cNvSpPr/>
              <p:nvPr/>
            </p:nvSpPr>
            <p:spPr>
              <a:xfrm>
                <a:off x="3398594" y="2258527"/>
                <a:ext cx="2237634" cy="1637795"/>
              </a:xfrm>
              <a:custGeom>
                <a:avLst/>
                <a:gdLst/>
                <a:ahLst/>
                <a:cxnLst/>
                <a:rect l="l" t="t" r="r" b="b"/>
                <a:pathLst>
                  <a:path w="20640" h="19884" extrusionOk="0">
                    <a:moveTo>
                      <a:pt x="20238" y="1"/>
                    </a:moveTo>
                    <a:cubicBezTo>
                      <a:pt x="20222" y="33"/>
                      <a:pt x="20173" y="65"/>
                      <a:pt x="20125" y="65"/>
                    </a:cubicBezTo>
                    <a:cubicBezTo>
                      <a:pt x="16715" y="290"/>
                      <a:pt x="13320" y="435"/>
                      <a:pt x="9894" y="467"/>
                    </a:cubicBezTo>
                    <a:cubicBezTo>
                      <a:pt x="9433" y="471"/>
                      <a:pt x="8970" y="473"/>
                      <a:pt x="8507" y="473"/>
                    </a:cubicBezTo>
                    <a:cubicBezTo>
                      <a:pt x="7243" y="473"/>
                      <a:pt x="5974" y="459"/>
                      <a:pt x="4714" y="435"/>
                    </a:cubicBezTo>
                    <a:cubicBezTo>
                      <a:pt x="3154" y="403"/>
                      <a:pt x="1529" y="435"/>
                      <a:pt x="0" y="194"/>
                    </a:cubicBezTo>
                    <a:lnTo>
                      <a:pt x="0" y="194"/>
                    </a:lnTo>
                    <a:cubicBezTo>
                      <a:pt x="161" y="3475"/>
                      <a:pt x="81" y="6773"/>
                      <a:pt x="97" y="10055"/>
                    </a:cubicBezTo>
                    <a:cubicBezTo>
                      <a:pt x="129" y="13320"/>
                      <a:pt x="145" y="16570"/>
                      <a:pt x="161" y="19852"/>
                    </a:cubicBezTo>
                    <a:cubicBezTo>
                      <a:pt x="6918" y="19852"/>
                      <a:pt x="13658" y="19852"/>
                      <a:pt x="20415" y="19868"/>
                    </a:cubicBezTo>
                    <a:lnTo>
                      <a:pt x="20431" y="19884"/>
                    </a:lnTo>
                    <a:cubicBezTo>
                      <a:pt x="20415" y="19852"/>
                      <a:pt x="20415" y="19836"/>
                      <a:pt x="20415" y="19803"/>
                    </a:cubicBezTo>
                    <a:cubicBezTo>
                      <a:pt x="20511" y="13192"/>
                      <a:pt x="20640" y="6612"/>
                      <a:pt x="20399" y="1"/>
                    </a:cubicBezTo>
                    <a:close/>
                  </a:path>
                </a:pathLst>
              </a:custGeom>
              <a:solidFill>
                <a:srgbClr val="FFE6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1007;p46">
                <a:extLst>
                  <a:ext uri="{FF2B5EF4-FFF2-40B4-BE49-F238E27FC236}">
                    <a16:creationId xmlns:a16="http://schemas.microsoft.com/office/drawing/2014/main" id="{FFDBD18C-AD09-702A-3ECC-D06DCB859809}"/>
                  </a:ext>
                </a:extLst>
              </p:cNvPr>
              <p:cNvSpPr/>
              <p:nvPr/>
            </p:nvSpPr>
            <p:spPr>
              <a:xfrm>
                <a:off x="3462675" y="2304429"/>
                <a:ext cx="2237634" cy="1637795"/>
              </a:xfrm>
              <a:custGeom>
                <a:avLst/>
                <a:gdLst/>
                <a:ahLst/>
                <a:cxnLst/>
                <a:rect l="l" t="t" r="r" b="b"/>
                <a:pathLst>
                  <a:path w="20640" h="19884" extrusionOk="0">
                    <a:moveTo>
                      <a:pt x="20238" y="1"/>
                    </a:moveTo>
                    <a:cubicBezTo>
                      <a:pt x="20222" y="33"/>
                      <a:pt x="20173" y="65"/>
                      <a:pt x="20125" y="65"/>
                    </a:cubicBezTo>
                    <a:cubicBezTo>
                      <a:pt x="16715" y="290"/>
                      <a:pt x="13320" y="435"/>
                      <a:pt x="9894" y="467"/>
                    </a:cubicBezTo>
                    <a:cubicBezTo>
                      <a:pt x="9433" y="471"/>
                      <a:pt x="8970" y="473"/>
                      <a:pt x="8507" y="473"/>
                    </a:cubicBezTo>
                    <a:cubicBezTo>
                      <a:pt x="7243" y="473"/>
                      <a:pt x="5974" y="459"/>
                      <a:pt x="4714" y="435"/>
                    </a:cubicBezTo>
                    <a:cubicBezTo>
                      <a:pt x="3154" y="403"/>
                      <a:pt x="1529" y="435"/>
                      <a:pt x="0" y="194"/>
                    </a:cubicBezTo>
                    <a:lnTo>
                      <a:pt x="0" y="194"/>
                    </a:lnTo>
                    <a:cubicBezTo>
                      <a:pt x="161" y="3475"/>
                      <a:pt x="81" y="6773"/>
                      <a:pt x="97" y="10055"/>
                    </a:cubicBezTo>
                    <a:cubicBezTo>
                      <a:pt x="129" y="13320"/>
                      <a:pt x="145" y="16570"/>
                      <a:pt x="161" y="19852"/>
                    </a:cubicBezTo>
                    <a:cubicBezTo>
                      <a:pt x="6918" y="19852"/>
                      <a:pt x="13658" y="19852"/>
                      <a:pt x="20415" y="19868"/>
                    </a:cubicBezTo>
                    <a:lnTo>
                      <a:pt x="20431" y="19884"/>
                    </a:lnTo>
                    <a:cubicBezTo>
                      <a:pt x="20415" y="19852"/>
                      <a:pt x="20415" y="19836"/>
                      <a:pt x="20415" y="19803"/>
                    </a:cubicBezTo>
                    <a:cubicBezTo>
                      <a:pt x="20511" y="13192"/>
                      <a:pt x="20640" y="6612"/>
                      <a:pt x="2039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151D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5C579819-45C9-B8F0-1663-A5A83EE90EC9}"/>
                </a:ext>
              </a:extLst>
            </p:cNvPr>
            <p:cNvGrpSpPr/>
            <p:nvPr/>
          </p:nvGrpSpPr>
          <p:grpSpPr>
            <a:xfrm>
              <a:off x="5936710" y="4336352"/>
              <a:ext cx="5965238" cy="1083679"/>
              <a:chOff x="-264987" y="863108"/>
              <a:chExt cx="3533601" cy="588532"/>
            </a:xfrm>
          </p:grpSpPr>
          <p:sp>
            <p:nvSpPr>
              <p:cNvPr id="16" name="Google Shape;1067;p48">
                <a:extLst>
                  <a:ext uri="{FF2B5EF4-FFF2-40B4-BE49-F238E27FC236}">
                    <a16:creationId xmlns:a16="http://schemas.microsoft.com/office/drawing/2014/main" id="{3503981D-BEF9-3AD3-F9FA-0F9B20AB9DB5}"/>
                  </a:ext>
                </a:extLst>
              </p:cNvPr>
              <p:cNvSpPr/>
              <p:nvPr/>
            </p:nvSpPr>
            <p:spPr>
              <a:xfrm>
                <a:off x="-264987" y="863108"/>
                <a:ext cx="3533601" cy="537629"/>
              </a:xfrm>
              <a:custGeom>
                <a:avLst/>
                <a:gdLst/>
                <a:ahLst/>
                <a:cxnLst/>
                <a:rect l="l" t="t" r="r" b="b"/>
                <a:pathLst>
                  <a:path w="12621" h="3137" extrusionOk="0">
                    <a:moveTo>
                      <a:pt x="9" y="0"/>
                    </a:moveTo>
                    <a:lnTo>
                      <a:pt x="1" y="3137"/>
                    </a:lnTo>
                    <a:lnTo>
                      <a:pt x="5752" y="2988"/>
                    </a:lnTo>
                    <a:lnTo>
                      <a:pt x="11462" y="3054"/>
                    </a:lnTo>
                    <a:lnTo>
                      <a:pt x="12621" y="1565"/>
                    </a:lnTo>
                    <a:lnTo>
                      <a:pt x="11454" y="108"/>
                    </a:lnTo>
                    <a:lnTo>
                      <a:pt x="5752" y="5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068;p48">
                <a:extLst>
                  <a:ext uri="{FF2B5EF4-FFF2-40B4-BE49-F238E27FC236}">
                    <a16:creationId xmlns:a16="http://schemas.microsoft.com/office/drawing/2014/main" id="{FD141845-D56F-1947-031B-311EA562224C}"/>
                  </a:ext>
                </a:extLst>
              </p:cNvPr>
              <p:cNvSpPr/>
              <p:nvPr/>
            </p:nvSpPr>
            <p:spPr>
              <a:xfrm>
                <a:off x="-205129" y="914011"/>
                <a:ext cx="3472760" cy="537629"/>
              </a:xfrm>
              <a:custGeom>
                <a:avLst/>
                <a:gdLst/>
                <a:ahLst/>
                <a:cxnLst/>
                <a:rect l="l" t="t" r="r" b="b"/>
                <a:pathLst>
                  <a:path w="12621" h="3137" fill="none" extrusionOk="0">
                    <a:moveTo>
                      <a:pt x="9" y="1"/>
                    </a:moveTo>
                    <a:lnTo>
                      <a:pt x="1" y="3137"/>
                    </a:lnTo>
                    <a:lnTo>
                      <a:pt x="5752" y="2988"/>
                    </a:lnTo>
                    <a:lnTo>
                      <a:pt x="11462" y="3054"/>
                    </a:lnTo>
                    <a:lnTo>
                      <a:pt x="12621" y="1565"/>
                    </a:lnTo>
                    <a:lnTo>
                      <a:pt x="11454" y="108"/>
                    </a:lnTo>
                    <a:lnTo>
                      <a:pt x="5752" y="59"/>
                    </a:lnTo>
                    <a:close/>
                  </a:path>
                </a:pathLst>
              </a:custGeom>
              <a:noFill/>
              <a:ln w="9525" cap="rnd" cmpd="sng">
                <a:solidFill>
                  <a:srgbClr val="05030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069;p48">
                <a:extLst>
                  <a:ext uri="{FF2B5EF4-FFF2-40B4-BE49-F238E27FC236}">
                    <a16:creationId xmlns:a16="http://schemas.microsoft.com/office/drawing/2014/main" id="{18AC8134-EAB0-614A-A3E5-FD8D4948C5D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153" y="987593"/>
                <a:ext cx="3018000" cy="37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chitects Daughter"/>
                  <a:buNone/>
                  <a:defRPr sz="2000" b="1" i="0" u="none" strike="noStrike" cap="none">
                    <a:solidFill>
                      <a:schemeClr val="dk1"/>
                    </a:solidFill>
                    <a:latin typeface="Architects Daughter"/>
                    <a:ea typeface="Architects Daughter"/>
                    <a:cs typeface="Architects Daughter"/>
                    <a:sym typeface="Architects Daughter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chitects Daughter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chitects Daughter"/>
                    <a:ea typeface="Architects Daughter"/>
                    <a:cs typeface="Architects Daughter"/>
                    <a:sym typeface="Architects Daughter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chitects Daughter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chitects Daughter"/>
                    <a:ea typeface="Architects Daughter"/>
                    <a:cs typeface="Architects Daughter"/>
                    <a:sym typeface="Architects Daughter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chitects Daughter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chitects Daughter"/>
                    <a:ea typeface="Architects Daughter"/>
                    <a:cs typeface="Architects Daughter"/>
                    <a:sym typeface="Architects Daughter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chitects Daughter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chitects Daughter"/>
                    <a:ea typeface="Architects Daughter"/>
                    <a:cs typeface="Architects Daughter"/>
                    <a:sym typeface="Architects Daughter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chitects Daughter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chitects Daughter"/>
                    <a:ea typeface="Architects Daughter"/>
                    <a:cs typeface="Architects Daughter"/>
                    <a:sym typeface="Architects Daughter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chitects Daughter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chitects Daughter"/>
                    <a:ea typeface="Architects Daughter"/>
                    <a:cs typeface="Architects Daughter"/>
                    <a:sym typeface="Architects Daughter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chitects Daughter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chitects Daughter"/>
                    <a:ea typeface="Architects Daughter"/>
                    <a:cs typeface="Architects Daughter"/>
                    <a:sym typeface="Architects Daughter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4200"/>
                  <a:buFont typeface="Architects Daughter"/>
                  <a:buNone/>
                  <a:defRPr sz="4200" b="0" i="0" u="none" strike="noStrike" cap="none">
                    <a:solidFill>
                      <a:schemeClr val="dk1"/>
                    </a:solidFill>
                    <a:latin typeface="Architects Daughter"/>
                    <a:ea typeface="Architects Daughter"/>
                    <a:cs typeface="Architects Daughter"/>
                    <a:sym typeface="Architects Daughter"/>
                  </a:defRPr>
                </a:lvl9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glow rad="101600">
                        <a:prstClr val="black">
                          <a:alpha val="94000"/>
                        </a:prst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Hacen Liner Screen" panose="02000000000000000000" pitchFamily="2" charset="-78"/>
                    <a:cs typeface="Hacen Liner Screen" panose="02000000000000000000" pitchFamily="2" charset="-78"/>
                    <a:sym typeface="Architects Daughter"/>
                  </a:rPr>
                  <a:t>واجب منزلي</a:t>
                </a:r>
                <a:endParaRPr kumimoji="0" lang="ar-SA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94000"/>
                      </a:prst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acen Liner Screen" panose="02000000000000000000" pitchFamily="2" charset="-78"/>
                  <a:ea typeface="+mn-ea"/>
                  <a:cs typeface="Hacen Liner Screen" panose="02000000000000000000" pitchFamily="2" charset="-78"/>
                  <a:sym typeface="Architects Daughte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5226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51;p49">
            <a:extLst>
              <a:ext uri="{FF2B5EF4-FFF2-40B4-BE49-F238E27FC236}">
                <a16:creationId xmlns:a16="http://schemas.microsoft.com/office/drawing/2014/main" id="{08E50CDA-3277-707E-31B1-9EA314B532EC}"/>
              </a:ext>
            </a:extLst>
          </p:cNvPr>
          <p:cNvSpPr/>
          <p:nvPr/>
        </p:nvSpPr>
        <p:spPr>
          <a:xfrm>
            <a:off x="5687291" y="1253837"/>
            <a:ext cx="6504603" cy="5604164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rgbClr val="F7C9E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651;p49">
            <a:extLst>
              <a:ext uri="{FF2B5EF4-FFF2-40B4-BE49-F238E27FC236}">
                <a16:creationId xmlns:a16="http://schemas.microsoft.com/office/drawing/2014/main" id="{5795F7E3-502A-5F0B-3703-A4EDDBBDCB48}"/>
              </a:ext>
            </a:extLst>
          </p:cNvPr>
          <p:cNvSpPr/>
          <p:nvPr/>
        </p:nvSpPr>
        <p:spPr>
          <a:xfrm flipH="1" flipV="1">
            <a:off x="-24757" y="0"/>
            <a:ext cx="6504603" cy="5604164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oogle Shape;1684;p64">
            <a:extLst>
              <a:ext uri="{FF2B5EF4-FFF2-40B4-BE49-F238E27FC236}">
                <a16:creationId xmlns:a16="http://schemas.microsoft.com/office/drawing/2014/main" id="{596D5DDE-27A1-FBDC-40B4-939367B8B054}"/>
              </a:ext>
            </a:extLst>
          </p:cNvPr>
          <p:cNvGrpSpPr/>
          <p:nvPr/>
        </p:nvGrpSpPr>
        <p:grpSpPr>
          <a:xfrm>
            <a:off x="1724465" y="1352166"/>
            <a:ext cx="8910237" cy="4325344"/>
            <a:chOff x="1424788" y="1437681"/>
            <a:chExt cx="6294417" cy="2268143"/>
          </a:xfrm>
        </p:grpSpPr>
        <p:grpSp>
          <p:nvGrpSpPr>
            <p:cNvPr id="7" name="Google Shape;1685;p64">
              <a:extLst>
                <a:ext uri="{FF2B5EF4-FFF2-40B4-BE49-F238E27FC236}">
                  <a16:creationId xmlns:a16="http://schemas.microsoft.com/office/drawing/2014/main" id="{972E9606-9B04-910B-529C-36A5ED3D150F}"/>
                </a:ext>
              </a:extLst>
            </p:cNvPr>
            <p:cNvGrpSpPr/>
            <p:nvPr/>
          </p:nvGrpSpPr>
          <p:grpSpPr>
            <a:xfrm>
              <a:off x="1424788" y="1437681"/>
              <a:ext cx="6294417" cy="2015144"/>
              <a:chOff x="1452825" y="1314231"/>
              <a:chExt cx="6294417" cy="2015144"/>
            </a:xfrm>
          </p:grpSpPr>
          <p:sp>
            <p:nvSpPr>
              <p:cNvPr id="12" name="Google Shape;1686;p64">
                <a:extLst>
                  <a:ext uri="{FF2B5EF4-FFF2-40B4-BE49-F238E27FC236}">
                    <a16:creationId xmlns:a16="http://schemas.microsoft.com/office/drawing/2014/main" id="{CA429BAE-C74C-CE59-3996-7F96D3A65B83}"/>
                  </a:ext>
                </a:extLst>
              </p:cNvPr>
              <p:cNvSpPr/>
              <p:nvPr/>
            </p:nvSpPr>
            <p:spPr>
              <a:xfrm rot="-5400000">
                <a:off x="3578009" y="-810953"/>
                <a:ext cx="1985912" cy="6236280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solidFill>
                <a:srgbClr val="FFD860"/>
              </a:solidFill>
              <a:ln w="3810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1687;p64">
                <a:extLst>
                  <a:ext uri="{FF2B5EF4-FFF2-40B4-BE49-F238E27FC236}">
                    <a16:creationId xmlns:a16="http://schemas.microsoft.com/office/drawing/2014/main" id="{82775D40-9710-92A9-A492-834775D0E120}"/>
                  </a:ext>
                </a:extLst>
              </p:cNvPr>
              <p:cNvSpPr/>
              <p:nvPr/>
            </p:nvSpPr>
            <p:spPr>
              <a:xfrm rot="-5400000">
                <a:off x="3636146" y="-781721"/>
                <a:ext cx="1985912" cy="6236280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25161" extrusionOk="0">
                    <a:moveTo>
                      <a:pt x="19980" y="1"/>
                    </a:moveTo>
                    <a:lnTo>
                      <a:pt x="19980" y="1"/>
                    </a:lnTo>
                    <a:cubicBezTo>
                      <a:pt x="13449" y="274"/>
                      <a:pt x="6918" y="644"/>
                      <a:pt x="386" y="821"/>
                    </a:cubicBezTo>
                    <a:lnTo>
                      <a:pt x="338" y="821"/>
                    </a:lnTo>
                    <a:cubicBezTo>
                      <a:pt x="402" y="2832"/>
                      <a:pt x="193" y="4875"/>
                      <a:pt x="145" y="6886"/>
                    </a:cubicBezTo>
                    <a:cubicBezTo>
                      <a:pt x="81" y="8913"/>
                      <a:pt x="32" y="10940"/>
                      <a:pt x="16" y="12967"/>
                    </a:cubicBezTo>
                    <a:cubicBezTo>
                      <a:pt x="0" y="14994"/>
                      <a:pt x="0" y="17020"/>
                      <a:pt x="16" y="19047"/>
                    </a:cubicBezTo>
                    <a:cubicBezTo>
                      <a:pt x="16" y="20093"/>
                      <a:pt x="32" y="21123"/>
                      <a:pt x="65" y="22168"/>
                    </a:cubicBezTo>
                    <a:cubicBezTo>
                      <a:pt x="81" y="23150"/>
                      <a:pt x="161" y="24179"/>
                      <a:pt x="113" y="25160"/>
                    </a:cubicBezTo>
                    <a:cubicBezTo>
                      <a:pt x="3355" y="24970"/>
                      <a:pt x="6608" y="24889"/>
                      <a:pt x="9862" y="24889"/>
                    </a:cubicBezTo>
                    <a:cubicBezTo>
                      <a:pt x="13196" y="24889"/>
                      <a:pt x="16530" y="24974"/>
                      <a:pt x="19851" y="25112"/>
                    </a:cubicBezTo>
                    <a:cubicBezTo>
                      <a:pt x="19867" y="25112"/>
                      <a:pt x="19884" y="25112"/>
                      <a:pt x="19916" y="25128"/>
                    </a:cubicBezTo>
                    <a:cubicBezTo>
                      <a:pt x="19755" y="20913"/>
                      <a:pt x="19819" y="16683"/>
                      <a:pt x="19787" y="12468"/>
                    </a:cubicBezTo>
                    <a:cubicBezTo>
                      <a:pt x="19771" y="8301"/>
                      <a:pt x="19658" y="4135"/>
                      <a:pt x="19980" y="1"/>
                    </a:cubicBez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1688;p64">
              <a:extLst>
                <a:ext uri="{FF2B5EF4-FFF2-40B4-BE49-F238E27FC236}">
                  <a16:creationId xmlns:a16="http://schemas.microsoft.com/office/drawing/2014/main" id="{07D21A9D-B83D-BBCD-4A09-E02D14254766}"/>
                </a:ext>
              </a:extLst>
            </p:cNvPr>
            <p:cNvGrpSpPr/>
            <p:nvPr/>
          </p:nvGrpSpPr>
          <p:grpSpPr>
            <a:xfrm>
              <a:off x="2152362" y="3162675"/>
              <a:ext cx="4909690" cy="543149"/>
              <a:chOff x="2180400" y="3039225"/>
              <a:chExt cx="4909690" cy="543149"/>
            </a:xfrm>
          </p:grpSpPr>
          <p:sp>
            <p:nvSpPr>
              <p:cNvPr id="10" name="Google Shape;1689;p64">
                <a:extLst>
                  <a:ext uri="{FF2B5EF4-FFF2-40B4-BE49-F238E27FC236}">
                    <a16:creationId xmlns:a16="http://schemas.microsoft.com/office/drawing/2014/main" id="{5022F323-DEA2-FEDB-D444-243588BF5888}"/>
                  </a:ext>
                </a:extLst>
              </p:cNvPr>
              <p:cNvSpPr/>
              <p:nvPr/>
            </p:nvSpPr>
            <p:spPr>
              <a:xfrm>
                <a:off x="2180400" y="3039225"/>
                <a:ext cx="4897390" cy="513299"/>
              </a:xfrm>
              <a:custGeom>
                <a:avLst/>
                <a:gdLst/>
                <a:ahLst/>
                <a:cxnLst/>
                <a:rect l="l" t="t" r="r" b="b"/>
                <a:pathLst>
                  <a:path w="12621" h="3137" extrusionOk="0">
                    <a:moveTo>
                      <a:pt x="9" y="0"/>
                    </a:moveTo>
                    <a:lnTo>
                      <a:pt x="1" y="3137"/>
                    </a:lnTo>
                    <a:lnTo>
                      <a:pt x="5752" y="2988"/>
                    </a:lnTo>
                    <a:lnTo>
                      <a:pt x="11462" y="3054"/>
                    </a:lnTo>
                    <a:lnTo>
                      <a:pt x="12621" y="1565"/>
                    </a:lnTo>
                    <a:lnTo>
                      <a:pt x="11454" y="108"/>
                    </a:lnTo>
                    <a:lnTo>
                      <a:pt x="5752" y="5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7F0CA"/>
              </a:solidFill>
              <a:ln w="3810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1690;p64">
                <a:extLst>
                  <a:ext uri="{FF2B5EF4-FFF2-40B4-BE49-F238E27FC236}">
                    <a16:creationId xmlns:a16="http://schemas.microsoft.com/office/drawing/2014/main" id="{39196046-8298-502A-43FF-4D36939E7096}"/>
                  </a:ext>
                </a:extLst>
              </p:cNvPr>
              <p:cNvSpPr/>
              <p:nvPr/>
            </p:nvSpPr>
            <p:spPr>
              <a:xfrm>
                <a:off x="2192700" y="3069075"/>
                <a:ext cx="4897390" cy="513299"/>
              </a:xfrm>
              <a:custGeom>
                <a:avLst/>
                <a:gdLst/>
                <a:ahLst/>
                <a:cxnLst/>
                <a:rect l="l" t="t" r="r" b="b"/>
                <a:pathLst>
                  <a:path w="12621" h="3137" extrusionOk="0">
                    <a:moveTo>
                      <a:pt x="9" y="0"/>
                    </a:moveTo>
                    <a:lnTo>
                      <a:pt x="1" y="3137"/>
                    </a:lnTo>
                    <a:lnTo>
                      <a:pt x="5752" y="2988"/>
                    </a:lnTo>
                    <a:lnTo>
                      <a:pt x="11462" y="3054"/>
                    </a:lnTo>
                    <a:lnTo>
                      <a:pt x="12621" y="1565"/>
                    </a:lnTo>
                    <a:lnTo>
                      <a:pt x="11454" y="108"/>
                    </a:lnTo>
                    <a:lnTo>
                      <a:pt x="5752" y="58"/>
                    </a:lnTo>
                    <a:lnTo>
                      <a:pt x="9" y="0"/>
                    </a:lnTo>
                    <a:close/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4" name="Google Shape;1692;p64">
            <a:extLst>
              <a:ext uri="{FF2B5EF4-FFF2-40B4-BE49-F238E27FC236}">
                <a16:creationId xmlns:a16="http://schemas.microsoft.com/office/drawing/2014/main" id="{39F32F72-6484-CFD7-0541-33F2C15856AB}"/>
              </a:ext>
            </a:extLst>
          </p:cNvPr>
          <p:cNvSpPr txBox="1">
            <a:spLocks/>
          </p:cNvSpPr>
          <p:nvPr/>
        </p:nvSpPr>
        <p:spPr>
          <a:xfrm>
            <a:off x="2590201" y="1716926"/>
            <a:ext cx="7527335" cy="2955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05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tects Daughter"/>
              <a:buNone/>
              <a:defRPr sz="120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D30"/>
              </a:buClr>
              <a:buSzPts val="12000"/>
              <a:buFont typeface="Architects Daughter"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Jannat LT" pitchFamily="2" charset="-78"/>
                <a:cs typeface="A Jannat LT" pitchFamily="2" charset="-78"/>
                <a:sym typeface="Architects Daughter"/>
              </a:rPr>
              <a:t>شاكرة لكن</a:t>
            </a:r>
            <a:b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Jannat LT" pitchFamily="2" charset="-78"/>
                <a:cs typeface="A Jannat LT" pitchFamily="2" charset="-78"/>
                <a:sym typeface="Architects Daughter"/>
              </a:rPr>
            </a:b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 Jannat LT" pitchFamily="2" charset="-78"/>
                <a:cs typeface="A Jannat LT" pitchFamily="2" charset="-78"/>
                <a:sym typeface="Architects Daughter"/>
              </a:rPr>
              <a:t> حسن استماعكن</a:t>
            </a:r>
            <a:endParaRPr kumimoji="0" lang="en" sz="8800" b="1" i="0" u="none" strike="noStrike" kern="0" cap="none" spc="0" normalizeH="0" baseline="0" noProof="0" dirty="0">
              <a:ln>
                <a:noFill/>
              </a:ln>
              <a:solidFill>
                <a:srgbClr val="151D30"/>
              </a:solidFill>
              <a:effectLst/>
              <a:uLnTx/>
              <a:uFillTx/>
              <a:latin typeface="A Jannat LT" pitchFamily="2" charset="-78"/>
              <a:cs typeface="A Jannat LT" pitchFamily="2" charset="-78"/>
              <a:sym typeface="Architects Daughter"/>
            </a:endParaRPr>
          </a:p>
        </p:txBody>
      </p:sp>
      <p:grpSp>
        <p:nvGrpSpPr>
          <p:cNvPr id="16" name="Google Shape;1694;p64">
            <a:extLst>
              <a:ext uri="{FF2B5EF4-FFF2-40B4-BE49-F238E27FC236}">
                <a16:creationId xmlns:a16="http://schemas.microsoft.com/office/drawing/2014/main" id="{5F2766A2-BE27-5401-6669-31F61E423353}"/>
              </a:ext>
            </a:extLst>
          </p:cNvPr>
          <p:cNvGrpSpPr/>
          <p:nvPr/>
        </p:nvGrpSpPr>
        <p:grpSpPr>
          <a:xfrm>
            <a:off x="2294126" y="1196284"/>
            <a:ext cx="609265" cy="101073"/>
            <a:chOff x="1884025" y="1281799"/>
            <a:chExt cx="430400" cy="53001"/>
          </a:xfrm>
        </p:grpSpPr>
        <p:sp>
          <p:nvSpPr>
            <p:cNvPr id="17" name="Google Shape;1695;p64">
              <a:extLst>
                <a:ext uri="{FF2B5EF4-FFF2-40B4-BE49-F238E27FC236}">
                  <a16:creationId xmlns:a16="http://schemas.microsoft.com/office/drawing/2014/main" id="{E92B9A3F-312B-F472-B8E5-9AEF26EBBC73}"/>
                </a:ext>
              </a:extLst>
            </p:cNvPr>
            <p:cNvSpPr/>
            <p:nvPr/>
          </p:nvSpPr>
          <p:spPr>
            <a:xfrm>
              <a:off x="1884025" y="1315575"/>
              <a:ext cx="430400" cy="19225"/>
            </a:xfrm>
            <a:custGeom>
              <a:avLst/>
              <a:gdLst/>
              <a:ahLst/>
              <a:cxnLst/>
              <a:rect l="l" t="t" r="r" b="b"/>
              <a:pathLst>
                <a:path w="17216" h="769" extrusionOk="0">
                  <a:moveTo>
                    <a:pt x="17216" y="0"/>
                  </a:moveTo>
                  <a:cubicBezTo>
                    <a:pt x="11585" y="1127"/>
                    <a:pt x="5743" y="650"/>
                    <a:pt x="0" y="65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ar-S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Google Shape;1696;p64">
              <a:extLst>
                <a:ext uri="{FF2B5EF4-FFF2-40B4-BE49-F238E27FC236}">
                  <a16:creationId xmlns:a16="http://schemas.microsoft.com/office/drawing/2014/main" id="{D2A0365A-12B6-34BF-1376-61BC77825FC0}"/>
                </a:ext>
              </a:extLst>
            </p:cNvPr>
            <p:cNvSpPr/>
            <p:nvPr/>
          </p:nvSpPr>
          <p:spPr>
            <a:xfrm rot="-615892">
              <a:off x="1900275" y="1291076"/>
              <a:ext cx="105576" cy="16250"/>
            </a:xfrm>
            <a:custGeom>
              <a:avLst/>
              <a:gdLst/>
              <a:ahLst/>
              <a:cxnLst/>
              <a:rect l="l" t="t" r="r" b="b"/>
              <a:pathLst>
                <a:path w="4223" h="650" extrusionOk="0">
                  <a:moveTo>
                    <a:pt x="4223" y="650"/>
                  </a:moveTo>
                  <a:cubicBezTo>
                    <a:pt x="2841" y="304"/>
                    <a:pt x="1424" y="0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ar-S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" name="Google Shape;1697;p64">
            <a:extLst>
              <a:ext uri="{FF2B5EF4-FFF2-40B4-BE49-F238E27FC236}">
                <a16:creationId xmlns:a16="http://schemas.microsoft.com/office/drawing/2014/main" id="{FAA6FAFC-37FE-AE25-3895-39ADF1AF1101}"/>
              </a:ext>
            </a:extLst>
          </p:cNvPr>
          <p:cNvGrpSpPr/>
          <p:nvPr/>
        </p:nvGrpSpPr>
        <p:grpSpPr>
          <a:xfrm>
            <a:off x="9325382" y="1786598"/>
            <a:ext cx="609265" cy="101073"/>
            <a:chOff x="2036425" y="1434199"/>
            <a:chExt cx="430400" cy="53001"/>
          </a:xfrm>
        </p:grpSpPr>
        <p:sp>
          <p:nvSpPr>
            <p:cNvPr id="20" name="Google Shape;1698;p64">
              <a:extLst>
                <a:ext uri="{FF2B5EF4-FFF2-40B4-BE49-F238E27FC236}">
                  <a16:creationId xmlns:a16="http://schemas.microsoft.com/office/drawing/2014/main" id="{4ED1A9AE-11AD-9C0E-E12F-0F3A851C4D71}"/>
                </a:ext>
              </a:extLst>
            </p:cNvPr>
            <p:cNvSpPr/>
            <p:nvPr/>
          </p:nvSpPr>
          <p:spPr>
            <a:xfrm rot="10800000">
              <a:off x="2036425" y="1434199"/>
              <a:ext cx="430400" cy="19225"/>
            </a:xfrm>
            <a:custGeom>
              <a:avLst/>
              <a:gdLst/>
              <a:ahLst/>
              <a:cxnLst/>
              <a:rect l="l" t="t" r="r" b="b"/>
              <a:pathLst>
                <a:path w="17216" h="769" extrusionOk="0">
                  <a:moveTo>
                    <a:pt x="17216" y="0"/>
                  </a:moveTo>
                  <a:cubicBezTo>
                    <a:pt x="11585" y="1127"/>
                    <a:pt x="5743" y="650"/>
                    <a:pt x="0" y="65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ar-S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" name="Google Shape;1699;p64">
              <a:extLst>
                <a:ext uri="{FF2B5EF4-FFF2-40B4-BE49-F238E27FC236}">
                  <a16:creationId xmlns:a16="http://schemas.microsoft.com/office/drawing/2014/main" id="{FE44A38B-7F9D-ACC5-A98C-E18E33C83E0B}"/>
                </a:ext>
              </a:extLst>
            </p:cNvPr>
            <p:cNvSpPr/>
            <p:nvPr/>
          </p:nvSpPr>
          <p:spPr>
            <a:xfrm rot="10184108">
              <a:off x="2344999" y="1461673"/>
              <a:ext cx="105576" cy="16250"/>
            </a:xfrm>
            <a:custGeom>
              <a:avLst/>
              <a:gdLst/>
              <a:ahLst/>
              <a:cxnLst/>
              <a:rect l="l" t="t" r="r" b="b"/>
              <a:pathLst>
                <a:path w="4223" h="650" extrusionOk="0">
                  <a:moveTo>
                    <a:pt x="4223" y="650"/>
                  </a:moveTo>
                  <a:cubicBezTo>
                    <a:pt x="2841" y="304"/>
                    <a:pt x="1424" y="0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ar-S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1724;p65">
            <a:extLst>
              <a:ext uri="{FF2B5EF4-FFF2-40B4-BE49-F238E27FC236}">
                <a16:creationId xmlns:a16="http://schemas.microsoft.com/office/drawing/2014/main" id="{00692CF3-6562-4615-F230-A963C92CAAF6}"/>
              </a:ext>
            </a:extLst>
          </p:cNvPr>
          <p:cNvGrpSpPr/>
          <p:nvPr/>
        </p:nvGrpSpPr>
        <p:grpSpPr>
          <a:xfrm>
            <a:off x="914400" y="516554"/>
            <a:ext cx="913970" cy="3229537"/>
            <a:chOff x="2071150" y="1467824"/>
            <a:chExt cx="406150" cy="1381393"/>
          </a:xfrm>
        </p:grpSpPr>
        <p:sp>
          <p:nvSpPr>
            <p:cNvPr id="23" name="Google Shape;1725;p65">
              <a:extLst>
                <a:ext uri="{FF2B5EF4-FFF2-40B4-BE49-F238E27FC236}">
                  <a16:creationId xmlns:a16="http://schemas.microsoft.com/office/drawing/2014/main" id="{46494CDC-92A2-A180-880C-33821803D22E}"/>
                </a:ext>
              </a:extLst>
            </p:cNvPr>
            <p:cNvSpPr/>
            <p:nvPr/>
          </p:nvSpPr>
          <p:spPr>
            <a:xfrm flipH="1">
              <a:off x="2166234" y="1467824"/>
              <a:ext cx="311066" cy="1381393"/>
            </a:xfrm>
            <a:custGeom>
              <a:avLst/>
              <a:gdLst/>
              <a:ahLst/>
              <a:cxnLst/>
              <a:rect l="l" t="t" r="r" b="b"/>
              <a:pathLst>
                <a:path w="17760" h="49437" extrusionOk="0">
                  <a:moveTo>
                    <a:pt x="0" y="0"/>
                  </a:moveTo>
                  <a:cubicBezTo>
                    <a:pt x="9029" y="1290"/>
                    <a:pt x="15793" y="12534"/>
                    <a:pt x="16800" y="21599"/>
                  </a:cubicBezTo>
                  <a:cubicBezTo>
                    <a:pt x="17825" y="30827"/>
                    <a:pt x="14824" y="40629"/>
                    <a:pt x="17760" y="4943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Google Shape;1726;p65">
              <a:extLst>
                <a:ext uri="{FF2B5EF4-FFF2-40B4-BE49-F238E27FC236}">
                  <a16:creationId xmlns:a16="http://schemas.microsoft.com/office/drawing/2014/main" id="{99492E7D-9F1E-F475-A0B3-8BA47B35BF14}"/>
                </a:ext>
              </a:extLst>
            </p:cNvPr>
            <p:cNvSpPr/>
            <p:nvPr/>
          </p:nvSpPr>
          <p:spPr>
            <a:xfrm>
              <a:off x="2071150" y="2608134"/>
              <a:ext cx="34425" cy="179056"/>
            </a:xfrm>
            <a:custGeom>
              <a:avLst/>
              <a:gdLst/>
              <a:ahLst/>
              <a:cxnLst/>
              <a:rect l="l" t="t" r="r" b="b"/>
              <a:pathLst>
                <a:path w="1377" h="6408" extrusionOk="0">
                  <a:moveTo>
                    <a:pt x="1145" y="0"/>
                  </a:moveTo>
                  <a:cubicBezTo>
                    <a:pt x="1414" y="2153"/>
                    <a:pt x="1534" y="4874"/>
                    <a:pt x="0" y="6408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oogle Shape;1727;p65">
            <a:extLst>
              <a:ext uri="{FF2B5EF4-FFF2-40B4-BE49-F238E27FC236}">
                <a16:creationId xmlns:a16="http://schemas.microsoft.com/office/drawing/2014/main" id="{5D086342-155F-453A-DF79-770B1CACDD6F}"/>
              </a:ext>
            </a:extLst>
          </p:cNvPr>
          <p:cNvGrpSpPr/>
          <p:nvPr/>
        </p:nvGrpSpPr>
        <p:grpSpPr>
          <a:xfrm>
            <a:off x="10701343" y="4321069"/>
            <a:ext cx="706534" cy="3266976"/>
            <a:chOff x="6527550" y="1400888"/>
            <a:chExt cx="444000" cy="1388121"/>
          </a:xfrm>
        </p:grpSpPr>
        <p:sp>
          <p:nvSpPr>
            <p:cNvPr id="26" name="Google Shape;1728;p65">
              <a:extLst>
                <a:ext uri="{FF2B5EF4-FFF2-40B4-BE49-F238E27FC236}">
                  <a16:creationId xmlns:a16="http://schemas.microsoft.com/office/drawing/2014/main" id="{89FBF4B1-622C-C074-2F14-E4F93E62EBF5}"/>
                </a:ext>
              </a:extLst>
            </p:cNvPr>
            <p:cNvSpPr/>
            <p:nvPr/>
          </p:nvSpPr>
          <p:spPr>
            <a:xfrm>
              <a:off x="6527550" y="1478557"/>
              <a:ext cx="444000" cy="1310451"/>
            </a:xfrm>
            <a:custGeom>
              <a:avLst/>
              <a:gdLst/>
              <a:ahLst/>
              <a:cxnLst/>
              <a:rect l="l" t="t" r="r" b="b"/>
              <a:pathLst>
                <a:path w="17760" h="49437" extrusionOk="0">
                  <a:moveTo>
                    <a:pt x="0" y="0"/>
                  </a:moveTo>
                  <a:cubicBezTo>
                    <a:pt x="9029" y="1290"/>
                    <a:pt x="15793" y="12534"/>
                    <a:pt x="16800" y="21599"/>
                  </a:cubicBezTo>
                  <a:cubicBezTo>
                    <a:pt x="17825" y="30827"/>
                    <a:pt x="14824" y="40629"/>
                    <a:pt x="17760" y="49437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Google Shape;1729;p65">
              <a:extLst>
                <a:ext uri="{FF2B5EF4-FFF2-40B4-BE49-F238E27FC236}">
                  <a16:creationId xmlns:a16="http://schemas.microsoft.com/office/drawing/2014/main" id="{1F81A9A9-46EA-EBD8-1FD3-A849AD33920A}"/>
                </a:ext>
              </a:extLst>
            </p:cNvPr>
            <p:cNvSpPr/>
            <p:nvPr/>
          </p:nvSpPr>
          <p:spPr>
            <a:xfrm>
              <a:off x="6585388" y="1400888"/>
              <a:ext cx="211700" cy="148306"/>
            </a:xfrm>
            <a:custGeom>
              <a:avLst/>
              <a:gdLst/>
              <a:ahLst/>
              <a:cxnLst/>
              <a:rect l="l" t="t" r="r" b="b"/>
              <a:pathLst>
                <a:path w="8468" h="5035" extrusionOk="0">
                  <a:moveTo>
                    <a:pt x="0" y="0"/>
                  </a:moveTo>
                  <a:cubicBezTo>
                    <a:pt x="3284" y="0"/>
                    <a:pt x="7671" y="1849"/>
                    <a:pt x="8468" y="5035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oogle Shape;1802;p66">
            <a:extLst>
              <a:ext uri="{FF2B5EF4-FFF2-40B4-BE49-F238E27FC236}">
                <a16:creationId xmlns:a16="http://schemas.microsoft.com/office/drawing/2014/main" id="{C4C507A9-A0B6-54B2-03D8-14BC4CA4090E}"/>
              </a:ext>
            </a:extLst>
          </p:cNvPr>
          <p:cNvGrpSpPr/>
          <p:nvPr/>
        </p:nvGrpSpPr>
        <p:grpSpPr>
          <a:xfrm>
            <a:off x="5069475" y="1020846"/>
            <a:ext cx="1762025" cy="141325"/>
            <a:chOff x="5069475" y="1641393"/>
            <a:chExt cx="1762025" cy="141325"/>
          </a:xfrm>
        </p:grpSpPr>
        <p:sp>
          <p:nvSpPr>
            <p:cNvPr id="29" name="Google Shape;1803;p66">
              <a:extLst>
                <a:ext uri="{FF2B5EF4-FFF2-40B4-BE49-F238E27FC236}">
                  <a16:creationId xmlns:a16="http://schemas.microsoft.com/office/drawing/2014/main" id="{6852E7A3-2F9D-682F-4157-3B4BA387FB8A}"/>
                </a:ext>
              </a:extLst>
            </p:cNvPr>
            <p:cNvSpPr/>
            <p:nvPr/>
          </p:nvSpPr>
          <p:spPr>
            <a:xfrm>
              <a:off x="5069475" y="1641393"/>
              <a:ext cx="1762025" cy="141325"/>
            </a:xfrm>
            <a:custGeom>
              <a:avLst/>
              <a:gdLst/>
              <a:ahLst/>
              <a:cxnLst/>
              <a:rect l="l" t="t" r="r" b="b"/>
              <a:pathLst>
                <a:path w="70481" h="5653" extrusionOk="0">
                  <a:moveTo>
                    <a:pt x="0" y="2856"/>
                  </a:moveTo>
                  <a:cubicBezTo>
                    <a:pt x="3630" y="2856"/>
                    <a:pt x="7051" y="1090"/>
                    <a:pt x="10632" y="493"/>
                  </a:cubicBezTo>
                  <a:cubicBezTo>
                    <a:pt x="19598" y="-1002"/>
                    <a:pt x="28801" y="1571"/>
                    <a:pt x="37800" y="2856"/>
                  </a:cubicBezTo>
                  <a:cubicBezTo>
                    <a:pt x="48597" y="4398"/>
                    <a:pt x="62764" y="8988"/>
                    <a:pt x="70481" y="1281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Google Shape;1804;p66">
              <a:extLst>
                <a:ext uri="{FF2B5EF4-FFF2-40B4-BE49-F238E27FC236}">
                  <a16:creationId xmlns:a16="http://schemas.microsoft.com/office/drawing/2014/main" id="{5B27C51C-708F-1862-6F57-BDD40A05AA7B}"/>
                </a:ext>
              </a:extLst>
            </p:cNvPr>
            <p:cNvSpPr/>
            <p:nvPr/>
          </p:nvSpPr>
          <p:spPr>
            <a:xfrm>
              <a:off x="6044000" y="1673425"/>
              <a:ext cx="236250" cy="39375"/>
            </a:xfrm>
            <a:custGeom>
              <a:avLst/>
              <a:gdLst/>
              <a:ahLst/>
              <a:cxnLst/>
              <a:rect l="l" t="t" r="r" b="b"/>
              <a:pathLst>
                <a:path w="9450" h="1575" extrusionOk="0">
                  <a:moveTo>
                    <a:pt x="9450" y="1575"/>
                  </a:moveTo>
                  <a:cubicBezTo>
                    <a:pt x="6257" y="1575"/>
                    <a:pt x="3193" y="0"/>
                    <a:pt x="0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oogle Shape;1826;p67">
            <a:extLst>
              <a:ext uri="{FF2B5EF4-FFF2-40B4-BE49-F238E27FC236}">
                <a16:creationId xmlns:a16="http://schemas.microsoft.com/office/drawing/2014/main" id="{C02352E5-8E27-1950-C8B4-A9B35B517157}"/>
              </a:ext>
            </a:extLst>
          </p:cNvPr>
          <p:cNvGrpSpPr/>
          <p:nvPr/>
        </p:nvGrpSpPr>
        <p:grpSpPr>
          <a:xfrm>
            <a:off x="7362645" y="4513996"/>
            <a:ext cx="3603719" cy="1032692"/>
            <a:chOff x="2770141" y="3512545"/>
            <a:chExt cx="3603719" cy="1032692"/>
          </a:xfrm>
        </p:grpSpPr>
        <p:grpSp>
          <p:nvGrpSpPr>
            <p:cNvPr id="42" name="Google Shape;1827;p67">
              <a:extLst>
                <a:ext uri="{FF2B5EF4-FFF2-40B4-BE49-F238E27FC236}">
                  <a16:creationId xmlns:a16="http://schemas.microsoft.com/office/drawing/2014/main" id="{298D0839-AEE7-E3E3-783C-F4BC8BB521FF}"/>
                </a:ext>
              </a:extLst>
            </p:cNvPr>
            <p:cNvGrpSpPr/>
            <p:nvPr/>
          </p:nvGrpSpPr>
          <p:grpSpPr>
            <a:xfrm rot="-8272181" flipH="1">
              <a:off x="3974864" y="4089060"/>
              <a:ext cx="263756" cy="369897"/>
              <a:chOff x="5317181" y="1754562"/>
              <a:chExt cx="263764" cy="369908"/>
            </a:xfrm>
          </p:grpSpPr>
          <p:sp>
            <p:nvSpPr>
              <p:cNvPr id="45" name="Google Shape;1828;p67">
                <a:extLst>
                  <a:ext uri="{FF2B5EF4-FFF2-40B4-BE49-F238E27FC236}">
                    <a16:creationId xmlns:a16="http://schemas.microsoft.com/office/drawing/2014/main" id="{93CA956C-09BE-896D-E922-5EB79B6D1EE2}"/>
                  </a:ext>
                </a:extLst>
              </p:cNvPr>
              <p:cNvSpPr/>
              <p:nvPr/>
            </p:nvSpPr>
            <p:spPr>
              <a:xfrm rot="1744266">
                <a:off x="5336855" y="1803248"/>
                <a:ext cx="202513" cy="127714"/>
              </a:xfrm>
              <a:prstGeom prst="ellipse">
                <a:avLst/>
              </a:prstGeom>
              <a:solidFill>
                <a:srgbClr val="FFE6B0"/>
              </a:solidFill>
              <a:ln w="38100"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1829;p67">
                <a:extLst>
                  <a:ext uri="{FF2B5EF4-FFF2-40B4-BE49-F238E27FC236}">
                    <a16:creationId xmlns:a16="http://schemas.microsoft.com/office/drawing/2014/main" id="{7A2C656D-D6CE-CCC4-50BF-37F47DBBD0F2}"/>
                  </a:ext>
                </a:extLst>
              </p:cNvPr>
              <p:cNvSpPr/>
              <p:nvPr/>
            </p:nvSpPr>
            <p:spPr>
              <a:xfrm rot="4444544">
                <a:off x="5344907" y="1803626"/>
                <a:ext cx="175606" cy="190175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11343" extrusionOk="0">
                    <a:moveTo>
                      <a:pt x="5394" y="282"/>
                    </a:moveTo>
                    <a:cubicBezTo>
                      <a:pt x="1584" y="282"/>
                      <a:pt x="-1965" y="9303"/>
                      <a:pt x="1443" y="11007"/>
                    </a:cubicBezTo>
                    <a:cubicBezTo>
                      <a:pt x="5134" y="12852"/>
                      <a:pt x="10474" y="6666"/>
                      <a:pt x="10474" y="2540"/>
                    </a:cubicBezTo>
                    <a:cubicBezTo>
                      <a:pt x="10474" y="974"/>
                      <a:pt x="8089" y="0"/>
                      <a:pt x="6523" y="0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47" name="Google Shape;1830;p67">
                <a:extLst>
                  <a:ext uri="{FF2B5EF4-FFF2-40B4-BE49-F238E27FC236}">
                    <a16:creationId xmlns:a16="http://schemas.microsoft.com/office/drawing/2014/main" id="{D6CF3EEE-492D-75E0-FDF0-B8DDEC403E64}"/>
                  </a:ext>
                </a:extLst>
              </p:cNvPr>
              <p:cNvGrpSpPr/>
              <p:nvPr/>
            </p:nvGrpSpPr>
            <p:grpSpPr>
              <a:xfrm>
                <a:off x="5526101" y="2021873"/>
                <a:ext cx="54844" cy="102597"/>
                <a:chOff x="6238667" y="1228635"/>
                <a:chExt cx="66818" cy="124997"/>
              </a:xfrm>
            </p:grpSpPr>
            <p:sp>
              <p:nvSpPr>
                <p:cNvPr id="49" name="Google Shape;1831;p67">
                  <a:extLst>
                    <a:ext uri="{FF2B5EF4-FFF2-40B4-BE49-F238E27FC236}">
                      <a16:creationId xmlns:a16="http://schemas.microsoft.com/office/drawing/2014/main" id="{21B7BE99-2360-5FB8-ADEA-FDFB5094AA48}"/>
                    </a:ext>
                  </a:extLst>
                </p:cNvPr>
                <p:cNvSpPr/>
                <p:nvPr/>
              </p:nvSpPr>
              <p:spPr>
                <a:xfrm rot="4444740">
                  <a:off x="6236881" y="1238744"/>
                  <a:ext cx="42323" cy="2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3" h="1129" extrusionOk="0">
                      <a:moveTo>
                        <a:pt x="0" y="1129"/>
                      </a:moveTo>
                      <a:cubicBezTo>
                        <a:pt x="607" y="825"/>
                        <a:pt x="1213" y="480"/>
                        <a:pt x="1693" y="0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ar-SA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50" name="Google Shape;1832;p67">
                  <a:extLst>
                    <a:ext uri="{FF2B5EF4-FFF2-40B4-BE49-F238E27FC236}">
                      <a16:creationId xmlns:a16="http://schemas.microsoft.com/office/drawing/2014/main" id="{73E128FC-E444-A345-C038-1ED48975BAE4}"/>
                    </a:ext>
                  </a:extLst>
                </p:cNvPr>
                <p:cNvSpPr/>
                <p:nvPr/>
              </p:nvSpPr>
              <p:spPr>
                <a:xfrm rot="4444740">
                  <a:off x="6231202" y="1285965"/>
                  <a:ext cx="84646" cy="42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6" h="1693" extrusionOk="0">
                      <a:moveTo>
                        <a:pt x="3386" y="0"/>
                      </a:moveTo>
                      <a:cubicBezTo>
                        <a:pt x="2162" y="306"/>
                        <a:pt x="1197" y="1294"/>
                        <a:pt x="0" y="1693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ar-SA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48" name="Google Shape;1833;p67">
                <a:extLst>
                  <a:ext uri="{FF2B5EF4-FFF2-40B4-BE49-F238E27FC236}">
                    <a16:creationId xmlns:a16="http://schemas.microsoft.com/office/drawing/2014/main" id="{DB306DAA-502B-74C3-D40F-C71228C9AD31}"/>
                  </a:ext>
                </a:extLst>
              </p:cNvPr>
              <p:cNvSpPr/>
              <p:nvPr/>
            </p:nvSpPr>
            <p:spPr>
              <a:xfrm rot="4444542">
                <a:off x="5424822" y="1748207"/>
                <a:ext cx="17380" cy="40547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976" extrusionOk="0">
                    <a:moveTo>
                      <a:pt x="847" y="0"/>
                    </a:moveTo>
                    <a:cubicBezTo>
                      <a:pt x="424" y="988"/>
                      <a:pt x="424" y="988"/>
                      <a:pt x="0" y="1976"/>
                    </a:cubicBez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ar-SA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3" name="Google Shape;1834;p67">
              <a:extLst>
                <a:ext uri="{FF2B5EF4-FFF2-40B4-BE49-F238E27FC236}">
                  <a16:creationId xmlns:a16="http://schemas.microsoft.com/office/drawing/2014/main" id="{F199E781-5930-8A56-AB69-F602003210BF}"/>
                </a:ext>
              </a:extLst>
            </p:cNvPr>
            <p:cNvSpPr/>
            <p:nvPr/>
          </p:nvSpPr>
          <p:spPr>
            <a:xfrm rot="9425958">
              <a:off x="4498381" y="3955201"/>
              <a:ext cx="1906213" cy="228140"/>
            </a:xfrm>
            <a:custGeom>
              <a:avLst/>
              <a:gdLst/>
              <a:ahLst/>
              <a:cxnLst/>
              <a:rect l="l" t="t" r="r" b="b"/>
              <a:pathLst>
                <a:path w="92896" h="11118" extrusionOk="0">
                  <a:moveTo>
                    <a:pt x="92896" y="11118"/>
                  </a:moveTo>
                  <a:cubicBezTo>
                    <a:pt x="65156" y="-2752"/>
                    <a:pt x="29821" y="-2615"/>
                    <a:pt x="0" y="5905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ar-S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Google Shape;1835;p67">
              <a:extLst>
                <a:ext uri="{FF2B5EF4-FFF2-40B4-BE49-F238E27FC236}">
                  <a16:creationId xmlns:a16="http://schemas.microsoft.com/office/drawing/2014/main" id="{94C64B36-165F-A783-C0D5-4A8904D92424}"/>
                </a:ext>
              </a:extLst>
            </p:cNvPr>
            <p:cNvSpPr/>
            <p:nvPr/>
          </p:nvSpPr>
          <p:spPr>
            <a:xfrm rot="9245997">
              <a:off x="2890724" y="3620936"/>
              <a:ext cx="658046" cy="703433"/>
            </a:xfrm>
            <a:custGeom>
              <a:avLst/>
              <a:gdLst/>
              <a:ahLst/>
              <a:cxnLst/>
              <a:rect l="l" t="t" r="r" b="b"/>
              <a:pathLst>
                <a:path w="32071" h="34283" extrusionOk="0">
                  <a:moveTo>
                    <a:pt x="0" y="0"/>
                  </a:moveTo>
                  <a:cubicBezTo>
                    <a:pt x="13418" y="8051"/>
                    <a:pt x="25907" y="19900"/>
                    <a:pt x="32071" y="34283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ar-S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73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83D9805-34C5-95AB-5076-0CA0656CE774}"/>
              </a:ext>
            </a:extLst>
          </p:cNvPr>
          <p:cNvGrpSpPr/>
          <p:nvPr/>
        </p:nvGrpSpPr>
        <p:grpSpPr>
          <a:xfrm flipH="1">
            <a:off x="11405084" y="1"/>
            <a:ext cx="648604" cy="6858001"/>
            <a:chOff x="220879" y="152399"/>
            <a:chExt cx="648604" cy="6858001"/>
          </a:xfrm>
        </p:grpSpPr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EFBE6652-6354-D1C7-7395-364F4A13D382}"/>
                </a:ext>
              </a:extLst>
            </p:cNvPr>
            <p:cNvSpPr txBox="1"/>
            <p:nvPr/>
          </p:nvSpPr>
          <p:spPr>
            <a:xfrm rot="5400000">
              <a:off x="-2990755" y="3364033"/>
              <a:ext cx="6858001" cy="434734"/>
            </a:xfrm>
            <a:prstGeom prst="rect">
              <a:avLst/>
            </a:prstGeom>
            <a:solidFill>
              <a:srgbClr val="6AC0E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69085" algn="l"/>
                </a:tabLst>
                <a:defRPr/>
              </a:pPr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111111">
                      <a:alpha val="96863"/>
                    </a:srgbClr>
                  </a:glow>
                </a:effectLst>
                <a:uLnTx/>
                <a:uFillTx/>
                <a:latin typeface="RB" panose="00000500000000000000" pitchFamily="2" charset="-78"/>
                <a:ea typeface="+mn-ea"/>
                <a:cs typeface="RB" panose="00000500000000000000" pitchFamily="2" charset="-78"/>
                <a:sym typeface="Pangolin"/>
              </a:endParaRPr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C719AE89-7314-A360-BD24-DA62381D6297}"/>
                </a:ext>
              </a:extLst>
            </p:cNvPr>
            <p:cNvSpPr txBox="1"/>
            <p:nvPr/>
          </p:nvSpPr>
          <p:spPr>
            <a:xfrm rot="5400000">
              <a:off x="-2560454" y="3300000"/>
              <a:ext cx="6425139" cy="434734"/>
            </a:xfrm>
            <a:prstGeom prst="rect">
              <a:avLst/>
            </a:prstGeom>
            <a:solidFill>
              <a:srgbClr val="FFE07D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569085" algn="l"/>
                </a:tabLst>
                <a:defRPr/>
              </a:pPr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14300">
                    <a:srgbClr val="111111">
                      <a:alpha val="96863"/>
                    </a:srgbClr>
                  </a:glow>
                </a:effectLst>
                <a:uLnTx/>
                <a:uFillTx/>
                <a:latin typeface="RB" panose="00000500000000000000" pitchFamily="2" charset="-78"/>
                <a:ea typeface="+mn-ea"/>
                <a:cs typeface="RB" panose="00000500000000000000" pitchFamily="2" charset="-78"/>
                <a:sym typeface="Pangolin"/>
              </a:endParaRPr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E93D6A8-DF5B-CA18-EABD-88D84DB1EBC6}"/>
              </a:ext>
            </a:extLst>
          </p:cNvPr>
          <p:cNvSpPr txBox="1"/>
          <p:nvPr/>
        </p:nvSpPr>
        <p:spPr>
          <a:xfrm rot="5400000">
            <a:off x="-3143156" y="3211634"/>
            <a:ext cx="6858003" cy="434734"/>
          </a:xfrm>
          <a:prstGeom prst="rect">
            <a:avLst/>
          </a:prstGeom>
          <a:solidFill>
            <a:srgbClr val="6AC0E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42B8C72-90FE-E14F-2EB5-97E5FEBEF81E}"/>
              </a:ext>
            </a:extLst>
          </p:cNvPr>
          <p:cNvSpPr txBox="1"/>
          <p:nvPr/>
        </p:nvSpPr>
        <p:spPr>
          <a:xfrm rot="5400000">
            <a:off x="-2712854" y="3147600"/>
            <a:ext cx="6425139" cy="434734"/>
          </a:xfrm>
          <a:prstGeom prst="rect">
            <a:avLst/>
          </a:prstGeom>
          <a:solidFill>
            <a:srgbClr val="FFE07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69085" algn="l"/>
              </a:tabLst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14300">
                  <a:srgbClr val="111111">
                    <a:alpha val="96863"/>
                  </a:srgbClr>
                </a:glow>
              </a:effectLst>
              <a:uLnTx/>
              <a:uFillTx/>
              <a:latin typeface="RB" panose="00000500000000000000" pitchFamily="2" charset="-78"/>
              <a:ea typeface="+mn-ea"/>
              <a:cs typeface="RB" panose="00000500000000000000" pitchFamily="2" charset="-78"/>
              <a:sym typeface="Pangolin"/>
            </a:endParaRP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30376970-8CE8-6E5C-05ED-FC2281A1CA09}"/>
              </a:ext>
            </a:extLst>
          </p:cNvPr>
          <p:cNvSpPr/>
          <p:nvPr/>
        </p:nvSpPr>
        <p:spPr>
          <a:xfrm>
            <a:off x="7922473" y="348074"/>
            <a:ext cx="3169234" cy="1198212"/>
          </a:xfrm>
          <a:custGeom>
            <a:avLst/>
            <a:gdLst>
              <a:gd name="connsiteX0" fmla="*/ 0 w 3169234"/>
              <a:gd name="connsiteY0" fmla="*/ 199706 h 1198212"/>
              <a:gd name="connsiteX1" fmla="*/ 199706 w 3169234"/>
              <a:gd name="connsiteY1" fmla="*/ 0 h 1198212"/>
              <a:gd name="connsiteX2" fmla="*/ 2969528 w 3169234"/>
              <a:gd name="connsiteY2" fmla="*/ 0 h 1198212"/>
              <a:gd name="connsiteX3" fmla="*/ 3169234 w 3169234"/>
              <a:gd name="connsiteY3" fmla="*/ 199706 h 1198212"/>
              <a:gd name="connsiteX4" fmla="*/ 3169234 w 3169234"/>
              <a:gd name="connsiteY4" fmla="*/ 998506 h 1198212"/>
              <a:gd name="connsiteX5" fmla="*/ 2969528 w 3169234"/>
              <a:gd name="connsiteY5" fmla="*/ 1198212 h 1198212"/>
              <a:gd name="connsiteX6" fmla="*/ 199706 w 3169234"/>
              <a:gd name="connsiteY6" fmla="*/ 1198212 h 1198212"/>
              <a:gd name="connsiteX7" fmla="*/ 0 w 3169234"/>
              <a:gd name="connsiteY7" fmla="*/ 998506 h 1198212"/>
              <a:gd name="connsiteX8" fmla="*/ 0 w 3169234"/>
              <a:gd name="connsiteY8" fmla="*/ 199706 h 119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69234" h="1198212" fill="none" extrusionOk="0">
                <a:moveTo>
                  <a:pt x="0" y="199706"/>
                </a:moveTo>
                <a:cubicBezTo>
                  <a:pt x="-2671" y="101627"/>
                  <a:pt x="96147" y="12559"/>
                  <a:pt x="199706" y="0"/>
                </a:cubicBezTo>
                <a:cubicBezTo>
                  <a:pt x="592465" y="110934"/>
                  <a:pt x="2624248" y="140386"/>
                  <a:pt x="2969528" y="0"/>
                </a:cubicBezTo>
                <a:cubicBezTo>
                  <a:pt x="3080747" y="7965"/>
                  <a:pt x="3180222" y="86702"/>
                  <a:pt x="3169234" y="199706"/>
                </a:cubicBezTo>
                <a:cubicBezTo>
                  <a:pt x="3175952" y="388061"/>
                  <a:pt x="3149121" y="784468"/>
                  <a:pt x="3169234" y="998506"/>
                </a:cubicBezTo>
                <a:cubicBezTo>
                  <a:pt x="3180213" y="1116240"/>
                  <a:pt x="3075344" y="1211225"/>
                  <a:pt x="2969528" y="1198212"/>
                </a:cubicBezTo>
                <a:cubicBezTo>
                  <a:pt x="2349842" y="1328589"/>
                  <a:pt x="1030659" y="1051881"/>
                  <a:pt x="199706" y="1198212"/>
                </a:cubicBezTo>
                <a:cubicBezTo>
                  <a:pt x="82040" y="1202272"/>
                  <a:pt x="4635" y="1108128"/>
                  <a:pt x="0" y="998506"/>
                </a:cubicBezTo>
                <a:cubicBezTo>
                  <a:pt x="-24401" y="910850"/>
                  <a:pt x="35523" y="296975"/>
                  <a:pt x="0" y="199706"/>
                </a:cubicBezTo>
                <a:close/>
              </a:path>
              <a:path w="3169234" h="1198212" stroke="0" extrusionOk="0">
                <a:moveTo>
                  <a:pt x="0" y="199706"/>
                </a:moveTo>
                <a:cubicBezTo>
                  <a:pt x="-9695" y="106420"/>
                  <a:pt x="76133" y="-5483"/>
                  <a:pt x="199706" y="0"/>
                </a:cubicBezTo>
                <a:cubicBezTo>
                  <a:pt x="1480534" y="-60713"/>
                  <a:pt x="1645991" y="61072"/>
                  <a:pt x="2969528" y="0"/>
                </a:cubicBezTo>
                <a:cubicBezTo>
                  <a:pt x="3072777" y="2355"/>
                  <a:pt x="3164982" y="94439"/>
                  <a:pt x="3169234" y="199706"/>
                </a:cubicBezTo>
                <a:cubicBezTo>
                  <a:pt x="3161730" y="468339"/>
                  <a:pt x="3229797" y="879368"/>
                  <a:pt x="3169234" y="998506"/>
                </a:cubicBezTo>
                <a:cubicBezTo>
                  <a:pt x="3177332" y="1101104"/>
                  <a:pt x="3084982" y="1198552"/>
                  <a:pt x="2969528" y="1198212"/>
                </a:cubicBezTo>
                <a:cubicBezTo>
                  <a:pt x="2293905" y="1124441"/>
                  <a:pt x="571205" y="1042329"/>
                  <a:pt x="199706" y="1198212"/>
                </a:cubicBezTo>
                <a:cubicBezTo>
                  <a:pt x="92083" y="1198599"/>
                  <a:pt x="-18020" y="1100577"/>
                  <a:pt x="0" y="998506"/>
                </a:cubicBezTo>
                <a:cubicBezTo>
                  <a:pt x="-2564" y="773907"/>
                  <a:pt x="-41984" y="589806"/>
                  <a:pt x="0" y="199706"/>
                </a:cubicBezTo>
                <a:close/>
              </a:path>
            </a:pathLst>
          </a:custGeom>
          <a:solidFill>
            <a:srgbClr val="FFF2C9"/>
          </a:solidFill>
          <a:ln>
            <a:solidFill>
              <a:srgbClr val="0070C0">
                <a:alpha val="0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048E5A40-AFA2-CAD2-91F7-78BC0535B6DA}"/>
              </a:ext>
            </a:extLst>
          </p:cNvPr>
          <p:cNvSpPr txBox="1"/>
          <p:nvPr/>
        </p:nvSpPr>
        <p:spPr>
          <a:xfrm>
            <a:off x="8020439" y="281924"/>
            <a:ext cx="30712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>
                  <a:noFill/>
                </a:ln>
                <a:solidFill>
                  <a:srgbClr val="F09EC7"/>
                </a:solidFill>
                <a:effectLst>
                  <a:glow rad="63500">
                    <a:schemeClr val="tx1">
                      <a:alpha val="72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naseeb" panose="00000500000000000000" pitchFamily="50" charset="-78"/>
                <a:ea typeface="Century Gothic" panose="020B0502020202020204" pitchFamily="34" charset="0"/>
                <a:cs typeface="Alnaseeb" panose="00000500000000000000" pitchFamily="50" charset="-78"/>
              </a:rPr>
              <a:t>مقدمة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7E35EC0-B3E6-A827-8D05-CA1E82252FC7}"/>
              </a:ext>
            </a:extLst>
          </p:cNvPr>
          <p:cNvSpPr txBox="1"/>
          <p:nvPr/>
        </p:nvSpPr>
        <p:spPr>
          <a:xfrm>
            <a:off x="930953" y="1987305"/>
            <a:ext cx="10260261" cy="2308324"/>
          </a:xfrm>
          <a:prstGeom prst="rect">
            <a:avLst/>
          </a:prstGeom>
          <a:solidFill>
            <a:srgbClr val="57D3FF"/>
          </a:solidFill>
        </p:spPr>
        <p:txBody>
          <a:bodyPr wrap="square">
            <a:spAutoFit/>
          </a:bodyPr>
          <a:lstStyle/>
          <a:p>
            <a:pPr marR="0" lvl="0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lnaseeb" panose="00000500000000000000" pitchFamily="50" charset="-78"/>
                <a:ea typeface="Century Gothic" panose="020B0502020202020204" pitchFamily="34" charset="0"/>
                <a:cs typeface="Alnaseeb" panose="00000500000000000000" pitchFamily="50" charset="-78"/>
              </a:rPr>
              <a:t>يشهد العالم الرقمي في وقتنا الحالي تطورًا هائلاً في عدد التطبيقات التي أصبحت أكثر انتشارا واستخداما من قبل مستخدمي الهواتف الذكية؛ </a:t>
            </a:r>
          </a:p>
          <a:p>
            <a:pPr marR="0" lvl="0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SA" sz="3600" b="1" dirty="0">
                <a:latin typeface="Alnaseeb" panose="00000500000000000000" pitchFamily="50" charset="-78"/>
                <a:ea typeface="Century Gothic" panose="020B0502020202020204" pitchFamily="34" charset="0"/>
                <a:cs typeface="Alnaseeb" panose="00000500000000000000" pitchFamily="50" charset="-78"/>
              </a:rPr>
              <a:t>- </a:t>
            </a:r>
            <a:r>
              <a:rPr lang="ar-SA" sz="3600" b="1" dirty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  <a:latin typeface="Alnaseeb" panose="00000500000000000000" pitchFamily="50" charset="-78"/>
                <a:cs typeface="Alnaseeb" panose="00000500000000000000" pitchFamily="50" charset="-78"/>
              </a:rPr>
              <a:t>لسهولة استخدامها.</a:t>
            </a:r>
          </a:p>
          <a:p>
            <a:pPr marR="0" lvl="0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SA" sz="3600" b="1" dirty="0">
                <a:latin typeface="Alnaseeb" panose="00000500000000000000" pitchFamily="50" charset="-78"/>
                <a:ea typeface="Century Gothic" panose="020B0502020202020204" pitchFamily="34" charset="0"/>
                <a:cs typeface="Alnaseeb" panose="00000500000000000000" pitchFamily="50" charset="-78"/>
              </a:rPr>
              <a:t>-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  <a:uLnTx/>
                <a:uFillTx/>
                <a:latin typeface="Alnaseeb" panose="00000500000000000000" pitchFamily="50" charset="-78"/>
                <a:ea typeface="Century Gothic" panose="020B0502020202020204" pitchFamily="34" charset="0"/>
                <a:cs typeface="Alnaseeb" panose="00000500000000000000" pitchFamily="50" charset="-78"/>
              </a:rPr>
              <a:t>توفيرها الكثير من الخدمات والفوائد.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2C9E46DF-D315-58D2-CE4B-544238AC3283}"/>
              </a:ext>
            </a:extLst>
          </p:cNvPr>
          <p:cNvSpPr/>
          <p:nvPr/>
        </p:nvSpPr>
        <p:spPr>
          <a:xfrm>
            <a:off x="3748851" y="4736648"/>
            <a:ext cx="6269003" cy="1483282"/>
          </a:xfrm>
          <a:prstGeom prst="roundRect">
            <a:avLst/>
          </a:prstGeom>
          <a:solidFill>
            <a:srgbClr val="CF19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naseeb" panose="00000500000000000000" pitchFamily="50" charset="-78"/>
                <a:ea typeface="Century Gothic" panose="020B0502020202020204" pitchFamily="34" charset="0"/>
                <a:cs typeface="Alnaseeb" panose="00000500000000000000" pitchFamily="50" charset="-78"/>
              </a:rPr>
              <a:t>في هذه الوحدة ستتعلم كيفية إنشاء تطبيقات الهاتف الذكي باستخدام أداة تطوير للتطبيقات.</a:t>
            </a:r>
          </a:p>
        </p:txBody>
      </p:sp>
      <p:pic>
        <p:nvPicPr>
          <p:cNvPr id="23" name="صورة 22" descr="صورة تحتوي على الهاتف النقال, أداة ذكية, جهاز إلكتروني, جهاز اتصالات محمول&#10;&#10;تم إنشاء الوصف تلقائياً">
            <a:extLst>
              <a:ext uri="{FF2B5EF4-FFF2-40B4-BE49-F238E27FC236}">
                <a16:creationId xmlns:a16="http://schemas.microsoft.com/office/drawing/2014/main" id="{B97DCBAE-D6EE-CEE0-85A3-E1F78ACACD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62B5DC"/>
              </a:clrFrom>
              <a:clrTo>
                <a:srgbClr val="62B5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3279">
            <a:off x="636630" y="3150262"/>
            <a:ext cx="4107901" cy="308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77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تحتوي على لقطة شاشة, أسود, الظلام, ضوء&#10;&#10;تم إنشاء الوصف تلقائياً">
            <a:extLst>
              <a:ext uri="{FF2B5EF4-FFF2-40B4-BE49-F238E27FC236}">
                <a16:creationId xmlns:a16="http://schemas.microsoft.com/office/drawing/2014/main" id="{BB6BB065-FE1D-9F35-5149-169510EDC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1906" y="-140108"/>
            <a:ext cx="4050457" cy="2892026"/>
          </a:xfrm>
          <a:prstGeom prst="rect">
            <a:avLst/>
          </a:prstGeom>
        </p:spPr>
      </p:pic>
      <p:grpSp>
        <p:nvGrpSpPr>
          <p:cNvPr id="4" name="Google Shape;1105;p49">
            <a:extLst>
              <a:ext uri="{FF2B5EF4-FFF2-40B4-BE49-F238E27FC236}">
                <a16:creationId xmlns:a16="http://schemas.microsoft.com/office/drawing/2014/main" id="{742083C2-F59C-8E27-A551-85529C7DB4FA}"/>
              </a:ext>
            </a:extLst>
          </p:cNvPr>
          <p:cNvGrpSpPr/>
          <p:nvPr/>
        </p:nvGrpSpPr>
        <p:grpSpPr>
          <a:xfrm rot="269631">
            <a:off x="17503" y="-107297"/>
            <a:ext cx="3879827" cy="6912088"/>
            <a:chOff x="-382650" y="-138867"/>
            <a:chExt cx="4565522" cy="5488292"/>
          </a:xfrm>
          <a:solidFill>
            <a:srgbClr val="FFD96D"/>
          </a:solidFill>
        </p:grpSpPr>
        <p:sp>
          <p:nvSpPr>
            <p:cNvPr id="6" name="Google Shape;1106;p49">
              <a:extLst>
                <a:ext uri="{FF2B5EF4-FFF2-40B4-BE49-F238E27FC236}">
                  <a16:creationId xmlns:a16="http://schemas.microsoft.com/office/drawing/2014/main" id="{7D85FE88-36E8-F502-56F3-E327FDF869BB}"/>
                </a:ext>
              </a:extLst>
            </p:cNvPr>
            <p:cNvSpPr/>
            <p:nvPr/>
          </p:nvSpPr>
          <p:spPr>
            <a:xfrm flipH="1">
              <a:off x="-59649" y="-35246"/>
              <a:ext cx="4242521" cy="5329178"/>
            </a:xfrm>
            <a:custGeom>
              <a:avLst/>
              <a:gdLst/>
              <a:ahLst/>
              <a:cxnLst/>
              <a:rect l="l" t="t" r="r" b="b"/>
              <a:pathLst>
                <a:path w="274431" h="209257" extrusionOk="0">
                  <a:moveTo>
                    <a:pt x="14092" y="0"/>
                  </a:moveTo>
                  <a:cubicBezTo>
                    <a:pt x="15397" y="6589"/>
                    <a:pt x="15299" y="13407"/>
                    <a:pt x="13831" y="19996"/>
                  </a:cubicBezTo>
                  <a:cubicBezTo>
                    <a:pt x="11874" y="28771"/>
                    <a:pt x="7471" y="36828"/>
                    <a:pt x="5089" y="45505"/>
                  </a:cubicBezTo>
                  <a:cubicBezTo>
                    <a:pt x="1" y="63870"/>
                    <a:pt x="4111" y="83539"/>
                    <a:pt x="10863" y="101317"/>
                  </a:cubicBezTo>
                  <a:cubicBezTo>
                    <a:pt x="17615" y="119095"/>
                    <a:pt x="27010" y="135829"/>
                    <a:pt x="33045" y="153868"/>
                  </a:cubicBezTo>
                  <a:cubicBezTo>
                    <a:pt x="35719" y="161892"/>
                    <a:pt x="37709" y="170145"/>
                    <a:pt x="37774" y="178561"/>
                  </a:cubicBezTo>
                  <a:cubicBezTo>
                    <a:pt x="37840" y="189358"/>
                    <a:pt x="34676" y="199797"/>
                    <a:pt x="29424" y="209256"/>
                  </a:cubicBezTo>
                  <a:lnTo>
                    <a:pt x="274431" y="209256"/>
                  </a:lnTo>
                  <a:lnTo>
                    <a:pt x="27443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107;p49">
              <a:extLst>
                <a:ext uri="{FF2B5EF4-FFF2-40B4-BE49-F238E27FC236}">
                  <a16:creationId xmlns:a16="http://schemas.microsoft.com/office/drawing/2014/main" id="{458330FA-BD14-F309-6112-D67D084DE819}"/>
                </a:ext>
              </a:extLst>
            </p:cNvPr>
            <p:cNvSpPr/>
            <p:nvPr/>
          </p:nvSpPr>
          <p:spPr>
            <a:xfrm rot="21336117" flipH="1">
              <a:off x="-382650" y="-138867"/>
              <a:ext cx="4447434" cy="5488292"/>
            </a:xfrm>
            <a:custGeom>
              <a:avLst/>
              <a:gdLst/>
              <a:ahLst/>
              <a:cxnLst/>
              <a:rect l="l" t="t" r="r" b="b"/>
              <a:pathLst>
                <a:path w="274431" h="209257" extrusionOk="0">
                  <a:moveTo>
                    <a:pt x="14092" y="0"/>
                  </a:moveTo>
                  <a:cubicBezTo>
                    <a:pt x="15397" y="6589"/>
                    <a:pt x="15299" y="13407"/>
                    <a:pt x="13831" y="19996"/>
                  </a:cubicBezTo>
                  <a:cubicBezTo>
                    <a:pt x="11874" y="28771"/>
                    <a:pt x="7471" y="36828"/>
                    <a:pt x="5089" y="45505"/>
                  </a:cubicBezTo>
                  <a:cubicBezTo>
                    <a:pt x="1" y="63870"/>
                    <a:pt x="4111" y="83539"/>
                    <a:pt x="10863" y="101317"/>
                  </a:cubicBezTo>
                  <a:cubicBezTo>
                    <a:pt x="17615" y="119095"/>
                    <a:pt x="27010" y="135829"/>
                    <a:pt x="33045" y="153868"/>
                  </a:cubicBezTo>
                  <a:cubicBezTo>
                    <a:pt x="35719" y="161892"/>
                    <a:pt x="37709" y="170145"/>
                    <a:pt x="37774" y="178561"/>
                  </a:cubicBezTo>
                  <a:cubicBezTo>
                    <a:pt x="37840" y="189358"/>
                    <a:pt x="34676" y="199797"/>
                    <a:pt x="29424" y="209256"/>
                  </a:cubicBezTo>
                  <a:lnTo>
                    <a:pt x="274431" y="209256"/>
                  </a:lnTo>
                  <a:lnTo>
                    <a:pt x="274431" y="0"/>
                  </a:lnTo>
                  <a:close/>
                </a:path>
              </a:pathLst>
            </a:custGeom>
            <a:solidFill>
              <a:srgbClr val="6AC0E6"/>
            </a:solidFill>
            <a:ln w="9525" cap="flat" cmpd="sng">
              <a:solidFill>
                <a:srgbClr val="F9BA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289C2B0B-3F6B-2B17-D67D-1EA3A4E4FD41}"/>
              </a:ext>
            </a:extLst>
          </p:cNvPr>
          <p:cNvSpPr/>
          <p:nvPr/>
        </p:nvSpPr>
        <p:spPr>
          <a:xfrm>
            <a:off x="6764595" y="570847"/>
            <a:ext cx="4969073" cy="1090356"/>
          </a:xfrm>
          <a:prstGeom prst="rect">
            <a:avLst/>
          </a:prstGeom>
          <a:solidFill>
            <a:srgbClr val="FB9FC4"/>
          </a:solidFill>
          <a:ln w="25400" cap="flat" cmpd="sng" algn="ctr">
            <a:noFill/>
            <a:prstDash val="solid"/>
          </a:ln>
          <a:effectLst>
            <a:outerShdw blurRad="101600" dist="50800" dir="7200000" algn="r" rotWithShape="0">
              <a:prstClr val="black">
                <a:alpha val="59000"/>
              </a:prstClr>
            </a:outerShdw>
          </a:effectLst>
        </p:spPr>
        <p:txBody>
          <a:bodyPr rtlCol="1" anchor="ctr"/>
          <a:lstStyle/>
          <a:p>
            <a:pPr marL="0" marR="0" lvl="0" indent="0" algn="ctr" defTabSz="121917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0" i="0" u="none" strike="noStrike" kern="0" cap="none" spc="0" normalizeH="0" baseline="0" noProof="0" dirty="0">
              <a:ln>
                <a:noFill/>
              </a:ln>
              <a:solidFill>
                <a:srgbClr val="FFF6F6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 descr="صورة تحتوي على لقطة شاشة, أسود, الظلام, ضوء&#10;&#10;تم إنشاء الوصف تلقائياً">
            <a:extLst>
              <a:ext uri="{FF2B5EF4-FFF2-40B4-BE49-F238E27FC236}">
                <a16:creationId xmlns:a16="http://schemas.microsoft.com/office/drawing/2014/main" id="{56E98BCE-FBCB-3465-D277-A3D4142DB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" y="-20650"/>
            <a:ext cx="4050457" cy="2892026"/>
          </a:xfrm>
          <a:prstGeom prst="rect">
            <a:avLst/>
          </a:prstGeom>
        </p:spPr>
      </p:pic>
      <p:pic>
        <p:nvPicPr>
          <p:cNvPr id="8" name="صورة 7" descr="صورة تحتوي على لقطة شاشة, أسود, الظلام, ضوء&#10;&#10;تم إنشاء الوصف تلقائياً">
            <a:extLst>
              <a:ext uri="{FF2B5EF4-FFF2-40B4-BE49-F238E27FC236}">
                <a16:creationId xmlns:a16="http://schemas.microsoft.com/office/drawing/2014/main" id="{2B63ECED-809A-1BFF-B013-CAA5664E9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011"/>
            <a:ext cx="5427406" cy="375936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3DD5A0C-5E84-7BD6-EC6B-6AE26046BC0B}"/>
              </a:ext>
            </a:extLst>
          </p:cNvPr>
          <p:cNvSpPr txBox="1"/>
          <p:nvPr/>
        </p:nvSpPr>
        <p:spPr>
          <a:xfrm>
            <a:off x="6282978" y="626677"/>
            <a:ext cx="59090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4B62"/>
              </a:buClr>
              <a:buSzPts val="4500"/>
              <a:buFont typeface="Raleway"/>
              <a:buNone/>
              <a:tabLst/>
              <a:defRPr/>
            </a:pPr>
            <a:r>
              <a:rPr lang="ar-SA" sz="6000" b="1" dirty="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  <a:sym typeface="Cormorant Upright"/>
              </a:rPr>
              <a:t>أهداف التعلم</a:t>
            </a:r>
          </a:p>
        </p:txBody>
      </p:sp>
      <p:sp>
        <p:nvSpPr>
          <p:cNvPr id="10" name="Google Shape;329;p35">
            <a:extLst>
              <a:ext uri="{FF2B5EF4-FFF2-40B4-BE49-F238E27FC236}">
                <a16:creationId xmlns:a16="http://schemas.microsoft.com/office/drawing/2014/main" id="{44DBF544-EEDC-2D1F-0354-62D147739D80}"/>
              </a:ext>
            </a:extLst>
          </p:cNvPr>
          <p:cNvSpPr/>
          <p:nvPr/>
        </p:nvSpPr>
        <p:spPr>
          <a:xfrm rot="8899901">
            <a:off x="11070639" y="33465"/>
            <a:ext cx="684665" cy="775965"/>
          </a:xfrm>
          <a:custGeom>
            <a:avLst/>
            <a:gdLst/>
            <a:ahLst/>
            <a:cxnLst/>
            <a:rect l="l" t="t" r="r" b="b"/>
            <a:pathLst>
              <a:path w="20540" h="23279" extrusionOk="0">
                <a:moveTo>
                  <a:pt x="0" y="5477"/>
                </a:moveTo>
                <a:lnTo>
                  <a:pt x="19855" y="0"/>
                </a:lnTo>
                <a:lnTo>
                  <a:pt x="20540" y="23279"/>
                </a:lnTo>
                <a:close/>
              </a:path>
            </a:pathLst>
          </a:custGeom>
          <a:solidFill>
            <a:srgbClr val="FFD9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ar-SA"/>
          </a:p>
        </p:txBody>
      </p:sp>
      <p:pic>
        <p:nvPicPr>
          <p:cNvPr id="13" name="صورة 12" descr="صورة تحتوي على تلبيس, الوجه الإنساني, تمثال صغير, لعبة&#10;&#10;تم إنشاء الوصف تلقائياً">
            <a:extLst>
              <a:ext uri="{FF2B5EF4-FFF2-40B4-BE49-F238E27FC236}">
                <a16:creationId xmlns:a16="http://schemas.microsoft.com/office/drawing/2014/main" id="{09A909B4-3825-566A-D4C4-5F1E3AEB15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930"/>
          <a:stretch/>
        </p:blipFill>
        <p:spPr>
          <a:xfrm>
            <a:off x="-1082287" y="1311120"/>
            <a:ext cx="4385925" cy="5546880"/>
          </a:xfrm>
          <a:prstGeom prst="rect">
            <a:avLst/>
          </a:prstGeom>
        </p:spPr>
      </p:pic>
      <p:sp>
        <p:nvSpPr>
          <p:cNvPr id="14" name="Google Shape;329;p35">
            <a:extLst>
              <a:ext uri="{FF2B5EF4-FFF2-40B4-BE49-F238E27FC236}">
                <a16:creationId xmlns:a16="http://schemas.microsoft.com/office/drawing/2014/main" id="{E8D0AAAD-5311-D296-352F-D41A3AC91B42}"/>
              </a:ext>
            </a:extLst>
          </p:cNvPr>
          <p:cNvSpPr/>
          <p:nvPr/>
        </p:nvSpPr>
        <p:spPr>
          <a:xfrm rot="12700099" flipH="1">
            <a:off x="6427339" y="893444"/>
            <a:ext cx="684665" cy="775965"/>
          </a:xfrm>
          <a:custGeom>
            <a:avLst/>
            <a:gdLst/>
            <a:ahLst/>
            <a:cxnLst/>
            <a:rect l="l" t="t" r="r" b="b"/>
            <a:pathLst>
              <a:path w="20540" h="23279" extrusionOk="0">
                <a:moveTo>
                  <a:pt x="0" y="5477"/>
                </a:moveTo>
                <a:lnTo>
                  <a:pt x="19855" y="0"/>
                </a:lnTo>
                <a:lnTo>
                  <a:pt x="20540" y="23279"/>
                </a:lnTo>
                <a:close/>
              </a:path>
            </a:pathLst>
          </a:custGeom>
          <a:solidFill>
            <a:srgbClr val="FFD9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ar-SA"/>
          </a:p>
        </p:txBody>
      </p:sp>
      <p:sp>
        <p:nvSpPr>
          <p:cNvPr id="23" name="Google Shape;319;p34">
            <a:extLst>
              <a:ext uri="{FF2B5EF4-FFF2-40B4-BE49-F238E27FC236}">
                <a16:creationId xmlns:a16="http://schemas.microsoft.com/office/drawing/2014/main" id="{346925E2-00E8-EF59-8664-5311D35357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514599" y="1712498"/>
            <a:ext cx="9190088" cy="484315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04792" indent="-304792" algn="r" rtl="1">
              <a:lnSpc>
                <a:spcPct val="200000"/>
              </a:lnSpc>
              <a:buSzPct val="100000"/>
              <a:buAutoNum type="arabicParenR"/>
            </a:pPr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 Medium" panose="00000600000000000000" pitchFamily="2" charset="-78"/>
                <a:cs typeface="Tajawal Medium" panose="00000600000000000000" pitchFamily="2" charset="-78"/>
                <a:sym typeface="Livvic"/>
              </a:rPr>
              <a:t>التمييز بين برامج النظام والبرامج التطبيقية.</a:t>
            </a:r>
          </a:p>
          <a:p>
            <a:pPr marL="304792" indent="-304792" algn="r" rtl="1">
              <a:lnSpc>
                <a:spcPct val="200000"/>
              </a:lnSpc>
              <a:buSzPct val="100000"/>
              <a:buAutoNum type="arabicParenR"/>
            </a:pPr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 Medium" panose="00000600000000000000" pitchFamily="2" charset="-78"/>
                <a:cs typeface="Tajawal Medium" panose="00000600000000000000" pitchFamily="2" charset="-78"/>
                <a:sym typeface="Livvic"/>
              </a:rPr>
              <a:t> التمييز بين واجهة المستخدم وتجربة المستخدم.</a:t>
            </a:r>
          </a:p>
          <a:p>
            <a:pPr marL="304792" indent="-304792" algn="r" rtl="1">
              <a:lnSpc>
                <a:spcPct val="200000"/>
              </a:lnSpc>
              <a:buSzPct val="100000"/>
              <a:buAutoNum type="arabicParenR"/>
            </a:pPr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 Medium" panose="00000600000000000000" pitchFamily="2" charset="-78"/>
                <a:cs typeface="Tajawal Medium" panose="00000600000000000000" pitchFamily="2" charset="-78"/>
                <a:sym typeface="Livvic"/>
              </a:rPr>
              <a:t> خطوات بناء تطبيقات الهواتف الذكية.</a:t>
            </a:r>
          </a:p>
          <a:p>
            <a:pPr marL="304792" indent="-304792" algn="r" rtl="1">
              <a:lnSpc>
                <a:spcPct val="150000"/>
              </a:lnSpc>
              <a:buSzPct val="100000"/>
              <a:buAutoNum type="arabicParenR"/>
            </a:pPr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 Medium" panose="00000600000000000000" pitchFamily="2" charset="-78"/>
                <a:cs typeface="Tajawal Medium" panose="00000600000000000000" pitchFamily="2" charset="-78"/>
                <a:sym typeface="Livvic"/>
              </a:rPr>
              <a:t> كيفية استخدام برنامج التطبيقات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 Medium" panose="00000600000000000000" pitchFamily="2" charset="-78"/>
                <a:cs typeface="Tajawal Medium" panose="00000600000000000000" pitchFamily="2" charset="-78"/>
                <a:sym typeface="Livvic"/>
              </a:rPr>
              <a:t>(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  <a:sym typeface="Livvic"/>
              </a:rPr>
              <a:t>MTI App Inventor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 Medium" panose="00000600000000000000" pitchFamily="2" charset="-78"/>
                <a:cs typeface="Tajawal Medium" panose="00000600000000000000" pitchFamily="2" charset="-78"/>
                <a:sym typeface="Livvic"/>
              </a:rPr>
              <a:t>)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 Medium" panose="00000600000000000000" pitchFamily="2" charset="-78"/>
                <a:cs typeface="Tajawal Medium" panose="00000600000000000000" pitchFamily="2" charset="-78"/>
                <a:sym typeface="Livvic"/>
              </a:rPr>
            </a:br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 Medium" panose="00000600000000000000" pitchFamily="2" charset="-78"/>
                <a:cs typeface="Tajawal Medium" panose="00000600000000000000" pitchFamily="2" charset="-78"/>
                <a:sym typeface="Livvic"/>
              </a:rPr>
              <a:t> لتطوير تطبيق هاتف ذكي بسيط.</a:t>
            </a:r>
          </a:p>
          <a:p>
            <a:pPr marL="304792" indent="-304792" algn="r" rtl="1">
              <a:lnSpc>
                <a:spcPct val="200000"/>
              </a:lnSpc>
              <a:buSzPct val="100000"/>
              <a:buAutoNum type="arabicParenR"/>
            </a:pPr>
            <a:r>
              <a:rPr lang="ar-S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jawal Medium" panose="00000600000000000000" pitchFamily="2" charset="-78"/>
                <a:cs typeface="Tajawal Medium" panose="00000600000000000000" pitchFamily="2" charset="-78"/>
                <a:sym typeface="Livvic"/>
              </a:rPr>
              <a:t> برمجة التطبيق واختباره على الهواتف الذكية.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/>
          <p:nvPr/>
        </p:nvSpPr>
        <p:spPr>
          <a:xfrm>
            <a:off x="661489" y="1587047"/>
            <a:ext cx="9778606" cy="3168532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0" name="Google Shape;350;p40"/>
          <p:cNvSpPr txBox="1">
            <a:spLocks noGrp="1"/>
          </p:cNvSpPr>
          <p:nvPr>
            <p:ph type="title"/>
          </p:nvPr>
        </p:nvSpPr>
        <p:spPr>
          <a:xfrm>
            <a:off x="1158124" y="1147318"/>
            <a:ext cx="9778606" cy="3168532"/>
          </a:xfrm>
          <a:prstGeom prst="rect">
            <a:avLst/>
          </a:prstGeom>
          <a:solidFill>
            <a:srgbClr val="FB9FC5"/>
          </a:solidFill>
        </p:spPr>
        <p:txBody>
          <a:bodyPr spcFirstLastPara="1" wrap="square" lIns="121900" tIns="121900" rIns="121900" bIns="182867" anchor="b" anchorCtr="0">
            <a:noAutofit/>
          </a:bodyPr>
          <a:lstStyle/>
          <a:p>
            <a:r>
              <a:rPr lang="en-US" dirty="0"/>
              <a:t> </a:t>
            </a:r>
            <a:endParaRPr dirty="0"/>
          </a:p>
        </p:txBody>
      </p:sp>
      <p:sp>
        <p:nvSpPr>
          <p:cNvPr id="351" name="Google Shape;351;p40"/>
          <p:cNvSpPr txBox="1">
            <a:spLocks noGrp="1"/>
          </p:cNvSpPr>
          <p:nvPr>
            <p:ph type="subTitle" idx="1"/>
          </p:nvPr>
        </p:nvSpPr>
        <p:spPr>
          <a:xfrm>
            <a:off x="1683942" y="485924"/>
            <a:ext cx="9778606" cy="3317980"/>
          </a:xfrm>
          <a:prstGeom prst="rect">
            <a:avLst/>
          </a:prstGeom>
          <a:solidFill>
            <a:srgbClr val="FFE07D"/>
          </a:solidFill>
        </p:spPr>
        <p:txBody>
          <a:bodyPr spcFirstLastPara="1" wrap="square" lIns="609600" tIns="609600" rIns="609600" bIns="609600" anchor="t" anchorCtr="0">
            <a:noAutofit/>
          </a:bodyPr>
          <a:lstStyle/>
          <a:p>
            <a:pPr marL="0" indent="0"/>
            <a:r>
              <a:rPr lang="en-US" dirty="0"/>
              <a:t> </a:t>
            </a:r>
            <a:endParaRPr dirty="0"/>
          </a:p>
        </p:txBody>
      </p:sp>
      <p:sp>
        <p:nvSpPr>
          <p:cNvPr id="352" name="Google Shape;352;p40"/>
          <p:cNvSpPr/>
          <p:nvPr/>
        </p:nvSpPr>
        <p:spPr>
          <a:xfrm>
            <a:off x="2085797" y="189425"/>
            <a:ext cx="531737" cy="808081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شبه منحرف 1">
            <a:extLst>
              <a:ext uri="{FF2B5EF4-FFF2-40B4-BE49-F238E27FC236}">
                <a16:creationId xmlns:a16="http://schemas.microsoft.com/office/drawing/2014/main" id="{E62E6592-8B05-AA8A-3586-3A0B6EA1D0F7}"/>
              </a:ext>
            </a:extLst>
          </p:cNvPr>
          <p:cNvSpPr/>
          <p:nvPr/>
        </p:nvSpPr>
        <p:spPr>
          <a:xfrm>
            <a:off x="1272013" y="1640448"/>
            <a:ext cx="10258498" cy="1008112"/>
          </a:xfrm>
          <a:prstGeom prst="trapezoid">
            <a:avLst>
              <a:gd name="adj" fmla="val 48458"/>
            </a:avLst>
          </a:prstGeom>
          <a:solidFill>
            <a:schemeClr val="bg1">
              <a:alpha val="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الدرس الأول </a:t>
            </a:r>
            <a:br>
              <a:rPr kumimoji="0" lang="ar-SA" sz="88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</a:br>
            <a:r>
              <a:rPr kumimoji="0" lang="ar-SA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434343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naseeb" panose="00000500000000000000" pitchFamily="50" charset="-78"/>
                <a:cs typeface="Alnaseeb" panose="00000500000000000000" pitchFamily="50" charset="-78"/>
              </a:rPr>
              <a:t>مقدمة عن تطبيقات الهواتف الذكية</a:t>
            </a:r>
          </a:p>
        </p:txBody>
      </p:sp>
      <p:pic>
        <p:nvPicPr>
          <p:cNvPr id="4" name="صورة 3" descr="صورة تحتوي على نص, الهاتف النقال, هاتف ذكي&#10;&#10;تم إنشاء الوصف تلقائياً">
            <a:extLst>
              <a:ext uri="{FF2B5EF4-FFF2-40B4-BE49-F238E27FC236}">
                <a16:creationId xmlns:a16="http://schemas.microsoft.com/office/drawing/2014/main" id="{DFE19830-B471-D4AC-8A89-06E1CF3E17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EE1E5"/>
              </a:clrFrom>
              <a:clrTo>
                <a:srgbClr val="DEE1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6" y="2494073"/>
            <a:ext cx="6250619" cy="468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6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صورة تحتوي على تلبيس, نظارات, الوجه الإنساني, ابتسامة&#10;&#10;تم إنشاء الوصف تلقائياً">
            <a:extLst>
              <a:ext uri="{FF2B5EF4-FFF2-40B4-BE49-F238E27FC236}">
                <a16:creationId xmlns:a16="http://schemas.microsoft.com/office/drawing/2014/main" id="{ABBEBC50-2F79-642A-D807-1ADC5309B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r="14289" b="3698"/>
          <a:stretch/>
        </p:blipFill>
        <p:spPr>
          <a:xfrm>
            <a:off x="111564" y="1687973"/>
            <a:ext cx="2803576" cy="5170027"/>
          </a:xfrm>
          <a:prstGeom prst="rect">
            <a:avLst/>
          </a:prstGeom>
        </p:spPr>
      </p:pic>
      <p:grpSp>
        <p:nvGrpSpPr>
          <p:cNvPr id="505" name="Google Shape;505;p42"/>
          <p:cNvGrpSpPr/>
          <p:nvPr/>
        </p:nvGrpSpPr>
        <p:grpSpPr>
          <a:xfrm>
            <a:off x="1989352" y="1868804"/>
            <a:ext cx="2839865" cy="2680328"/>
            <a:chOff x="1524476" y="767954"/>
            <a:chExt cx="2129899" cy="2010246"/>
          </a:xfrm>
        </p:grpSpPr>
        <p:sp>
          <p:nvSpPr>
            <p:cNvPr id="506" name="Google Shape;506;p42"/>
            <p:cNvSpPr/>
            <p:nvPr/>
          </p:nvSpPr>
          <p:spPr>
            <a:xfrm flipH="1">
              <a:off x="1524476" y="767954"/>
              <a:ext cx="1420678" cy="125048"/>
            </a:xfrm>
            <a:custGeom>
              <a:avLst/>
              <a:gdLst/>
              <a:ahLst/>
              <a:cxnLst/>
              <a:rect l="l" t="t" r="r" b="b"/>
              <a:pathLst>
                <a:path w="57930" h="5099" extrusionOk="0">
                  <a:moveTo>
                    <a:pt x="57930" y="5099"/>
                  </a:moveTo>
                  <a:lnTo>
                    <a:pt x="0" y="5066"/>
                  </a:lnTo>
                  <a:lnTo>
                    <a:pt x="11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pPr algn="l" defTabSz="1219170" rtl="0">
                <a:buClr>
                  <a:srgbClr val="000000"/>
                </a:buClr>
                <a:defRPr/>
              </a:pPr>
              <a:endParaRPr lang="ar-SA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3537475" y="1865700"/>
              <a:ext cx="116900" cy="912500"/>
            </a:xfrm>
            <a:custGeom>
              <a:avLst/>
              <a:gdLst/>
              <a:ahLst/>
              <a:cxnLst/>
              <a:rect l="l" t="t" r="r" b="b"/>
              <a:pathLst>
                <a:path w="4676" h="36500" extrusionOk="0">
                  <a:moveTo>
                    <a:pt x="0" y="36500"/>
                  </a:moveTo>
                  <a:lnTo>
                    <a:pt x="397" y="0"/>
                  </a:lnTo>
                  <a:lnTo>
                    <a:pt x="4676" y="22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algn="l" defTabSz="1219170" rtl="0">
                <a:buClr>
                  <a:srgbClr val="000000"/>
                </a:buClr>
                <a:defRPr/>
              </a:pPr>
              <a:endParaRPr lang="ar-SA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8" name="Google Shape;508;p42"/>
          <p:cNvGrpSpPr/>
          <p:nvPr/>
        </p:nvGrpSpPr>
        <p:grpSpPr>
          <a:xfrm>
            <a:off x="10790133" y="113923"/>
            <a:ext cx="1401867" cy="2754300"/>
            <a:chOff x="6756725" y="712475"/>
            <a:chExt cx="1051400" cy="2065725"/>
          </a:xfrm>
        </p:grpSpPr>
        <p:sp>
          <p:nvSpPr>
            <p:cNvPr id="509" name="Google Shape;509;p42"/>
            <p:cNvSpPr/>
            <p:nvPr/>
          </p:nvSpPr>
          <p:spPr>
            <a:xfrm>
              <a:off x="6756725" y="712475"/>
              <a:ext cx="855824" cy="188271"/>
            </a:xfrm>
            <a:custGeom>
              <a:avLst/>
              <a:gdLst/>
              <a:ahLst/>
              <a:cxnLst/>
              <a:rect l="l" t="t" r="r" b="b"/>
              <a:pathLst>
                <a:path w="66640" h="14660" extrusionOk="0">
                  <a:moveTo>
                    <a:pt x="66640" y="14660"/>
                  </a:moveTo>
                  <a:lnTo>
                    <a:pt x="6663" y="136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pPr algn="l" defTabSz="1219170" rtl="0">
                <a:buClr>
                  <a:srgbClr val="000000"/>
                </a:buClr>
                <a:defRPr/>
              </a:pPr>
              <a:endParaRPr lang="ar-SA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42"/>
            <p:cNvSpPr/>
            <p:nvPr/>
          </p:nvSpPr>
          <p:spPr>
            <a:xfrm>
              <a:off x="7653150" y="1922375"/>
              <a:ext cx="154975" cy="855825"/>
            </a:xfrm>
            <a:custGeom>
              <a:avLst/>
              <a:gdLst/>
              <a:ahLst/>
              <a:cxnLst/>
              <a:rect l="l" t="t" r="r" b="b"/>
              <a:pathLst>
                <a:path w="6199" h="34233" extrusionOk="0">
                  <a:moveTo>
                    <a:pt x="0" y="34233"/>
                  </a:moveTo>
                  <a:lnTo>
                    <a:pt x="103" y="781"/>
                  </a:lnTo>
                  <a:lnTo>
                    <a:pt x="61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pPr algn="l" defTabSz="1219170" rtl="0">
                <a:buClr>
                  <a:srgbClr val="000000"/>
                </a:buClr>
                <a:defRPr/>
              </a:pPr>
              <a:endParaRPr lang="ar-SA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405;p37">
            <a:extLst>
              <a:ext uri="{FF2B5EF4-FFF2-40B4-BE49-F238E27FC236}">
                <a16:creationId xmlns:a16="http://schemas.microsoft.com/office/drawing/2014/main" id="{3E671556-FD1B-EFC4-83E2-B21CB510162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05318" y="364951"/>
            <a:ext cx="6393504" cy="270225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rtl="1"/>
            <a:r>
              <a:rPr lang="ar-SA" sz="44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Tajawal" panose="00000500000000000000" pitchFamily="2" charset="-78"/>
                <a:cs typeface="Tajawal" panose="00000500000000000000" pitchFamily="2" charset="-78"/>
              </a:rPr>
              <a:t>هو مجموعة من التعليمات الخاصة بالحاسب تقوم بأداء مهمة محددة</a:t>
            </a:r>
            <a:endParaRPr sz="44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sp>
        <p:nvSpPr>
          <p:cNvPr id="11" name="Google Shape;363;p37">
            <a:extLst>
              <a:ext uri="{FF2B5EF4-FFF2-40B4-BE49-F238E27FC236}">
                <a16:creationId xmlns:a16="http://schemas.microsoft.com/office/drawing/2014/main" id="{E7F39664-F4F2-17CB-9A7F-13F5F908A700}"/>
              </a:ext>
            </a:extLst>
          </p:cNvPr>
          <p:cNvSpPr txBox="1">
            <a:spLocks/>
          </p:cNvSpPr>
          <p:nvPr/>
        </p:nvSpPr>
        <p:spPr>
          <a:xfrm>
            <a:off x="7595274" y="3332466"/>
            <a:ext cx="3194860" cy="1447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rter One"/>
              <a:buNone/>
              <a:defRPr sz="3000" b="0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9pPr>
          </a:lstStyle>
          <a:p>
            <a:pPr defTabSz="1219140" rtl="1">
              <a:buClr>
                <a:srgbClr val="916452"/>
              </a:buClr>
              <a:defRPr/>
            </a:pPr>
            <a:r>
              <a:rPr lang="ar-SA" sz="6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البرمجة</a:t>
            </a:r>
            <a:endParaRPr lang="ar-SA" sz="6000" kern="0" dirty="0">
              <a:solidFill>
                <a:schemeClr val="accent5">
                  <a:lumMod val="50000"/>
                </a:schemeClr>
              </a:solidFill>
              <a:latin typeface="RB" panose="00000500000000000000" pitchFamily="2" charset="-78"/>
              <a:cs typeface="RB" panose="00000500000000000000" pitchFamily="2" charset="-78"/>
            </a:endParaRPr>
          </a:p>
        </p:txBody>
      </p:sp>
      <p:sp>
        <p:nvSpPr>
          <p:cNvPr id="5" name="Google Shape;363;p37">
            <a:extLst>
              <a:ext uri="{FF2B5EF4-FFF2-40B4-BE49-F238E27FC236}">
                <a16:creationId xmlns:a16="http://schemas.microsoft.com/office/drawing/2014/main" id="{B22F084A-055B-F33D-9EF6-D08C180AC618}"/>
              </a:ext>
            </a:extLst>
          </p:cNvPr>
          <p:cNvSpPr txBox="1">
            <a:spLocks/>
          </p:cNvSpPr>
          <p:nvPr/>
        </p:nvSpPr>
        <p:spPr>
          <a:xfrm>
            <a:off x="2436918" y="1506452"/>
            <a:ext cx="3194860" cy="1447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rter One"/>
              <a:buNone/>
              <a:defRPr sz="3000" b="0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9pPr>
          </a:lstStyle>
          <a:p>
            <a:pPr defTabSz="1219140">
              <a:buClr>
                <a:srgbClr val="916452"/>
              </a:buClr>
              <a:defRPr/>
            </a:pPr>
            <a:r>
              <a:rPr lang="ar-SA" sz="4267" b="1" kern="0" dirty="0">
                <a:solidFill>
                  <a:srgbClr val="91645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SA" sz="4267" kern="0" dirty="0">
              <a:solidFill>
                <a:srgbClr val="916452"/>
              </a:solidFill>
              <a:latin typeface="RB" panose="00000500000000000000" pitchFamily="2" charset="-78"/>
              <a:cs typeface="RB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0C9B053-A40D-E2AC-2AD4-01D9EA5D470D}"/>
              </a:ext>
            </a:extLst>
          </p:cNvPr>
          <p:cNvSpPr txBox="1"/>
          <p:nvPr/>
        </p:nvSpPr>
        <p:spPr>
          <a:xfrm>
            <a:off x="1852034" y="28014"/>
            <a:ext cx="25018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170" rtl="0">
              <a:buClr>
                <a:srgbClr val="000000"/>
              </a:buClr>
              <a:defRPr/>
            </a:pPr>
            <a:r>
              <a:rPr lang="ar-SA" sz="8000" b="1" kern="0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  <a:sym typeface="Arial"/>
              </a:rPr>
              <a:t>نشـــاط</a:t>
            </a:r>
            <a:endParaRPr lang="ar-SA" sz="2667" b="1" kern="0" dirty="0">
              <a:solidFill>
                <a:schemeClr val="accent5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lnaseeb" panose="00000500000000000000" pitchFamily="50" charset="-78"/>
              <a:cs typeface="Alnaseeb" panose="00000500000000000000" pitchFamily="50" charset="-78"/>
              <a:sym typeface="Arial"/>
            </a:endParaRPr>
          </a:p>
        </p:txBody>
      </p:sp>
      <p:sp>
        <p:nvSpPr>
          <p:cNvPr id="2" name="Google Shape;363;p37">
            <a:extLst>
              <a:ext uri="{FF2B5EF4-FFF2-40B4-BE49-F238E27FC236}">
                <a16:creationId xmlns:a16="http://schemas.microsoft.com/office/drawing/2014/main" id="{5E4E0AFD-9F96-9E7C-95EB-6910971A56F0}"/>
              </a:ext>
            </a:extLst>
          </p:cNvPr>
          <p:cNvSpPr txBox="1">
            <a:spLocks/>
          </p:cNvSpPr>
          <p:nvPr/>
        </p:nvSpPr>
        <p:spPr>
          <a:xfrm>
            <a:off x="7595274" y="5020118"/>
            <a:ext cx="3194860" cy="14476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rter One"/>
              <a:buNone/>
              <a:defRPr sz="3000" b="0" i="0" u="none" strike="noStrike" cap="none">
                <a:solidFill>
                  <a:schemeClr val="dk1"/>
                </a:solidFill>
                <a:latin typeface="Carter One"/>
                <a:ea typeface="Carter One"/>
                <a:cs typeface="Carter One"/>
                <a:sym typeface="Carte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rter One"/>
              <a:buNone/>
              <a:defRPr sz="2400" b="1" i="0" u="none" strike="noStrike" cap="none">
                <a:solidFill>
                  <a:schemeClr val="dk2"/>
                </a:solidFill>
                <a:latin typeface="Carter One"/>
                <a:ea typeface="Carter One"/>
                <a:cs typeface="Carter One"/>
                <a:sym typeface="Carter One"/>
              </a:defRPr>
            </a:lvl9pPr>
          </a:lstStyle>
          <a:p>
            <a:pPr defTabSz="1219140" rtl="1">
              <a:buClr>
                <a:srgbClr val="916452"/>
              </a:buClr>
              <a:defRPr/>
            </a:pPr>
            <a:r>
              <a:rPr lang="ar-SA" sz="6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البرنامج</a:t>
            </a:r>
            <a:endParaRPr lang="ar-SA" sz="6000" kern="0" dirty="0">
              <a:solidFill>
                <a:schemeClr val="accent5">
                  <a:lumMod val="50000"/>
                </a:schemeClr>
              </a:solidFill>
              <a:latin typeface="RB" panose="00000500000000000000" pitchFamily="2" charset="-78"/>
              <a:cs typeface="RB" panose="000005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307376E-3683-A0D8-00ED-73B1E6BDF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33712" y="4069035"/>
            <a:ext cx="1730451" cy="173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3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32099E-6 L -0.42309 -0.513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63" y="-2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651;p49">
            <a:extLst>
              <a:ext uri="{FF2B5EF4-FFF2-40B4-BE49-F238E27FC236}">
                <a16:creationId xmlns:a16="http://schemas.microsoft.com/office/drawing/2014/main" id="{F525914C-AF56-4BD6-AF9B-06FCCE3AA493}"/>
              </a:ext>
            </a:extLst>
          </p:cNvPr>
          <p:cNvSpPr/>
          <p:nvPr/>
        </p:nvSpPr>
        <p:spPr>
          <a:xfrm flipH="1">
            <a:off x="-230" y="1386623"/>
            <a:ext cx="8022620" cy="5720623"/>
          </a:xfrm>
          <a:custGeom>
            <a:avLst/>
            <a:gdLst/>
            <a:ahLst/>
            <a:cxnLst/>
            <a:rect l="l" t="t" r="r" b="b"/>
            <a:pathLst>
              <a:path w="85012" h="62449" extrusionOk="0">
                <a:moveTo>
                  <a:pt x="1429" y="62425"/>
                </a:moveTo>
                <a:cubicBezTo>
                  <a:pt x="0" y="56924"/>
                  <a:pt x="1905" y="52388"/>
                  <a:pt x="5513" y="48364"/>
                </a:cubicBezTo>
                <a:cubicBezTo>
                  <a:pt x="7775" y="45839"/>
                  <a:pt x="10502" y="43887"/>
                  <a:pt x="13300" y="42018"/>
                </a:cubicBezTo>
                <a:cubicBezTo>
                  <a:pt x="17038" y="39541"/>
                  <a:pt x="20717" y="37005"/>
                  <a:pt x="23872" y="33790"/>
                </a:cubicBezTo>
                <a:cubicBezTo>
                  <a:pt x="28230" y="29325"/>
                  <a:pt x="31481" y="24158"/>
                  <a:pt x="33933" y="18431"/>
                </a:cubicBezTo>
                <a:cubicBezTo>
                  <a:pt x="35481" y="14800"/>
                  <a:pt x="37077" y="11180"/>
                  <a:pt x="39684" y="8120"/>
                </a:cubicBezTo>
                <a:cubicBezTo>
                  <a:pt x="42768" y="4501"/>
                  <a:pt x="46756" y="2477"/>
                  <a:pt x="51316" y="1489"/>
                </a:cubicBezTo>
                <a:cubicBezTo>
                  <a:pt x="58246" y="0"/>
                  <a:pt x="64878" y="1322"/>
                  <a:pt x="71343" y="3787"/>
                </a:cubicBezTo>
                <a:cubicBezTo>
                  <a:pt x="76046" y="5584"/>
                  <a:pt x="80582" y="7763"/>
                  <a:pt x="84987" y="10228"/>
                </a:cubicBezTo>
                <a:cubicBezTo>
                  <a:pt x="84987" y="27325"/>
                  <a:pt x="84987" y="44423"/>
                  <a:pt x="85011" y="61520"/>
                </a:cubicBezTo>
                <a:cubicBezTo>
                  <a:pt x="85011" y="62294"/>
                  <a:pt x="84856" y="62449"/>
                  <a:pt x="84094" y="62449"/>
                </a:cubicBezTo>
                <a:cubicBezTo>
                  <a:pt x="56543" y="62413"/>
                  <a:pt x="28980" y="62425"/>
                  <a:pt x="1429" y="624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93" name="Google Shape;1013;p28">
            <a:extLst>
              <a:ext uri="{FF2B5EF4-FFF2-40B4-BE49-F238E27FC236}">
                <a16:creationId xmlns:a16="http://schemas.microsoft.com/office/drawing/2014/main" id="{640CC753-7E73-477E-B0E4-80E620AD451D}"/>
              </a:ext>
            </a:extLst>
          </p:cNvPr>
          <p:cNvGrpSpPr/>
          <p:nvPr/>
        </p:nvGrpSpPr>
        <p:grpSpPr>
          <a:xfrm flipH="1">
            <a:off x="3596897" y="1625641"/>
            <a:ext cx="1326911" cy="28233"/>
            <a:chOff x="4487847" y="1868148"/>
            <a:chExt cx="855681" cy="21175"/>
          </a:xfrm>
        </p:grpSpPr>
        <p:sp>
          <p:nvSpPr>
            <p:cNvPr id="97" name="Google Shape;1017;p28">
              <a:extLst>
                <a:ext uri="{FF2B5EF4-FFF2-40B4-BE49-F238E27FC236}">
                  <a16:creationId xmlns:a16="http://schemas.microsoft.com/office/drawing/2014/main" id="{137A361A-E534-4409-AF91-7D76B3122646}"/>
                </a:ext>
              </a:extLst>
            </p:cNvPr>
            <p:cNvSpPr/>
            <p:nvPr/>
          </p:nvSpPr>
          <p:spPr>
            <a:xfrm flipH="1">
              <a:off x="4798553" y="1871313"/>
              <a:ext cx="67018" cy="15761"/>
            </a:xfrm>
            <a:custGeom>
              <a:avLst/>
              <a:gdLst/>
              <a:ahLst/>
              <a:cxnLst/>
              <a:rect l="l" t="t" r="r" b="b"/>
              <a:pathLst>
                <a:path w="3070" h="722" extrusionOk="0">
                  <a:moveTo>
                    <a:pt x="1674" y="1"/>
                  </a:moveTo>
                  <a:cubicBezTo>
                    <a:pt x="1221" y="1"/>
                    <a:pt x="759" y="47"/>
                    <a:pt x="333" y="47"/>
                  </a:cubicBezTo>
                  <a:cubicBezTo>
                    <a:pt x="1" y="84"/>
                    <a:pt x="1" y="602"/>
                    <a:pt x="333" y="676"/>
                  </a:cubicBezTo>
                  <a:cubicBezTo>
                    <a:pt x="759" y="676"/>
                    <a:pt x="1221" y="722"/>
                    <a:pt x="1674" y="722"/>
                  </a:cubicBezTo>
                  <a:cubicBezTo>
                    <a:pt x="2126" y="722"/>
                    <a:pt x="2570" y="676"/>
                    <a:pt x="2958" y="491"/>
                  </a:cubicBezTo>
                  <a:cubicBezTo>
                    <a:pt x="3069" y="417"/>
                    <a:pt x="3069" y="269"/>
                    <a:pt x="2958" y="232"/>
                  </a:cubicBezTo>
                  <a:cubicBezTo>
                    <a:pt x="2570" y="47"/>
                    <a:pt x="2126" y="1"/>
                    <a:pt x="1674" y="1"/>
                  </a:cubicBezTo>
                  <a:close/>
                </a:path>
              </a:pathLst>
            </a:custGeom>
            <a:solidFill>
              <a:schemeClr val="dk1"/>
            </a:solidFill>
            <a:ln w="1270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8" name="Google Shape;1018;p28">
              <a:extLst>
                <a:ext uri="{FF2B5EF4-FFF2-40B4-BE49-F238E27FC236}">
                  <a16:creationId xmlns:a16="http://schemas.microsoft.com/office/drawing/2014/main" id="{E1B9B023-E822-4208-A30C-3E4D36ACB404}"/>
                </a:ext>
              </a:extLst>
            </p:cNvPr>
            <p:cNvSpPr/>
            <p:nvPr/>
          </p:nvSpPr>
          <p:spPr>
            <a:xfrm flipH="1">
              <a:off x="4694446" y="1868148"/>
              <a:ext cx="73371" cy="18839"/>
            </a:xfrm>
            <a:custGeom>
              <a:avLst/>
              <a:gdLst/>
              <a:ahLst/>
              <a:cxnLst/>
              <a:rect l="l" t="t" r="r" b="b"/>
              <a:pathLst>
                <a:path w="3361" h="863" extrusionOk="0">
                  <a:moveTo>
                    <a:pt x="2207" y="0"/>
                  </a:moveTo>
                  <a:cubicBezTo>
                    <a:pt x="1618" y="0"/>
                    <a:pt x="999" y="124"/>
                    <a:pt x="477" y="192"/>
                  </a:cubicBezTo>
                  <a:cubicBezTo>
                    <a:pt x="81" y="228"/>
                    <a:pt x="0" y="859"/>
                    <a:pt x="439" y="859"/>
                  </a:cubicBezTo>
                  <a:cubicBezTo>
                    <a:pt x="451" y="859"/>
                    <a:pt x="464" y="859"/>
                    <a:pt x="477" y="858"/>
                  </a:cubicBezTo>
                  <a:cubicBezTo>
                    <a:pt x="680" y="858"/>
                    <a:pt x="909" y="862"/>
                    <a:pt x="1149" y="862"/>
                  </a:cubicBezTo>
                  <a:cubicBezTo>
                    <a:pt x="1870" y="862"/>
                    <a:pt x="2695" y="821"/>
                    <a:pt x="3249" y="488"/>
                  </a:cubicBezTo>
                  <a:cubicBezTo>
                    <a:pt x="3360" y="414"/>
                    <a:pt x="3360" y="266"/>
                    <a:pt x="3249" y="192"/>
                  </a:cubicBezTo>
                  <a:cubicBezTo>
                    <a:pt x="2935" y="49"/>
                    <a:pt x="2577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 w="1270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9" name="Google Shape;1019;p28">
              <a:extLst>
                <a:ext uri="{FF2B5EF4-FFF2-40B4-BE49-F238E27FC236}">
                  <a16:creationId xmlns:a16="http://schemas.microsoft.com/office/drawing/2014/main" id="{79E8BF17-4671-4CD5-B6D8-F2A2AC4EA1F1}"/>
                </a:ext>
              </a:extLst>
            </p:cNvPr>
            <p:cNvSpPr/>
            <p:nvPr/>
          </p:nvSpPr>
          <p:spPr>
            <a:xfrm flipH="1">
              <a:off x="4584685" y="1871946"/>
              <a:ext cx="80727" cy="17377"/>
            </a:xfrm>
            <a:custGeom>
              <a:avLst/>
              <a:gdLst/>
              <a:ahLst/>
              <a:cxnLst/>
              <a:rect l="l" t="t" r="r" b="b"/>
              <a:pathLst>
                <a:path w="3698" h="796" extrusionOk="0">
                  <a:moveTo>
                    <a:pt x="2288" y="1"/>
                  </a:moveTo>
                  <a:cubicBezTo>
                    <a:pt x="1636" y="1"/>
                    <a:pt x="971" y="115"/>
                    <a:pt x="333" y="203"/>
                  </a:cubicBezTo>
                  <a:cubicBezTo>
                    <a:pt x="0" y="240"/>
                    <a:pt x="74" y="795"/>
                    <a:pt x="407" y="795"/>
                  </a:cubicBezTo>
                  <a:cubicBezTo>
                    <a:pt x="560" y="795"/>
                    <a:pt x="715" y="795"/>
                    <a:pt x="870" y="795"/>
                  </a:cubicBezTo>
                  <a:cubicBezTo>
                    <a:pt x="1804" y="795"/>
                    <a:pt x="2768" y="768"/>
                    <a:pt x="3623" y="388"/>
                  </a:cubicBezTo>
                  <a:cubicBezTo>
                    <a:pt x="3697" y="351"/>
                    <a:pt x="3660" y="203"/>
                    <a:pt x="3586" y="203"/>
                  </a:cubicBezTo>
                  <a:cubicBezTo>
                    <a:pt x="3168" y="53"/>
                    <a:pt x="2731" y="1"/>
                    <a:pt x="2288" y="1"/>
                  </a:cubicBezTo>
                  <a:close/>
                </a:path>
              </a:pathLst>
            </a:custGeom>
            <a:solidFill>
              <a:schemeClr val="dk1"/>
            </a:solidFill>
            <a:ln w="1270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0" name="Google Shape;1020;p28">
              <a:extLst>
                <a:ext uri="{FF2B5EF4-FFF2-40B4-BE49-F238E27FC236}">
                  <a16:creationId xmlns:a16="http://schemas.microsoft.com/office/drawing/2014/main" id="{40509E7F-691B-40CF-A4A0-0FF93A6B7970}"/>
                </a:ext>
              </a:extLst>
            </p:cNvPr>
            <p:cNvSpPr/>
            <p:nvPr/>
          </p:nvSpPr>
          <p:spPr>
            <a:xfrm flipH="1">
              <a:off x="4487847" y="1873453"/>
              <a:ext cx="75073" cy="15150"/>
            </a:xfrm>
            <a:custGeom>
              <a:avLst/>
              <a:gdLst/>
              <a:ahLst/>
              <a:cxnLst/>
              <a:rect l="l" t="t" r="r" b="b"/>
              <a:pathLst>
                <a:path w="3439" h="694" extrusionOk="0">
                  <a:moveTo>
                    <a:pt x="2099" y="0"/>
                  </a:moveTo>
                  <a:cubicBezTo>
                    <a:pt x="1523" y="0"/>
                    <a:pt x="947" y="86"/>
                    <a:pt x="370" y="171"/>
                  </a:cubicBezTo>
                  <a:cubicBezTo>
                    <a:pt x="38" y="208"/>
                    <a:pt x="1" y="689"/>
                    <a:pt x="370" y="689"/>
                  </a:cubicBezTo>
                  <a:cubicBezTo>
                    <a:pt x="629" y="689"/>
                    <a:pt x="886" y="693"/>
                    <a:pt x="1140" y="693"/>
                  </a:cubicBezTo>
                  <a:cubicBezTo>
                    <a:pt x="1905" y="693"/>
                    <a:pt x="2653" y="652"/>
                    <a:pt x="3402" y="319"/>
                  </a:cubicBezTo>
                  <a:cubicBezTo>
                    <a:pt x="3439" y="282"/>
                    <a:pt x="3402" y="171"/>
                    <a:pt x="3365" y="171"/>
                  </a:cubicBezTo>
                  <a:cubicBezTo>
                    <a:pt x="2943" y="46"/>
                    <a:pt x="2521" y="0"/>
                    <a:pt x="2099" y="0"/>
                  </a:cubicBezTo>
                  <a:close/>
                </a:path>
              </a:pathLst>
            </a:custGeom>
            <a:solidFill>
              <a:schemeClr val="dk1"/>
            </a:solidFill>
            <a:ln w="1270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1" name="Google Shape;1021;p28">
              <a:extLst>
                <a:ext uri="{FF2B5EF4-FFF2-40B4-BE49-F238E27FC236}">
                  <a16:creationId xmlns:a16="http://schemas.microsoft.com/office/drawing/2014/main" id="{B1835461-F4F5-4F89-8132-7D5D8329EA51}"/>
                </a:ext>
              </a:extLst>
            </p:cNvPr>
            <p:cNvSpPr/>
            <p:nvPr/>
          </p:nvSpPr>
          <p:spPr>
            <a:xfrm flipH="1">
              <a:off x="4912135" y="1871313"/>
              <a:ext cx="67018" cy="15761"/>
            </a:xfrm>
            <a:custGeom>
              <a:avLst/>
              <a:gdLst/>
              <a:ahLst/>
              <a:cxnLst/>
              <a:rect l="l" t="t" r="r" b="b"/>
              <a:pathLst>
                <a:path w="3070" h="722" extrusionOk="0">
                  <a:moveTo>
                    <a:pt x="1674" y="1"/>
                  </a:moveTo>
                  <a:cubicBezTo>
                    <a:pt x="1221" y="1"/>
                    <a:pt x="759" y="47"/>
                    <a:pt x="333" y="47"/>
                  </a:cubicBezTo>
                  <a:cubicBezTo>
                    <a:pt x="1" y="84"/>
                    <a:pt x="1" y="602"/>
                    <a:pt x="333" y="676"/>
                  </a:cubicBezTo>
                  <a:cubicBezTo>
                    <a:pt x="759" y="676"/>
                    <a:pt x="1221" y="722"/>
                    <a:pt x="1674" y="722"/>
                  </a:cubicBezTo>
                  <a:cubicBezTo>
                    <a:pt x="2126" y="722"/>
                    <a:pt x="2570" y="676"/>
                    <a:pt x="2958" y="491"/>
                  </a:cubicBezTo>
                  <a:cubicBezTo>
                    <a:pt x="3069" y="417"/>
                    <a:pt x="3069" y="269"/>
                    <a:pt x="2958" y="232"/>
                  </a:cubicBezTo>
                  <a:cubicBezTo>
                    <a:pt x="2570" y="47"/>
                    <a:pt x="2126" y="1"/>
                    <a:pt x="1674" y="1"/>
                  </a:cubicBezTo>
                  <a:close/>
                </a:path>
              </a:pathLst>
            </a:custGeom>
            <a:solidFill>
              <a:schemeClr val="dk1"/>
            </a:solidFill>
            <a:ln w="1270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2" name="Google Shape;1022;p28">
              <a:extLst>
                <a:ext uri="{FF2B5EF4-FFF2-40B4-BE49-F238E27FC236}">
                  <a16:creationId xmlns:a16="http://schemas.microsoft.com/office/drawing/2014/main" id="{F595D5CC-3331-438F-9C1B-1AC7C6610A40}"/>
                </a:ext>
              </a:extLst>
            </p:cNvPr>
            <p:cNvSpPr/>
            <p:nvPr/>
          </p:nvSpPr>
          <p:spPr>
            <a:xfrm flipH="1">
              <a:off x="5021918" y="1873453"/>
              <a:ext cx="75073" cy="15150"/>
            </a:xfrm>
            <a:custGeom>
              <a:avLst/>
              <a:gdLst/>
              <a:ahLst/>
              <a:cxnLst/>
              <a:rect l="l" t="t" r="r" b="b"/>
              <a:pathLst>
                <a:path w="3439" h="694" extrusionOk="0">
                  <a:moveTo>
                    <a:pt x="2099" y="0"/>
                  </a:moveTo>
                  <a:cubicBezTo>
                    <a:pt x="1523" y="0"/>
                    <a:pt x="947" y="86"/>
                    <a:pt x="370" y="171"/>
                  </a:cubicBezTo>
                  <a:cubicBezTo>
                    <a:pt x="38" y="208"/>
                    <a:pt x="1" y="689"/>
                    <a:pt x="370" y="689"/>
                  </a:cubicBezTo>
                  <a:cubicBezTo>
                    <a:pt x="629" y="689"/>
                    <a:pt x="886" y="693"/>
                    <a:pt x="1140" y="693"/>
                  </a:cubicBezTo>
                  <a:cubicBezTo>
                    <a:pt x="1905" y="693"/>
                    <a:pt x="2653" y="652"/>
                    <a:pt x="3402" y="319"/>
                  </a:cubicBezTo>
                  <a:cubicBezTo>
                    <a:pt x="3439" y="282"/>
                    <a:pt x="3402" y="171"/>
                    <a:pt x="3365" y="171"/>
                  </a:cubicBezTo>
                  <a:cubicBezTo>
                    <a:pt x="2943" y="46"/>
                    <a:pt x="2521" y="0"/>
                    <a:pt x="2099" y="0"/>
                  </a:cubicBezTo>
                  <a:close/>
                </a:path>
              </a:pathLst>
            </a:custGeom>
            <a:solidFill>
              <a:schemeClr val="dk1"/>
            </a:solidFill>
            <a:ln w="1270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03" name="Google Shape;1023;p28">
              <a:extLst>
                <a:ext uri="{FF2B5EF4-FFF2-40B4-BE49-F238E27FC236}">
                  <a16:creationId xmlns:a16="http://schemas.microsoft.com/office/drawing/2014/main" id="{EE11043F-8F5F-40D7-AD48-C406A7F4922E}"/>
                </a:ext>
              </a:extLst>
            </p:cNvPr>
            <p:cNvSpPr/>
            <p:nvPr/>
          </p:nvSpPr>
          <p:spPr>
            <a:xfrm flipH="1">
              <a:off x="5158672" y="1871313"/>
              <a:ext cx="67018" cy="15761"/>
            </a:xfrm>
            <a:custGeom>
              <a:avLst/>
              <a:gdLst/>
              <a:ahLst/>
              <a:cxnLst/>
              <a:rect l="l" t="t" r="r" b="b"/>
              <a:pathLst>
                <a:path w="3070" h="722" extrusionOk="0">
                  <a:moveTo>
                    <a:pt x="1674" y="1"/>
                  </a:moveTo>
                  <a:cubicBezTo>
                    <a:pt x="1221" y="1"/>
                    <a:pt x="759" y="47"/>
                    <a:pt x="333" y="47"/>
                  </a:cubicBezTo>
                  <a:cubicBezTo>
                    <a:pt x="1" y="84"/>
                    <a:pt x="1" y="602"/>
                    <a:pt x="333" y="676"/>
                  </a:cubicBezTo>
                  <a:cubicBezTo>
                    <a:pt x="759" y="676"/>
                    <a:pt x="1221" y="722"/>
                    <a:pt x="1674" y="722"/>
                  </a:cubicBezTo>
                  <a:cubicBezTo>
                    <a:pt x="2126" y="722"/>
                    <a:pt x="2570" y="676"/>
                    <a:pt x="2958" y="491"/>
                  </a:cubicBezTo>
                  <a:cubicBezTo>
                    <a:pt x="3069" y="417"/>
                    <a:pt x="3069" y="269"/>
                    <a:pt x="2958" y="232"/>
                  </a:cubicBezTo>
                  <a:cubicBezTo>
                    <a:pt x="2570" y="47"/>
                    <a:pt x="2126" y="1"/>
                    <a:pt x="1674" y="1"/>
                  </a:cubicBezTo>
                  <a:close/>
                </a:path>
              </a:pathLst>
            </a:custGeom>
            <a:solidFill>
              <a:schemeClr val="dk1"/>
            </a:solidFill>
            <a:ln w="1270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4" name="Google Shape;1024;p28">
              <a:extLst>
                <a:ext uri="{FF2B5EF4-FFF2-40B4-BE49-F238E27FC236}">
                  <a16:creationId xmlns:a16="http://schemas.microsoft.com/office/drawing/2014/main" id="{66B5C442-9F25-4FAA-8CEE-80B84BDB28F5}"/>
                </a:ext>
              </a:extLst>
            </p:cNvPr>
            <p:cNvSpPr/>
            <p:nvPr/>
          </p:nvSpPr>
          <p:spPr>
            <a:xfrm flipH="1">
              <a:off x="5268455" y="1873453"/>
              <a:ext cx="75073" cy="15150"/>
            </a:xfrm>
            <a:custGeom>
              <a:avLst/>
              <a:gdLst/>
              <a:ahLst/>
              <a:cxnLst/>
              <a:rect l="l" t="t" r="r" b="b"/>
              <a:pathLst>
                <a:path w="3439" h="694" extrusionOk="0">
                  <a:moveTo>
                    <a:pt x="2099" y="0"/>
                  </a:moveTo>
                  <a:cubicBezTo>
                    <a:pt x="1523" y="0"/>
                    <a:pt x="947" y="86"/>
                    <a:pt x="370" y="171"/>
                  </a:cubicBezTo>
                  <a:cubicBezTo>
                    <a:pt x="38" y="208"/>
                    <a:pt x="1" y="689"/>
                    <a:pt x="370" y="689"/>
                  </a:cubicBezTo>
                  <a:cubicBezTo>
                    <a:pt x="629" y="689"/>
                    <a:pt x="886" y="693"/>
                    <a:pt x="1140" y="693"/>
                  </a:cubicBezTo>
                  <a:cubicBezTo>
                    <a:pt x="1905" y="693"/>
                    <a:pt x="2653" y="652"/>
                    <a:pt x="3402" y="319"/>
                  </a:cubicBezTo>
                  <a:cubicBezTo>
                    <a:pt x="3439" y="282"/>
                    <a:pt x="3402" y="171"/>
                    <a:pt x="3365" y="171"/>
                  </a:cubicBezTo>
                  <a:cubicBezTo>
                    <a:pt x="2943" y="46"/>
                    <a:pt x="2521" y="0"/>
                    <a:pt x="2099" y="0"/>
                  </a:cubicBezTo>
                  <a:close/>
                </a:path>
              </a:pathLst>
            </a:custGeom>
            <a:solidFill>
              <a:schemeClr val="dk1"/>
            </a:solidFill>
            <a:ln w="1270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02499D5B-43B3-8801-27F9-F85FACBE681A}"/>
              </a:ext>
            </a:extLst>
          </p:cNvPr>
          <p:cNvGrpSpPr/>
          <p:nvPr/>
        </p:nvGrpSpPr>
        <p:grpSpPr>
          <a:xfrm flipH="1">
            <a:off x="3592890" y="5198734"/>
            <a:ext cx="1491405" cy="28233"/>
            <a:chOff x="5134553" y="3749587"/>
            <a:chExt cx="1118554" cy="21175"/>
          </a:xfrm>
        </p:grpSpPr>
        <p:grpSp>
          <p:nvGrpSpPr>
            <p:cNvPr id="7" name="Google Shape;1013;p28">
              <a:extLst>
                <a:ext uri="{FF2B5EF4-FFF2-40B4-BE49-F238E27FC236}">
                  <a16:creationId xmlns:a16="http://schemas.microsoft.com/office/drawing/2014/main" id="{269683D4-1C14-8B29-7B8E-194887E8E11C}"/>
                </a:ext>
              </a:extLst>
            </p:cNvPr>
            <p:cNvGrpSpPr/>
            <p:nvPr/>
          </p:nvGrpSpPr>
          <p:grpSpPr>
            <a:xfrm>
              <a:off x="5257924" y="3749587"/>
              <a:ext cx="995183" cy="21175"/>
              <a:chOff x="4487847" y="1868148"/>
              <a:chExt cx="855681" cy="21175"/>
            </a:xfrm>
          </p:grpSpPr>
          <p:sp>
            <p:nvSpPr>
              <p:cNvPr id="10" name="Google Shape;1017;p28">
                <a:extLst>
                  <a:ext uri="{FF2B5EF4-FFF2-40B4-BE49-F238E27FC236}">
                    <a16:creationId xmlns:a16="http://schemas.microsoft.com/office/drawing/2014/main" id="{5B881FE8-6AEB-1FED-B4E1-29EBC8FF2495}"/>
                  </a:ext>
                </a:extLst>
              </p:cNvPr>
              <p:cNvSpPr/>
              <p:nvPr/>
            </p:nvSpPr>
            <p:spPr>
              <a:xfrm flipH="1">
                <a:off x="4798553" y="1871313"/>
                <a:ext cx="67018" cy="15761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722" extrusionOk="0">
                    <a:moveTo>
                      <a:pt x="1674" y="1"/>
                    </a:moveTo>
                    <a:cubicBezTo>
                      <a:pt x="1221" y="1"/>
                      <a:pt x="759" y="47"/>
                      <a:pt x="333" y="47"/>
                    </a:cubicBezTo>
                    <a:cubicBezTo>
                      <a:pt x="1" y="84"/>
                      <a:pt x="1" y="602"/>
                      <a:pt x="333" y="676"/>
                    </a:cubicBezTo>
                    <a:cubicBezTo>
                      <a:pt x="759" y="676"/>
                      <a:pt x="1221" y="722"/>
                      <a:pt x="1674" y="722"/>
                    </a:cubicBezTo>
                    <a:cubicBezTo>
                      <a:pt x="2126" y="722"/>
                      <a:pt x="2570" y="676"/>
                      <a:pt x="2958" y="491"/>
                    </a:cubicBezTo>
                    <a:cubicBezTo>
                      <a:pt x="3069" y="417"/>
                      <a:pt x="3069" y="269"/>
                      <a:pt x="2958" y="232"/>
                    </a:cubicBezTo>
                    <a:cubicBezTo>
                      <a:pt x="2570" y="47"/>
                      <a:pt x="2126" y="1"/>
                      <a:pt x="1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1" name="Google Shape;1018;p28">
                <a:extLst>
                  <a:ext uri="{FF2B5EF4-FFF2-40B4-BE49-F238E27FC236}">
                    <a16:creationId xmlns:a16="http://schemas.microsoft.com/office/drawing/2014/main" id="{ED6100A5-C59B-7C7B-81D2-07C2F936423E}"/>
                  </a:ext>
                </a:extLst>
              </p:cNvPr>
              <p:cNvSpPr/>
              <p:nvPr/>
            </p:nvSpPr>
            <p:spPr>
              <a:xfrm flipH="1">
                <a:off x="4694446" y="1868148"/>
                <a:ext cx="73371" cy="18839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863" extrusionOk="0">
                    <a:moveTo>
                      <a:pt x="2207" y="0"/>
                    </a:moveTo>
                    <a:cubicBezTo>
                      <a:pt x="1618" y="0"/>
                      <a:pt x="999" y="124"/>
                      <a:pt x="477" y="192"/>
                    </a:cubicBezTo>
                    <a:cubicBezTo>
                      <a:pt x="81" y="228"/>
                      <a:pt x="0" y="859"/>
                      <a:pt x="439" y="859"/>
                    </a:cubicBezTo>
                    <a:cubicBezTo>
                      <a:pt x="451" y="859"/>
                      <a:pt x="464" y="859"/>
                      <a:pt x="477" y="858"/>
                    </a:cubicBezTo>
                    <a:cubicBezTo>
                      <a:pt x="680" y="858"/>
                      <a:pt x="909" y="862"/>
                      <a:pt x="1149" y="862"/>
                    </a:cubicBezTo>
                    <a:cubicBezTo>
                      <a:pt x="1870" y="862"/>
                      <a:pt x="2695" y="821"/>
                      <a:pt x="3249" y="488"/>
                    </a:cubicBezTo>
                    <a:cubicBezTo>
                      <a:pt x="3360" y="414"/>
                      <a:pt x="3360" y="266"/>
                      <a:pt x="3249" y="192"/>
                    </a:cubicBezTo>
                    <a:cubicBezTo>
                      <a:pt x="2935" y="49"/>
                      <a:pt x="2577" y="0"/>
                      <a:pt x="2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2" name="Google Shape;1019;p28">
                <a:extLst>
                  <a:ext uri="{FF2B5EF4-FFF2-40B4-BE49-F238E27FC236}">
                    <a16:creationId xmlns:a16="http://schemas.microsoft.com/office/drawing/2014/main" id="{B96CEB01-7BD3-6B66-2055-AFB7374003B1}"/>
                  </a:ext>
                </a:extLst>
              </p:cNvPr>
              <p:cNvSpPr/>
              <p:nvPr/>
            </p:nvSpPr>
            <p:spPr>
              <a:xfrm flipH="1">
                <a:off x="4584685" y="1871946"/>
                <a:ext cx="80727" cy="17377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96" extrusionOk="0">
                    <a:moveTo>
                      <a:pt x="2288" y="1"/>
                    </a:moveTo>
                    <a:cubicBezTo>
                      <a:pt x="1636" y="1"/>
                      <a:pt x="971" y="115"/>
                      <a:pt x="333" y="203"/>
                    </a:cubicBezTo>
                    <a:cubicBezTo>
                      <a:pt x="0" y="240"/>
                      <a:pt x="74" y="795"/>
                      <a:pt x="407" y="795"/>
                    </a:cubicBezTo>
                    <a:cubicBezTo>
                      <a:pt x="560" y="795"/>
                      <a:pt x="715" y="795"/>
                      <a:pt x="870" y="795"/>
                    </a:cubicBezTo>
                    <a:cubicBezTo>
                      <a:pt x="1804" y="795"/>
                      <a:pt x="2768" y="768"/>
                      <a:pt x="3623" y="388"/>
                    </a:cubicBezTo>
                    <a:cubicBezTo>
                      <a:pt x="3697" y="351"/>
                      <a:pt x="3660" y="203"/>
                      <a:pt x="3586" y="203"/>
                    </a:cubicBezTo>
                    <a:cubicBezTo>
                      <a:pt x="3168" y="53"/>
                      <a:pt x="2731" y="1"/>
                      <a:pt x="2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3" name="Google Shape;1020;p28">
                <a:extLst>
                  <a:ext uri="{FF2B5EF4-FFF2-40B4-BE49-F238E27FC236}">
                    <a16:creationId xmlns:a16="http://schemas.microsoft.com/office/drawing/2014/main" id="{C89AF6C2-BAD9-FC15-BBF0-C1CB0D840277}"/>
                  </a:ext>
                </a:extLst>
              </p:cNvPr>
              <p:cNvSpPr/>
              <p:nvPr/>
            </p:nvSpPr>
            <p:spPr>
              <a:xfrm flipH="1">
                <a:off x="4487847" y="1873453"/>
                <a:ext cx="75073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694" extrusionOk="0">
                    <a:moveTo>
                      <a:pt x="2099" y="0"/>
                    </a:moveTo>
                    <a:cubicBezTo>
                      <a:pt x="1523" y="0"/>
                      <a:pt x="947" y="86"/>
                      <a:pt x="370" y="171"/>
                    </a:cubicBezTo>
                    <a:cubicBezTo>
                      <a:pt x="38" y="208"/>
                      <a:pt x="1" y="689"/>
                      <a:pt x="370" y="689"/>
                    </a:cubicBezTo>
                    <a:cubicBezTo>
                      <a:pt x="629" y="689"/>
                      <a:pt x="886" y="693"/>
                      <a:pt x="1140" y="693"/>
                    </a:cubicBezTo>
                    <a:cubicBezTo>
                      <a:pt x="1905" y="693"/>
                      <a:pt x="2653" y="652"/>
                      <a:pt x="3402" y="319"/>
                    </a:cubicBezTo>
                    <a:cubicBezTo>
                      <a:pt x="3439" y="282"/>
                      <a:pt x="3402" y="171"/>
                      <a:pt x="3365" y="171"/>
                    </a:cubicBezTo>
                    <a:cubicBezTo>
                      <a:pt x="2943" y="46"/>
                      <a:pt x="2521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14" name="Google Shape;1021;p28">
                <a:extLst>
                  <a:ext uri="{FF2B5EF4-FFF2-40B4-BE49-F238E27FC236}">
                    <a16:creationId xmlns:a16="http://schemas.microsoft.com/office/drawing/2014/main" id="{1552A4B8-8F38-F647-2AD7-84B3AB2D07B3}"/>
                  </a:ext>
                </a:extLst>
              </p:cNvPr>
              <p:cNvSpPr/>
              <p:nvPr/>
            </p:nvSpPr>
            <p:spPr>
              <a:xfrm flipH="1">
                <a:off x="4912135" y="1871313"/>
                <a:ext cx="67018" cy="15761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722" extrusionOk="0">
                    <a:moveTo>
                      <a:pt x="1674" y="1"/>
                    </a:moveTo>
                    <a:cubicBezTo>
                      <a:pt x="1221" y="1"/>
                      <a:pt x="759" y="47"/>
                      <a:pt x="333" y="47"/>
                    </a:cubicBezTo>
                    <a:cubicBezTo>
                      <a:pt x="1" y="84"/>
                      <a:pt x="1" y="602"/>
                      <a:pt x="333" y="676"/>
                    </a:cubicBezTo>
                    <a:cubicBezTo>
                      <a:pt x="759" y="676"/>
                      <a:pt x="1221" y="722"/>
                      <a:pt x="1674" y="722"/>
                    </a:cubicBezTo>
                    <a:cubicBezTo>
                      <a:pt x="2126" y="722"/>
                      <a:pt x="2570" y="676"/>
                      <a:pt x="2958" y="491"/>
                    </a:cubicBezTo>
                    <a:cubicBezTo>
                      <a:pt x="3069" y="417"/>
                      <a:pt x="3069" y="269"/>
                      <a:pt x="2958" y="232"/>
                    </a:cubicBezTo>
                    <a:cubicBezTo>
                      <a:pt x="2570" y="47"/>
                      <a:pt x="2126" y="1"/>
                      <a:pt x="1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34" name="Google Shape;1022;p28">
                <a:extLst>
                  <a:ext uri="{FF2B5EF4-FFF2-40B4-BE49-F238E27FC236}">
                    <a16:creationId xmlns:a16="http://schemas.microsoft.com/office/drawing/2014/main" id="{323829A6-C9CA-31A9-FD87-272F6069AC51}"/>
                  </a:ext>
                </a:extLst>
              </p:cNvPr>
              <p:cNvSpPr/>
              <p:nvPr/>
            </p:nvSpPr>
            <p:spPr>
              <a:xfrm flipH="1">
                <a:off x="5021918" y="1873453"/>
                <a:ext cx="75073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694" extrusionOk="0">
                    <a:moveTo>
                      <a:pt x="2099" y="0"/>
                    </a:moveTo>
                    <a:cubicBezTo>
                      <a:pt x="1523" y="0"/>
                      <a:pt x="947" y="86"/>
                      <a:pt x="370" y="171"/>
                    </a:cubicBezTo>
                    <a:cubicBezTo>
                      <a:pt x="38" y="208"/>
                      <a:pt x="1" y="689"/>
                      <a:pt x="370" y="689"/>
                    </a:cubicBezTo>
                    <a:cubicBezTo>
                      <a:pt x="629" y="689"/>
                      <a:pt x="886" y="693"/>
                      <a:pt x="1140" y="693"/>
                    </a:cubicBezTo>
                    <a:cubicBezTo>
                      <a:pt x="1905" y="693"/>
                      <a:pt x="2653" y="652"/>
                      <a:pt x="3402" y="319"/>
                    </a:cubicBezTo>
                    <a:cubicBezTo>
                      <a:pt x="3439" y="282"/>
                      <a:pt x="3402" y="171"/>
                      <a:pt x="3365" y="171"/>
                    </a:cubicBezTo>
                    <a:cubicBezTo>
                      <a:pt x="2943" y="46"/>
                      <a:pt x="2521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 dirty="0"/>
              </a:p>
            </p:txBody>
          </p:sp>
          <p:sp>
            <p:nvSpPr>
              <p:cNvPr id="35" name="Google Shape;1023;p28">
                <a:extLst>
                  <a:ext uri="{FF2B5EF4-FFF2-40B4-BE49-F238E27FC236}">
                    <a16:creationId xmlns:a16="http://schemas.microsoft.com/office/drawing/2014/main" id="{9A8469B9-FFF5-5A40-C654-D448285568AE}"/>
                  </a:ext>
                </a:extLst>
              </p:cNvPr>
              <p:cNvSpPr/>
              <p:nvPr/>
            </p:nvSpPr>
            <p:spPr>
              <a:xfrm flipH="1">
                <a:off x="5158672" y="1871313"/>
                <a:ext cx="67018" cy="15761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722" extrusionOk="0">
                    <a:moveTo>
                      <a:pt x="1674" y="1"/>
                    </a:moveTo>
                    <a:cubicBezTo>
                      <a:pt x="1221" y="1"/>
                      <a:pt x="759" y="47"/>
                      <a:pt x="333" y="47"/>
                    </a:cubicBezTo>
                    <a:cubicBezTo>
                      <a:pt x="1" y="84"/>
                      <a:pt x="1" y="602"/>
                      <a:pt x="333" y="676"/>
                    </a:cubicBezTo>
                    <a:cubicBezTo>
                      <a:pt x="759" y="676"/>
                      <a:pt x="1221" y="722"/>
                      <a:pt x="1674" y="722"/>
                    </a:cubicBezTo>
                    <a:cubicBezTo>
                      <a:pt x="2126" y="722"/>
                      <a:pt x="2570" y="676"/>
                      <a:pt x="2958" y="491"/>
                    </a:cubicBezTo>
                    <a:cubicBezTo>
                      <a:pt x="3069" y="417"/>
                      <a:pt x="3069" y="269"/>
                      <a:pt x="2958" y="232"/>
                    </a:cubicBezTo>
                    <a:cubicBezTo>
                      <a:pt x="2570" y="47"/>
                      <a:pt x="2126" y="1"/>
                      <a:pt x="1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36" name="Google Shape;1024;p28">
                <a:extLst>
                  <a:ext uri="{FF2B5EF4-FFF2-40B4-BE49-F238E27FC236}">
                    <a16:creationId xmlns:a16="http://schemas.microsoft.com/office/drawing/2014/main" id="{ED114C5C-2930-5AB2-0527-9B41D696AB46}"/>
                  </a:ext>
                </a:extLst>
              </p:cNvPr>
              <p:cNvSpPr/>
              <p:nvPr/>
            </p:nvSpPr>
            <p:spPr>
              <a:xfrm flipH="1">
                <a:off x="5268455" y="1873453"/>
                <a:ext cx="75073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694" extrusionOk="0">
                    <a:moveTo>
                      <a:pt x="2099" y="0"/>
                    </a:moveTo>
                    <a:cubicBezTo>
                      <a:pt x="1523" y="0"/>
                      <a:pt x="947" y="86"/>
                      <a:pt x="370" y="171"/>
                    </a:cubicBezTo>
                    <a:cubicBezTo>
                      <a:pt x="38" y="208"/>
                      <a:pt x="1" y="689"/>
                      <a:pt x="370" y="689"/>
                    </a:cubicBezTo>
                    <a:cubicBezTo>
                      <a:pt x="629" y="689"/>
                      <a:pt x="886" y="693"/>
                      <a:pt x="1140" y="693"/>
                    </a:cubicBezTo>
                    <a:cubicBezTo>
                      <a:pt x="1905" y="693"/>
                      <a:pt x="2653" y="652"/>
                      <a:pt x="3402" y="319"/>
                    </a:cubicBezTo>
                    <a:cubicBezTo>
                      <a:pt x="3439" y="282"/>
                      <a:pt x="3402" y="171"/>
                      <a:pt x="3365" y="171"/>
                    </a:cubicBezTo>
                    <a:cubicBezTo>
                      <a:pt x="2943" y="46"/>
                      <a:pt x="2521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</p:grpSp>
        <p:sp>
          <p:nvSpPr>
            <p:cNvPr id="43" name="Google Shape;1020;p28">
              <a:extLst>
                <a:ext uri="{FF2B5EF4-FFF2-40B4-BE49-F238E27FC236}">
                  <a16:creationId xmlns:a16="http://schemas.microsoft.com/office/drawing/2014/main" id="{2CE91C29-7795-E6C9-D7DB-730730F88ED2}"/>
                </a:ext>
              </a:extLst>
            </p:cNvPr>
            <p:cNvSpPr/>
            <p:nvPr/>
          </p:nvSpPr>
          <p:spPr>
            <a:xfrm flipH="1">
              <a:off x="5134553" y="3754895"/>
              <a:ext cx="87312" cy="15150"/>
            </a:xfrm>
            <a:custGeom>
              <a:avLst/>
              <a:gdLst/>
              <a:ahLst/>
              <a:cxnLst/>
              <a:rect l="l" t="t" r="r" b="b"/>
              <a:pathLst>
                <a:path w="3439" h="694" extrusionOk="0">
                  <a:moveTo>
                    <a:pt x="2099" y="0"/>
                  </a:moveTo>
                  <a:cubicBezTo>
                    <a:pt x="1523" y="0"/>
                    <a:pt x="947" y="86"/>
                    <a:pt x="370" y="171"/>
                  </a:cubicBezTo>
                  <a:cubicBezTo>
                    <a:pt x="38" y="208"/>
                    <a:pt x="1" y="689"/>
                    <a:pt x="370" y="689"/>
                  </a:cubicBezTo>
                  <a:cubicBezTo>
                    <a:pt x="629" y="689"/>
                    <a:pt x="886" y="693"/>
                    <a:pt x="1140" y="693"/>
                  </a:cubicBezTo>
                  <a:cubicBezTo>
                    <a:pt x="1905" y="693"/>
                    <a:pt x="2653" y="652"/>
                    <a:pt x="3402" y="319"/>
                  </a:cubicBezTo>
                  <a:cubicBezTo>
                    <a:pt x="3439" y="282"/>
                    <a:pt x="3402" y="171"/>
                    <a:pt x="3365" y="171"/>
                  </a:cubicBezTo>
                  <a:cubicBezTo>
                    <a:pt x="2943" y="46"/>
                    <a:pt x="2521" y="0"/>
                    <a:pt x="2099" y="0"/>
                  </a:cubicBezTo>
                  <a:close/>
                </a:path>
              </a:pathLst>
            </a:custGeom>
            <a:solidFill>
              <a:schemeClr val="dk1"/>
            </a:solidFill>
            <a:ln w="1270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05" name="Google Shape;937;p28">
            <a:extLst>
              <a:ext uri="{FF2B5EF4-FFF2-40B4-BE49-F238E27FC236}">
                <a16:creationId xmlns:a16="http://schemas.microsoft.com/office/drawing/2014/main" id="{754A8516-C06D-47D9-A51F-40CDFD3CEE17}"/>
              </a:ext>
            </a:extLst>
          </p:cNvPr>
          <p:cNvGrpSpPr/>
          <p:nvPr/>
        </p:nvGrpSpPr>
        <p:grpSpPr>
          <a:xfrm flipH="1">
            <a:off x="476342" y="364069"/>
            <a:ext cx="3194032" cy="2957555"/>
            <a:chOff x="6643613" y="2548567"/>
            <a:chExt cx="1613405" cy="1279716"/>
          </a:xfrm>
        </p:grpSpPr>
        <p:sp>
          <p:nvSpPr>
            <p:cNvPr id="106" name="Google Shape;938;p28">
              <a:extLst>
                <a:ext uri="{FF2B5EF4-FFF2-40B4-BE49-F238E27FC236}">
                  <a16:creationId xmlns:a16="http://schemas.microsoft.com/office/drawing/2014/main" id="{C0A9DCC3-B3ED-4B4C-8FFF-2999986662EC}"/>
                </a:ext>
              </a:extLst>
            </p:cNvPr>
            <p:cNvSpPr/>
            <p:nvPr/>
          </p:nvSpPr>
          <p:spPr>
            <a:xfrm>
              <a:off x="6813698" y="2571327"/>
              <a:ext cx="1408283" cy="1169258"/>
            </a:xfrm>
            <a:custGeom>
              <a:avLst/>
              <a:gdLst/>
              <a:ahLst/>
              <a:cxnLst/>
              <a:rect l="l" t="t" r="r" b="b"/>
              <a:pathLst>
                <a:path w="38636" h="12238" extrusionOk="0">
                  <a:moveTo>
                    <a:pt x="38635" y="0"/>
                  </a:moveTo>
                  <a:lnTo>
                    <a:pt x="1" y="592"/>
                  </a:lnTo>
                  <a:lnTo>
                    <a:pt x="629" y="12238"/>
                  </a:lnTo>
                  <a:lnTo>
                    <a:pt x="38413" y="11868"/>
                  </a:lnTo>
                  <a:lnTo>
                    <a:pt x="386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0" rIns="192000" bIns="121900" anchor="ctr" anchorCtr="0">
              <a:noAutofit/>
            </a:bodyPr>
            <a:lstStyle/>
            <a:p>
              <a:pPr algn="ctr" rtl="0">
                <a:lnSpc>
                  <a:spcPct val="90000"/>
                </a:lnSpc>
              </a:pPr>
              <a:r>
                <a:rPr lang="ar-SA" sz="3200" b="1" dirty="0">
                  <a:solidFill>
                    <a:srgbClr val="EB5793"/>
                  </a:solidFill>
                  <a:latin typeface="Alnaseeb" panose="00000500000000000000" pitchFamily="50" charset="-78"/>
                  <a:cs typeface="Alnaseeb" panose="00000500000000000000" pitchFamily="50" charset="-78"/>
                  <a:sym typeface="Arial"/>
                </a:rPr>
                <a:t>هي المسؤولة عن إدارة الأجهزة، وتتضمن البرامج المخصصة لإدارة الحاسب. </a:t>
              </a:r>
              <a:endParaRPr sz="3200" b="1" dirty="0">
                <a:solidFill>
                  <a:srgbClr val="EB5793"/>
                </a:solidFill>
                <a:latin typeface="Alnaseeb" panose="00000500000000000000" pitchFamily="50" charset="-78"/>
                <a:ea typeface="Fira Sans Extra Condensed Medium"/>
                <a:cs typeface="Alnaseeb" panose="00000500000000000000" pitchFamily="50" charset="-78"/>
                <a:sym typeface="Fira Sans Extra Condensed Medium"/>
              </a:endParaRPr>
            </a:p>
          </p:txBody>
        </p:sp>
        <p:sp>
          <p:nvSpPr>
            <p:cNvPr id="110" name="Google Shape;942;p28">
              <a:extLst>
                <a:ext uri="{FF2B5EF4-FFF2-40B4-BE49-F238E27FC236}">
                  <a16:creationId xmlns:a16="http://schemas.microsoft.com/office/drawing/2014/main" id="{C6CB0481-AF4C-4C3C-89EF-B1174506E68C}"/>
                </a:ext>
              </a:extLst>
            </p:cNvPr>
            <p:cNvSpPr/>
            <p:nvPr/>
          </p:nvSpPr>
          <p:spPr>
            <a:xfrm>
              <a:off x="6643613" y="2548567"/>
              <a:ext cx="1613405" cy="1279716"/>
            </a:xfrm>
            <a:custGeom>
              <a:avLst/>
              <a:gdLst/>
              <a:ahLst/>
              <a:cxnLst/>
              <a:rect l="l" t="t" r="r" b="b"/>
              <a:pathLst>
                <a:path w="49912" h="47070" extrusionOk="0">
                  <a:moveTo>
                    <a:pt x="4031" y="1690"/>
                  </a:moveTo>
                  <a:lnTo>
                    <a:pt x="4031" y="2762"/>
                  </a:lnTo>
                  <a:cubicBezTo>
                    <a:pt x="3402" y="3095"/>
                    <a:pt x="2811" y="3502"/>
                    <a:pt x="2256" y="3982"/>
                  </a:cubicBezTo>
                  <a:cubicBezTo>
                    <a:pt x="1738" y="4352"/>
                    <a:pt x="1258" y="4795"/>
                    <a:pt x="777" y="5202"/>
                  </a:cubicBezTo>
                  <a:cubicBezTo>
                    <a:pt x="740" y="4869"/>
                    <a:pt x="703" y="4537"/>
                    <a:pt x="666" y="4204"/>
                  </a:cubicBezTo>
                  <a:cubicBezTo>
                    <a:pt x="703" y="4204"/>
                    <a:pt x="703" y="4204"/>
                    <a:pt x="740" y="4167"/>
                  </a:cubicBezTo>
                  <a:lnTo>
                    <a:pt x="740" y="4204"/>
                  </a:lnTo>
                  <a:cubicBezTo>
                    <a:pt x="1480" y="3871"/>
                    <a:pt x="2108" y="3132"/>
                    <a:pt x="2737" y="2651"/>
                  </a:cubicBezTo>
                  <a:cubicBezTo>
                    <a:pt x="3180" y="2318"/>
                    <a:pt x="3624" y="2023"/>
                    <a:pt x="4031" y="1690"/>
                  </a:cubicBezTo>
                  <a:close/>
                  <a:moveTo>
                    <a:pt x="4068" y="3206"/>
                  </a:moveTo>
                  <a:lnTo>
                    <a:pt x="4068" y="4500"/>
                  </a:lnTo>
                  <a:cubicBezTo>
                    <a:pt x="3439" y="4795"/>
                    <a:pt x="2921" y="5276"/>
                    <a:pt x="2404" y="5683"/>
                  </a:cubicBezTo>
                  <a:cubicBezTo>
                    <a:pt x="1923" y="6052"/>
                    <a:pt x="1443" y="6459"/>
                    <a:pt x="962" y="6866"/>
                  </a:cubicBezTo>
                  <a:cubicBezTo>
                    <a:pt x="925" y="6385"/>
                    <a:pt x="851" y="5942"/>
                    <a:pt x="814" y="5498"/>
                  </a:cubicBezTo>
                  <a:cubicBezTo>
                    <a:pt x="1406" y="5054"/>
                    <a:pt x="2034" y="4574"/>
                    <a:pt x="2663" y="4130"/>
                  </a:cubicBezTo>
                  <a:cubicBezTo>
                    <a:pt x="3143" y="3797"/>
                    <a:pt x="3587" y="3502"/>
                    <a:pt x="4068" y="3206"/>
                  </a:cubicBezTo>
                  <a:close/>
                  <a:moveTo>
                    <a:pt x="4031" y="4869"/>
                  </a:moveTo>
                  <a:cubicBezTo>
                    <a:pt x="4031" y="5424"/>
                    <a:pt x="4031" y="5905"/>
                    <a:pt x="4031" y="6459"/>
                  </a:cubicBezTo>
                  <a:cubicBezTo>
                    <a:pt x="3032" y="7088"/>
                    <a:pt x="2108" y="7790"/>
                    <a:pt x="1221" y="8530"/>
                  </a:cubicBezTo>
                  <a:cubicBezTo>
                    <a:pt x="1131" y="8589"/>
                    <a:pt x="1187" y="8698"/>
                    <a:pt x="1250" y="8698"/>
                  </a:cubicBezTo>
                  <a:cubicBezTo>
                    <a:pt x="1265" y="8698"/>
                    <a:pt x="1281" y="8692"/>
                    <a:pt x="1295" y="8677"/>
                  </a:cubicBezTo>
                  <a:cubicBezTo>
                    <a:pt x="2256" y="8123"/>
                    <a:pt x="3143" y="7531"/>
                    <a:pt x="4031" y="6903"/>
                  </a:cubicBezTo>
                  <a:lnTo>
                    <a:pt x="4068" y="7864"/>
                  </a:lnTo>
                  <a:cubicBezTo>
                    <a:pt x="3624" y="8160"/>
                    <a:pt x="3217" y="8530"/>
                    <a:pt x="2811" y="8862"/>
                  </a:cubicBezTo>
                  <a:cubicBezTo>
                    <a:pt x="2293" y="9269"/>
                    <a:pt x="1775" y="9750"/>
                    <a:pt x="1221" y="10193"/>
                  </a:cubicBezTo>
                  <a:cubicBezTo>
                    <a:pt x="1147" y="9158"/>
                    <a:pt x="1073" y="8123"/>
                    <a:pt x="962" y="7125"/>
                  </a:cubicBezTo>
                  <a:cubicBezTo>
                    <a:pt x="1554" y="6718"/>
                    <a:pt x="2145" y="6311"/>
                    <a:pt x="2700" y="5868"/>
                  </a:cubicBezTo>
                  <a:cubicBezTo>
                    <a:pt x="3143" y="5572"/>
                    <a:pt x="3587" y="5239"/>
                    <a:pt x="4031" y="4869"/>
                  </a:cubicBezTo>
                  <a:close/>
                  <a:moveTo>
                    <a:pt x="4105" y="8271"/>
                  </a:moveTo>
                  <a:lnTo>
                    <a:pt x="4141" y="9343"/>
                  </a:lnTo>
                  <a:cubicBezTo>
                    <a:pt x="3143" y="9971"/>
                    <a:pt x="2219" y="10674"/>
                    <a:pt x="1369" y="11450"/>
                  </a:cubicBezTo>
                  <a:cubicBezTo>
                    <a:pt x="1295" y="11117"/>
                    <a:pt x="1295" y="10748"/>
                    <a:pt x="1258" y="10415"/>
                  </a:cubicBezTo>
                  <a:cubicBezTo>
                    <a:pt x="1775" y="10045"/>
                    <a:pt x="2330" y="9639"/>
                    <a:pt x="2848" y="9232"/>
                  </a:cubicBezTo>
                  <a:cubicBezTo>
                    <a:pt x="3254" y="8936"/>
                    <a:pt x="3698" y="8603"/>
                    <a:pt x="4105" y="8271"/>
                  </a:cubicBezTo>
                  <a:close/>
                  <a:moveTo>
                    <a:pt x="4141" y="9676"/>
                  </a:moveTo>
                  <a:cubicBezTo>
                    <a:pt x="4141" y="10156"/>
                    <a:pt x="4178" y="10600"/>
                    <a:pt x="4178" y="11081"/>
                  </a:cubicBezTo>
                  <a:cubicBezTo>
                    <a:pt x="3624" y="11376"/>
                    <a:pt x="3143" y="11746"/>
                    <a:pt x="2663" y="12116"/>
                  </a:cubicBezTo>
                  <a:cubicBezTo>
                    <a:pt x="2256" y="12411"/>
                    <a:pt x="1849" y="12744"/>
                    <a:pt x="1443" y="13040"/>
                  </a:cubicBezTo>
                  <a:cubicBezTo>
                    <a:pt x="1407" y="12609"/>
                    <a:pt x="1371" y="12212"/>
                    <a:pt x="1369" y="11783"/>
                  </a:cubicBezTo>
                  <a:lnTo>
                    <a:pt x="1369" y="11783"/>
                  </a:lnTo>
                  <a:cubicBezTo>
                    <a:pt x="2330" y="11154"/>
                    <a:pt x="3254" y="10452"/>
                    <a:pt x="4141" y="9676"/>
                  </a:cubicBezTo>
                  <a:close/>
                  <a:moveTo>
                    <a:pt x="4178" y="11376"/>
                  </a:moveTo>
                  <a:cubicBezTo>
                    <a:pt x="4178" y="11894"/>
                    <a:pt x="4215" y="12411"/>
                    <a:pt x="4252" y="12892"/>
                  </a:cubicBezTo>
                  <a:cubicBezTo>
                    <a:pt x="3846" y="13151"/>
                    <a:pt x="3476" y="13484"/>
                    <a:pt x="3106" y="13779"/>
                  </a:cubicBezTo>
                  <a:cubicBezTo>
                    <a:pt x="2589" y="14149"/>
                    <a:pt x="2071" y="14519"/>
                    <a:pt x="1554" y="14888"/>
                  </a:cubicBezTo>
                  <a:cubicBezTo>
                    <a:pt x="1517" y="14371"/>
                    <a:pt x="1480" y="13816"/>
                    <a:pt x="1443" y="13299"/>
                  </a:cubicBezTo>
                  <a:cubicBezTo>
                    <a:pt x="1923" y="12966"/>
                    <a:pt x="2404" y="12670"/>
                    <a:pt x="2884" y="12301"/>
                  </a:cubicBezTo>
                  <a:cubicBezTo>
                    <a:pt x="3328" y="12042"/>
                    <a:pt x="3772" y="11709"/>
                    <a:pt x="4178" y="11376"/>
                  </a:cubicBezTo>
                  <a:close/>
                  <a:moveTo>
                    <a:pt x="4252" y="13336"/>
                  </a:moveTo>
                  <a:cubicBezTo>
                    <a:pt x="4252" y="13705"/>
                    <a:pt x="4289" y="14075"/>
                    <a:pt x="4289" y="14445"/>
                  </a:cubicBezTo>
                  <a:cubicBezTo>
                    <a:pt x="3328" y="14925"/>
                    <a:pt x="2441" y="15517"/>
                    <a:pt x="1627" y="16256"/>
                  </a:cubicBezTo>
                  <a:cubicBezTo>
                    <a:pt x="1627" y="15887"/>
                    <a:pt x="1591" y="15517"/>
                    <a:pt x="1591" y="15147"/>
                  </a:cubicBezTo>
                  <a:cubicBezTo>
                    <a:pt x="2219" y="14778"/>
                    <a:pt x="2848" y="14371"/>
                    <a:pt x="3439" y="13927"/>
                  </a:cubicBezTo>
                  <a:cubicBezTo>
                    <a:pt x="3698" y="13742"/>
                    <a:pt x="3994" y="13558"/>
                    <a:pt x="4252" y="13336"/>
                  </a:cubicBezTo>
                  <a:close/>
                  <a:moveTo>
                    <a:pt x="4326" y="14741"/>
                  </a:moveTo>
                  <a:cubicBezTo>
                    <a:pt x="4363" y="15295"/>
                    <a:pt x="4400" y="15813"/>
                    <a:pt x="4437" y="16330"/>
                  </a:cubicBezTo>
                  <a:cubicBezTo>
                    <a:pt x="3513" y="16885"/>
                    <a:pt x="2663" y="17550"/>
                    <a:pt x="1738" y="18105"/>
                  </a:cubicBezTo>
                  <a:cubicBezTo>
                    <a:pt x="1701" y="17587"/>
                    <a:pt x="1701" y="17070"/>
                    <a:pt x="1664" y="16552"/>
                  </a:cubicBezTo>
                  <a:cubicBezTo>
                    <a:pt x="2515" y="15961"/>
                    <a:pt x="3513" y="15406"/>
                    <a:pt x="4326" y="14741"/>
                  </a:cubicBezTo>
                  <a:close/>
                  <a:moveTo>
                    <a:pt x="4474" y="16774"/>
                  </a:moveTo>
                  <a:cubicBezTo>
                    <a:pt x="4474" y="17107"/>
                    <a:pt x="4474" y="17476"/>
                    <a:pt x="4511" y="17809"/>
                  </a:cubicBezTo>
                  <a:cubicBezTo>
                    <a:pt x="4105" y="17994"/>
                    <a:pt x="3735" y="18290"/>
                    <a:pt x="3328" y="18512"/>
                  </a:cubicBezTo>
                  <a:cubicBezTo>
                    <a:pt x="2848" y="18844"/>
                    <a:pt x="2330" y="19140"/>
                    <a:pt x="1849" y="19436"/>
                  </a:cubicBezTo>
                  <a:cubicBezTo>
                    <a:pt x="1812" y="19103"/>
                    <a:pt x="1812" y="18733"/>
                    <a:pt x="1775" y="18364"/>
                  </a:cubicBezTo>
                  <a:cubicBezTo>
                    <a:pt x="2700" y="17920"/>
                    <a:pt x="3624" y="17366"/>
                    <a:pt x="4474" y="16774"/>
                  </a:cubicBezTo>
                  <a:close/>
                  <a:moveTo>
                    <a:pt x="4548" y="18142"/>
                  </a:moveTo>
                  <a:cubicBezTo>
                    <a:pt x="4548" y="18512"/>
                    <a:pt x="4585" y="18918"/>
                    <a:pt x="4622" y="19288"/>
                  </a:cubicBezTo>
                  <a:cubicBezTo>
                    <a:pt x="4178" y="19547"/>
                    <a:pt x="3772" y="19806"/>
                    <a:pt x="3402" y="20101"/>
                  </a:cubicBezTo>
                  <a:cubicBezTo>
                    <a:pt x="2921" y="20434"/>
                    <a:pt x="2404" y="20804"/>
                    <a:pt x="1923" y="21174"/>
                  </a:cubicBezTo>
                  <a:lnTo>
                    <a:pt x="1849" y="19732"/>
                  </a:lnTo>
                  <a:cubicBezTo>
                    <a:pt x="2404" y="19436"/>
                    <a:pt x="2921" y="19140"/>
                    <a:pt x="3476" y="18807"/>
                  </a:cubicBezTo>
                  <a:cubicBezTo>
                    <a:pt x="3846" y="18586"/>
                    <a:pt x="4178" y="18364"/>
                    <a:pt x="4548" y="18142"/>
                  </a:cubicBezTo>
                  <a:close/>
                  <a:moveTo>
                    <a:pt x="4659" y="19658"/>
                  </a:moveTo>
                  <a:cubicBezTo>
                    <a:pt x="4659" y="20138"/>
                    <a:pt x="4696" y="20582"/>
                    <a:pt x="4733" y="21063"/>
                  </a:cubicBezTo>
                  <a:cubicBezTo>
                    <a:pt x="3920" y="21617"/>
                    <a:pt x="3217" y="22283"/>
                    <a:pt x="2367" y="22800"/>
                  </a:cubicBezTo>
                  <a:cubicBezTo>
                    <a:pt x="2243" y="22862"/>
                    <a:pt x="2327" y="23002"/>
                    <a:pt x="2423" y="23002"/>
                  </a:cubicBezTo>
                  <a:cubicBezTo>
                    <a:pt x="2441" y="23002"/>
                    <a:pt x="2460" y="22997"/>
                    <a:pt x="2478" y="22985"/>
                  </a:cubicBezTo>
                  <a:cubicBezTo>
                    <a:pt x="3328" y="22615"/>
                    <a:pt x="4105" y="22098"/>
                    <a:pt x="4807" y="21432"/>
                  </a:cubicBezTo>
                  <a:lnTo>
                    <a:pt x="4844" y="22431"/>
                  </a:lnTo>
                  <a:cubicBezTo>
                    <a:pt x="4474" y="22726"/>
                    <a:pt x="4141" y="23022"/>
                    <a:pt x="3772" y="23318"/>
                  </a:cubicBezTo>
                  <a:cubicBezTo>
                    <a:pt x="3254" y="23761"/>
                    <a:pt x="2700" y="24168"/>
                    <a:pt x="2145" y="24575"/>
                  </a:cubicBezTo>
                  <a:cubicBezTo>
                    <a:pt x="2108" y="24464"/>
                    <a:pt x="2108" y="24353"/>
                    <a:pt x="2108" y="24205"/>
                  </a:cubicBezTo>
                  <a:cubicBezTo>
                    <a:pt x="2071" y="23281"/>
                    <a:pt x="1997" y="22357"/>
                    <a:pt x="1960" y="21395"/>
                  </a:cubicBezTo>
                  <a:cubicBezTo>
                    <a:pt x="2515" y="21063"/>
                    <a:pt x="3032" y="20730"/>
                    <a:pt x="3587" y="20360"/>
                  </a:cubicBezTo>
                  <a:cubicBezTo>
                    <a:pt x="3957" y="20138"/>
                    <a:pt x="4326" y="19917"/>
                    <a:pt x="4659" y="19658"/>
                  </a:cubicBezTo>
                  <a:close/>
                  <a:moveTo>
                    <a:pt x="4881" y="22800"/>
                  </a:moveTo>
                  <a:cubicBezTo>
                    <a:pt x="4881" y="23281"/>
                    <a:pt x="4918" y="23724"/>
                    <a:pt x="4955" y="24168"/>
                  </a:cubicBezTo>
                  <a:cubicBezTo>
                    <a:pt x="4548" y="24427"/>
                    <a:pt x="4178" y="24760"/>
                    <a:pt x="3772" y="25055"/>
                  </a:cubicBezTo>
                  <a:lnTo>
                    <a:pt x="3809" y="25018"/>
                  </a:lnTo>
                  <a:lnTo>
                    <a:pt x="3809" y="25018"/>
                  </a:lnTo>
                  <a:cubicBezTo>
                    <a:pt x="3291" y="25425"/>
                    <a:pt x="2774" y="25795"/>
                    <a:pt x="2256" y="26128"/>
                  </a:cubicBezTo>
                  <a:cubicBezTo>
                    <a:pt x="2219" y="25684"/>
                    <a:pt x="2182" y="25240"/>
                    <a:pt x="2145" y="24797"/>
                  </a:cubicBezTo>
                  <a:cubicBezTo>
                    <a:pt x="3106" y="24242"/>
                    <a:pt x="4031" y="23577"/>
                    <a:pt x="4881" y="22800"/>
                  </a:cubicBezTo>
                  <a:close/>
                  <a:moveTo>
                    <a:pt x="4955" y="24612"/>
                  </a:moveTo>
                  <a:cubicBezTo>
                    <a:pt x="4955" y="24982"/>
                    <a:pt x="4992" y="25314"/>
                    <a:pt x="5029" y="25684"/>
                  </a:cubicBezTo>
                  <a:cubicBezTo>
                    <a:pt x="4659" y="25906"/>
                    <a:pt x="4289" y="26165"/>
                    <a:pt x="3957" y="26460"/>
                  </a:cubicBezTo>
                  <a:cubicBezTo>
                    <a:pt x="3402" y="26941"/>
                    <a:pt x="2884" y="27385"/>
                    <a:pt x="2330" y="27865"/>
                  </a:cubicBezTo>
                  <a:cubicBezTo>
                    <a:pt x="2327" y="27868"/>
                    <a:pt x="2324" y="27872"/>
                    <a:pt x="2322" y="27875"/>
                  </a:cubicBezTo>
                  <a:lnTo>
                    <a:pt x="2322" y="27875"/>
                  </a:lnTo>
                  <a:cubicBezTo>
                    <a:pt x="2289" y="27378"/>
                    <a:pt x="2255" y="26882"/>
                    <a:pt x="2219" y="26386"/>
                  </a:cubicBezTo>
                  <a:cubicBezTo>
                    <a:pt x="3180" y="25869"/>
                    <a:pt x="4105" y="25277"/>
                    <a:pt x="4955" y="24612"/>
                  </a:cubicBezTo>
                  <a:close/>
                  <a:moveTo>
                    <a:pt x="5066" y="26017"/>
                  </a:moveTo>
                  <a:cubicBezTo>
                    <a:pt x="5103" y="26534"/>
                    <a:pt x="5140" y="27015"/>
                    <a:pt x="5214" y="27532"/>
                  </a:cubicBezTo>
                  <a:cubicBezTo>
                    <a:pt x="4955" y="27754"/>
                    <a:pt x="4733" y="27939"/>
                    <a:pt x="4474" y="28124"/>
                  </a:cubicBezTo>
                  <a:cubicBezTo>
                    <a:pt x="3920" y="28605"/>
                    <a:pt x="3328" y="29048"/>
                    <a:pt x="2737" y="29455"/>
                  </a:cubicBezTo>
                  <a:cubicBezTo>
                    <a:pt x="2609" y="29519"/>
                    <a:pt x="2674" y="29692"/>
                    <a:pt x="2788" y="29692"/>
                  </a:cubicBezTo>
                  <a:cubicBezTo>
                    <a:pt x="2807" y="29692"/>
                    <a:pt x="2827" y="29687"/>
                    <a:pt x="2848" y="29677"/>
                  </a:cubicBezTo>
                  <a:lnTo>
                    <a:pt x="2884" y="29640"/>
                  </a:lnTo>
                  <a:cubicBezTo>
                    <a:pt x="3513" y="29270"/>
                    <a:pt x="4141" y="28863"/>
                    <a:pt x="4733" y="28457"/>
                  </a:cubicBezTo>
                  <a:cubicBezTo>
                    <a:pt x="4881" y="28309"/>
                    <a:pt x="5066" y="28198"/>
                    <a:pt x="5251" y="28050"/>
                  </a:cubicBezTo>
                  <a:cubicBezTo>
                    <a:pt x="5288" y="28420"/>
                    <a:pt x="5288" y="28753"/>
                    <a:pt x="5325" y="29122"/>
                  </a:cubicBezTo>
                  <a:cubicBezTo>
                    <a:pt x="5029" y="29344"/>
                    <a:pt x="4696" y="29603"/>
                    <a:pt x="4400" y="29825"/>
                  </a:cubicBezTo>
                  <a:cubicBezTo>
                    <a:pt x="3883" y="30194"/>
                    <a:pt x="3365" y="30638"/>
                    <a:pt x="2884" y="31045"/>
                  </a:cubicBezTo>
                  <a:cubicBezTo>
                    <a:pt x="2795" y="31105"/>
                    <a:pt x="2874" y="31213"/>
                    <a:pt x="2947" y="31213"/>
                  </a:cubicBezTo>
                  <a:cubicBezTo>
                    <a:pt x="2964" y="31213"/>
                    <a:pt x="2981" y="31207"/>
                    <a:pt x="2995" y="31193"/>
                  </a:cubicBezTo>
                  <a:cubicBezTo>
                    <a:pt x="3624" y="30786"/>
                    <a:pt x="4215" y="30416"/>
                    <a:pt x="4770" y="29973"/>
                  </a:cubicBezTo>
                  <a:lnTo>
                    <a:pt x="5362" y="29566"/>
                  </a:lnTo>
                  <a:cubicBezTo>
                    <a:pt x="5362" y="29825"/>
                    <a:pt x="5398" y="30120"/>
                    <a:pt x="5435" y="30379"/>
                  </a:cubicBezTo>
                  <a:cubicBezTo>
                    <a:pt x="4955" y="30712"/>
                    <a:pt x="4548" y="31082"/>
                    <a:pt x="4105" y="31451"/>
                  </a:cubicBezTo>
                  <a:cubicBezTo>
                    <a:pt x="3661" y="31784"/>
                    <a:pt x="3143" y="32154"/>
                    <a:pt x="2626" y="32524"/>
                  </a:cubicBezTo>
                  <a:cubicBezTo>
                    <a:pt x="2516" y="30989"/>
                    <a:pt x="2427" y="29475"/>
                    <a:pt x="2328" y="27966"/>
                  </a:cubicBezTo>
                  <a:lnTo>
                    <a:pt x="2328" y="27966"/>
                  </a:lnTo>
                  <a:cubicBezTo>
                    <a:pt x="2352" y="28003"/>
                    <a:pt x="2399" y="28033"/>
                    <a:pt x="2449" y="28033"/>
                  </a:cubicBezTo>
                  <a:cubicBezTo>
                    <a:pt x="2471" y="28033"/>
                    <a:pt x="2494" y="28027"/>
                    <a:pt x="2515" y="28013"/>
                  </a:cubicBezTo>
                  <a:cubicBezTo>
                    <a:pt x="3032" y="27532"/>
                    <a:pt x="3587" y="27126"/>
                    <a:pt x="4141" y="26719"/>
                  </a:cubicBezTo>
                  <a:cubicBezTo>
                    <a:pt x="4437" y="26497"/>
                    <a:pt x="4770" y="26239"/>
                    <a:pt x="5066" y="26017"/>
                  </a:cubicBezTo>
                  <a:close/>
                  <a:moveTo>
                    <a:pt x="5509" y="30823"/>
                  </a:moveTo>
                  <a:lnTo>
                    <a:pt x="5583" y="32043"/>
                  </a:lnTo>
                  <a:cubicBezTo>
                    <a:pt x="5103" y="32376"/>
                    <a:pt x="4659" y="32782"/>
                    <a:pt x="4178" y="33152"/>
                  </a:cubicBezTo>
                  <a:cubicBezTo>
                    <a:pt x="3661" y="33485"/>
                    <a:pt x="3254" y="33781"/>
                    <a:pt x="2774" y="34076"/>
                  </a:cubicBezTo>
                  <a:cubicBezTo>
                    <a:pt x="2737" y="33670"/>
                    <a:pt x="2700" y="33226"/>
                    <a:pt x="2700" y="32819"/>
                  </a:cubicBezTo>
                  <a:cubicBezTo>
                    <a:pt x="3698" y="32265"/>
                    <a:pt x="4659" y="31599"/>
                    <a:pt x="5509" y="30823"/>
                  </a:cubicBezTo>
                  <a:close/>
                  <a:moveTo>
                    <a:pt x="5620" y="32413"/>
                  </a:moveTo>
                  <a:cubicBezTo>
                    <a:pt x="5657" y="32856"/>
                    <a:pt x="5694" y="33263"/>
                    <a:pt x="5731" y="33670"/>
                  </a:cubicBezTo>
                  <a:cubicBezTo>
                    <a:pt x="5214" y="34002"/>
                    <a:pt x="4770" y="34409"/>
                    <a:pt x="4289" y="34779"/>
                  </a:cubicBezTo>
                  <a:cubicBezTo>
                    <a:pt x="3809" y="35111"/>
                    <a:pt x="3365" y="35407"/>
                    <a:pt x="2884" y="35703"/>
                  </a:cubicBezTo>
                  <a:lnTo>
                    <a:pt x="2774" y="34372"/>
                  </a:lnTo>
                  <a:cubicBezTo>
                    <a:pt x="3809" y="33891"/>
                    <a:pt x="4770" y="33226"/>
                    <a:pt x="5620" y="32413"/>
                  </a:cubicBezTo>
                  <a:close/>
                  <a:moveTo>
                    <a:pt x="5731" y="34076"/>
                  </a:moveTo>
                  <a:cubicBezTo>
                    <a:pt x="5768" y="34483"/>
                    <a:pt x="5805" y="34927"/>
                    <a:pt x="5842" y="35370"/>
                  </a:cubicBezTo>
                  <a:cubicBezTo>
                    <a:pt x="5362" y="35592"/>
                    <a:pt x="4918" y="35888"/>
                    <a:pt x="4474" y="36221"/>
                  </a:cubicBezTo>
                  <a:lnTo>
                    <a:pt x="4511" y="36221"/>
                  </a:lnTo>
                  <a:cubicBezTo>
                    <a:pt x="3994" y="36553"/>
                    <a:pt x="3476" y="36923"/>
                    <a:pt x="2995" y="37330"/>
                  </a:cubicBezTo>
                  <a:cubicBezTo>
                    <a:pt x="2958" y="36849"/>
                    <a:pt x="2921" y="36442"/>
                    <a:pt x="2884" y="35962"/>
                  </a:cubicBezTo>
                  <a:cubicBezTo>
                    <a:pt x="3957" y="35518"/>
                    <a:pt x="4918" y="34853"/>
                    <a:pt x="5731" y="34076"/>
                  </a:cubicBezTo>
                  <a:close/>
                  <a:moveTo>
                    <a:pt x="5879" y="35740"/>
                  </a:moveTo>
                  <a:cubicBezTo>
                    <a:pt x="5916" y="36110"/>
                    <a:pt x="5953" y="36479"/>
                    <a:pt x="5990" y="36886"/>
                  </a:cubicBezTo>
                  <a:cubicBezTo>
                    <a:pt x="5509" y="37182"/>
                    <a:pt x="5066" y="37552"/>
                    <a:pt x="4659" y="37884"/>
                  </a:cubicBezTo>
                  <a:cubicBezTo>
                    <a:pt x="4141" y="38291"/>
                    <a:pt x="3624" y="38698"/>
                    <a:pt x="3106" y="39104"/>
                  </a:cubicBezTo>
                  <a:lnTo>
                    <a:pt x="3069" y="38217"/>
                  </a:lnTo>
                  <a:lnTo>
                    <a:pt x="2995" y="37662"/>
                  </a:lnTo>
                  <a:cubicBezTo>
                    <a:pt x="3587" y="37219"/>
                    <a:pt x="4178" y="36812"/>
                    <a:pt x="4807" y="36442"/>
                  </a:cubicBezTo>
                  <a:cubicBezTo>
                    <a:pt x="5140" y="36184"/>
                    <a:pt x="5546" y="35962"/>
                    <a:pt x="5879" y="35740"/>
                  </a:cubicBezTo>
                  <a:close/>
                  <a:moveTo>
                    <a:pt x="6027" y="37293"/>
                  </a:moveTo>
                  <a:lnTo>
                    <a:pt x="6101" y="38513"/>
                  </a:lnTo>
                  <a:cubicBezTo>
                    <a:pt x="5103" y="39178"/>
                    <a:pt x="4141" y="39918"/>
                    <a:pt x="3180" y="40657"/>
                  </a:cubicBezTo>
                  <a:cubicBezTo>
                    <a:pt x="3143" y="40250"/>
                    <a:pt x="3143" y="39807"/>
                    <a:pt x="3106" y="39400"/>
                  </a:cubicBezTo>
                  <a:lnTo>
                    <a:pt x="3106" y="39363"/>
                  </a:lnTo>
                  <a:cubicBezTo>
                    <a:pt x="3735" y="38956"/>
                    <a:pt x="4326" y="38513"/>
                    <a:pt x="4955" y="38069"/>
                  </a:cubicBezTo>
                  <a:cubicBezTo>
                    <a:pt x="5288" y="37810"/>
                    <a:pt x="5657" y="37552"/>
                    <a:pt x="6027" y="37293"/>
                  </a:cubicBezTo>
                  <a:close/>
                  <a:moveTo>
                    <a:pt x="6138" y="38919"/>
                  </a:moveTo>
                  <a:cubicBezTo>
                    <a:pt x="6175" y="39326"/>
                    <a:pt x="6212" y="39733"/>
                    <a:pt x="6249" y="40139"/>
                  </a:cubicBezTo>
                  <a:cubicBezTo>
                    <a:pt x="5805" y="40398"/>
                    <a:pt x="5398" y="40694"/>
                    <a:pt x="4992" y="41027"/>
                  </a:cubicBezTo>
                  <a:cubicBezTo>
                    <a:pt x="4400" y="41433"/>
                    <a:pt x="3846" y="41877"/>
                    <a:pt x="3254" y="42321"/>
                  </a:cubicBezTo>
                  <a:cubicBezTo>
                    <a:pt x="3254" y="41877"/>
                    <a:pt x="3217" y="41396"/>
                    <a:pt x="3180" y="40916"/>
                  </a:cubicBezTo>
                  <a:lnTo>
                    <a:pt x="4992" y="39696"/>
                  </a:lnTo>
                  <a:lnTo>
                    <a:pt x="5916" y="39067"/>
                  </a:lnTo>
                  <a:lnTo>
                    <a:pt x="6138" y="38919"/>
                  </a:lnTo>
                  <a:close/>
                  <a:moveTo>
                    <a:pt x="26583" y="951"/>
                  </a:moveTo>
                  <a:cubicBezTo>
                    <a:pt x="34014" y="951"/>
                    <a:pt x="41445" y="1135"/>
                    <a:pt x="48839" y="1394"/>
                  </a:cubicBezTo>
                  <a:cubicBezTo>
                    <a:pt x="47878" y="7827"/>
                    <a:pt x="48173" y="14667"/>
                    <a:pt x="48099" y="21174"/>
                  </a:cubicBezTo>
                  <a:lnTo>
                    <a:pt x="48173" y="21210"/>
                  </a:lnTo>
                  <a:cubicBezTo>
                    <a:pt x="48063" y="28161"/>
                    <a:pt x="47767" y="35185"/>
                    <a:pt x="48210" y="42062"/>
                  </a:cubicBezTo>
                  <a:cubicBezTo>
                    <a:pt x="41334" y="42395"/>
                    <a:pt x="34494" y="42543"/>
                    <a:pt x="27618" y="42690"/>
                  </a:cubicBezTo>
                  <a:cubicBezTo>
                    <a:pt x="20926" y="42801"/>
                    <a:pt x="14124" y="42764"/>
                    <a:pt x="7432" y="43393"/>
                  </a:cubicBezTo>
                  <a:cubicBezTo>
                    <a:pt x="6655" y="29381"/>
                    <a:pt x="6434" y="15221"/>
                    <a:pt x="4548" y="1320"/>
                  </a:cubicBezTo>
                  <a:lnTo>
                    <a:pt x="4548" y="1320"/>
                  </a:lnTo>
                  <a:cubicBezTo>
                    <a:pt x="5374" y="1370"/>
                    <a:pt x="6204" y="1390"/>
                    <a:pt x="7037" y="1390"/>
                  </a:cubicBezTo>
                  <a:cubicBezTo>
                    <a:pt x="9892" y="1390"/>
                    <a:pt x="12777" y="1156"/>
                    <a:pt x="15639" y="1098"/>
                  </a:cubicBezTo>
                  <a:cubicBezTo>
                    <a:pt x="19299" y="1024"/>
                    <a:pt x="22923" y="988"/>
                    <a:pt x="26583" y="951"/>
                  </a:cubicBezTo>
                  <a:close/>
                  <a:moveTo>
                    <a:pt x="6286" y="40546"/>
                  </a:moveTo>
                  <a:cubicBezTo>
                    <a:pt x="6323" y="40953"/>
                    <a:pt x="6323" y="41396"/>
                    <a:pt x="6360" y="41803"/>
                  </a:cubicBezTo>
                  <a:cubicBezTo>
                    <a:pt x="5288" y="42469"/>
                    <a:pt x="4326" y="43319"/>
                    <a:pt x="3328" y="44058"/>
                  </a:cubicBezTo>
                  <a:lnTo>
                    <a:pt x="3365" y="44021"/>
                  </a:lnTo>
                  <a:cubicBezTo>
                    <a:pt x="3328" y="43541"/>
                    <a:pt x="3291" y="43023"/>
                    <a:pt x="3254" y="42543"/>
                  </a:cubicBezTo>
                  <a:cubicBezTo>
                    <a:pt x="3920" y="42136"/>
                    <a:pt x="4548" y="41729"/>
                    <a:pt x="5140" y="41286"/>
                  </a:cubicBezTo>
                  <a:cubicBezTo>
                    <a:pt x="5509" y="41064"/>
                    <a:pt x="5916" y="40842"/>
                    <a:pt x="6286" y="40546"/>
                  </a:cubicBezTo>
                  <a:close/>
                  <a:moveTo>
                    <a:pt x="6397" y="42284"/>
                  </a:moveTo>
                  <a:cubicBezTo>
                    <a:pt x="6397" y="42617"/>
                    <a:pt x="6434" y="42986"/>
                    <a:pt x="6471" y="43319"/>
                  </a:cubicBezTo>
                  <a:cubicBezTo>
                    <a:pt x="5990" y="43652"/>
                    <a:pt x="5546" y="44095"/>
                    <a:pt x="5066" y="44465"/>
                  </a:cubicBezTo>
                  <a:cubicBezTo>
                    <a:pt x="4548" y="44835"/>
                    <a:pt x="4031" y="45204"/>
                    <a:pt x="3476" y="45537"/>
                  </a:cubicBezTo>
                  <a:cubicBezTo>
                    <a:pt x="3439" y="45168"/>
                    <a:pt x="3402" y="44724"/>
                    <a:pt x="3365" y="44280"/>
                  </a:cubicBezTo>
                  <a:cubicBezTo>
                    <a:pt x="4400" y="43652"/>
                    <a:pt x="5435" y="43023"/>
                    <a:pt x="6397" y="42284"/>
                  </a:cubicBezTo>
                  <a:close/>
                  <a:moveTo>
                    <a:pt x="47286" y="43245"/>
                  </a:moveTo>
                  <a:cubicBezTo>
                    <a:pt x="46621" y="43726"/>
                    <a:pt x="45992" y="44243"/>
                    <a:pt x="45364" y="44761"/>
                  </a:cubicBezTo>
                  <a:lnTo>
                    <a:pt x="45401" y="44798"/>
                  </a:lnTo>
                  <a:cubicBezTo>
                    <a:pt x="44920" y="45094"/>
                    <a:pt x="44513" y="45463"/>
                    <a:pt x="44107" y="45833"/>
                  </a:cubicBezTo>
                  <a:lnTo>
                    <a:pt x="43293" y="45833"/>
                  </a:lnTo>
                  <a:cubicBezTo>
                    <a:pt x="44255" y="45094"/>
                    <a:pt x="45105" y="44280"/>
                    <a:pt x="45807" y="43319"/>
                  </a:cubicBezTo>
                  <a:cubicBezTo>
                    <a:pt x="46325" y="43282"/>
                    <a:pt x="46806" y="43282"/>
                    <a:pt x="47286" y="43245"/>
                  </a:cubicBezTo>
                  <a:close/>
                  <a:moveTo>
                    <a:pt x="45622" y="43356"/>
                  </a:moveTo>
                  <a:lnTo>
                    <a:pt x="45622" y="43356"/>
                  </a:lnTo>
                  <a:cubicBezTo>
                    <a:pt x="44624" y="44132"/>
                    <a:pt x="43700" y="44983"/>
                    <a:pt x="42776" y="45833"/>
                  </a:cubicBezTo>
                  <a:lnTo>
                    <a:pt x="41260" y="45870"/>
                  </a:lnTo>
                  <a:cubicBezTo>
                    <a:pt x="41445" y="45722"/>
                    <a:pt x="41630" y="45574"/>
                    <a:pt x="41815" y="45389"/>
                  </a:cubicBezTo>
                  <a:cubicBezTo>
                    <a:pt x="42480" y="44798"/>
                    <a:pt x="43035" y="44169"/>
                    <a:pt x="43552" y="43467"/>
                  </a:cubicBezTo>
                  <a:cubicBezTo>
                    <a:pt x="44255" y="43430"/>
                    <a:pt x="44957" y="43393"/>
                    <a:pt x="45622" y="43356"/>
                  </a:cubicBezTo>
                  <a:close/>
                  <a:moveTo>
                    <a:pt x="33274" y="43652"/>
                  </a:moveTo>
                  <a:cubicBezTo>
                    <a:pt x="33126" y="43800"/>
                    <a:pt x="32979" y="43984"/>
                    <a:pt x="32831" y="44132"/>
                  </a:cubicBezTo>
                  <a:cubicBezTo>
                    <a:pt x="32239" y="44650"/>
                    <a:pt x="31648" y="45131"/>
                    <a:pt x="31019" y="45648"/>
                  </a:cubicBezTo>
                  <a:cubicBezTo>
                    <a:pt x="30940" y="45727"/>
                    <a:pt x="30992" y="45843"/>
                    <a:pt x="31082" y="45877"/>
                  </a:cubicBezTo>
                  <a:lnTo>
                    <a:pt x="31082" y="45877"/>
                  </a:lnTo>
                  <a:cubicBezTo>
                    <a:pt x="30692" y="45873"/>
                    <a:pt x="30303" y="45870"/>
                    <a:pt x="29914" y="45870"/>
                  </a:cubicBezTo>
                  <a:lnTo>
                    <a:pt x="29914" y="45870"/>
                  </a:lnTo>
                  <a:cubicBezTo>
                    <a:pt x="30309" y="45510"/>
                    <a:pt x="30738" y="45117"/>
                    <a:pt x="31167" y="44724"/>
                  </a:cubicBezTo>
                  <a:cubicBezTo>
                    <a:pt x="31537" y="44391"/>
                    <a:pt x="31906" y="44021"/>
                    <a:pt x="32276" y="43652"/>
                  </a:cubicBezTo>
                  <a:close/>
                  <a:moveTo>
                    <a:pt x="4252" y="45426"/>
                  </a:moveTo>
                  <a:lnTo>
                    <a:pt x="4252" y="45426"/>
                  </a:lnTo>
                  <a:cubicBezTo>
                    <a:pt x="3957" y="45574"/>
                    <a:pt x="3735" y="45759"/>
                    <a:pt x="3513" y="45907"/>
                  </a:cubicBezTo>
                  <a:lnTo>
                    <a:pt x="3513" y="45796"/>
                  </a:lnTo>
                  <a:cubicBezTo>
                    <a:pt x="3772" y="45685"/>
                    <a:pt x="3994" y="45537"/>
                    <a:pt x="4252" y="45426"/>
                  </a:cubicBezTo>
                  <a:close/>
                  <a:moveTo>
                    <a:pt x="26102" y="43689"/>
                  </a:moveTo>
                  <a:lnTo>
                    <a:pt x="26102" y="43689"/>
                  </a:lnTo>
                  <a:cubicBezTo>
                    <a:pt x="25806" y="43911"/>
                    <a:pt x="25547" y="44169"/>
                    <a:pt x="25252" y="44428"/>
                  </a:cubicBezTo>
                  <a:cubicBezTo>
                    <a:pt x="24771" y="44909"/>
                    <a:pt x="24253" y="45352"/>
                    <a:pt x="23773" y="45833"/>
                  </a:cubicBezTo>
                  <a:cubicBezTo>
                    <a:pt x="23736" y="45833"/>
                    <a:pt x="23699" y="45870"/>
                    <a:pt x="23699" y="45907"/>
                  </a:cubicBezTo>
                  <a:lnTo>
                    <a:pt x="21739" y="45907"/>
                  </a:lnTo>
                  <a:cubicBezTo>
                    <a:pt x="22072" y="45574"/>
                    <a:pt x="22442" y="45204"/>
                    <a:pt x="22812" y="44872"/>
                  </a:cubicBezTo>
                  <a:cubicBezTo>
                    <a:pt x="23181" y="44502"/>
                    <a:pt x="23699" y="44132"/>
                    <a:pt x="24106" y="43726"/>
                  </a:cubicBezTo>
                  <a:lnTo>
                    <a:pt x="26102" y="43689"/>
                  </a:lnTo>
                  <a:close/>
                  <a:moveTo>
                    <a:pt x="28320" y="43689"/>
                  </a:moveTo>
                  <a:cubicBezTo>
                    <a:pt x="27914" y="44021"/>
                    <a:pt x="27544" y="44354"/>
                    <a:pt x="27211" y="44761"/>
                  </a:cubicBezTo>
                  <a:cubicBezTo>
                    <a:pt x="26841" y="45131"/>
                    <a:pt x="26435" y="45537"/>
                    <a:pt x="26065" y="45907"/>
                  </a:cubicBezTo>
                  <a:lnTo>
                    <a:pt x="24143" y="45907"/>
                  </a:lnTo>
                  <a:cubicBezTo>
                    <a:pt x="24623" y="45537"/>
                    <a:pt x="25104" y="45131"/>
                    <a:pt x="25584" y="44724"/>
                  </a:cubicBezTo>
                  <a:cubicBezTo>
                    <a:pt x="25954" y="44428"/>
                    <a:pt x="26361" y="44058"/>
                    <a:pt x="26694" y="43689"/>
                  </a:cubicBezTo>
                  <a:close/>
                  <a:moveTo>
                    <a:pt x="40853" y="43541"/>
                  </a:moveTo>
                  <a:lnTo>
                    <a:pt x="40853" y="43541"/>
                  </a:lnTo>
                  <a:cubicBezTo>
                    <a:pt x="40003" y="44243"/>
                    <a:pt x="39190" y="44983"/>
                    <a:pt x="38450" y="45796"/>
                  </a:cubicBezTo>
                  <a:lnTo>
                    <a:pt x="38487" y="45833"/>
                  </a:lnTo>
                  <a:cubicBezTo>
                    <a:pt x="38450" y="45833"/>
                    <a:pt x="38450" y="45870"/>
                    <a:pt x="38450" y="45907"/>
                  </a:cubicBezTo>
                  <a:lnTo>
                    <a:pt x="37341" y="45907"/>
                  </a:lnTo>
                  <a:cubicBezTo>
                    <a:pt x="37822" y="45500"/>
                    <a:pt x="38302" y="45094"/>
                    <a:pt x="38783" y="44687"/>
                  </a:cubicBezTo>
                  <a:cubicBezTo>
                    <a:pt x="39264" y="44280"/>
                    <a:pt x="39707" y="43984"/>
                    <a:pt x="40077" y="43578"/>
                  </a:cubicBezTo>
                  <a:lnTo>
                    <a:pt x="40853" y="43541"/>
                  </a:lnTo>
                  <a:close/>
                  <a:moveTo>
                    <a:pt x="43219" y="43467"/>
                  </a:moveTo>
                  <a:cubicBezTo>
                    <a:pt x="42739" y="43837"/>
                    <a:pt x="42295" y="44243"/>
                    <a:pt x="41888" y="44724"/>
                  </a:cubicBezTo>
                  <a:lnTo>
                    <a:pt x="41925" y="44761"/>
                  </a:lnTo>
                  <a:cubicBezTo>
                    <a:pt x="41556" y="45168"/>
                    <a:pt x="41186" y="45537"/>
                    <a:pt x="40742" y="45907"/>
                  </a:cubicBezTo>
                  <a:lnTo>
                    <a:pt x="38746" y="45907"/>
                  </a:lnTo>
                  <a:cubicBezTo>
                    <a:pt x="39670" y="45131"/>
                    <a:pt x="40705" y="44391"/>
                    <a:pt x="41556" y="43541"/>
                  </a:cubicBezTo>
                  <a:lnTo>
                    <a:pt x="43219" y="43467"/>
                  </a:lnTo>
                  <a:close/>
                  <a:moveTo>
                    <a:pt x="17932" y="43947"/>
                  </a:moveTo>
                  <a:lnTo>
                    <a:pt x="17932" y="43947"/>
                  </a:lnTo>
                  <a:cubicBezTo>
                    <a:pt x="16970" y="44502"/>
                    <a:pt x="16083" y="45168"/>
                    <a:pt x="15270" y="45944"/>
                  </a:cubicBezTo>
                  <a:lnTo>
                    <a:pt x="13458" y="45944"/>
                  </a:lnTo>
                  <a:cubicBezTo>
                    <a:pt x="13865" y="45574"/>
                    <a:pt x="14308" y="45241"/>
                    <a:pt x="14752" y="44909"/>
                  </a:cubicBezTo>
                  <a:cubicBezTo>
                    <a:pt x="15196" y="44576"/>
                    <a:pt x="15676" y="44317"/>
                    <a:pt x="16120" y="43984"/>
                  </a:cubicBezTo>
                  <a:lnTo>
                    <a:pt x="17932" y="43947"/>
                  </a:lnTo>
                  <a:close/>
                  <a:moveTo>
                    <a:pt x="19521" y="43874"/>
                  </a:moveTo>
                  <a:cubicBezTo>
                    <a:pt x="19078" y="44206"/>
                    <a:pt x="18708" y="44576"/>
                    <a:pt x="18338" y="44909"/>
                  </a:cubicBezTo>
                  <a:lnTo>
                    <a:pt x="18375" y="44946"/>
                  </a:lnTo>
                  <a:cubicBezTo>
                    <a:pt x="18005" y="45278"/>
                    <a:pt x="17673" y="45611"/>
                    <a:pt x="17340" y="45944"/>
                  </a:cubicBezTo>
                  <a:lnTo>
                    <a:pt x="15898" y="45944"/>
                  </a:lnTo>
                  <a:cubicBezTo>
                    <a:pt x="16748" y="45352"/>
                    <a:pt x="17525" y="44687"/>
                    <a:pt x="18227" y="43947"/>
                  </a:cubicBezTo>
                  <a:lnTo>
                    <a:pt x="19521" y="43874"/>
                  </a:lnTo>
                  <a:close/>
                  <a:moveTo>
                    <a:pt x="21887" y="43837"/>
                  </a:moveTo>
                  <a:lnTo>
                    <a:pt x="21887" y="43837"/>
                  </a:lnTo>
                  <a:cubicBezTo>
                    <a:pt x="21444" y="44095"/>
                    <a:pt x="21111" y="44428"/>
                    <a:pt x="20778" y="44761"/>
                  </a:cubicBezTo>
                  <a:lnTo>
                    <a:pt x="20815" y="44761"/>
                  </a:lnTo>
                  <a:cubicBezTo>
                    <a:pt x="20372" y="45168"/>
                    <a:pt x="19965" y="45574"/>
                    <a:pt x="19558" y="45944"/>
                  </a:cubicBezTo>
                  <a:lnTo>
                    <a:pt x="17747" y="45944"/>
                  </a:lnTo>
                  <a:cubicBezTo>
                    <a:pt x="18042" y="45685"/>
                    <a:pt x="18338" y="45463"/>
                    <a:pt x="18634" y="45204"/>
                  </a:cubicBezTo>
                  <a:cubicBezTo>
                    <a:pt x="19115" y="44798"/>
                    <a:pt x="19558" y="44354"/>
                    <a:pt x="20002" y="43874"/>
                  </a:cubicBezTo>
                  <a:lnTo>
                    <a:pt x="21887" y="43837"/>
                  </a:lnTo>
                  <a:close/>
                  <a:moveTo>
                    <a:pt x="23440" y="43726"/>
                  </a:moveTo>
                  <a:lnTo>
                    <a:pt x="23440" y="43726"/>
                  </a:lnTo>
                  <a:cubicBezTo>
                    <a:pt x="23181" y="43984"/>
                    <a:pt x="22886" y="44243"/>
                    <a:pt x="22627" y="44502"/>
                  </a:cubicBezTo>
                  <a:lnTo>
                    <a:pt x="22664" y="44539"/>
                  </a:lnTo>
                  <a:cubicBezTo>
                    <a:pt x="22183" y="44983"/>
                    <a:pt x="21739" y="45463"/>
                    <a:pt x="21296" y="45944"/>
                  </a:cubicBezTo>
                  <a:lnTo>
                    <a:pt x="20039" y="45944"/>
                  </a:lnTo>
                  <a:cubicBezTo>
                    <a:pt x="20372" y="45648"/>
                    <a:pt x="20704" y="45352"/>
                    <a:pt x="21074" y="45057"/>
                  </a:cubicBezTo>
                  <a:cubicBezTo>
                    <a:pt x="21518" y="44650"/>
                    <a:pt x="21961" y="44243"/>
                    <a:pt x="22331" y="43763"/>
                  </a:cubicBezTo>
                  <a:lnTo>
                    <a:pt x="23440" y="43726"/>
                  </a:lnTo>
                  <a:close/>
                  <a:moveTo>
                    <a:pt x="31611" y="43689"/>
                  </a:moveTo>
                  <a:cubicBezTo>
                    <a:pt x="31352" y="43947"/>
                    <a:pt x="31093" y="44206"/>
                    <a:pt x="30871" y="44465"/>
                  </a:cubicBezTo>
                  <a:lnTo>
                    <a:pt x="29429" y="45944"/>
                  </a:lnTo>
                  <a:lnTo>
                    <a:pt x="28579" y="45944"/>
                  </a:lnTo>
                  <a:cubicBezTo>
                    <a:pt x="28801" y="45722"/>
                    <a:pt x="28986" y="45537"/>
                    <a:pt x="29208" y="45352"/>
                  </a:cubicBezTo>
                  <a:cubicBezTo>
                    <a:pt x="29725" y="44946"/>
                    <a:pt x="30169" y="44502"/>
                    <a:pt x="30502" y="43947"/>
                  </a:cubicBezTo>
                  <a:cubicBezTo>
                    <a:pt x="30562" y="43887"/>
                    <a:pt x="30499" y="43827"/>
                    <a:pt x="30434" y="43827"/>
                  </a:cubicBezTo>
                  <a:cubicBezTo>
                    <a:pt x="30419" y="43827"/>
                    <a:pt x="30404" y="43830"/>
                    <a:pt x="30391" y="43837"/>
                  </a:cubicBezTo>
                  <a:cubicBezTo>
                    <a:pt x="29836" y="44169"/>
                    <a:pt x="29355" y="44576"/>
                    <a:pt x="28986" y="45094"/>
                  </a:cubicBezTo>
                  <a:lnTo>
                    <a:pt x="28209" y="45907"/>
                  </a:lnTo>
                  <a:lnTo>
                    <a:pt x="26472" y="45907"/>
                  </a:lnTo>
                  <a:cubicBezTo>
                    <a:pt x="26804" y="45611"/>
                    <a:pt x="27137" y="45315"/>
                    <a:pt x="27470" y="45020"/>
                  </a:cubicBezTo>
                  <a:cubicBezTo>
                    <a:pt x="27951" y="44650"/>
                    <a:pt x="28431" y="44169"/>
                    <a:pt x="28801" y="43689"/>
                  </a:cubicBezTo>
                  <a:close/>
                  <a:moveTo>
                    <a:pt x="37341" y="43652"/>
                  </a:moveTo>
                  <a:cubicBezTo>
                    <a:pt x="36343" y="44317"/>
                    <a:pt x="35419" y="45204"/>
                    <a:pt x="34531" y="45944"/>
                  </a:cubicBezTo>
                  <a:cubicBezTo>
                    <a:pt x="33401" y="45918"/>
                    <a:pt x="32290" y="45891"/>
                    <a:pt x="31184" y="45878"/>
                  </a:cubicBezTo>
                  <a:lnTo>
                    <a:pt x="31184" y="45878"/>
                  </a:lnTo>
                  <a:cubicBezTo>
                    <a:pt x="31191" y="45876"/>
                    <a:pt x="31197" y="45873"/>
                    <a:pt x="31204" y="45870"/>
                  </a:cubicBezTo>
                  <a:cubicBezTo>
                    <a:pt x="31832" y="45463"/>
                    <a:pt x="32461" y="44983"/>
                    <a:pt x="33052" y="44465"/>
                  </a:cubicBezTo>
                  <a:cubicBezTo>
                    <a:pt x="33311" y="44206"/>
                    <a:pt x="33607" y="43947"/>
                    <a:pt x="33903" y="43652"/>
                  </a:cubicBezTo>
                  <a:lnTo>
                    <a:pt x="35419" y="43652"/>
                  </a:lnTo>
                  <a:cubicBezTo>
                    <a:pt x="35160" y="43874"/>
                    <a:pt x="34938" y="44095"/>
                    <a:pt x="34716" y="44280"/>
                  </a:cubicBezTo>
                  <a:cubicBezTo>
                    <a:pt x="34273" y="44724"/>
                    <a:pt x="33792" y="45168"/>
                    <a:pt x="33348" y="45574"/>
                  </a:cubicBezTo>
                  <a:cubicBezTo>
                    <a:pt x="33232" y="45691"/>
                    <a:pt x="33322" y="45830"/>
                    <a:pt x="33437" y="45830"/>
                  </a:cubicBezTo>
                  <a:cubicBezTo>
                    <a:pt x="33468" y="45830"/>
                    <a:pt x="33502" y="45820"/>
                    <a:pt x="33533" y="45796"/>
                  </a:cubicBezTo>
                  <a:cubicBezTo>
                    <a:pt x="33977" y="45389"/>
                    <a:pt x="34457" y="45020"/>
                    <a:pt x="34901" y="44650"/>
                  </a:cubicBezTo>
                  <a:cubicBezTo>
                    <a:pt x="35123" y="44465"/>
                    <a:pt x="35345" y="44280"/>
                    <a:pt x="35566" y="44095"/>
                  </a:cubicBezTo>
                  <a:cubicBezTo>
                    <a:pt x="35751" y="43947"/>
                    <a:pt x="35899" y="43800"/>
                    <a:pt x="36084" y="43652"/>
                  </a:cubicBezTo>
                  <a:close/>
                  <a:moveTo>
                    <a:pt x="39411" y="43615"/>
                  </a:moveTo>
                  <a:cubicBezTo>
                    <a:pt x="39042" y="43837"/>
                    <a:pt x="38783" y="44132"/>
                    <a:pt x="38487" y="44391"/>
                  </a:cubicBezTo>
                  <a:lnTo>
                    <a:pt x="38524" y="44428"/>
                  </a:lnTo>
                  <a:cubicBezTo>
                    <a:pt x="38007" y="44946"/>
                    <a:pt x="37489" y="45426"/>
                    <a:pt x="36971" y="45944"/>
                  </a:cubicBezTo>
                  <a:lnTo>
                    <a:pt x="35049" y="45944"/>
                  </a:lnTo>
                  <a:cubicBezTo>
                    <a:pt x="36158" y="45241"/>
                    <a:pt x="37193" y="44465"/>
                    <a:pt x="38154" y="43615"/>
                  </a:cubicBezTo>
                  <a:close/>
                  <a:moveTo>
                    <a:pt x="15418" y="43984"/>
                  </a:moveTo>
                  <a:cubicBezTo>
                    <a:pt x="14530" y="44539"/>
                    <a:pt x="13717" y="45204"/>
                    <a:pt x="12977" y="45944"/>
                  </a:cubicBezTo>
                  <a:lnTo>
                    <a:pt x="11868" y="45944"/>
                  </a:lnTo>
                  <a:cubicBezTo>
                    <a:pt x="12719" y="45426"/>
                    <a:pt x="13495" y="44835"/>
                    <a:pt x="14234" y="44206"/>
                  </a:cubicBezTo>
                  <a:cubicBezTo>
                    <a:pt x="14266" y="44174"/>
                    <a:pt x="14243" y="44088"/>
                    <a:pt x="14189" y="44088"/>
                  </a:cubicBezTo>
                  <a:cubicBezTo>
                    <a:pt x="14180" y="44088"/>
                    <a:pt x="14171" y="44090"/>
                    <a:pt x="14161" y="44095"/>
                  </a:cubicBezTo>
                  <a:cubicBezTo>
                    <a:pt x="13125" y="44576"/>
                    <a:pt x="12164" y="45204"/>
                    <a:pt x="11314" y="45981"/>
                  </a:cubicBezTo>
                  <a:cubicBezTo>
                    <a:pt x="10796" y="45981"/>
                    <a:pt x="10316" y="45981"/>
                    <a:pt x="9798" y="46018"/>
                  </a:cubicBezTo>
                  <a:cubicBezTo>
                    <a:pt x="10131" y="45722"/>
                    <a:pt x="10426" y="45463"/>
                    <a:pt x="10759" y="45204"/>
                  </a:cubicBezTo>
                  <a:cubicBezTo>
                    <a:pt x="11277" y="44798"/>
                    <a:pt x="11868" y="44428"/>
                    <a:pt x="12349" y="44021"/>
                  </a:cubicBezTo>
                  <a:cubicBezTo>
                    <a:pt x="13384" y="44021"/>
                    <a:pt x="14382" y="43984"/>
                    <a:pt x="15418" y="43984"/>
                  </a:cubicBezTo>
                  <a:close/>
                  <a:moveTo>
                    <a:pt x="11757" y="44021"/>
                  </a:moveTo>
                  <a:cubicBezTo>
                    <a:pt x="11388" y="44243"/>
                    <a:pt x="11055" y="44539"/>
                    <a:pt x="10722" y="44798"/>
                  </a:cubicBezTo>
                  <a:lnTo>
                    <a:pt x="10759" y="44835"/>
                  </a:lnTo>
                  <a:cubicBezTo>
                    <a:pt x="10316" y="45204"/>
                    <a:pt x="9835" y="45611"/>
                    <a:pt x="9391" y="46018"/>
                  </a:cubicBezTo>
                  <a:lnTo>
                    <a:pt x="8430" y="46092"/>
                  </a:lnTo>
                  <a:cubicBezTo>
                    <a:pt x="8689" y="45870"/>
                    <a:pt x="8911" y="45648"/>
                    <a:pt x="9169" y="45463"/>
                  </a:cubicBezTo>
                  <a:cubicBezTo>
                    <a:pt x="9761" y="45057"/>
                    <a:pt x="10316" y="44576"/>
                    <a:pt x="10833" y="44058"/>
                  </a:cubicBezTo>
                  <a:cubicBezTo>
                    <a:pt x="10833" y="44058"/>
                    <a:pt x="10833" y="44021"/>
                    <a:pt x="10833" y="44021"/>
                  </a:cubicBezTo>
                  <a:close/>
                  <a:moveTo>
                    <a:pt x="9133" y="43984"/>
                  </a:moveTo>
                  <a:cubicBezTo>
                    <a:pt x="9613" y="43984"/>
                    <a:pt x="10094" y="44021"/>
                    <a:pt x="10574" y="44021"/>
                  </a:cubicBezTo>
                  <a:cubicBezTo>
                    <a:pt x="10057" y="44317"/>
                    <a:pt x="9539" y="44687"/>
                    <a:pt x="9133" y="45094"/>
                  </a:cubicBezTo>
                  <a:lnTo>
                    <a:pt x="9169" y="45094"/>
                  </a:lnTo>
                  <a:cubicBezTo>
                    <a:pt x="8800" y="45426"/>
                    <a:pt x="8467" y="45759"/>
                    <a:pt x="8097" y="46092"/>
                  </a:cubicBezTo>
                  <a:cubicBezTo>
                    <a:pt x="7654" y="46129"/>
                    <a:pt x="7173" y="46129"/>
                    <a:pt x="6729" y="46166"/>
                  </a:cubicBezTo>
                  <a:cubicBezTo>
                    <a:pt x="7062" y="45833"/>
                    <a:pt x="7395" y="45500"/>
                    <a:pt x="7765" y="45204"/>
                  </a:cubicBezTo>
                  <a:cubicBezTo>
                    <a:pt x="8208" y="44798"/>
                    <a:pt x="8726" y="44428"/>
                    <a:pt x="9133" y="43984"/>
                  </a:cubicBezTo>
                  <a:close/>
                  <a:moveTo>
                    <a:pt x="7284" y="43947"/>
                  </a:moveTo>
                  <a:cubicBezTo>
                    <a:pt x="7728" y="43947"/>
                    <a:pt x="8134" y="43947"/>
                    <a:pt x="8578" y="43984"/>
                  </a:cubicBezTo>
                  <a:cubicBezTo>
                    <a:pt x="7728" y="44613"/>
                    <a:pt x="6988" y="45352"/>
                    <a:pt x="6323" y="46203"/>
                  </a:cubicBezTo>
                  <a:cubicBezTo>
                    <a:pt x="5620" y="46240"/>
                    <a:pt x="4918" y="46277"/>
                    <a:pt x="4215" y="46351"/>
                  </a:cubicBezTo>
                  <a:cubicBezTo>
                    <a:pt x="4622" y="45981"/>
                    <a:pt x="5066" y="45611"/>
                    <a:pt x="5509" y="45241"/>
                  </a:cubicBezTo>
                  <a:cubicBezTo>
                    <a:pt x="6064" y="44872"/>
                    <a:pt x="6545" y="44465"/>
                    <a:pt x="7025" y="44021"/>
                  </a:cubicBezTo>
                  <a:cubicBezTo>
                    <a:pt x="7136" y="44021"/>
                    <a:pt x="7210" y="43984"/>
                    <a:pt x="7284" y="43947"/>
                  </a:cubicBezTo>
                  <a:close/>
                  <a:moveTo>
                    <a:pt x="31323" y="0"/>
                  </a:moveTo>
                  <a:cubicBezTo>
                    <a:pt x="29570" y="0"/>
                    <a:pt x="27818" y="9"/>
                    <a:pt x="26065" y="26"/>
                  </a:cubicBezTo>
                  <a:cubicBezTo>
                    <a:pt x="22294" y="63"/>
                    <a:pt x="18486" y="137"/>
                    <a:pt x="14678" y="285"/>
                  </a:cubicBezTo>
                  <a:cubicBezTo>
                    <a:pt x="11240" y="396"/>
                    <a:pt x="7654" y="359"/>
                    <a:pt x="4252" y="914"/>
                  </a:cubicBezTo>
                  <a:lnTo>
                    <a:pt x="4141" y="914"/>
                  </a:lnTo>
                  <a:cubicBezTo>
                    <a:pt x="4068" y="914"/>
                    <a:pt x="4031" y="951"/>
                    <a:pt x="4031" y="988"/>
                  </a:cubicBezTo>
                  <a:cubicBezTo>
                    <a:pt x="3328" y="1246"/>
                    <a:pt x="2663" y="1616"/>
                    <a:pt x="2108" y="2060"/>
                  </a:cubicBezTo>
                  <a:cubicBezTo>
                    <a:pt x="1443" y="2466"/>
                    <a:pt x="851" y="2947"/>
                    <a:pt x="334" y="3575"/>
                  </a:cubicBezTo>
                  <a:cubicBezTo>
                    <a:pt x="297" y="3575"/>
                    <a:pt x="260" y="3612"/>
                    <a:pt x="260" y="3686"/>
                  </a:cubicBezTo>
                  <a:cubicBezTo>
                    <a:pt x="260" y="3686"/>
                    <a:pt x="260" y="3723"/>
                    <a:pt x="260" y="3723"/>
                  </a:cubicBezTo>
                  <a:cubicBezTo>
                    <a:pt x="223" y="3797"/>
                    <a:pt x="223" y="3871"/>
                    <a:pt x="260" y="3945"/>
                  </a:cubicBezTo>
                  <a:cubicBezTo>
                    <a:pt x="1" y="6126"/>
                    <a:pt x="186" y="8419"/>
                    <a:pt x="297" y="10637"/>
                  </a:cubicBezTo>
                  <a:cubicBezTo>
                    <a:pt x="481" y="15258"/>
                    <a:pt x="851" y="19843"/>
                    <a:pt x="1147" y="24464"/>
                  </a:cubicBezTo>
                  <a:cubicBezTo>
                    <a:pt x="1627" y="31710"/>
                    <a:pt x="1923" y="39104"/>
                    <a:pt x="3069" y="46277"/>
                  </a:cubicBezTo>
                  <a:cubicBezTo>
                    <a:pt x="3032" y="46351"/>
                    <a:pt x="3032" y="46461"/>
                    <a:pt x="3069" y="46535"/>
                  </a:cubicBezTo>
                  <a:lnTo>
                    <a:pt x="3106" y="46609"/>
                  </a:lnTo>
                  <a:lnTo>
                    <a:pt x="3143" y="46646"/>
                  </a:lnTo>
                  <a:cubicBezTo>
                    <a:pt x="3143" y="46769"/>
                    <a:pt x="3245" y="46841"/>
                    <a:pt x="3364" y="46841"/>
                  </a:cubicBezTo>
                  <a:cubicBezTo>
                    <a:pt x="3388" y="46841"/>
                    <a:pt x="3414" y="46838"/>
                    <a:pt x="3439" y="46831"/>
                  </a:cubicBezTo>
                  <a:cubicBezTo>
                    <a:pt x="3513" y="46831"/>
                    <a:pt x="3587" y="46794"/>
                    <a:pt x="3661" y="46757"/>
                  </a:cubicBezTo>
                  <a:lnTo>
                    <a:pt x="3735" y="46683"/>
                  </a:lnTo>
                  <a:cubicBezTo>
                    <a:pt x="6290" y="46977"/>
                    <a:pt x="8887" y="47069"/>
                    <a:pt x="11495" y="47069"/>
                  </a:cubicBezTo>
                  <a:cubicBezTo>
                    <a:pt x="15792" y="47069"/>
                    <a:pt x="20117" y="46817"/>
                    <a:pt x="24327" y="46794"/>
                  </a:cubicBezTo>
                  <a:cubicBezTo>
                    <a:pt x="25469" y="46788"/>
                    <a:pt x="26612" y="46786"/>
                    <a:pt x="27755" y="46786"/>
                  </a:cubicBezTo>
                  <a:cubicBezTo>
                    <a:pt x="29502" y="46786"/>
                    <a:pt x="31250" y="46790"/>
                    <a:pt x="32999" y="46790"/>
                  </a:cubicBezTo>
                  <a:cubicBezTo>
                    <a:pt x="36667" y="46790"/>
                    <a:pt x="40337" y="46770"/>
                    <a:pt x="43996" y="46646"/>
                  </a:cubicBezTo>
                  <a:cubicBezTo>
                    <a:pt x="44085" y="46736"/>
                    <a:pt x="44216" y="46785"/>
                    <a:pt x="44345" y="46785"/>
                  </a:cubicBezTo>
                  <a:cubicBezTo>
                    <a:pt x="44430" y="46785"/>
                    <a:pt x="44514" y="46764"/>
                    <a:pt x="44587" y="46720"/>
                  </a:cubicBezTo>
                  <a:cubicBezTo>
                    <a:pt x="45512" y="46314"/>
                    <a:pt x="46362" y="45389"/>
                    <a:pt x="47138" y="44724"/>
                  </a:cubicBezTo>
                  <a:cubicBezTo>
                    <a:pt x="47878" y="44058"/>
                    <a:pt x="48728" y="43504"/>
                    <a:pt x="49098" y="42617"/>
                  </a:cubicBezTo>
                  <a:cubicBezTo>
                    <a:pt x="49135" y="42506"/>
                    <a:pt x="49098" y="42395"/>
                    <a:pt x="49024" y="42321"/>
                  </a:cubicBezTo>
                  <a:cubicBezTo>
                    <a:pt x="49393" y="35481"/>
                    <a:pt x="49135" y="28531"/>
                    <a:pt x="49209" y="21617"/>
                  </a:cubicBezTo>
                  <a:cubicBezTo>
                    <a:pt x="49283" y="14852"/>
                    <a:pt x="49911" y="7827"/>
                    <a:pt x="49283" y="1098"/>
                  </a:cubicBezTo>
                  <a:cubicBezTo>
                    <a:pt x="49467" y="766"/>
                    <a:pt x="49246" y="359"/>
                    <a:pt x="48876" y="359"/>
                  </a:cubicBezTo>
                  <a:cubicBezTo>
                    <a:pt x="43041" y="103"/>
                    <a:pt x="37184" y="0"/>
                    <a:pt x="3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34" name="Google Shape;927;p28">
            <a:extLst>
              <a:ext uri="{FF2B5EF4-FFF2-40B4-BE49-F238E27FC236}">
                <a16:creationId xmlns:a16="http://schemas.microsoft.com/office/drawing/2014/main" id="{B202136C-2C28-4512-8310-CBF9BE9E1434}"/>
              </a:ext>
            </a:extLst>
          </p:cNvPr>
          <p:cNvGrpSpPr/>
          <p:nvPr/>
        </p:nvGrpSpPr>
        <p:grpSpPr>
          <a:xfrm flipH="1">
            <a:off x="4791936" y="1228132"/>
            <a:ext cx="3408657" cy="963245"/>
            <a:chOff x="3027795" y="1631832"/>
            <a:chExt cx="1070194" cy="578189"/>
          </a:xfrm>
        </p:grpSpPr>
        <p:sp>
          <p:nvSpPr>
            <p:cNvPr id="135" name="Google Shape;928;p28">
              <a:extLst>
                <a:ext uri="{FF2B5EF4-FFF2-40B4-BE49-F238E27FC236}">
                  <a16:creationId xmlns:a16="http://schemas.microsoft.com/office/drawing/2014/main" id="{5F091628-2F82-407A-8962-001710EF3B4C}"/>
                </a:ext>
              </a:extLst>
            </p:cNvPr>
            <p:cNvSpPr/>
            <p:nvPr/>
          </p:nvSpPr>
          <p:spPr>
            <a:xfrm>
              <a:off x="3145630" y="1664817"/>
              <a:ext cx="915223" cy="427759"/>
            </a:xfrm>
            <a:custGeom>
              <a:avLst/>
              <a:gdLst/>
              <a:ahLst/>
              <a:cxnLst/>
              <a:rect l="l" t="t" r="r" b="b"/>
              <a:pathLst>
                <a:path w="41925" h="19595" extrusionOk="0">
                  <a:moveTo>
                    <a:pt x="41925" y="0"/>
                  </a:moveTo>
                  <a:lnTo>
                    <a:pt x="0" y="666"/>
                  </a:lnTo>
                  <a:lnTo>
                    <a:pt x="1035" y="19595"/>
                  </a:lnTo>
                  <a:lnTo>
                    <a:pt x="41444" y="19225"/>
                  </a:lnTo>
                  <a:lnTo>
                    <a:pt x="41925" y="0"/>
                  </a:ln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121900" tIns="0" rIns="121900" bIns="121900" anchor="ctr" anchorCtr="0">
              <a:noAutofit/>
            </a:bodyPr>
            <a:lstStyle/>
            <a:p>
              <a:pPr algn="ctr">
                <a:buClrTx/>
                <a:buFontTx/>
                <a:buNone/>
              </a:pPr>
              <a:r>
                <a:rPr lang="ar-SA" sz="3733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ea typeface="Calibri" panose="020F0502020204030204" pitchFamily="34" charset="0"/>
                  <a:cs typeface="Alnaseeb" panose="00000500000000000000" pitchFamily="50" charset="-78"/>
                </a:rPr>
                <a:t>برامج النظام</a:t>
              </a:r>
              <a:endParaRPr lang="en-US" sz="3733" b="1" noProof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  <p:sp>
          <p:nvSpPr>
            <p:cNvPr id="136" name="Google Shape;929;p28">
              <a:extLst>
                <a:ext uri="{FF2B5EF4-FFF2-40B4-BE49-F238E27FC236}">
                  <a16:creationId xmlns:a16="http://schemas.microsoft.com/office/drawing/2014/main" id="{DEEC4BD5-A0BF-4047-89C1-C23919F8A8A5}"/>
                </a:ext>
              </a:extLst>
            </p:cNvPr>
            <p:cNvSpPr/>
            <p:nvPr/>
          </p:nvSpPr>
          <p:spPr>
            <a:xfrm>
              <a:off x="3027795" y="1631832"/>
              <a:ext cx="1070194" cy="578189"/>
            </a:xfrm>
            <a:custGeom>
              <a:avLst/>
              <a:gdLst/>
              <a:ahLst/>
              <a:cxnLst/>
              <a:rect l="l" t="t" r="r" b="b"/>
              <a:pathLst>
                <a:path w="49024" h="26486" extrusionOk="0">
                  <a:moveTo>
                    <a:pt x="4030" y="1216"/>
                  </a:moveTo>
                  <a:lnTo>
                    <a:pt x="4030" y="1216"/>
                  </a:lnTo>
                  <a:cubicBezTo>
                    <a:pt x="3956" y="1548"/>
                    <a:pt x="3919" y="1918"/>
                    <a:pt x="3845" y="2288"/>
                  </a:cubicBezTo>
                  <a:cubicBezTo>
                    <a:pt x="2847" y="2953"/>
                    <a:pt x="1960" y="3730"/>
                    <a:pt x="1147" y="4580"/>
                  </a:cubicBezTo>
                  <a:cubicBezTo>
                    <a:pt x="1110" y="4321"/>
                    <a:pt x="1073" y="4062"/>
                    <a:pt x="1036" y="3767"/>
                  </a:cubicBezTo>
                  <a:lnTo>
                    <a:pt x="1110" y="3767"/>
                  </a:lnTo>
                  <a:cubicBezTo>
                    <a:pt x="1812" y="3286"/>
                    <a:pt x="2477" y="2732"/>
                    <a:pt x="3069" y="2140"/>
                  </a:cubicBezTo>
                  <a:cubicBezTo>
                    <a:pt x="3402" y="1844"/>
                    <a:pt x="3734" y="1548"/>
                    <a:pt x="4030" y="1216"/>
                  </a:cubicBezTo>
                  <a:close/>
                  <a:moveTo>
                    <a:pt x="3808" y="2621"/>
                  </a:moveTo>
                  <a:lnTo>
                    <a:pt x="3808" y="2621"/>
                  </a:lnTo>
                  <a:cubicBezTo>
                    <a:pt x="3734" y="3138"/>
                    <a:pt x="3698" y="3619"/>
                    <a:pt x="3661" y="4099"/>
                  </a:cubicBezTo>
                  <a:cubicBezTo>
                    <a:pt x="3328" y="4321"/>
                    <a:pt x="2958" y="4580"/>
                    <a:pt x="2662" y="4876"/>
                  </a:cubicBezTo>
                  <a:cubicBezTo>
                    <a:pt x="2182" y="5246"/>
                    <a:pt x="1701" y="5652"/>
                    <a:pt x="1257" y="6096"/>
                  </a:cubicBezTo>
                  <a:cubicBezTo>
                    <a:pt x="1257" y="5652"/>
                    <a:pt x="1220" y="5209"/>
                    <a:pt x="1184" y="4802"/>
                  </a:cubicBezTo>
                  <a:cubicBezTo>
                    <a:pt x="1664" y="4358"/>
                    <a:pt x="2182" y="3915"/>
                    <a:pt x="2699" y="3508"/>
                  </a:cubicBezTo>
                  <a:cubicBezTo>
                    <a:pt x="3069" y="3212"/>
                    <a:pt x="3439" y="2916"/>
                    <a:pt x="3808" y="2621"/>
                  </a:cubicBezTo>
                  <a:close/>
                  <a:moveTo>
                    <a:pt x="3624" y="4543"/>
                  </a:moveTo>
                  <a:cubicBezTo>
                    <a:pt x="3624" y="4876"/>
                    <a:pt x="3624" y="5209"/>
                    <a:pt x="3587" y="5541"/>
                  </a:cubicBezTo>
                  <a:cubicBezTo>
                    <a:pt x="3365" y="5726"/>
                    <a:pt x="3143" y="5911"/>
                    <a:pt x="2921" y="6096"/>
                  </a:cubicBezTo>
                  <a:cubicBezTo>
                    <a:pt x="2441" y="6466"/>
                    <a:pt x="1923" y="6872"/>
                    <a:pt x="1442" y="7242"/>
                  </a:cubicBezTo>
                  <a:cubicBezTo>
                    <a:pt x="1347" y="7306"/>
                    <a:pt x="1416" y="7397"/>
                    <a:pt x="1485" y="7397"/>
                  </a:cubicBezTo>
                  <a:cubicBezTo>
                    <a:pt x="1495" y="7397"/>
                    <a:pt x="1506" y="7395"/>
                    <a:pt x="1516" y="7390"/>
                  </a:cubicBezTo>
                  <a:cubicBezTo>
                    <a:pt x="2071" y="7057"/>
                    <a:pt x="2588" y="6687"/>
                    <a:pt x="3106" y="6318"/>
                  </a:cubicBezTo>
                  <a:cubicBezTo>
                    <a:pt x="3291" y="6207"/>
                    <a:pt x="3439" y="6096"/>
                    <a:pt x="3587" y="5948"/>
                  </a:cubicBezTo>
                  <a:lnTo>
                    <a:pt x="3587" y="6909"/>
                  </a:lnTo>
                  <a:cubicBezTo>
                    <a:pt x="3402" y="7057"/>
                    <a:pt x="3254" y="7242"/>
                    <a:pt x="3069" y="7390"/>
                  </a:cubicBezTo>
                  <a:cubicBezTo>
                    <a:pt x="2588" y="7797"/>
                    <a:pt x="2071" y="8203"/>
                    <a:pt x="1590" y="8573"/>
                  </a:cubicBezTo>
                  <a:cubicBezTo>
                    <a:pt x="1500" y="8633"/>
                    <a:pt x="1556" y="8741"/>
                    <a:pt x="1620" y="8741"/>
                  </a:cubicBezTo>
                  <a:cubicBezTo>
                    <a:pt x="1635" y="8741"/>
                    <a:pt x="1650" y="8735"/>
                    <a:pt x="1664" y="8721"/>
                  </a:cubicBezTo>
                  <a:cubicBezTo>
                    <a:pt x="2182" y="8388"/>
                    <a:pt x="2699" y="8055"/>
                    <a:pt x="3180" y="7686"/>
                  </a:cubicBezTo>
                  <a:lnTo>
                    <a:pt x="3587" y="7353"/>
                  </a:lnTo>
                  <a:lnTo>
                    <a:pt x="3587" y="7981"/>
                  </a:lnTo>
                  <a:cubicBezTo>
                    <a:pt x="3217" y="8240"/>
                    <a:pt x="2884" y="8499"/>
                    <a:pt x="2551" y="8795"/>
                  </a:cubicBezTo>
                  <a:lnTo>
                    <a:pt x="1294" y="9793"/>
                  </a:lnTo>
                  <a:cubicBezTo>
                    <a:pt x="1331" y="8610"/>
                    <a:pt x="1331" y="7390"/>
                    <a:pt x="1257" y="6207"/>
                  </a:cubicBezTo>
                  <a:lnTo>
                    <a:pt x="1368" y="6207"/>
                  </a:lnTo>
                  <a:cubicBezTo>
                    <a:pt x="1923" y="5837"/>
                    <a:pt x="2441" y="5467"/>
                    <a:pt x="2958" y="5061"/>
                  </a:cubicBezTo>
                  <a:cubicBezTo>
                    <a:pt x="3180" y="4876"/>
                    <a:pt x="3402" y="4728"/>
                    <a:pt x="3624" y="4543"/>
                  </a:cubicBezTo>
                  <a:close/>
                  <a:moveTo>
                    <a:pt x="3624" y="8462"/>
                  </a:moveTo>
                  <a:cubicBezTo>
                    <a:pt x="3624" y="9017"/>
                    <a:pt x="3661" y="9534"/>
                    <a:pt x="3698" y="10052"/>
                  </a:cubicBezTo>
                  <a:cubicBezTo>
                    <a:pt x="3328" y="10274"/>
                    <a:pt x="2995" y="10495"/>
                    <a:pt x="2699" y="10754"/>
                  </a:cubicBezTo>
                  <a:cubicBezTo>
                    <a:pt x="2219" y="11087"/>
                    <a:pt x="1775" y="11457"/>
                    <a:pt x="1331" y="11789"/>
                  </a:cubicBezTo>
                  <a:cubicBezTo>
                    <a:pt x="1331" y="11235"/>
                    <a:pt x="1331" y="10680"/>
                    <a:pt x="1331" y="10089"/>
                  </a:cubicBezTo>
                  <a:cubicBezTo>
                    <a:pt x="1775" y="9793"/>
                    <a:pt x="2256" y="9497"/>
                    <a:pt x="2699" y="9164"/>
                  </a:cubicBezTo>
                  <a:cubicBezTo>
                    <a:pt x="3032" y="8943"/>
                    <a:pt x="3328" y="8721"/>
                    <a:pt x="3624" y="8462"/>
                  </a:cubicBezTo>
                  <a:close/>
                  <a:moveTo>
                    <a:pt x="3698" y="10532"/>
                  </a:moveTo>
                  <a:cubicBezTo>
                    <a:pt x="3698" y="10828"/>
                    <a:pt x="3734" y="11124"/>
                    <a:pt x="3734" y="11457"/>
                  </a:cubicBezTo>
                  <a:lnTo>
                    <a:pt x="3734" y="11826"/>
                  </a:lnTo>
                  <a:cubicBezTo>
                    <a:pt x="3254" y="12048"/>
                    <a:pt x="2847" y="12307"/>
                    <a:pt x="2441" y="12640"/>
                  </a:cubicBezTo>
                  <a:cubicBezTo>
                    <a:pt x="2071" y="12935"/>
                    <a:pt x="1701" y="13194"/>
                    <a:pt x="1331" y="13490"/>
                  </a:cubicBezTo>
                  <a:cubicBezTo>
                    <a:pt x="1331" y="13009"/>
                    <a:pt x="1331" y="12529"/>
                    <a:pt x="1331" y="12048"/>
                  </a:cubicBezTo>
                  <a:lnTo>
                    <a:pt x="1405" y="12048"/>
                  </a:lnTo>
                  <a:cubicBezTo>
                    <a:pt x="1960" y="11678"/>
                    <a:pt x="2514" y="11346"/>
                    <a:pt x="3032" y="10976"/>
                  </a:cubicBezTo>
                  <a:cubicBezTo>
                    <a:pt x="3254" y="10828"/>
                    <a:pt x="3476" y="10680"/>
                    <a:pt x="3698" y="10532"/>
                  </a:cubicBezTo>
                  <a:close/>
                  <a:moveTo>
                    <a:pt x="3771" y="12196"/>
                  </a:moveTo>
                  <a:cubicBezTo>
                    <a:pt x="3771" y="12640"/>
                    <a:pt x="3771" y="13083"/>
                    <a:pt x="3808" y="13527"/>
                  </a:cubicBezTo>
                  <a:cubicBezTo>
                    <a:pt x="2958" y="13971"/>
                    <a:pt x="2182" y="14488"/>
                    <a:pt x="1405" y="15080"/>
                  </a:cubicBezTo>
                  <a:cubicBezTo>
                    <a:pt x="1405" y="14747"/>
                    <a:pt x="1368" y="14414"/>
                    <a:pt x="1368" y="14082"/>
                  </a:cubicBezTo>
                  <a:lnTo>
                    <a:pt x="1368" y="13749"/>
                  </a:lnTo>
                  <a:cubicBezTo>
                    <a:pt x="1812" y="13490"/>
                    <a:pt x="2293" y="13194"/>
                    <a:pt x="2736" y="12898"/>
                  </a:cubicBezTo>
                  <a:cubicBezTo>
                    <a:pt x="3106" y="12677"/>
                    <a:pt x="3439" y="12455"/>
                    <a:pt x="3771" y="12196"/>
                  </a:cubicBezTo>
                  <a:close/>
                  <a:moveTo>
                    <a:pt x="3808" y="13860"/>
                  </a:moveTo>
                  <a:cubicBezTo>
                    <a:pt x="3845" y="14340"/>
                    <a:pt x="3882" y="14858"/>
                    <a:pt x="3882" y="15376"/>
                  </a:cubicBezTo>
                  <a:cubicBezTo>
                    <a:pt x="3624" y="15597"/>
                    <a:pt x="3365" y="15819"/>
                    <a:pt x="3106" y="16041"/>
                  </a:cubicBezTo>
                  <a:cubicBezTo>
                    <a:pt x="2625" y="16522"/>
                    <a:pt x="2108" y="16928"/>
                    <a:pt x="1516" y="17224"/>
                  </a:cubicBezTo>
                  <a:cubicBezTo>
                    <a:pt x="1479" y="16633"/>
                    <a:pt x="1442" y="16004"/>
                    <a:pt x="1442" y="15376"/>
                  </a:cubicBezTo>
                  <a:cubicBezTo>
                    <a:pt x="2293" y="15006"/>
                    <a:pt x="3106" y="14488"/>
                    <a:pt x="3808" y="13860"/>
                  </a:cubicBezTo>
                  <a:close/>
                  <a:moveTo>
                    <a:pt x="3919" y="15893"/>
                  </a:moveTo>
                  <a:cubicBezTo>
                    <a:pt x="3956" y="16263"/>
                    <a:pt x="3993" y="16669"/>
                    <a:pt x="3993" y="17076"/>
                  </a:cubicBezTo>
                  <a:cubicBezTo>
                    <a:pt x="3734" y="17261"/>
                    <a:pt x="3476" y="17483"/>
                    <a:pt x="3217" y="17668"/>
                  </a:cubicBezTo>
                  <a:cubicBezTo>
                    <a:pt x="2699" y="18074"/>
                    <a:pt x="2182" y="18518"/>
                    <a:pt x="1664" y="18925"/>
                  </a:cubicBezTo>
                  <a:cubicBezTo>
                    <a:pt x="1628" y="18416"/>
                    <a:pt x="1592" y="17908"/>
                    <a:pt x="1555" y="17400"/>
                  </a:cubicBezTo>
                  <a:lnTo>
                    <a:pt x="1555" y="17400"/>
                  </a:lnTo>
                  <a:cubicBezTo>
                    <a:pt x="1559" y="17409"/>
                    <a:pt x="1567" y="17409"/>
                    <a:pt x="1590" y="17409"/>
                  </a:cubicBezTo>
                  <a:cubicBezTo>
                    <a:pt x="2145" y="17224"/>
                    <a:pt x="2662" y="16891"/>
                    <a:pt x="3106" y="16522"/>
                  </a:cubicBezTo>
                  <a:cubicBezTo>
                    <a:pt x="3365" y="16337"/>
                    <a:pt x="3661" y="16115"/>
                    <a:pt x="3919" y="15893"/>
                  </a:cubicBezTo>
                  <a:close/>
                  <a:moveTo>
                    <a:pt x="4030" y="17483"/>
                  </a:moveTo>
                  <a:cubicBezTo>
                    <a:pt x="4067" y="17890"/>
                    <a:pt x="4141" y="18296"/>
                    <a:pt x="4178" y="18740"/>
                  </a:cubicBezTo>
                  <a:cubicBezTo>
                    <a:pt x="3882" y="18962"/>
                    <a:pt x="3624" y="19183"/>
                    <a:pt x="3402" y="19405"/>
                  </a:cubicBezTo>
                  <a:cubicBezTo>
                    <a:pt x="2847" y="19849"/>
                    <a:pt x="2293" y="20293"/>
                    <a:pt x="1738" y="20699"/>
                  </a:cubicBezTo>
                  <a:cubicBezTo>
                    <a:pt x="1701" y="20145"/>
                    <a:pt x="1664" y="19590"/>
                    <a:pt x="1627" y="19073"/>
                  </a:cubicBezTo>
                  <a:lnTo>
                    <a:pt x="1738" y="19073"/>
                  </a:lnTo>
                  <a:cubicBezTo>
                    <a:pt x="2293" y="18740"/>
                    <a:pt x="2847" y="18370"/>
                    <a:pt x="3365" y="18000"/>
                  </a:cubicBezTo>
                  <a:cubicBezTo>
                    <a:pt x="3587" y="17853"/>
                    <a:pt x="3808" y="17668"/>
                    <a:pt x="4030" y="17483"/>
                  </a:cubicBezTo>
                  <a:close/>
                  <a:moveTo>
                    <a:pt x="48136" y="698"/>
                  </a:moveTo>
                  <a:cubicBezTo>
                    <a:pt x="48062" y="4395"/>
                    <a:pt x="47914" y="8055"/>
                    <a:pt x="47693" y="11715"/>
                  </a:cubicBezTo>
                  <a:cubicBezTo>
                    <a:pt x="47473" y="14941"/>
                    <a:pt x="46853" y="18712"/>
                    <a:pt x="47851" y="21767"/>
                  </a:cubicBezTo>
                  <a:lnTo>
                    <a:pt x="47851" y="21767"/>
                  </a:lnTo>
                  <a:cubicBezTo>
                    <a:pt x="46662" y="21544"/>
                    <a:pt x="45389" y="21481"/>
                    <a:pt x="44106" y="21481"/>
                  </a:cubicBezTo>
                  <a:cubicBezTo>
                    <a:pt x="42444" y="21481"/>
                    <a:pt x="40765" y="21587"/>
                    <a:pt x="39226" y="21587"/>
                  </a:cubicBezTo>
                  <a:cubicBezTo>
                    <a:pt x="35233" y="21587"/>
                    <a:pt x="31241" y="21698"/>
                    <a:pt x="27248" y="21808"/>
                  </a:cubicBezTo>
                  <a:cubicBezTo>
                    <a:pt x="23255" y="21882"/>
                    <a:pt x="19188" y="21956"/>
                    <a:pt x="15195" y="22030"/>
                  </a:cubicBezTo>
                  <a:cubicBezTo>
                    <a:pt x="14977" y="22033"/>
                    <a:pt x="14758" y="22034"/>
                    <a:pt x="14539" y="22034"/>
                  </a:cubicBezTo>
                  <a:cubicBezTo>
                    <a:pt x="12544" y="22034"/>
                    <a:pt x="10512" y="21939"/>
                    <a:pt x="8497" y="21939"/>
                  </a:cubicBezTo>
                  <a:cubicBezTo>
                    <a:pt x="7507" y="21939"/>
                    <a:pt x="6521" y="21962"/>
                    <a:pt x="5546" y="22030"/>
                  </a:cubicBezTo>
                  <a:cubicBezTo>
                    <a:pt x="5546" y="18333"/>
                    <a:pt x="5065" y="14599"/>
                    <a:pt x="4955" y="10939"/>
                  </a:cubicBezTo>
                  <a:cubicBezTo>
                    <a:pt x="4807" y="7538"/>
                    <a:pt x="5065" y="4099"/>
                    <a:pt x="4622" y="735"/>
                  </a:cubicBezTo>
                  <a:lnTo>
                    <a:pt x="4622" y="735"/>
                  </a:lnTo>
                  <a:cubicBezTo>
                    <a:pt x="6206" y="967"/>
                    <a:pt x="7825" y="1027"/>
                    <a:pt x="9449" y="1027"/>
                  </a:cubicBezTo>
                  <a:cubicBezTo>
                    <a:pt x="11197" y="1027"/>
                    <a:pt x="12952" y="957"/>
                    <a:pt x="14678" y="957"/>
                  </a:cubicBezTo>
                  <a:lnTo>
                    <a:pt x="37526" y="957"/>
                  </a:lnTo>
                  <a:cubicBezTo>
                    <a:pt x="39300" y="957"/>
                    <a:pt x="41154" y="1036"/>
                    <a:pt x="43004" y="1036"/>
                  </a:cubicBezTo>
                  <a:cubicBezTo>
                    <a:pt x="44740" y="1036"/>
                    <a:pt x="46472" y="966"/>
                    <a:pt x="48136" y="698"/>
                  </a:cubicBezTo>
                  <a:close/>
                  <a:moveTo>
                    <a:pt x="4215" y="19220"/>
                  </a:moveTo>
                  <a:cubicBezTo>
                    <a:pt x="4289" y="19590"/>
                    <a:pt x="4326" y="19923"/>
                    <a:pt x="4363" y="20256"/>
                  </a:cubicBezTo>
                  <a:cubicBezTo>
                    <a:pt x="3919" y="20514"/>
                    <a:pt x="3476" y="20847"/>
                    <a:pt x="3069" y="21180"/>
                  </a:cubicBezTo>
                  <a:cubicBezTo>
                    <a:pt x="2662" y="21513"/>
                    <a:pt x="2256" y="21845"/>
                    <a:pt x="1849" y="22178"/>
                  </a:cubicBezTo>
                  <a:cubicBezTo>
                    <a:pt x="1812" y="21734"/>
                    <a:pt x="1775" y="21328"/>
                    <a:pt x="1775" y="20884"/>
                  </a:cubicBezTo>
                  <a:lnTo>
                    <a:pt x="1849" y="20884"/>
                  </a:lnTo>
                  <a:cubicBezTo>
                    <a:pt x="2404" y="20551"/>
                    <a:pt x="2995" y="20182"/>
                    <a:pt x="3550" y="19775"/>
                  </a:cubicBezTo>
                  <a:cubicBezTo>
                    <a:pt x="3771" y="19590"/>
                    <a:pt x="3993" y="19442"/>
                    <a:pt x="4215" y="19220"/>
                  </a:cubicBezTo>
                  <a:close/>
                  <a:moveTo>
                    <a:pt x="4437" y="20551"/>
                  </a:moveTo>
                  <a:cubicBezTo>
                    <a:pt x="4474" y="20884"/>
                    <a:pt x="4548" y="21254"/>
                    <a:pt x="4622" y="21587"/>
                  </a:cubicBezTo>
                  <a:cubicBezTo>
                    <a:pt x="3550" y="21993"/>
                    <a:pt x="2625" y="22918"/>
                    <a:pt x="1923" y="23805"/>
                  </a:cubicBezTo>
                  <a:cubicBezTo>
                    <a:pt x="1886" y="23324"/>
                    <a:pt x="1886" y="22844"/>
                    <a:pt x="1849" y="22400"/>
                  </a:cubicBezTo>
                  <a:cubicBezTo>
                    <a:pt x="2367" y="22030"/>
                    <a:pt x="2921" y="21661"/>
                    <a:pt x="3439" y="21291"/>
                  </a:cubicBezTo>
                  <a:cubicBezTo>
                    <a:pt x="3771" y="21069"/>
                    <a:pt x="4104" y="20810"/>
                    <a:pt x="4437" y="20551"/>
                  </a:cubicBezTo>
                  <a:close/>
                  <a:moveTo>
                    <a:pt x="47175" y="22400"/>
                  </a:moveTo>
                  <a:cubicBezTo>
                    <a:pt x="46805" y="22733"/>
                    <a:pt x="46436" y="23028"/>
                    <a:pt x="46103" y="23287"/>
                  </a:cubicBezTo>
                  <a:lnTo>
                    <a:pt x="46140" y="23250"/>
                  </a:lnTo>
                  <a:lnTo>
                    <a:pt x="46140" y="23250"/>
                  </a:lnTo>
                  <a:cubicBezTo>
                    <a:pt x="45622" y="23657"/>
                    <a:pt x="44883" y="24064"/>
                    <a:pt x="44624" y="24655"/>
                  </a:cubicBezTo>
                  <a:lnTo>
                    <a:pt x="43700" y="24655"/>
                  </a:lnTo>
                  <a:cubicBezTo>
                    <a:pt x="44402" y="24027"/>
                    <a:pt x="45068" y="23287"/>
                    <a:pt x="45659" y="22511"/>
                  </a:cubicBezTo>
                  <a:cubicBezTo>
                    <a:pt x="46177" y="22511"/>
                    <a:pt x="46694" y="22474"/>
                    <a:pt x="47175" y="22400"/>
                  </a:cubicBezTo>
                  <a:close/>
                  <a:moveTo>
                    <a:pt x="45326" y="22548"/>
                  </a:moveTo>
                  <a:cubicBezTo>
                    <a:pt x="44550" y="23139"/>
                    <a:pt x="43848" y="23879"/>
                    <a:pt x="43256" y="24692"/>
                  </a:cubicBezTo>
                  <a:lnTo>
                    <a:pt x="41925" y="24655"/>
                  </a:lnTo>
                  <a:cubicBezTo>
                    <a:pt x="42554" y="24027"/>
                    <a:pt x="43367" y="23361"/>
                    <a:pt x="43774" y="22548"/>
                  </a:cubicBezTo>
                  <a:close/>
                  <a:moveTo>
                    <a:pt x="41703" y="22511"/>
                  </a:moveTo>
                  <a:cubicBezTo>
                    <a:pt x="41444" y="22696"/>
                    <a:pt x="41260" y="22918"/>
                    <a:pt x="41038" y="23139"/>
                  </a:cubicBezTo>
                  <a:cubicBezTo>
                    <a:pt x="40631" y="23546"/>
                    <a:pt x="40261" y="23953"/>
                    <a:pt x="39855" y="24359"/>
                  </a:cubicBezTo>
                  <a:cubicBezTo>
                    <a:pt x="39764" y="24511"/>
                    <a:pt x="39872" y="24638"/>
                    <a:pt x="39954" y="24638"/>
                  </a:cubicBezTo>
                  <a:cubicBezTo>
                    <a:pt x="39972" y="24638"/>
                    <a:pt x="39989" y="24632"/>
                    <a:pt x="40003" y="24618"/>
                  </a:cubicBezTo>
                  <a:lnTo>
                    <a:pt x="40040" y="24544"/>
                  </a:lnTo>
                  <a:cubicBezTo>
                    <a:pt x="40446" y="24138"/>
                    <a:pt x="40890" y="23805"/>
                    <a:pt x="41297" y="23398"/>
                  </a:cubicBezTo>
                  <a:cubicBezTo>
                    <a:pt x="41592" y="23139"/>
                    <a:pt x="41888" y="22844"/>
                    <a:pt x="42147" y="22548"/>
                  </a:cubicBezTo>
                  <a:lnTo>
                    <a:pt x="43404" y="22548"/>
                  </a:lnTo>
                  <a:cubicBezTo>
                    <a:pt x="42775" y="23102"/>
                    <a:pt x="42221" y="23768"/>
                    <a:pt x="41740" y="24470"/>
                  </a:cubicBezTo>
                  <a:cubicBezTo>
                    <a:pt x="41666" y="24507"/>
                    <a:pt x="41666" y="24581"/>
                    <a:pt x="41740" y="24655"/>
                  </a:cubicBezTo>
                  <a:cubicBezTo>
                    <a:pt x="40483" y="24655"/>
                    <a:pt x="39263" y="24692"/>
                    <a:pt x="38043" y="24729"/>
                  </a:cubicBezTo>
                  <a:cubicBezTo>
                    <a:pt x="38930" y="24027"/>
                    <a:pt x="39781" y="23287"/>
                    <a:pt x="40594" y="22511"/>
                  </a:cubicBezTo>
                  <a:close/>
                  <a:moveTo>
                    <a:pt x="4696" y="21845"/>
                  </a:moveTo>
                  <a:cubicBezTo>
                    <a:pt x="4733" y="22030"/>
                    <a:pt x="4770" y="22215"/>
                    <a:pt x="4807" y="22400"/>
                  </a:cubicBezTo>
                  <a:cubicBezTo>
                    <a:pt x="4141" y="22696"/>
                    <a:pt x="3587" y="23361"/>
                    <a:pt x="3106" y="23805"/>
                  </a:cubicBezTo>
                  <a:cubicBezTo>
                    <a:pt x="2699" y="24101"/>
                    <a:pt x="2330" y="24433"/>
                    <a:pt x="1997" y="24766"/>
                  </a:cubicBezTo>
                  <a:cubicBezTo>
                    <a:pt x="1960" y="24581"/>
                    <a:pt x="1923" y="24359"/>
                    <a:pt x="1923" y="24138"/>
                  </a:cubicBezTo>
                  <a:lnTo>
                    <a:pt x="1960" y="24138"/>
                  </a:lnTo>
                  <a:cubicBezTo>
                    <a:pt x="2404" y="23657"/>
                    <a:pt x="2921" y="23213"/>
                    <a:pt x="3439" y="22807"/>
                  </a:cubicBezTo>
                  <a:cubicBezTo>
                    <a:pt x="3845" y="22474"/>
                    <a:pt x="4289" y="22178"/>
                    <a:pt x="4696" y="21845"/>
                  </a:cubicBezTo>
                  <a:close/>
                  <a:moveTo>
                    <a:pt x="40151" y="22511"/>
                  </a:moveTo>
                  <a:cubicBezTo>
                    <a:pt x="39300" y="23213"/>
                    <a:pt x="38524" y="23990"/>
                    <a:pt x="37784" y="24655"/>
                  </a:cubicBezTo>
                  <a:lnTo>
                    <a:pt x="37784" y="24618"/>
                  </a:lnTo>
                  <a:cubicBezTo>
                    <a:pt x="37747" y="24655"/>
                    <a:pt x="37747" y="24692"/>
                    <a:pt x="37784" y="24766"/>
                  </a:cubicBezTo>
                  <a:lnTo>
                    <a:pt x="36564" y="24803"/>
                  </a:lnTo>
                  <a:cubicBezTo>
                    <a:pt x="37045" y="24396"/>
                    <a:pt x="37489" y="23990"/>
                    <a:pt x="38006" y="23620"/>
                  </a:cubicBezTo>
                  <a:cubicBezTo>
                    <a:pt x="38487" y="23287"/>
                    <a:pt x="39004" y="22918"/>
                    <a:pt x="39448" y="22511"/>
                  </a:cubicBezTo>
                  <a:close/>
                  <a:moveTo>
                    <a:pt x="38894" y="22548"/>
                  </a:moveTo>
                  <a:cubicBezTo>
                    <a:pt x="38487" y="22807"/>
                    <a:pt x="38117" y="23102"/>
                    <a:pt x="37747" y="23398"/>
                  </a:cubicBezTo>
                  <a:lnTo>
                    <a:pt x="37784" y="23361"/>
                  </a:lnTo>
                  <a:lnTo>
                    <a:pt x="37784" y="23361"/>
                  </a:lnTo>
                  <a:cubicBezTo>
                    <a:pt x="37230" y="23805"/>
                    <a:pt x="36712" y="24285"/>
                    <a:pt x="36232" y="24803"/>
                  </a:cubicBezTo>
                  <a:lnTo>
                    <a:pt x="34938" y="24840"/>
                  </a:lnTo>
                  <a:cubicBezTo>
                    <a:pt x="35418" y="24433"/>
                    <a:pt x="35899" y="24027"/>
                    <a:pt x="36380" y="23620"/>
                  </a:cubicBezTo>
                  <a:cubicBezTo>
                    <a:pt x="36749" y="23250"/>
                    <a:pt x="37156" y="22918"/>
                    <a:pt x="37526" y="22548"/>
                  </a:cubicBezTo>
                  <a:close/>
                  <a:moveTo>
                    <a:pt x="36860" y="22585"/>
                  </a:moveTo>
                  <a:cubicBezTo>
                    <a:pt x="36564" y="22881"/>
                    <a:pt x="36306" y="23139"/>
                    <a:pt x="36047" y="23361"/>
                  </a:cubicBezTo>
                  <a:lnTo>
                    <a:pt x="36084" y="23287"/>
                  </a:lnTo>
                  <a:lnTo>
                    <a:pt x="36084" y="23287"/>
                  </a:lnTo>
                  <a:cubicBezTo>
                    <a:pt x="35529" y="23805"/>
                    <a:pt x="34975" y="24359"/>
                    <a:pt x="34420" y="24877"/>
                  </a:cubicBezTo>
                  <a:lnTo>
                    <a:pt x="33311" y="24951"/>
                  </a:lnTo>
                  <a:cubicBezTo>
                    <a:pt x="33792" y="24544"/>
                    <a:pt x="34235" y="24175"/>
                    <a:pt x="34679" y="23805"/>
                  </a:cubicBezTo>
                  <a:cubicBezTo>
                    <a:pt x="35123" y="23435"/>
                    <a:pt x="35566" y="23028"/>
                    <a:pt x="35936" y="22585"/>
                  </a:cubicBezTo>
                  <a:close/>
                  <a:moveTo>
                    <a:pt x="35455" y="22585"/>
                  </a:moveTo>
                  <a:cubicBezTo>
                    <a:pt x="35086" y="22955"/>
                    <a:pt x="34753" y="23324"/>
                    <a:pt x="34420" y="23620"/>
                  </a:cubicBezTo>
                  <a:lnTo>
                    <a:pt x="34420" y="23546"/>
                  </a:lnTo>
                  <a:cubicBezTo>
                    <a:pt x="33939" y="24027"/>
                    <a:pt x="33422" y="24470"/>
                    <a:pt x="32941" y="24951"/>
                  </a:cubicBezTo>
                  <a:lnTo>
                    <a:pt x="31425" y="25025"/>
                  </a:lnTo>
                  <a:cubicBezTo>
                    <a:pt x="32350" y="24285"/>
                    <a:pt x="33200" y="23472"/>
                    <a:pt x="33976" y="22622"/>
                  </a:cubicBezTo>
                  <a:lnTo>
                    <a:pt x="35455" y="22585"/>
                  </a:lnTo>
                  <a:close/>
                  <a:moveTo>
                    <a:pt x="33348" y="22696"/>
                  </a:moveTo>
                  <a:cubicBezTo>
                    <a:pt x="32498" y="23435"/>
                    <a:pt x="31758" y="24285"/>
                    <a:pt x="30982" y="25062"/>
                  </a:cubicBezTo>
                  <a:lnTo>
                    <a:pt x="29910" y="25110"/>
                  </a:lnTo>
                  <a:lnTo>
                    <a:pt x="29910" y="25110"/>
                  </a:lnTo>
                  <a:lnTo>
                    <a:pt x="29910" y="25062"/>
                  </a:lnTo>
                  <a:cubicBezTo>
                    <a:pt x="30390" y="24618"/>
                    <a:pt x="30834" y="24212"/>
                    <a:pt x="31315" y="23768"/>
                  </a:cubicBezTo>
                  <a:cubicBezTo>
                    <a:pt x="31684" y="23435"/>
                    <a:pt x="32017" y="23065"/>
                    <a:pt x="32350" y="22696"/>
                  </a:cubicBezTo>
                  <a:close/>
                  <a:moveTo>
                    <a:pt x="31943" y="22733"/>
                  </a:moveTo>
                  <a:cubicBezTo>
                    <a:pt x="31610" y="22991"/>
                    <a:pt x="31352" y="23287"/>
                    <a:pt x="31093" y="23583"/>
                  </a:cubicBezTo>
                  <a:cubicBezTo>
                    <a:pt x="30649" y="24027"/>
                    <a:pt x="30205" y="24507"/>
                    <a:pt x="29762" y="24951"/>
                  </a:cubicBezTo>
                  <a:cubicBezTo>
                    <a:pt x="29699" y="24993"/>
                    <a:pt x="29719" y="25070"/>
                    <a:pt x="29769" y="25116"/>
                  </a:cubicBezTo>
                  <a:lnTo>
                    <a:pt x="29769" y="25116"/>
                  </a:lnTo>
                  <a:lnTo>
                    <a:pt x="28505" y="25173"/>
                  </a:lnTo>
                  <a:cubicBezTo>
                    <a:pt x="29318" y="24433"/>
                    <a:pt x="30058" y="23620"/>
                    <a:pt x="30686" y="22733"/>
                  </a:cubicBezTo>
                  <a:close/>
                  <a:moveTo>
                    <a:pt x="5102" y="22991"/>
                  </a:moveTo>
                  <a:cubicBezTo>
                    <a:pt x="5176" y="23028"/>
                    <a:pt x="5213" y="23065"/>
                    <a:pt x="5287" y="23065"/>
                  </a:cubicBezTo>
                  <a:lnTo>
                    <a:pt x="6101" y="23139"/>
                  </a:lnTo>
                  <a:cubicBezTo>
                    <a:pt x="5176" y="23805"/>
                    <a:pt x="4326" y="24544"/>
                    <a:pt x="3439" y="25210"/>
                  </a:cubicBezTo>
                  <a:lnTo>
                    <a:pt x="2736" y="25210"/>
                  </a:lnTo>
                  <a:cubicBezTo>
                    <a:pt x="2995" y="25025"/>
                    <a:pt x="3254" y="24766"/>
                    <a:pt x="3550" y="24507"/>
                  </a:cubicBezTo>
                  <a:lnTo>
                    <a:pt x="3587" y="24470"/>
                  </a:lnTo>
                  <a:cubicBezTo>
                    <a:pt x="4104" y="24027"/>
                    <a:pt x="4622" y="23509"/>
                    <a:pt x="5102" y="22991"/>
                  </a:cubicBezTo>
                  <a:close/>
                  <a:moveTo>
                    <a:pt x="6212" y="23176"/>
                  </a:moveTo>
                  <a:lnTo>
                    <a:pt x="6212" y="23176"/>
                  </a:lnTo>
                  <a:cubicBezTo>
                    <a:pt x="7062" y="23250"/>
                    <a:pt x="7949" y="23287"/>
                    <a:pt x="8799" y="23287"/>
                  </a:cubicBezTo>
                  <a:cubicBezTo>
                    <a:pt x="8467" y="23546"/>
                    <a:pt x="8134" y="23842"/>
                    <a:pt x="7838" y="24138"/>
                  </a:cubicBezTo>
                  <a:lnTo>
                    <a:pt x="7875" y="24101"/>
                  </a:lnTo>
                  <a:lnTo>
                    <a:pt x="7875" y="24101"/>
                  </a:lnTo>
                  <a:cubicBezTo>
                    <a:pt x="7469" y="24470"/>
                    <a:pt x="7062" y="24877"/>
                    <a:pt x="6655" y="25247"/>
                  </a:cubicBezTo>
                  <a:lnTo>
                    <a:pt x="5546" y="25247"/>
                  </a:lnTo>
                  <a:cubicBezTo>
                    <a:pt x="5805" y="25062"/>
                    <a:pt x="6064" y="24877"/>
                    <a:pt x="6322" y="24655"/>
                  </a:cubicBezTo>
                  <a:cubicBezTo>
                    <a:pt x="6766" y="24396"/>
                    <a:pt x="7173" y="24027"/>
                    <a:pt x="7505" y="23620"/>
                  </a:cubicBezTo>
                  <a:cubicBezTo>
                    <a:pt x="7535" y="23590"/>
                    <a:pt x="7517" y="23536"/>
                    <a:pt x="7470" y="23536"/>
                  </a:cubicBezTo>
                  <a:cubicBezTo>
                    <a:pt x="7458" y="23536"/>
                    <a:pt x="7446" y="23539"/>
                    <a:pt x="7432" y="23546"/>
                  </a:cubicBezTo>
                  <a:cubicBezTo>
                    <a:pt x="6988" y="23768"/>
                    <a:pt x="6618" y="24027"/>
                    <a:pt x="6285" y="24359"/>
                  </a:cubicBezTo>
                  <a:cubicBezTo>
                    <a:pt x="5916" y="24655"/>
                    <a:pt x="5583" y="24951"/>
                    <a:pt x="5250" y="25247"/>
                  </a:cubicBezTo>
                  <a:lnTo>
                    <a:pt x="3882" y="25247"/>
                  </a:lnTo>
                  <a:cubicBezTo>
                    <a:pt x="4770" y="24729"/>
                    <a:pt x="5583" y="24027"/>
                    <a:pt x="6212" y="23250"/>
                  </a:cubicBezTo>
                  <a:cubicBezTo>
                    <a:pt x="6248" y="23213"/>
                    <a:pt x="6248" y="23213"/>
                    <a:pt x="6212" y="23176"/>
                  </a:cubicBezTo>
                  <a:close/>
                  <a:moveTo>
                    <a:pt x="30279" y="22733"/>
                  </a:moveTo>
                  <a:lnTo>
                    <a:pt x="30279" y="22733"/>
                  </a:lnTo>
                  <a:cubicBezTo>
                    <a:pt x="29515" y="23570"/>
                    <a:pt x="28859" y="24406"/>
                    <a:pt x="28098" y="25173"/>
                  </a:cubicBezTo>
                  <a:lnTo>
                    <a:pt x="28098" y="25173"/>
                  </a:lnTo>
                  <a:lnTo>
                    <a:pt x="27322" y="25210"/>
                  </a:lnTo>
                  <a:cubicBezTo>
                    <a:pt x="27987" y="24544"/>
                    <a:pt x="28505" y="23768"/>
                    <a:pt x="28874" y="22918"/>
                  </a:cubicBezTo>
                  <a:cubicBezTo>
                    <a:pt x="28901" y="22865"/>
                    <a:pt x="28834" y="22813"/>
                    <a:pt x="28767" y="22813"/>
                  </a:cubicBezTo>
                  <a:cubicBezTo>
                    <a:pt x="28739" y="22813"/>
                    <a:pt x="28711" y="22822"/>
                    <a:pt x="28690" y="22844"/>
                  </a:cubicBezTo>
                  <a:cubicBezTo>
                    <a:pt x="28320" y="23213"/>
                    <a:pt x="28024" y="23620"/>
                    <a:pt x="27765" y="24064"/>
                  </a:cubicBezTo>
                  <a:cubicBezTo>
                    <a:pt x="27470" y="24433"/>
                    <a:pt x="27211" y="24840"/>
                    <a:pt x="26952" y="25210"/>
                  </a:cubicBezTo>
                  <a:lnTo>
                    <a:pt x="25325" y="25247"/>
                  </a:lnTo>
                  <a:cubicBezTo>
                    <a:pt x="26065" y="24507"/>
                    <a:pt x="26693" y="23694"/>
                    <a:pt x="27248" y="22807"/>
                  </a:cubicBezTo>
                  <a:lnTo>
                    <a:pt x="30279" y="22733"/>
                  </a:lnTo>
                  <a:close/>
                  <a:moveTo>
                    <a:pt x="10648" y="23324"/>
                  </a:moveTo>
                  <a:cubicBezTo>
                    <a:pt x="10204" y="23546"/>
                    <a:pt x="9835" y="23879"/>
                    <a:pt x="9465" y="24212"/>
                  </a:cubicBezTo>
                  <a:lnTo>
                    <a:pt x="9502" y="24212"/>
                  </a:lnTo>
                  <a:cubicBezTo>
                    <a:pt x="9132" y="24544"/>
                    <a:pt x="8762" y="24914"/>
                    <a:pt x="8393" y="25284"/>
                  </a:cubicBezTo>
                  <a:lnTo>
                    <a:pt x="6951" y="25284"/>
                  </a:lnTo>
                  <a:cubicBezTo>
                    <a:pt x="7321" y="24951"/>
                    <a:pt x="7690" y="24655"/>
                    <a:pt x="8060" y="24359"/>
                  </a:cubicBezTo>
                  <a:cubicBezTo>
                    <a:pt x="8467" y="24027"/>
                    <a:pt x="8836" y="23694"/>
                    <a:pt x="9206" y="23324"/>
                  </a:cubicBezTo>
                  <a:close/>
                  <a:moveTo>
                    <a:pt x="26952" y="22807"/>
                  </a:moveTo>
                  <a:lnTo>
                    <a:pt x="26952" y="22807"/>
                  </a:lnTo>
                  <a:cubicBezTo>
                    <a:pt x="26213" y="23546"/>
                    <a:pt x="25547" y="24396"/>
                    <a:pt x="24956" y="25247"/>
                  </a:cubicBezTo>
                  <a:lnTo>
                    <a:pt x="23662" y="25284"/>
                  </a:lnTo>
                  <a:cubicBezTo>
                    <a:pt x="24364" y="24507"/>
                    <a:pt x="25030" y="23694"/>
                    <a:pt x="25621" y="22844"/>
                  </a:cubicBezTo>
                  <a:lnTo>
                    <a:pt x="26952" y="22807"/>
                  </a:lnTo>
                  <a:close/>
                  <a:moveTo>
                    <a:pt x="12423" y="23176"/>
                  </a:moveTo>
                  <a:lnTo>
                    <a:pt x="12423" y="23176"/>
                  </a:lnTo>
                  <a:cubicBezTo>
                    <a:pt x="11979" y="23509"/>
                    <a:pt x="11572" y="23916"/>
                    <a:pt x="11203" y="24322"/>
                  </a:cubicBezTo>
                  <a:lnTo>
                    <a:pt x="10130" y="25321"/>
                  </a:lnTo>
                  <a:lnTo>
                    <a:pt x="8689" y="25284"/>
                  </a:lnTo>
                  <a:lnTo>
                    <a:pt x="9687" y="24396"/>
                  </a:lnTo>
                  <a:cubicBezTo>
                    <a:pt x="10167" y="24064"/>
                    <a:pt x="10574" y="23694"/>
                    <a:pt x="10944" y="23250"/>
                  </a:cubicBezTo>
                  <a:lnTo>
                    <a:pt x="12423" y="23176"/>
                  </a:lnTo>
                  <a:close/>
                  <a:moveTo>
                    <a:pt x="14209" y="23154"/>
                  </a:moveTo>
                  <a:lnTo>
                    <a:pt x="14209" y="23154"/>
                  </a:lnTo>
                  <a:cubicBezTo>
                    <a:pt x="13701" y="23447"/>
                    <a:pt x="13229" y="23812"/>
                    <a:pt x="12829" y="24248"/>
                  </a:cubicBezTo>
                  <a:cubicBezTo>
                    <a:pt x="12497" y="24581"/>
                    <a:pt x="12164" y="24951"/>
                    <a:pt x="11868" y="25321"/>
                  </a:cubicBezTo>
                  <a:lnTo>
                    <a:pt x="10500" y="25321"/>
                  </a:lnTo>
                  <a:cubicBezTo>
                    <a:pt x="10796" y="25099"/>
                    <a:pt x="11092" y="24840"/>
                    <a:pt x="11350" y="24618"/>
                  </a:cubicBezTo>
                  <a:cubicBezTo>
                    <a:pt x="11868" y="24212"/>
                    <a:pt x="12312" y="23731"/>
                    <a:pt x="12681" y="23213"/>
                  </a:cubicBezTo>
                  <a:cubicBezTo>
                    <a:pt x="13202" y="23191"/>
                    <a:pt x="13708" y="23168"/>
                    <a:pt x="14209" y="23154"/>
                  </a:cubicBezTo>
                  <a:close/>
                  <a:moveTo>
                    <a:pt x="25325" y="22844"/>
                  </a:moveTo>
                  <a:cubicBezTo>
                    <a:pt x="24596" y="23573"/>
                    <a:pt x="23938" y="24411"/>
                    <a:pt x="23388" y="25321"/>
                  </a:cubicBezTo>
                  <a:lnTo>
                    <a:pt x="21924" y="25321"/>
                  </a:lnTo>
                  <a:cubicBezTo>
                    <a:pt x="22700" y="24581"/>
                    <a:pt x="23403" y="23768"/>
                    <a:pt x="24068" y="22918"/>
                  </a:cubicBezTo>
                  <a:cubicBezTo>
                    <a:pt x="24068" y="22918"/>
                    <a:pt x="24068" y="22881"/>
                    <a:pt x="24068" y="22881"/>
                  </a:cubicBezTo>
                  <a:lnTo>
                    <a:pt x="25325" y="22844"/>
                  </a:lnTo>
                  <a:close/>
                  <a:moveTo>
                    <a:pt x="17340" y="23102"/>
                  </a:moveTo>
                  <a:cubicBezTo>
                    <a:pt x="16822" y="23472"/>
                    <a:pt x="16415" y="23916"/>
                    <a:pt x="16009" y="24396"/>
                  </a:cubicBezTo>
                  <a:cubicBezTo>
                    <a:pt x="15750" y="24729"/>
                    <a:pt x="15491" y="25062"/>
                    <a:pt x="15232" y="25395"/>
                  </a:cubicBezTo>
                  <a:lnTo>
                    <a:pt x="13864" y="25395"/>
                  </a:lnTo>
                  <a:lnTo>
                    <a:pt x="14715" y="24618"/>
                  </a:lnTo>
                  <a:cubicBezTo>
                    <a:pt x="15195" y="24212"/>
                    <a:pt x="15639" y="23731"/>
                    <a:pt x="16046" y="23250"/>
                  </a:cubicBezTo>
                  <a:cubicBezTo>
                    <a:pt x="16076" y="23190"/>
                    <a:pt x="16032" y="23130"/>
                    <a:pt x="15975" y="23130"/>
                  </a:cubicBezTo>
                  <a:cubicBezTo>
                    <a:pt x="15962" y="23130"/>
                    <a:pt x="15948" y="23133"/>
                    <a:pt x="15935" y="23139"/>
                  </a:cubicBezTo>
                  <a:cubicBezTo>
                    <a:pt x="15417" y="23509"/>
                    <a:pt x="14937" y="23953"/>
                    <a:pt x="14493" y="24396"/>
                  </a:cubicBezTo>
                  <a:cubicBezTo>
                    <a:pt x="14160" y="24729"/>
                    <a:pt x="13864" y="25025"/>
                    <a:pt x="13532" y="25358"/>
                  </a:cubicBezTo>
                  <a:lnTo>
                    <a:pt x="12238" y="25321"/>
                  </a:lnTo>
                  <a:cubicBezTo>
                    <a:pt x="12497" y="25062"/>
                    <a:pt x="12718" y="24803"/>
                    <a:pt x="12977" y="24581"/>
                  </a:cubicBezTo>
                  <a:cubicBezTo>
                    <a:pt x="13458" y="24175"/>
                    <a:pt x="13901" y="23731"/>
                    <a:pt x="14308" y="23250"/>
                  </a:cubicBezTo>
                  <a:cubicBezTo>
                    <a:pt x="14335" y="23223"/>
                    <a:pt x="14302" y="23175"/>
                    <a:pt x="14268" y="23152"/>
                  </a:cubicBezTo>
                  <a:lnTo>
                    <a:pt x="14268" y="23152"/>
                  </a:lnTo>
                  <a:cubicBezTo>
                    <a:pt x="14566" y="23144"/>
                    <a:pt x="14862" y="23139"/>
                    <a:pt x="15158" y="23139"/>
                  </a:cubicBezTo>
                  <a:cubicBezTo>
                    <a:pt x="15898" y="23139"/>
                    <a:pt x="16600" y="23102"/>
                    <a:pt x="17340" y="23102"/>
                  </a:cubicBezTo>
                  <a:close/>
                  <a:moveTo>
                    <a:pt x="18966" y="22991"/>
                  </a:moveTo>
                  <a:lnTo>
                    <a:pt x="18966" y="22991"/>
                  </a:lnTo>
                  <a:cubicBezTo>
                    <a:pt x="18116" y="23657"/>
                    <a:pt x="17377" y="24470"/>
                    <a:pt x="16822" y="25395"/>
                  </a:cubicBezTo>
                  <a:lnTo>
                    <a:pt x="16822" y="25321"/>
                  </a:lnTo>
                  <a:lnTo>
                    <a:pt x="15491" y="25321"/>
                  </a:lnTo>
                  <a:cubicBezTo>
                    <a:pt x="15787" y="24988"/>
                    <a:pt x="16046" y="24655"/>
                    <a:pt x="16341" y="24322"/>
                  </a:cubicBezTo>
                  <a:cubicBezTo>
                    <a:pt x="16785" y="23916"/>
                    <a:pt x="17155" y="23472"/>
                    <a:pt x="17525" y="23028"/>
                  </a:cubicBezTo>
                  <a:lnTo>
                    <a:pt x="18966" y="22991"/>
                  </a:lnTo>
                  <a:close/>
                  <a:moveTo>
                    <a:pt x="20519" y="22955"/>
                  </a:moveTo>
                  <a:cubicBezTo>
                    <a:pt x="19780" y="23694"/>
                    <a:pt x="19077" y="24507"/>
                    <a:pt x="18449" y="25395"/>
                  </a:cubicBezTo>
                  <a:lnTo>
                    <a:pt x="18486" y="25321"/>
                  </a:lnTo>
                  <a:lnTo>
                    <a:pt x="17229" y="25321"/>
                  </a:lnTo>
                  <a:lnTo>
                    <a:pt x="18005" y="24433"/>
                  </a:lnTo>
                  <a:cubicBezTo>
                    <a:pt x="18449" y="23990"/>
                    <a:pt x="18818" y="23509"/>
                    <a:pt x="19151" y="23028"/>
                  </a:cubicBezTo>
                  <a:cubicBezTo>
                    <a:pt x="19151" y="22991"/>
                    <a:pt x="19151" y="22991"/>
                    <a:pt x="19151" y="22991"/>
                  </a:cubicBezTo>
                  <a:lnTo>
                    <a:pt x="20519" y="22955"/>
                  </a:lnTo>
                  <a:close/>
                  <a:moveTo>
                    <a:pt x="23957" y="22881"/>
                  </a:moveTo>
                  <a:lnTo>
                    <a:pt x="23957" y="22881"/>
                  </a:lnTo>
                  <a:cubicBezTo>
                    <a:pt x="23070" y="23620"/>
                    <a:pt x="22294" y="24470"/>
                    <a:pt x="21628" y="25395"/>
                  </a:cubicBezTo>
                  <a:lnTo>
                    <a:pt x="21628" y="25321"/>
                  </a:lnTo>
                  <a:lnTo>
                    <a:pt x="20519" y="25321"/>
                  </a:lnTo>
                  <a:cubicBezTo>
                    <a:pt x="21222" y="24692"/>
                    <a:pt x="21776" y="23990"/>
                    <a:pt x="22294" y="23250"/>
                  </a:cubicBezTo>
                  <a:cubicBezTo>
                    <a:pt x="22322" y="23194"/>
                    <a:pt x="22285" y="23115"/>
                    <a:pt x="22233" y="23115"/>
                  </a:cubicBezTo>
                  <a:cubicBezTo>
                    <a:pt x="22217" y="23115"/>
                    <a:pt x="22200" y="23122"/>
                    <a:pt x="22183" y="23139"/>
                  </a:cubicBezTo>
                  <a:cubicBezTo>
                    <a:pt x="21443" y="23768"/>
                    <a:pt x="20778" y="24507"/>
                    <a:pt x="20223" y="25321"/>
                  </a:cubicBezTo>
                  <a:lnTo>
                    <a:pt x="18818" y="25321"/>
                  </a:lnTo>
                  <a:cubicBezTo>
                    <a:pt x="19484" y="24544"/>
                    <a:pt x="20149" y="23768"/>
                    <a:pt x="20704" y="22955"/>
                  </a:cubicBezTo>
                  <a:lnTo>
                    <a:pt x="23957" y="22881"/>
                  </a:lnTo>
                  <a:close/>
                  <a:moveTo>
                    <a:pt x="9605" y="0"/>
                  </a:moveTo>
                  <a:cubicBezTo>
                    <a:pt x="7892" y="0"/>
                    <a:pt x="6184" y="60"/>
                    <a:pt x="4511" y="291"/>
                  </a:cubicBezTo>
                  <a:cubicBezTo>
                    <a:pt x="4481" y="231"/>
                    <a:pt x="4401" y="171"/>
                    <a:pt x="4333" y="171"/>
                  </a:cubicBezTo>
                  <a:cubicBezTo>
                    <a:pt x="4317" y="171"/>
                    <a:pt x="4303" y="174"/>
                    <a:pt x="4289" y="181"/>
                  </a:cubicBezTo>
                  <a:cubicBezTo>
                    <a:pt x="3624" y="513"/>
                    <a:pt x="3069" y="957"/>
                    <a:pt x="2551" y="1475"/>
                  </a:cubicBezTo>
                  <a:cubicBezTo>
                    <a:pt x="1923" y="2029"/>
                    <a:pt x="1147" y="2547"/>
                    <a:pt x="592" y="3138"/>
                  </a:cubicBezTo>
                  <a:cubicBezTo>
                    <a:pt x="444" y="3286"/>
                    <a:pt x="444" y="3545"/>
                    <a:pt x="592" y="3693"/>
                  </a:cubicBezTo>
                  <a:cubicBezTo>
                    <a:pt x="0" y="7205"/>
                    <a:pt x="370" y="10976"/>
                    <a:pt x="481" y="14525"/>
                  </a:cubicBezTo>
                  <a:cubicBezTo>
                    <a:pt x="629" y="18259"/>
                    <a:pt x="703" y="22067"/>
                    <a:pt x="1294" y="25764"/>
                  </a:cubicBezTo>
                  <a:cubicBezTo>
                    <a:pt x="1294" y="25801"/>
                    <a:pt x="1331" y="25801"/>
                    <a:pt x="1331" y="25838"/>
                  </a:cubicBezTo>
                  <a:cubicBezTo>
                    <a:pt x="1405" y="26060"/>
                    <a:pt x="1590" y="26208"/>
                    <a:pt x="1812" y="26208"/>
                  </a:cubicBezTo>
                  <a:cubicBezTo>
                    <a:pt x="5472" y="26411"/>
                    <a:pt x="9151" y="26485"/>
                    <a:pt x="12829" y="26485"/>
                  </a:cubicBezTo>
                  <a:cubicBezTo>
                    <a:pt x="16508" y="26485"/>
                    <a:pt x="20186" y="26411"/>
                    <a:pt x="23846" y="26319"/>
                  </a:cubicBezTo>
                  <a:cubicBezTo>
                    <a:pt x="30797" y="26171"/>
                    <a:pt x="37932" y="26245"/>
                    <a:pt x="44772" y="25247"/>
                  </a:cubicBezTo>
                  <a:cubicBezTo>
                    <a:pt x="44846" y="25284"/>
                    <a:pt x="44920" y="25284"/>
                    <a:pt x="44994" y="25284"/>
                  </a:cubicBezTo>
                  <a:cubicBezTo>
                    <a:pt x="45696" y="25136"/>
                    <a:pt x="46251" y="24359"/>
                    <a:pt x="46731" y="23879"/>
                  </a:cubicBezTo>
                  <a:cubicBezTo>
                    <a:pt x="47286" y="23435"/>
                    <a:pt x="47803" y="22881"/>
                    <a:pt x="48247" y="22289"/>
                  </a:cubicBezTo>
                  <a:cubicBezTo>
                    <a:pt x="48358" y="22289"/>
                    <a:pt x="48432" y="22289"/>
                    <a:pt x="48543" y="22252"/>
                  </a:cubicBezTo>
                  <a:cubicBezTo>
                    <a:pt x="48691" y="22215"/>
                    <a:pt x="48691" y="22030"/>
                    <a:pt x="48543" y="21993"/>
                  </a:cubicBezTo>
                  <a:lnTo>
                    <a:pt x="48321" y="21919"/>
                  </a:lnTo>
                  <a:cubicBezTo>
                    <a:pt x="49023" y="18740"/>
                    <a:pt x="48543" y="15043"/>
                    <a:pt x="48654" y="11789"/>
                  </a:cubicBezTo>
                  <a:cubicBezTo>
                    <a:pt x="48765" y="8018"/>
                    <a:pt x="48913" y="4284"/>
                    <a:pt x="48543" y="550"/>
                  </a:cubicBezTo>
                  <a:cubicBezTo>
                    <a:pt x="48514" y="435"/>
                    <a:pt x="48417" y="342"/>
                    <a:pt x="48306" y="342"/>
                  </a:cubicBezTo>
                  <a:cubicBezTo>
                    <a:pt x="48275" y="342"/>
                    <a:pt x="48243" y="349"/>
                    <a:pt x="48210" y="365"/>
                  </a:cubicBezTo>
                  <a:cubicBezTo>
                    <a:pt x="46489" y="79"/>
                    <a:pt x="44699" y="9"/>
                    <a:pt x="42906" y="9"/>
                  </a:cubicBezTo>
                  <a:cubicBezTo>
                    <a:pt x="41232" y="9"/>
                    <a:pt x="39556" y="70"/>
                    <a:pt x="37932" y="70"/>
                  </a:cubicBezTo>
                  <a:lnTo>
                    <a:pt x="15121" y="70"/>
                  </a:lnTo>
                  <a:cubicBezTo>
                    <a:pt x="13300" y="70"/>
                    <a:pt x="11449" y="0"/>
                    <a:pt x="9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37" name="Google Shape;937;p28">
            <a:extLst>
              <a:ext uri="{FF2B5EF4-FFF2-40B4-BE49-F238E27FC236}">
                <a16:creationId xmlns:a16="http://schemas.microsoft.com/office/drawing/2014/main" id="{2323C1FD-CD8D-0C40-A232-D225EFA14D92}"/>
              </a:ext>
            </a:extLst>
          </p:cNvPr>
          <p:cNvGrpSpPr/>
          <p:nvPr/>
        </p:nvGrpSpPr>
        <p:grpSpPr>
          <a:xfrm flipH="1">
            <a:off x="495698" y="3653965"/>
            <a:ext cx="3194032" cy="2957555"/>
            <a:chOff x="6643613" y="2548567"/>
            <a:chExt cx="1613405" cy="1279716"/>
          </a:xfrm>
        </p:grpSpPr>
        <p:sp>
          <p:nvSpPr>
            <p:cNvPr id="38" name="Google Shape;938;p28">
              <a:extLst>
                <a:ext uri="{FF2B5EF4-FFF2-40B4-BE49-F238E27FC236}">
                  <a16:creationId xmlns:a16="http://schemas.microsoft.com/office/drawing/2014/main" id="{5AE2C71F-F5B8-E19C-3BAC-C2E09F3E7AF9}"/>
                </a:ext>
              </a:extLst>
            </p:cNvPr>
            <p:cNvSpPr/>
            <p:nvPr/>
          </p:nvSpPr>
          <p:spPr>
            <a:xfrm>
              <a:off x="6813698" y="2548567"/>
              <a:ext cx="1408283" cy="1172073"/>
            </a:xfrm>
            <a:custGeom>
              <a:avLst/>
              <a:gdLst/>
              <a:ahLst/>
              <a:cxnLst/>
              <a:rect l="l" t="t" r="r" b="b"/>
              <a:pathLst>
                <a:path w="38636" h="12238" extrusionOk="0">
                  <a:moveTo>
                    <a:pt x="38635" y="0"/>
                  </a:moveTo>
                  <a:lnTo>
                    <a:pt x="1" y="592"/>
                  </a:lnTo>
                  <a:lnTo>
                    <a:pt x="629" y="12238"/>
                  </a:lnTo>
                  <a:lnTo>
                    <a:pt x="38413" y="11868"/>
                  </a:lnTo>
                  <a:lnTo>
                    <a:pt x="386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700" b="1" dirty="0">
                  <a:solidFill>
                    <a:srgbClr val="EB5793"/>
                  </a:solidFill>
                  <a:latin typeface="Alnaseeb" panose="00000500000000000000" pitchFamily="50" charset="-78"/>
                  <a:cs typeface="Alnaseeb" panose="00000500000000000000" pitchFamily="50" charset="-78"/>
                  <a:sym typeface="Arial"/>
                </a:rPr>
                <a:t>ه</a:t>
              </a:r>
              <a:r>
                <a:rPr kumimoji="0" lang="ar-SA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EB5793"/>
                  </a:solidFill>
                  <a:uLnTx/>
                  <a:uFillTx/>
                  <a:latin typeface="Alnaseeb" panose="00000500000000000000" pitchFamily="50" charset="-78"/>
                  <a:ea typeface="+mn-ea"/>
                  <a:cs typeface="Alnaseeb" panose="00000500000000000000" pitchFamily="50" charset="-78"/>
                  <a:sym typeface="Arial"/>
                </a:rPr>
                <a:t>ي برامج الحاسبة، تم تصميمها لتنفيذ مجموعة من المهام المنظمة أو الأنشطة المنسقة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EB5793"/>
                  </a:solidFill>
                  <a:uLnTx/>
                  <a:uFillTx/>
                  <a:latin typeface="Alnaseeb" panose="00000500000000000000" pitchFamily="50" charset="-78"/>
                  <a:ea typeface="+mn-ea"/>
                  <a:cs typeface="Alnaseeb" panose="00000500000000000000" pitchFamily="50" charset="-78"/>
                  <a:sym typeface="Arial"/>
                </a:rPr>
                <a:t>  </a:t>
              </a:r>
              <a:r>
                <a:rPr kumimoji="0" lang="ar-SA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EB5793"/>
                  </a:solidFill>
                  <a:uLnTx/>
                  <a:uFillTx/>
                  <a:latin typeface="Alnaseeb" panose="00000500000000000000" pitchFamily="50" charset="-78"/>
                  <a:ea typeface="+mn-ea"/>
                  <a:cs typeface="Alnaseeb" panose="00000500000000000000" pitchFamily="50" charset="-78"/>
                  <a:sym typeface="Arial"/>
                </a:rPr>
                <a:t>المفيدة للمستخدم، تختصر 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EB5793"/>
                  </a:solidFill>
                  <a:uLnTx/>
                  <a:uFillTx/>
                  <a:latin typeface="Alnaseeb" panose="00000500000000000000" pitchFamily="50" charset="-78"/>
                  <a:cs typeface="Alnaseeb" panose="00000500000000000000" pitchFamily="50" charset="-78"/>
                  <a:sym typeface="Arial"/>
                </a:rPr>
                <a:t>App</a:t>
              </a:r>
              <a:endParaRPr kumimoji="0" lang="ar-SA" sz="2700" b="1" i="0" u="none" strike="noStrike" kern="1200" cap="none" spc="0" normalizeH="0" baseline="0" noProof="0" dirty="0">
                <a:ln>
                  <a:noFill/>
                </a:ln>
                <a:solidFill>
                  <a:srgbClr val="EB5793"/>
                </a:solidFill>
                <a:uLnTx/>
                <a:uFillTx/>
                <a:latin typeface="Alnaseeb" panose="00000500000000000000" pitchFamily="50" charset="-78"/>
                <a:ea typeface="Fira Sans Extra Condensed Medium"/>
                <a:cs typeface="Alnaseeb" panose="00000500000000000000" pitchFamily="50" charset="-78"/>
                <a:sym typeface="Fira Sans Extra Condensed Medium"/>
              </a:endParaRPr>
            </a:p>
          </p:txBody>
        </p:sp>
        <p:sp>
          <p:nvSpPr>
            <p:cNvPr id="39" name="Google Shape;942;p28">
              <a:extLst>
                <a:ext uri="{FF2B5EF4-FFF2-40B4-BE49-F238E27FC236}">
                  <a16:creationId xmlns:a16="http://schemas.microsoft.com/office/drawing/2014/main" id="{AC9FC92F-5426-710A-7AEF-415A43C22744}"/>
                </a:ext>
              </a:extLst>
            </p:cNvPr>
            <p:cNvSpPr/>
            <p:nvPr/>
          </p:nvSpPr>
          <p:spPr>
            <a:xfrm>
              <a:off x="6643613" y="2548567"/>
              <a:ext cx="1613405" cy="1279716"/>
            </a:xfrm>
            <a:custGeom>
              <a:avLst/>
              <a:gdLst/>
              <a:ahLst/>
              <a:cxnLst/>
              <a:rect l="l" t="t" r="r" b="b"/>
              <a:pathLst>
                <a:path w="49912" h="47070" extrusionOk="0">
                  <a:moveTo>
                    <a:pt x="4031" y="1690"/>
                  </a:moveTo>
                  <a:lnTo>
                    <a:pt x="4031" y="2762"/>
                  </a:lnTo>
                  <a:cubicBezTo>
                    <a:pt x="3402" y="3095"/>
                    <a:pt x="2811" y="3502"/>
                    <a:pt x="2256" y="3982"/>
                  </a:cubicBezTo>
                  <a:cubicBezTo>
                    <a:pt x="1738" y="4352"/>
                    <a:pt x="1258" y="4795"/>
                    <a:pt x="777" y="5202"/>
                  </a:cubicBezTo>
                  <a:cubicBezTo>
                    <a:pt x="740" y="4869"/>
                    <a:pt x="703" y="4537"/>
                    <a:pt x="666" y="4204"/>
                  </a:cubicBezTo>
                  <a:cubicBezTo>
                    <a:pt x="703" y="4204"/>
                    <a:pt x="703" y="4204"/>
                    <a:pt x="740" y="4167"/>
                  </a:cubicBezTo>
                  <a:lnTo>
                    <a:pt x="740" y="4204"/>
                  </a:lnTo>
                  <a:cubicBezTo>
                    <a:pt x="1480" y="3871"/>
                    <a:pt x="2108" y="3132"/>
                    <a:pt x="2737" y="2651"/>
                  </a:cubicBezTo>
                  <a:cubicBezTo>
                    <a:pt x="3180" y="2318"/>
                    <a:pt x="3624" y="2023"/>
                    <a:pt x="4031" y="1690"/>
                  </a:cubicBezTo>
                  <a:close/>
                  <a:moveTo>
                    <a:pt x="4068" y="3206"/>
                  </a:moveTo>
                  <a:lnTo>
                    <a:pt x="4068" y="4500"/>
                  </a:lnTo>
                  <a:cubicBezTo>
                    <a:pt x="3439" y="4795"/>
                    <a:pt x="2921" y="5276"/>
                    <a:pt x="2404" y="5683"/>
                  </a:cubicBezTo>
                  <a:cubicBezTo>
                    <a:pt x="1923" y="6052"/>
                    <a:pt x="1443" y="6459"/>
                    <a:pt x="962" y="6866"/>
                  </a:cubicBezTo>
                  <a:cubicBezTo>
                    <a:pt x="925" y="6385"/>
                    <a:pt x="851" y="5942"/>
                    <a:pt x="814" y="5498"/>
                  </a:cubicBezTo>
                  <a:cubicBezTo>
                    <a:pt x="1406" y="5054"/>
                    <a:pt x="2034" y="4574"/>
                    <a:pt x="2663" y="4130"/>
                  </a:cubicBezTo>
                  <a:cubicBezTo>
                    <a:pt x="3143" y="3797"/>
                    <a:pt x="3587" y="3502"/>
                    <a:pt x="4068" y="3206"/>
                  </a:cubicBezTo>
                  <a:close/>
                  <a:moveTo>
                    <a:pt x="4031" y="4869"/>
                  </a:moveTo>
                  <a:cubicBezTo>
                    <a:pt x="4031" y="5424"/>
                    <a:pt x="4031" y="5905"/>
                    <a:pt x="4031" y="6459"/>
                  </a:cubicBezTo>
                  <a:cubicBezTo>
                    <a:pt x="3032" y="7088"/>
                    <a:pt x="2108" y="7790"/>
                    <a:pt x="1221" y="8530"/>
                  </a:cubicBezTo>
                  <a:cubicBezTo>
                    <a:pt x="1131" y="8589"/>
                    <a:pt x="1187" y="8698"/>
                    <a:pt x="1250" y="8698"/>
                  </a:cubicBezTo>
                  <a:cubicBezTo>
                    <a:pt x="1265" y="8698"/>
                    <a:pt x="1281" y="8692"/>
                    <a:pt x="1295" y="8677"/>
                  </a:cubicBezTo>
                  <a:cubicBezTo>
                    <a:pt x="2256" y="8123"/>
                    <a:pt x="3143" y="7531"/>
                    <a:pt x="4031" y="6903"/>
                  </a:cubicBezTo>
                  <a:lnTo>
                    <a:pt x="4068" y="7864"/>
                  </a:lnTo>
                  <a:cubicBezTo>
                    <a:pt x="3624" y="8160"/>
                    <a:pt x="3217" y="8530"/>
                    <a:pt x="2811" y="8862"/>
                  </a:cubicBezTo>
                  <a:cubicBezTo>
                    <a:pt x="2293" y="9269"/>
                    <a:pt x="1775" y="9750"/>
                    <a:pt x="1221" y="10193"/>
                  </a:cubicBezTo>
                  <a:cubicBezTo>
                    <a:pt x="1147" y="9158"/>
                    <a:pt x="1073" y="8123"/>
                    <a:pt x="962" y="7125"/>
                  </a:cubicBezTo>
                  <a:cubicBezTo>
                    <a:pt x="1554" y="6718"/>
                    <a:pt x="2145" y="6311"/>
                    <a:pt x="2700" y="5868"/>
                  </a:cubicBezTo>
                  <a:cubicBezTo>
                    <a:pt x="3143" y="5572"/>
                    <a:pt x="3587" y="5239"/>
                    <a:pt x="4031" y="4869"/>
                  </a:cubicBezTo>
                  <a:close/>
                  <a:moveTo>
                    <a:pt x="4105" y="8271"/>
                  </a:moveTo>
                  <a:lnTo>
                    <a:pt x="4141" y="9343"/>
                  </a:lnTo>
                  <a:cubicBezTo>
                    <a:pt x="3143" y="9971"/>
                    <a:pt x="2219" y="10674"/>
                    <a:pt x="1369" y="11450"/>
                  </a:cubicBezTo>
                  <a:cubicBezTo>
                    <a:pt x="1295" y="11117"/>
                    <a:pt x="1295" y="10748"/>
                    <a:pt x="1258" y="10415"/>
                  </a:cubicBezTo>
                  <a:cubicBezTo>
                    <a:pt x="1775" y="10045"/>
                    <a:pt x="2330" y="9639"/>
                    <a:pt x="2848" y="9232"/>
                  </a:cubicBezTo>
                  <a:cubicBezTo>
                    <a:pt x="3254" y="8936"/>
                    <a:pt x="3698" y="8603"/>
                    <a:pt x="4105" y="8271"/>
                  </a:cubicBezTo>
                  <a:close/>
                  <a:moveTo>
                    <a:pt x="4141" y="9676"/>
                  </a:moveTo>
                  <a:cubicBezTo>
                    <a:pt x="4141" y="10156"/>
                    <a:pt x="4178" y="10600"/>
                    <a:pt x="4178" y="11081"/>
                  </a:cubicBezTo>
                  <a:cubicBezTo>
                    <a:pt x="3624" y="11376"/>
                    <a:pt x="3143" y="11746"/>
                    <a:pt x="2663" y="12116"/>
                  </a:cubicBezTo>
                  <a:cubicBezTo>
                    <a:pt x="2256" y="12411"/>
                    <a:pt x="1849" y="12744"/>
                    <a:pt x="1443" y="13040"/>
                  </a:cubicBezTo>
                  <a:cubicBezTo>
                    <a:pt x="1407" y="12609"/>
                    <a:pt x="1371" y="12212"/>
                    <a:pt x="1369" y="11783"/>
                  </a:cubicBezTo>
                  <a:lnTo>
                    <a:pt x="1369" y="11783"/>
                  </a:lnTo>
                  <a:cubicBezTo>
                    <a:pt x="2330" y="11154"/>
                    <a:pt x="3254" y="10452"/>
                    <a:pt x="4141" y="9676"/>
                  </a:cubicBezTo>
                  <a:close/>
                  <a:moveTo>
                    <a:pt x="4178" y="11376"/>
                  </a:moveTo>
                  <a:cubicBezTo>
                    <a:pt x="4178" y="11894"/>
                    <a:pt x="4215" y="12411"/>
                    <a:pt x="4252" y="12892"/>
                  </a:cubicBezTo>
                  <a:cubicBezTo>
                    <a:pt x="3846" y="13151"/>
                    <a:pt x="3476" y="13484"/>
                    <a:pt x="3106" y="13779"/>
                  </a:cubicBezTo>
                  <a:cubicBezTo>
                    <a:pt x="2589" y="14149"/>
                    <a:pt x="2071" y="14519"/>
                    <a:pt x="1554" y="14888"/>
                  </a:cubicBezTo>
                  <a:cubicBezTo>
                    <a:pt x="1517" y="14371"/>
                    <a:pt x="1480" y="13816"/>
                    <a:pt x="1443" y="13299"/>
                  </a:cubicBezTo>
                  <a:cubicBezTo>
                    <a:pt x="1923" y="12966"/>
                    <a:pt x="2404" y="12670"/>
                    <a:pt x="2884" y="12301"/>
                  </a:cubicBezTo>
                  <a:cubicBezTo>
                    <a:pt x="3328" y="12042"/>
                    <a:pt x="3772" y="11709"/>
                    <a:pt x="4178" y="11376"/>
                  </a:cubicBezTo>
                  <a:close/>
                  <a:moveTo>
                    <a:pt x="4252" y="13336"/>
                  </a:moveTo>
                  <a:cubicBezTo>
                    <a:pt x="4252" y="13705"/>
                    <a:pt x="4289" y="14075"/>
                    <a:pt x="4289" y="14445"/>
                  </a:cubicBezTo>
                  <a:cubicBezTo>
                    <a:pt x="3328" y="14925"/>
                    <a:pt x="2441" y="15517"/>
                    <a:pt x="1627" y="16256"/>
                  </a:cubicBezTo>
                  <a:cubicBezTo>
                    <a:pt x="1627" y="15887"/>
                    <a:pt x="1591" y="15517"/>
                    <a:pt x="1591" y="15147"/>
                  </a:cubicBezTo>
                  <a:cubicBezTo>
                    <a:pt x="2219" y="14778"/>
                    <a:pt x="2848" y="14371"/>
                    <a:pt x="3439" y="13927"/>
                  </a:cubicBezTo>
                  <a:cubicBezTo>
                    <a:pt x="3698" y="13742"/>
                    <a:pt x="3994" y="13558"/>
                    <a:pt x="4252" y="13336"/>
                  </a:cubicBezTo>
                  <a:close/>
                  <a:moveTo>
                    <a:pt x="4326" y="14741"/>
                  </a:moveTo>
                  <a:cubicBezTo>
                    <a:pt x="4363" y="15295"/>
                    <a:pt x="4400" y="15813"/>
                    <a:pt x="4437" y="16330"/>
                  </a:cubicBezTo>
                  <a:cubicBezTo>
                    <a:pt x="3513" y="16885"/>
                    <a:pt x="2663" y="17550"/>
                    <a:pt x="1738" y="18105"/>
                  </a:cubicBezTo>
                  <a:cubicBezTo>
                    <a:pt x="1701" y="17587"/>
                    <a:pt x="1701" y="17070"/>
                    <a:pt x="1664" y="16552"/>
                  </a:cubicBezTo>
                  <a:cubicBezTo>
                    <a:pt x="2515" y="15961"/>
                    <a:pt x="3513" y="15406"/>
                    <a:pt x="4326" y="14741"/>
                  </a:cubicBezTo>
                  <a:close/>
                  <a:moveTo>
                    <a:pt x="4474" y="16774"/>
                  </a:moveTo>
                  <a:cubicBezTo>
                    <a:pt x="4474" y="17107"/>
                    <a:pt x="4474" y="17476"/>
                    <a:pt x="4511" y="17809"/>
                  </a:cubicBezTo>
                  <a:cubicBezTo>
                    <a:pt x="4105" y="17994"/>
                    <a:pt x="3735" y="18290"/>
                    <a:pt x="3328" y="18512"/>
                  </a:cubicBezTo>
                  <a:cubicBezTo>
                    <a:pt x="2848" y="18844"/>
                    <a:pt x="2330" y="19140"/>
                    <a:pt x="1849" y="19436"/>
                  </a:cubicBezTo>
                  <a:cubicBezTo>
                    <a:pt x="1812" y="19103"/>
                    <a:pt x="1812" y="18733"/>
                    <a:pt x="1775" y="18364"/>
                  </a:cubicBezTo>
                  <a:cubicBezTo>
                    <a:pt x="2700" y="17920"/>
                    <a:pt x="3624" y="17366"/>
                    <a:pt x="4474" y="16774"/>
                  </a:cubicBezTo>
                  <a:close/>
                  <a:moveTo>
                    <a:pt x="4548" y="18142"/>
                  </a:moveTo>
                  <a:cubicBezTo>
                    <a:pt x="4548" y="18512"/>
                    <a:pt x="4585" y="18918"/>
                    <a:pt x="4622" y="19288"/>
                  </a:cubicBezTo>
                  <a:cubicBezTo>
                    <a:pt x="4178" y="19547"/>
                    <a:pt x="3772" y="19806"/>
                    <a:pt x="3402" y="20101"/>
                  </a:cubicBezTo>
                  <a:cubicBezTo>
                    <a:pt x="2921" y="20434"/>
                    <a:pt x="2404" y="20804"/>
                    <a:pt x="1923" y="21174"/>
                  </a:cubicBezTo>
                  <a:lnTo>
                    <a:pt x="1849" y="19732"/>
                  </a:lnTo>
                  <a:cubicBezTo>
                    <a:pt x="2404" y="19436"/>
                    <a:pt x="2921" y="19140"/>
                    <a:pt x="3476" y="18807"/>
                  </a:cubicBezTo>
                  <a:cubicBezTo>
                    <a:pt x="3846" y="18586"/>
                    <a:pt x="4178" y="18364"/>
                    <a:pt x="4548" y="18142"/>
                  </a:cubicBezTo>
                  <a:close/>
                  <a:moveTo>
                    <a:pt x="4659" y="19658"/>
                  </a:moveTo>
                  <a:cubicBezTo>
                    <a:pt x="4659" y="20138"/>
                    <a:pt x="4696" y="20582"/>
                    <a:pt x="4733" y="21063"/>
                  </a:cubicBezTo>
                  <a:cubicBezTo>
                    <a:pt x="3920" y="21617"/>
                    <a:pt x="3217" y="22283"/>
                    <a:pt x="2367" y="22800"/>
                  </a:cubicBezTo>
                  <a:cubicBezTo>
                    <a:pt x="2243" y="22862"/>
                    <a:pt x="2327" y="23002"/>
                    <a:pt x="2423" y="23002"/>
                  </a:cubicBezTo>
                  <a:cubicBezTo>
                    <a:pt x="2441" y="23002"/>
                    <a:pt x="2460" y="22997"/>
                    <a:pt x="2478" y="22985"/>
                  </a:cubicBezTo>
                  <a:cubicBezTo>
                    <a:pt x="3328" y="22615"/>
                    <a:pt x="4105" y="22098"/>
                    <a:pt x="4807" y="21432"/>
                  </a:cubicBezTo>
                  <a:lnTo>
                    <a:pt x="4844" y="22431"/>
                  </a:lnTo>
                  <a:cubicBezTo>
                    <a:pt x="4474" y="22726"/>
                    <a:pt x="4141" y="23022"/>
                    <a:pt x="3772" y="23318"/>
                  </a:cubicBezTo>
                  <a:cubicBezTo>
                    <a:pt x="3254" y="23761"/>
                    <a:pt x="2700" y="24168"/>
                    <a:pt x="2145" y="24575"/>
                  </a:cubicBezTo>
                  <a:cubicBezTo>
                    <a:pt x="2108" y="24464"/>
                    <a:pt x="2108" y="24353"/>
                    <a:pt x="2108" y="24205"/>
                  </a:cubicBezTo>
                  <a:cubicBezTo>
                    <a:pt x="2071" y="23281"/>
                    <a:pt x="1997" y="22357"/>
                    <a:pt x="1960" y="21395"/>
                  </a:cubicBezTo>
                  <a:cubicBezTo>
                    <a:pt x="2515" y="21063"/>
                    <a:pt x="3032" y="20730"/>
                    <a:pt x="3587" y="20360"/>
                  </a:cubicBezTo>
                  <a:cubicBezTo>
                    <a:pt x="3957" y="20138"/>
                    <a:pt x="4326" y="19917"/>
                    <a:pt x="4659" y="19658"/>
                  </a:cubicBezTo>
                  <a:close/>
                  <a:moveTo>
                    <a:pt x="4881" y="22800"/>
                  </a:moveTo>
                  <a:cubicBezTo>
                    <a:pt x="4881" y="23281"/>
                    <a:pt x="4918" y="23724"/>
                    <a:pt x="4955" y="24168"/>
                  </a:cubicBezTo>
                  <a:cubicBezTo>
                    <a:pt x="4548" y="24427"/>
                    <a:pt x="4178" y="24760"/>
                    <a:pt x="3772" y="25055"/>
                  </a:cubicBezTo>
                  <a:lnTo>
                    <a:pt x="3809" y="25018"/>
                  </a:lnTo>
                  <a:lnTo>
                    <a:pt x="3809" y="25018"/>
                  </a:lnTo>
                  <a:cubicBezTo>
                    <a:pt x="3291" y="25425"/>
                    <a:pt x="2774" y="25795"/>
                    <a:pt x="2256" y="26128"/>
                  </a:cubicBezTo>
                  <a:cubicBezTo>
                    <a:pt x="2219" y="25684"/>
                    <a:pt x="2182" y="25240"/>
                    <a:pt x="2145" y="24797"/>
                  </a:cubicBezTo>
                  <a:cubicBezTo>
                    <a:pt x="3106" y="24242"/>
                    <a:pt x="4031" y="23577"/>
                    <a:pt x="4881" y="22800"/>
                  </a:cubicBezTo>
                  <a:close/>
                  <a:moveTo>
                    <a:pt x="4955" y="24612"/>
                  </a:moveTo>
                  <a:cubicBezTo>
                    <a:pt x="4955" y="24982"/>
                    <a:pt x="4992" y="25314"/>
                    <a:pt x="5029" y="25684"/>
                  </a:cubicBezTo>
                  <a:cubicBezTo>
                    <a:pt x="4659" y="25906"/>
                    <a:pt x="4289" y="26165"/>
                    <a:pt x="3957" y="26460"/>
                  </a:cubicBezTo>
                  <a:cubicBezTo>
                    <a:pt x="3402" y="26941"/>
                    <a:pt x="2884" y="27385"/>
                    <a:pt x="2330" y="27865"/>
                  </a:cubicBezTo>
                  <a:cubicBezTo>
                    <a:pt x="2327" y="27868"/>
                    <a:pt x="2324" y="27872"/>
                    <a:pt x="2322" y="27875"/>
                  </a:cubicBezTo>
                  <a:lnTo>
                    <a:pt x="2322" y="27875"/>
                  </a:lnTo>
                  <a:cubicBezTo>
                    <a:pt x="2289" y="27378"/>
                    <a:pt x="2255" y="26882"/>
                    <a:pt x="2219" y="26386"/>
                  </a:cubicBezTo>
                  <a:cubicBezTo>
                    <a:pt x="3180" y="25869"/>
                    <a:pt x="4105" y="25277"/>
                    <a:pt x="4955" y="24612"/>
                  </a:cubicBezTo>
                  <a:close/>
                  <a:moveTo>
                    <a:pt x="5066" y="26017"/>
                  </a:moveTo>
                  <a:cubicBezTo>
                    <a:pt x="5103" y="26534"/>
                    <a:pt x="5140" y="27015"/>
                    <a:pt x="5214" y="27532"/>
                  </a:cubicBezTo>
                  <a:cubicBezTo>
                    <a:pt x="4955" y="27754"/>
                    <a:pt x="4733" y="27939"/>
                    <a:pt x="4474" y="28124"/>
                  </a:cubicBezTo>
                  <a:cubicBezTo>
                    <a:pt x="3920" y="28605"/>
                    <a:pt x="3328" y="29048"/>
                    <a:pt x="2737" y="29455"/>
                  </a:cubicBezTo>
                  <a:cubicBezTo>
                    <a:pt x="2609" y="29519"/>
                    <a:pt x="2674" y="29692"/>
                    <a:pt x="2788" y="29692"/>
                  </a:cubicBezTo>
                  <a:cubicBezTo>
                    <a:pt x="2807" y="29692"/>
                    <a:pt x="2827" y="29687"/>
                    <a:pt x="2848" y="29677"/>
                  </a:cubicBezTo>
                  <a:lnTo>
                    <a:pt x="2884" y="29640"/>
                  </a:lnTo>
                  <a:cubicBezTo>
                    <a:pt x="3513" y="29270"/>
                    <a:pt x="4141" y="28863"/>
                    <a:pt x="4733" y="28457"/>
                  </a:cubicBezTo>
                  <a:cubicBezTo>
                    <a:pt x="4881" y="28309"/>
                    <a:pt x="5066" y="28198"/>
                    <a:pt x="5251" y="28050"/>
                  </a:cubicBezTo>
                  <a:cubicBezTo>
                    <a:pt x="5288" y="28420"/>
                    <a:pt x="5288" y="28753"/>
                    <a:pt x="5325" y="29122"/>
                  </a:cubicBezTo>
                  <a:cubicBezTo>
                    <a:pt x="5029" y="29344"/>
                    <a:pt x="4696" y="29603"/>
                    <a:pt x="4400" y="29825"/>
                  </a:cubicBezTo>
                  <a:cubicBezTo>
                    <a:pt x="3883" y="30194"/>
                    <a:pt x="3365" y="30638"/>
                    <a:pt x="2884" y="31045"/>
                  </a:cubicBezTo>
                  <a:cubicBezTo>
                    <a:pt x="2795" y="31105"/>
                    <a:pt x="2874" y="31213"/>
                    <a:pt x="2947" y="31213"/>
                  </a:cubicBezTo>
                  <a:cubicBezTo>
                    <a:pt x="2964" y="31213"/>
                    <a:pt x="2981" y="31207"/>
                    <a:pt x="2995" y="31193"/>
                  </a:cubicBezTo>
                  <a:cubicBezTo>
                    <a:pt x="3624" y="30786"/>
                    <a:pt x="4215" y="30416"/>
                    <a:pt x="4770" y="29973"/>
                  </a:cubicBezTo>
                  <a:lnTo>
                    <a:pt x="5362" y="29566"/>
                  </a:lnTo>
                  <a:cubicBezTo>
                    <a:pt x="5362" y="29825"/>
                    <a:pt x="5398" y="30120"/>
                    <a:pt x="5435" y="30379"/>
                  </a:cubicBezTo>
                  <a:cubicBezTo>
                    <a:pt x="4955" y="30712"/>
                    <a:pt x="4548" y="31082"/>
                    <a:pt x="4105" y="31451"/>
                  </a:cubicBezTo>
                  <a:cubicBezTo>
                    <a:pt x="3661" y="31784"/>
                    <a:pt x="3143" y="32154"/>
                    <a:pt x="2626" y="32524"/>
                  </a:cubicBezTo>
                  <a:cubicBezTo>
                    <a:pt x="2516" y="30989"/>
                    <a:pt x="2427" y="29475"/>
                    <a:pt x="2328" y="27966"/>
                  </a:cubicBezTo>
                  <a:lnTo>
                    <a:pt x="2328" y="27966"/>
                  </a:lnTo>
                  <a:cubicBezTo>
                    <a:pt x="2352" y="28003"/>
                    <a:pt x="2399" y="28033"/>
                    <a:pt x="2449" y="28033"/>
                  </a:cubicBezTo>
                  <a:cubicBezTo>
                    <a:pt x="2471" y="28033"/>
                    <a:pt x="2494" y="28027"/>
                    <a:pt x="2515" y="28013"/>
                  </a:cubicBezTo>
                  <a:cubicBezTo>
                    <a:pt x="3032" y="27532"/>
                    <a:pt x="3587" y="27126"/>
                    <a:pt x="4141" y="26719"/>
                  </a:cubicBezTo>
                  <a:cubicBezTo>
                    <a:pt x="4437" y="26497"/>
                    <a:pt x="4770" y="26239"/>
                    <a:pt x="5066" y="26017"/>
                  </a:cubicBezTo>
                  <a:close/>
                  <a:moveTo>
                    <a:pt x="5509" y="30823"/>
                  </a:moveTo>
                  <a:lnTo>
                    <a:pt x="5583" y="32043"/>
                  </a:lnTo>
                  <a:cubicBezTo>
                    <a:pt x="5103" y="32376"/>
                    <a:pt x="4659" y="32782"/>
                    <a:pt x="4178" y="33152"/>
                  </a:cubicBezTo>
                  <a:cubicBezTo>
                    <a:pt x="3661" y="33485"/>
                    <a:pt x="3254" y="33781"/>
                    <a:pt x="2774" y="34076"/>
                  </a:cubicBezTo>
                  <a:cubicBezTo>
                    <a:pt x="2737" y="33670"/>
                    <a:pt x="2700" y="33226"/>
                    <a:pt x="2700" y="32819"/>
                  </a:cubicBezTo>
                  <a:cubicBezTo>
                    <a:pt x="3698" y="32265"/>
                    <a:pt x="4659" y="31599"/>
                    <a:pt x="5509" y="30823"/>
                  </a:cubicBezTo>
                  <a:close/>
                  <a:moveTo>
                    <a:pt x="5620" y="32413"/>
                  </a:moveTo>
                  <a:cubicBezTo>
                    <a:pt x="5657" y="32856"/>
                    <a:pt x="5694" y="33263"/>
                    <a:pt x="5731" y="33670"/>
                  </a:cubicBezTo>
                  <a:cubicBezTo>
                    <a:pt x="5214" y="34002"/>
                    <a:pt x="4770" y="34409"/>
                    <a:pt x="4289" y="34779"/>
                  </a:cubicBezTo>
                  <a:cubicBezTo>
                    <a:pt x="3809" y="35111"/>
                    <a:pt x="3365" y="35407"/>
                    <a:pt x="2884" y="35703"/>
                  </a:cubicBezTo>
                  <a:lnTo>
                    <a:pt x="2774" y="34372"/>
                  </a:lnTo>
                  <a:cubicBezTo>
                    <a:pt x="3809" y="33891"/>
                    <a:pt x="4770" y="33226"/>
                    <a:pt x="5620" y="32413"/>
                  </a:cubicBezTo>
                  <a:close/>
                  <a:moveTo>
                    <a:pt x="5731" y="34076"/>
                  </a:moveTo>
                  <a:cubicBezTo>
                    <a:pt x="5768" y="34483"/>
                    <a:pt x="5805" y="34927"/>
                    <a:pt x="5842" y="35370"/>
                  </a:cubicBezTo>
                  <a:cubicBezTo>
                    <a:pt x="5362" y="35592"/>
                    <a:pt x="4918" y="35888"/>
                    <a:pt x="4474" y="36221"/>
                  </a:cubicBezTo>
                  <a:lnTo>
                    <a:pt x="4511" y="36221"/>
                  </a:lnTo>
                  <a:cubicBezTo>
                    <a:pt x="3994" y="36553"/>
                    <a:pt x="3476" y="36923"/>
                    <a:pt x="2995" y="37330"/>
                  </a:cubicBezTo>
                  <a:cubicBezTo>
                    <a:pt x="2958" y="36849"/>
                    <a:pt x="2921" y="36442"/>
                    <a:pt x="2884" y="35962"/>
                  </a:cubicBezTo>
                  <a:cubicBezTo>
                    <a:pt x="3957" y="35518"/>
                    <a:pt x="4918" y="34853"/>
                    <a:pt x="5731" y="34076"/>
                  </a:cubicBezTo>
                  <a:close/>
                  <a:moveTo>
                    <a:pt x="5879" y="35740"/>
                  </a:moveTo>
                  <a:cubicBezTo>
                    <a:pt x="5916" y="36110"/>
                    <a:pt x="5953" y="36479"/>
                    <a:pt x="5990" y="36886"/>
                  </a:cubicBezTo>
                  <a:cubicBezTo>
                    <a:pt x="5509" y="37182"/>
                    <a:pt x="5066" y="37552"/>
                    <a:pt x="4659" y="37884"/>
                  </a:cubicBezTo>
                  <a:cubicBezTo>
                    <a:pt x="4141" y="38291"/>
                    <a:pt x="3624" y="38698"/>
                    <a:pt x="3106" y="39104"/>
                  </a:cubicBezTo>
                  <a:lnTo>
                    <a:pt x="3069" y="38217"/>
                  </a:lnTo>
                  <a:lnTo>
                    <a:pt x="2995" y="37662"/>
                  </a:lnTo>
                  <a:cubicBezTo>
                    <a:pt x="3587" y="37219"/>
                    <a:pt x="4178" y="36812"/>
                    <a:pt x="4807" y="36442"/>
                  </a:cubicBezTo>
                  <a:cubicBezTo>
                    <a:pt x="5140" y="36184"/>
                    <a:pt x="5546" y="35962"/>
                    <a:pt x="5879" y="35740"/>
                  </a:cubicBezTo>
                  <a:close/>
                  <a:moveTo>
                    <a:pt x="6027" y="37293"/>
                  </a:moveTo>
                  <a:lnTo>
                    <a:pt x="6101" y="38513"/>
                  </a:lnTo>
                  <a:cubicBezTo>
                    <a:pt x="5103" y="39178"/>
                    <a:pt x="4141" y="39918"/>
                    <a:pt x="3180" y="40657"/>
                  </a:cubicBezTo>
                  <a:cubicBezTo>
                    <a:pt x="3143" y="40250"/>
                    <a:pt x="3143" y="39807"/>
                    <a:pt x="3106" y="39400"/>
                  </a:cubicBezTo>
                  <a:lnTo>
                    <a:pt x="3106" y="39363"/>
                  </a:lnTo>
                  <a:cubicBezTo>
                    <a:pt x="3735" y="38956"/>
                    <a:pt x="4326" y="38513"/>
                    <a:pt x="4955" y="38069"/>
                  </a:cubicBezTo>
                  <a:cubicBezTo>
                    <a:pt x="5288" y="37810"/>
                    <a:pt x="5657" y="37552"/>
                    <a:pt x="6027" y="37293"/>
                  </a:cubicBezTo>
                  <a:close/>
                  <a:moveTo>
                    <a:pt x="6138" y="38919"/>
                  </a:moveTo>
                  <a:cubicBezTo>
                    <a:pt x="6175" y="39326"/>
                    <a:pt x="6212" y="39733"/>
                    <a:pt x="6249" y="40139"/>
                  </a:cubicBezTo>
                  <a:cubicBezTo>
                    <a:pt x="5805" y="40398"/>
                    <a:pt x="5398" y="40694"/>
                    <a:pt x="4992" y="41027"/>
                  </a:cubicBezTo>
                  <a:cubicBezTo>
                    <a:pt x="4400" y="41433"/>
                    <a:pt x="3846" y="41877"/>
                    <a:pt x="3254" y="42321"/>
                  </a:cubicBezTo>
                  <a:cubicBezTo>
                    <a:pt x="3254" y="41877"/>
                    <a:pt x="3217" y="41396"/>
                    <a:pt x="3180" y="40916"/>
                  </a:cubicBezTo>
                  <a:lnTo>
                    <a:pt x="4992" y="39696"/>
                  </a:lnTo>
                  <a:lnTo>
                    <a:pt x="5916" y="39067"/>
                  </a:lnTo>
                  <a:lnTo>
                    <a:pt x="6138" y="38919"/>
                  </a:lnTo>
                  <a:close/>
                  <a:moveTo>
                    <a:pt x="26583" y="951"/>
                  </a:moveTo>
                  <a:cubicBezTo>
                    <a:pt x="34014" y="951"/>
                    <a:pt x="41445" y="1135"/>
                    <a:pt x="48839" y="1394"/>
                  </a:cubicBezTo>
                  <a:cubicBezTo>
                    <a:pt x="47878" y="7827"/>
                    <a:pt x="48173" y="14667"/>
                    <a:pt x="48099" y="21174"/>
                  </a:cubicBezTo>
                  <a:lnTo>
                    <a:pt x="48173" y="21210"/>
                  </a:lnTo>
                  <a:cubicBezTo>
                    <a:pt x="48063" y="28161"/>
                    <a:pt x="47767" y="35185"/>
                    <a:pt x="48210" y="42062"/>
                  </a:cubicBezTo>
                  <a:cubicBezTo>
                    <a:pt x="41334" y="42395"/>
                    <a:pt x="34494" y="42543"/>
                    <a:pt x="27618" y="42690"/>
                  </a:cubicBezTo>
                  <a:cubicBezTo>
                    <a:pt x="20926" y="42801"/>
                    <a:pt x="14124" y="42764"/>
                    <a:pt x="7432" y="43393"/>
                  </a:cubicBezTo>
                  <a:cubicBezTo>
                    <a:pt x="6655" y="29381"/>
                    <a:pt x="6434" y="15221"/>
                    <a:pt x="4548" y="1320"/>
                  </a:cubicBezTo>
                  <a:lnTo>
                    <a:pt x="4548" y="1320"/>
                  </a:lnTo>
                  <a:cubicBezTo>
                    <a:pt x="5374" y="1370"/>
                    <a:pt x="6204" y="1390"/>
                    <a:pt x="7037" y="1390"/>
                  </a:cubicBezTo>
                  <a:cubicBezTo>
                    <a:pt x="9892" y="1390"/>
                    <a:pt x="12777" y="1156"/>
                    <a:pt x="15639" y="1098"/>
                  </a:cubicBezTo>
                  <a:cubicBezTo>
                    <a:pt x="19299" y="1024"/>
                    <a:pt x="22923" y="988"/>
                    <a:pt x="26583" y="951"/>
                  </a:cubicBezTo>
                  <a:close/>
                  <a:moveTo>
                    <a:pt x="6286" y="40546"/>
                  </a:moveTo>
                  <a:cubicBezTo>
                    <a:pt x="6323" y="40953"/>
                    <a:pt x="6323" y="41396"/>
                    <a:pt x="6360" y="41803"/>
                  </a:cubicBezTo>
                  <a:cubicBezTo>
                    <a:pt x="5288" y="42469"/>
                    <a:pt x="4326" y="43319"/>
                    <a:pt x="3328" y="44058"/>
                  </a:cubicBezTo>
                  <a:lnTo>
                    <a:pt x="3365" y="44021"/>
                  </a:lnTo>
                  <a:cubicBezTo>
                    <a:pt x="3328" y="43541"/>
                    <a:pt x="3291" y="43023"/>
                    <a:pt x="3254" y="42543"/>
                  </a:cubicBezTo>
                  <a:cubicBezTo>
                    <a:pt x="3920" y="42136"/>
                    <a:pt x="4548" y="41729"/>
                    <a:pt x="5140" y="41286"/>
                  </a:cubicBezTo>
                  <a:cubicBezTo>
                    <a:pt x="5509" y="41064"/>
                    <a:pt x="5916" y="40842"/>
                    <a:pt x="6286" y="40546"/>
                  </a:cubicBezTo>
                  <a:close/>
                  <a:moveTo>
                    <a:pt x="6397" y="42284"/>
                  </a:moveTo>
                  <a:cubicBezTo>
                    <a:pt x="6397" y="42617"/>
                    <a:pt x="6434" y="42986"/>
                    <a:pt x="6471" y="43319"/>
                  </a:cubicBezTo>
                  <a:cubicBezTo>
                    <a:pt x="5990" y="43652"/>
                    <a:pt x="5546" y="44095"/>
                    <a:pt x="5066" y="44465"/>
                  </a:cubicBezTo>
                  <a:cubicBezTo>
                    <a:pt x="4548" y="44835"/>
                    <a:pt x="4031" y="45204"/>
                    <a:pt x="3476" y="45537"/>
                  </a:cubicBezTo>
                  <a:cubicBezTo>
                    <a:pt x="3439" y="45168"/>
                    <a:pt x="3402" y="44724"/>
                    <a:pt x="3365" y="44280"/>
                  </a:cubicBezTo>
                  <a:cubicBezTo>
                    <a:pt x="4400" y="43652"/>
                    <a:pt x="5435" y="43023"/>
                    <a:pt x="6397" y="42284"/>
                  </a:cubicBezTo>
                  <a:close/>
                  <a:moveTo>
                    <a:pt x="47286" y="43245"/>
                  </a:moveTo>
                  <a:cubicBezTo>
                    <a:pt x="46621" y="43726"/>
                    <a:pt x="45992" y="44243"/>
                    <a:pt x="45364" y="44761"/>
                  </a:cubicBezTo>
                  <a:lnTo>
                    <a:pt x="45401" y="44798"/>
                  </a:lnTo>
                  <a:cubicBezTo>
                    <a:pt x="44920" y="45094"/>
                    <a:pt x="44513" y="45463"/>
                    <a:pt x="44107" y="45833"/>
                  </a:cubicBezTo>
                  <a:lnTo>
                    <a:pt x="43293" y="45833"/>
                  </a:lnTo>
                  <a:cubicBezTo>
                    <a:pt x="44255" y="45094"/>
                    <a:pt x="45105" y="44280"/>
                    <a:pt x="45807" y="43319"/>
                  </a:cubicBezTo>
                  <a:cubicBezTo>
                    <a:pt x="46325" y="43282"/>
                    <a:pt x="46806" y="43282"/>
                    <a:pt x="47286" y="43245"/>
                  </a:cubicBezTo>
                  <a:close/>
                  <a:moveTo>
                    <a:pt x="45622" y="43356"/>
                  </a:moveTo>
                  <a:lnTo>
                    <a:pt x="45622" y="43356"/>
                  </a:lnTo>
                  <a:cubicBezTo>
                    <a:pt x="44624" y="44132"/>
                    <a:pt x="43700" y="44983"/>
                    <a:pt x="42776" y="45833"/>
                  </a:cubicBezTo>
                  <a:lnTo>
                    <a:pt x="41260" y="45870"/>
                  </a:lnTo>
                  <a:cubicBezTo>
                    <a:pt x="41445" y="45722"/>
                    <a:pt x="41630" y="45574"/>
                    <a:pt x="41815" y="45389"/>
                  </a:cubicBezTo>
                  <a:cubicBezTo>
                    <a:pt x="42480" y="44798"/>
                    <a:pt x="43035" y="44169"/>
                    <a:pt x="43552" y="43467"/>
                  </a:cubicBezTo>
                  <a:cubicBezTo>
                    <a:pt x="44255" y="43430"/>
                    <a:pt x="44957" y="43393"/>
                    <a:pt x="45622" y="43356"/>
                  </a:cubicBezTo>
                  <a:close/>
                  <a:moveTo>
                    <a:pt x="33274" y="43652"/>
                  </a:moveTo>
                  <a:cubicBezTo>
                    <a:pt x="33126" y="43800"/>
                    <a:pt x="32979" y="43984"/>
                    <a:pt x="32831" y="44132"/>
                  </a:cubicBezTo>
                  <a:cubicBezTo>
                    <a:pt x="32239" y="44650"/>
                    <a:pt x="31648" y="45131"/>
                    <a:pt x="31019" y="45648"/>
                  </a:cubicBezTo>
                  <a:cubicBezTo>
                    <a:pt x="30940" y="45727"/>
                    <a:pt x="30992" y="45843"/>
                    <a:pt x="31082" y="45877"/>
                  </a:cubicBezTo>
                  <a:lnTo>
                    <a:pt x="31082" y="45877"/>
                  </a:lnTo>
                  <a:cubicBezTo>
                    <a:pt x="30692" y="45873"/>
                    <a:pt x="30303" y="45870"/>
                    <a:pt x="29914" y="45870"/>
                  </a:cubicBezTo>
                  <a:lnTo>
                    <a:pt x="29914" y="45870"/>
                  </a:lnTo>
                  <a:cubicBezTo>
                    <a:pt x="30309" y="45510"/>
                    <a:pt x="30738" y="45117"/>
                    <a:pt x="31167" y="44724"/>
                  </a:cubicBezTo>
                  <a:cubicBezTo>
                    <a:pt x="31537" y="44391"/>
                    <a:pt x="31906" y="44021"/>
                    <a:pt x="32276" y="43652"/>
                  </a:cubicBezTo>
                  <a:close/>
                  <a:moveTo>
                    <a:pt x="4252" y="45426"/>
                  </a:moveTo>
                  <a:lnTo>
                    <a:pt x="4252" y="45426"/>
                  </a:lnTo>
                  <a:cubicBezTo>
                    <a:pt x="3957" y="45574"/>
                    <a:pt x="3735" y="45759"/>
                    <a:pt x="3513" y="45907"/>
                  </a:cubicBezTo>
                  <a:lnTo>
                    <a:pt x="3513" y="45796"/>
                  </a:lnTo>
                  <a:cubicBezTo>
                    <a:pt x="3772" y="45685"/>
                    <a:pt x="3994" y="45537"/>
                    <a:pt x="4252" y="45426"/>
                  </a:cubicBezTo>
                  <a:close/>
                  <a:moveTo>
                    <a:pt x="26102" y="43689"/>
                  </a:moveTo>
                  <a:lnTo>
                    <a:pt x="26102" y="43689"/>
                  </a:lnTo>
                  <a:cubicBezTo>
                    <a:pt x="25806" y="43911"/>
                    <a:pt x="25547" y="44169"/>
                    <a:pt x="25252" y="44428"/>
                  </a:cubicBezTo>
                  <a:cubicBezTo>
                    <a:pt x="24771" y="44909"/>
                    <a:pt x="24253" y="45352"/>
                    <a:pt x="23773" y="45833"/>
                  </a:cubicBezTo>
                  <a:cubicBezTo>
                    <a:pt x="23736" y="45833"/>
                    <a:pt x="23699" y="45870"/>
                    <a:pt x="23699" y="45907"/>
                  </a:cubicBezTo>
                  <a:lnTo>
                    <a:pt x="21739" y="45907"/>
                  </a:lnTo>
                  <a:cubicBezTo>
                    <a:pt x="22072" y="45574"/>
                    <a:pt x="22442" y="45204"/>
                    <a:pt x="22812" y="44872"/>
                  </a:cubicBezTo>
                  <a:cubicBezTo>
                    <a:pt x="23181" y="44502"/>
                    <a:pt x="23699" y="44132"/>
                    <a:pt x="24106" y="43726"/>
                  </a:cubicBezTo>
                  <a:lnTo>
                    <a:pt x="26102" y="43689"/>
                  </a:lnTo>
                  <a:close/>
                  <a:moveTo>
                    <a:pt x="28320" y="43689"/>
                  </a:moveTo>
                  <a:cubicBezTo>
                    <a:pt x="27914" y="44021"/>
                    <a:pt x="27544" y="44354"/>
                    <a:pt x="27211" y="44761"/>
                  </a:cubicBezTo>
                  <a:cubicBezTo>
                    <a:pt x="26841" y="45131"/>
                    <a:pt x="26435" y="45537"/>
                    <a:pt x="26065" y="45907"/>
                  </a:cubicBezTo>
                  <a:lnTo>
                    <a:pt x="24143" y="45907"/>
                  </a:lnTo>
                  <a:cubicBezTo>
                    <a:pt x="24623" y="45537"/>
                    <a:pt x="25104" y="45131"/>
                    <a:pt x="25584" y="44724"/>
                  </a:cubicBezTo>
                  <a:cubicBezTo>
                    <a:pt x="25954" y="44428"/>
                    <a:pt x="26361" y="44058"/>
                    <a:pt x="26694" y="43689"/>
                  </a:cubicBezTo>
                  <a:close/>
                  <a:moveTo>
                    <a:pt x="40853" y="43541"/>
                  </a:moveTo>
                  <a:lnTo>
                    <a:pt x="40853" y="43541"/>
                  </a:lnTo>
                  <a:cubicBezTo>
                    <a:pt x="40003" y="44243"/>
                    <a:pt x="39190" y="44983"/>
                    <a:pt x="38450" y="45796"/>
                  </a:cubicBezTo>
                  <a:lnTo>
                    <a:pt x="38487" y="45833"/>
                  </a:lnTo>
                  <a:cubicBezTo>
                    <a:pt x="38450" y="45833"/>
                    <a:pt x="38450" y="45870"/>
                    <a:pt x="38450" y="45907"/>
                  </a:cubicBezTo>
                  <a:lnTo>
                    <a:pt x="37341" y="45907"/>
                  </a:lnTo>
                  <a:cubicBezTo>
                    <a:pt x="37822" y="45500"/>
                    <a:pt x="38302" y="45094"/>
                    <a:pt x="38783" y="44687"/>
                  </a:cubicBezTo>
                  <a:cubicBezTo>
                    <a:pt x="39264" y="44280"/>
                    <a:pt x="39707" y="43984"/>
                    <a:pt x="40077" y="43578"/>
                  </a:cubicBezTo>
                  <a:lnTo>
                    <a:pt x="40853" y="43541"/>
                  </a:lnTo>
                  <a:close/>
                  <a:moveTo>
                    <a:pt x="43219" y="43467"/>
                  </a:moveTo>
                  <a:cubicBezTo>
                    <a:pt x="42739" y="43837"/>
                    <a:pt x="42295" y="44243"/>
                    <a:pt x="41888" y="44724"/>
                  </a:cubicBezTo>
                  <a:lnTo>
                    <a:pt x="41925" y="44761"/>
                  </a:lnTo>
                  <a:cubicBezTo>
                    <a:pt x="41556" y="45168"/>
                    <a:pt x="41186" y="45537"/>
                    <a:pt x="40742" y="45907"/>
                  </a:cubicBezTo>
                  <a:lnTo>
                    <a:pt x="38746" y="45907"/>
                  </a:lnTo>
                  <a:cubicBezTo>
                    <a:pt x="39670" y="45131"/>
                    <a:pt x="40705" y="44391"/>
                    <a:pt x="41556" y="43541"/>
                  </a:cubicBezTo>
                  <a:lnTo>
                    <a:pt x="43219" y="43467"/>
                  </a:lnTo>
                  <a:close/>
                  <a:moveTo>
                    <a:pt x="17932" y="43947"/>
                  </a:moveTo>
                  <a:lnTo>
                    <a:pt x="17932" y="43947"/>
                  </a:lnTo>
                  <a:cubicBezTo>
                    <a:pt x="16970" y="44502"/>
                    <a:pt x="16083" y="45168"/>
                    <a:pt x="15270" y="45944"/>
                  </a:cubicBezTo>
                  <a:lnTo>
                    <a:pt x="13458" y="45944"/>
                  </a:lnTo>
                  <a:cubicBezTo>
                    <a:pt x="13865" y="45574"/>
                    <a:pt x="14308" y="45241"/>
                    <a:pt x="14752" y="44909"/>
                  </a:cubicBezTo>
                  <a:cubicBezTo>
                    <a:pt x="15196" y="44576"/>
                    <a:pt x="15676" y="44317"/>
                    <a:pt x="16120" y="43984"/>
                  </a:cubicBezTo>
                  <a:lnTo>
                    <a:pt x="17932" y="43947"/>
                  </a:lnTo>
                  <a:close/>
                  <a:moveTo>
                    <a:pt x="19521" y="43874"/>
                  </a:moveTo>
                  <a:cubicBezTo>
                    <a:pt x="19078" y="44206"/>
                    <a:pt x="18708" y="44576"/>
                    <a:pt x="18338" y="44909"/>
                  </a:cubicBezTo>
                  <a:lnTo>
                    <a:pt x="18375" y="44946"/>
                  </a:lnTo>
                  <a:cubicBezTo>
                    <a:pt x="18005" y="45278"/>
                    <a:pt x="17673" y="45611"/>
                    <a:pt x="17340" y="45944"/>
                  </a:cubicBezTo>
                  <a:lnTo>
                    <a:pt x="15898" y="45944"/>
                  </a:lnTo>
                  <a:cubicBezTo>
                    <a:pt x="16748" y="45352"/>
                    <a:pt x="17525" y="44687"/>
                    <a:pt x="18227" y="43947"/>
                  </a:cubicBezTo>
                  <a:lnTo>
                    <a:pt x="19521" y="43874"/>
                  </a:lnTo>
                  <a:close/>
                  <a:moveTo>
                    <a:pt x="21887" y="43837"/>
                  </a:moveTo>
                  <a:lnTo>
                    <a:pt x="21887" y="43837"/>
                  </a:lnTo>
                  <a:cubicBezTo>
                    <a:pt x="21444" y="44095"/>
                    <a:pt x="21111" y="44428"/>
                    <a:pt x="20778" y="44761"/>
                  </a:cubicBezTo>
                  <a:lnTo>
                    <a:pt x="20815" y="44761"/>
                  </a:lnTo>
                  <a:cubicBezTo>
                    <a:pt x="20372" y="45168"/>
                    <a:pt x="19965" y="45574"/>
                    <a:pt x="19558" y="45944"/>
                  </a:cubicBezTo>
                  <a:lnTo>
                    <a:pt x="17747" y="45944"/>
                  </a:lnTo>
                  <a:cubicBezTo>
                    <a:pt x="18042" y="45685"/>
                    <a:pt x="18338" y="45463"/>
                    <a:pt x="18634" y="45204"/>
                  </a:cubicBezTo>
                  <a:cubicBezTo>
                    <a:pt x="19115" y="44798"/>
                    <a:pt x="19558" y="44354"/>
                    <a:pt x="20002" y="43874"/>
                  </a:cubicBezTo>
                  <a:lnTo>
                    <a:pt x="21887" y="43837"/>
                  </a:lnTo>
                  <a:close/>
                  <a:moveTo>
                    <a:pt x="23440" y="43726"/>
                  </a:moveTo>
                  <a:lnTo>
                    <a:pt x="23440" y="43726"/>
                  </a:lnTo>
                  <a:cubicBezTo>
                    <a:pt x="23181" y="43984"/>
                    <a:pt x="22886" y="44243"/>
                    <a:pt x="22627" y="44502"/>
                  </a:cubicBezTo>
                  <a:lnTo>
                    <a:pt x="22664" y="44539"/>
                  </a:lnTo>
                  <a:cubicBezTo>
                    <a:pt x="22183" y="44983"/>
                    <a:pt x="21739" y="45463"/>
                    <a:pt x="21296" y="45944"/>
                  </a:cubicBezTo>
                  <a:lnTo>
                    <a:pt x="20039" y="45944"/>
                  </a:lnTo>
                  <a:cubicBezTo>
                    <a:pt x="20372" y="45648"/>
                    <a:pt x="20704" y="45352"/>
                    <a:pt x="21074" y="45057"/>
                  </a:cubicBezTo>
                  <a:cubicBezTo>
                    <a:pt x="21518" y="44650"/>
                    <a:pt x="21961" y="44243"/>
                    <a:pt x="22331" y="43763"/>
                  </a:cubicBezTo>
                  <a:lnTo>
                    <a:pt x="23440" y="43726"/>
                  </a:lnTo>
                  <a:close/>
                  <a:moveTo>
                    <a:pt x="31611" y="43689"/>
                  </a:moveTo>
                  <a:cubicBezTo>
                    <a:pt x="31352" y="43947"/>
                    <a:pt x="31093" y="44206"/>
                    <a:pt x="30871" y="44465"/>
                  </a:cubicBezTo>
                  <a:lnTo>
                    <a:pt x="29429" y="45944"/>
                  </a:lnTo>
                  <a:lnTo>
                    <a:pt x="28579" y="45944"/>
                  </a:lnTo>
                  <a:cubicBezTo>
                    <a:pt x="28801" y="45722"/>
                    <a:pt x="28986" y="45537"/>
                    <a:pt x="29208" y="45352"/>
                  </a:cubicBezTo>
                  <a:cubicBezTo>
                    <a:pt x="29725" y="44946"/>
                    <a:pt x="30169" y="44502"/>
                    <a:pt x="30502" y="43947"/>
                  </a:cubicBezTo>
                  <a:cubicBezTo>
                    <a:pt x="30562" y="43887"/>
                    <a:pt x="30499" y="43827"/>
                    <a:pt x="30434" y="43827"/>
                  </a:cubicBezTo>
                  <a:cubicBezTo>
                    <a:pt x="30419" y="43827"/>
                    <a:pt x="30404" y="43830"/>
                    <a:pt x="30391" y="43837"/>
                  </a:cubicBezTo>
                  <a:cubicBezTo>
                    <a:pt x="29836" y="44169"/>
                    <a:pt x="29355" y="44576"/>
                    <a:pt x="28986" y="45094"/>
                  </a:cubicBezTo>
                  <a:lnTo>
                    <a:pt x="28209" y="45907"/>
                  </a:lnTo>
                  <a:lnTo>
                    <a:pt x="26472" y="45907"/>
                  </a:lnTo>
                  <a:cubicBezTo>
                    <a:pt x="26804" y="45611"/>
                    <a:pt x="27137" y="45315"/>
                    <a:pt x="27470" y="45020"/>
                  </a:cubicBezTo>
                  <a:cubicBezTo>
                    <a:pt x="27951" y="44650"/>
                    <a:pt x="28431" y="44169"/>
                    <a:pt x="28801" y="43689"/>
                  </a:cubicBezTo>
                  <a:close/>
                  <a:moveTo>
                    <a:pt x="37341" y="43652"/>
                  </a:moveTo>
                  <a:cubicBezTo>
                    <a:pt x="36343" y="44317"/>
                    <a:pt x="35419" y="45204"/>
                    <a:pt x="34531" y="45944"/>
                  </a:cubicBezTo>
                  <a:cubicBezTo>
                    <a:pt x="33401" y="45918"/>
                    <a:pt x="32290" y="45891"/>
                    <a:pt x="31184" y="45878"/>
                  </a:cubicBezTo>
                  <a:lnTo>
                    <a:pt x="31184" y="45878"/>
                  </a:lnTo>
                  <a:cubicBezTo>
                    <a:pt x="31191" y="45876"/>
                    <a:pt x="31197" y="45873"/>
                    <a:pt x="31204" y="45870"/>
                  </a:cubicBezTo>
                  <a:cubicBezTo>
                    <a:pt x="31832" y="45463"/>
                    <a:pt x="32461" y="44983"/>
                    <a:pt x="33052" y="44465"/>
                  </a:cubicBezTo>
                  <a:cubicBezTo>
                    <a:pt x="33311" y="44206"/>
                    <a:pt x="33607" y="43947"/>
                    <a:pt x="33903" y="43652"/>
                  </a:cubicBezTo>
                  <a:lnTo>
                    <a:pt x="35419" y="43652"/>
                  </a:lnTo>
                  <a:cubicBezTo>
                    <a:pt x="35160" y="43874"/>
                    <a:pt x="34938" y="44095"/>
                    <a:pt x="34716" y="44280"/>
                  </a:cubicBezTo>
                  <a:cubicBezTo>
                    <a:pt x="34273" y="44724"/>
                    <a:pt x="33792" y="45168"/>
                    <a:pt x="33348" y="45574"/>
                  </a:cubicBezTo>
                  <a:cubicBezTo>
                    <a:pt x="33232" y="45691"/>
                    <a:pt x="33322" y="45830"/>
                    <a:pt x="33437" y="45830"/>
                  </a:cubicBezTo>
                  <a:cubicBezTo>
                    <a:pt x="33468" y="45830"/>
                    <a:pt x="33502" y="45820"/>
                    <a:pt x="33533" y="45796"/>
                  </a:cubicBezTo>
                  <a:cubicBezTo>
                    <a:pt x="33977" y="45389"/>
                    <a:pt x="34457" y="45020"/>
                    <a:pt x="34901" y="44650"/>
                  </a:cubicBezTo>
                  <a:cubicBezTo>
                    <a:pt x="35123" y="44465"/>
                    <a:pt x="35345" y="44280"/>
                    <a:pt x="35566" y="44095"/>
                  </a:cubicBezTo>
                  <a:cubicBezTo>
                    <a:pt x="35751" y="43947"/>
                    <a:pt x="35899" y="43800"/>
                    <a:pt x="36084" y="43652"/>
                  </a:cubicBezTo>
                  <a:close/>
                  <a:moveTo>
                    <a:pt x="39411" y="43615"/>
                  </a:moveTo>
                  <a:cubicBezTo>
                    <a:pt x="39042" y="43837"/>
                    <a:pt x="38783" y="44132"/>
                    <a:pt x="38487" y="44391"/>
                  </a:cubicBezTo>
                  <a:lnTo>
                    <a:pt x="38524" y="44428"/>
                  </a:lnTo>
                  <a:cubicBezTo>
                    <a:pt x="38007" y="44946"/>
                    <a:pt x="37489" y="45426"/>
                    <a:pt x="36971" y="45944"/>
                  </a:cubicBezTo>
                  <a:lnTo>
                    <a:pt x="35049" y="45944"/>
                  </a:lnTo>
                  <a:cubicBezTo>
                    <a:pt x="36158" y="45241"/>
                    <a:pt x="37193" y="44465"/>
                    <a:pt x="38154" y="43615"/>
                  </a:cubicBezTo>
                  <a:close/>
                  <a:moveTo>
                    <a:pt x="15418" y="43984"/>
                  </a:moveTo>
                  <a:cubicBezTo>
                    <a:pt x="14530" y="44539"/>
                    <a:pt x="13717" y="45204"/>
                    <a:pt x="12977" y="45944"/>
                  </a:cubicBezTo>
                  <a:lnTo>
                    <a:pt x="11868" y="45944"/>
                  </a:lnTo>
                  <a:cubicBezTo>
                    <a:pt x="12719" y="45426"/>
                    <a:pt x="13495" y="44835"/>
                    <a:pt x="14234" y="44206"/>
                  </a:cubicBezTo>
                  <a:cubicBezTo>
                    <a:pt x="14266" y="44174"/>
                    <a:pt x="14243" y="44088"/>
                    <a:pt x="14189" y="44088"/>
                  </a:cubicBezTo>
                  <a:cubicBezTo>
                    <a:pt x="14180" y="44088"/>
                    <a:pt x="14171" y="44090"/>
                    <a:pt x="14161" y="44095"/>
                  </a:cubicBezTo>
                  <a:cubicBezTo>
                    <a:pt x="13125" y="44576"/>
                    <a:pt x="12164" y="45204"/>
                    <a:pt x="11314" y="45981"/>
                  </a:cubicBezTo>
                  <a:cubicBezTo>
                    <a:pt x="10796" y="45981"/>
                    <a:pt x="10316" y="45981"/>
                    <a:pt x="9798" y="46018"/>
                  </a:cubicBezTo>
                  <a:cubicBezTo>
                    <a:pt x="10131" y="45722"/>
                    <a:pt x="10426" y="45463"/>
                    <a:pt x="10759" y="45204"/>
                  </a:cubicBezTo>
                  <a:cubicBezTo>
                    <a:pt x="11277" y="44798"/>
                    <a:pt x="11868" y="44428"/>
                    <a:pt x="12349" y="44021"/>
                  </a:cubicBezTo>
                  <a:cubicBezTo>
                    <a:pt x="13384" y="44021"/>
                    <a:pt x="14382" y="43984"/>
                    <a:pt x="15418" y="43984"/>
                  </a:cubicBezTo>
                  <a:close/>
                  <a:moveTo>
                    <a:pt x="11757" y="44021"/>
                  </a:moveTo>
                  <a:cubicBezTo>
                    <a:pt x="11388" y="44243"/>
                    <a:pt x="11055" y="44539"/>
                    <a:pt x="10722" y="44798"/>
                  </a:cubicBezTo>
                  <a:lnTo>
                    <a:pt x="10759" y="44835"/>
                  </a:lnTo>
                  <a:cubicBezTo>
                    <a:pt x="10316" y="45204"/>
                    <a:pt x="9835" y="45611"/>
                    <a:pt x="9391" y="46018"/>
                  </a:cubicBezTo>
                  <a:lnTo>
                    <a:pt x="8430" y="46092"/>
                  </a:lnTo>
                  <a:cubicBezTo>
                    <a:pt x="8689" y="45870"/>
                    <a:pt x="8911" y="45648"/>
                    <a:pt x="9169" y="45463"/>
                  </a:cubicBezTo>
                  <a:cubicBezTo>
                    <a:pt x="9761" y="45057"/>
                    <a:pt x="10316" y="44576"/>
                    <a:pt x="10833" y="44058"/>
                  </a:cubicBezTo>
                  <a:cubicBezTo>
                    <a:pt x="10833" y="44058"/>
                    <a:pt x="10833" y="44021"/>
                    <a:pt x="10833" y="44021"/>
                  </a:cubicBezTo>
                  <a:close/>
                  <a:moveTo>
                    <a:pt x="9133" y="43984"/>
                  </a:moveTo>
                  <a:cubicBezTo>
                    <a:pt x="9613" y="43984"/>
                    <a:pt x="10094" y="44021"/>
                    <a:pt x="10574" y="44021"/>
                  </a:cubicBezTo>
                  <a:cubicBezTo>
                    <a:pt x="10057" y="44317"/>
                    <a:pt x="9539" y="44687"/>
                    <a:pt x="9133" y="45094"/>
                  </a:cubicBezTo>
                  <a:lnTo>
                    <a:pt x="9169" y="45094"/>
                  </a:lnTo>
                  <a:cubicBezTo>
                    <a:pt x="8800" y="45426"/>
                    <a:pt x="8467" y="45759"/>
                    <a:pt x="8097" y="46092"/>
                  </a:cubicBezTo>
                  <a:cubicBezTo>
                    <a:pt x="7654" y="46129"/>
                    <a:pt x="7173" y="46129"/>
                    <a:pt x="6729" y="46166"/>
                  </a:cubicBezTo>
                  <a:cubicBezTo>
                    <a:pt x="7062" y="45833"/>
                    <a:pt x="7395" y="45500"/>
                    <a:pt x="7765" y="45204"/>
                  </a:cubicBezTo>
                  <a:cubicBezTo>
                    <a:pt x="8208" y="44798"/>
                    <a:pt x="8726" y="44428"/>
                    <a:pt x="9133" y="43984"/>
                  </a:cubicBezTo>
                  <a:close/>
                  <a:moveTo>
                    <a:pt x="7284" y="43947"/>
                  </a:moveTo>
                  <a:cubicBezTo>
                    <a:pt x="7728" y="43947"/>
                    <a:pt x="8134" y="43947"/>
                    <a:pt x="8578" y="43984"/>
                  </a:cubicBezTo>
                  <a:cubicBezTo>
                    <a:pt x="7728" y="44613"/>
                    <a:pt x="6988" y="45352"/>
                    <a:pt x="6323" y="46203"/>
                  </a:cubicBezTo>
                  <a:cubicBezTo>
                    <a:pt x="5620" y="46240"/>
                    <a:pt x="4918" y="46277"/>
                    <a:pt x="4215" y="46351"/>
                  </a:cubicBezTo>
                  <a:cubicBezTo>
                    <a:pt x="4622" y="45981"/>
                    <a:pt x="5066" y="45611"/>
                    <a:pt x="5509" y="45241"/>
                  </a:cubicBezTo>
                  <a:cubicBezTo>
                    <a:pt x="6064" y="44872"/>
                    <a:pt x="6545" y="44465"/>
                    <a:pt x="7025" y="44021"/>
                  </a:cubicBezTo>
                  <a:cubicBezTo>
                    <a:pt x="7136" y="44021"/>
                    <a:pt x="7210" y="43984"/>
                    <a:pt x="7284" y="43947"/>
                  </a:cubicBezTo>
                  <a:close/>
                  <a:moveTo>
                    <a:pt x="31323" y="0"/>
                  </a:moveTo>
                  <a:cubicBezTo>
                    <a:pt x="29570" y="0"/>
                    <a:pt x="27818" y="9"/>
                    <a:pt x="26065" y="26"/>
                  </a:cubicBezTo>
                  <a:cubicBezTo>
                    <a:pt x="22294" y="63"/>
                    <a:pt x="18486" y="137"/>
                    <a:pt x="14678" y="285"/>
                  </a:cubicBezTo>
                  <a:cubicBezTo>
                    <a:pt x="11240" y="396"/>
                    <a:pt x="7654" y="359"/>
                    <a:pt x="4252" y="914"/>
                  </a:cubicBezTo>
                  <a:lnTo>
                    <a:pt x="4141" y="914"/>
                  </a:lnTo>
                  <a:cubicBezTo>
                    <a:pt x="4068" y="914"/>
                    <a:pt x="4031" y="951"/>
                    <a:pt x="4031" y="988"/>
                  </a:cubicBezTo>
                  <a:cubicBezTo>
                    <a:pt x="3328" y="1246"/>
                    <a:pt x="2663" y="1616"/>
                    <a:pt x="2108" y="2060"/>
                  </a:cubicBezTo>
                  <a:cubicBezTo>
                    <a:pt x="1443" y="2466"/>
                    <a:pt x="851" y="2947"/>
                    <a:pt x="334" y="3575"/>
                  </a:cubicBezTo>
                  <a:cubicBezTo>
                    <a:pt x="297" y="3575"/>
                    <a:pt x="260" y="3612"/>
                    <a:pt x="260" y="3686"/>
                  </a:cubicBezTo>
                  <a:cubicBezTo>
                    <a:pt x="260" y="3686"/>
                    <a:pt x="260" y="3723"/>
                    <a:pt x="260" y="3723"/>
                  </a:cubicBezTo>
                  <a:cubicBezTo>
                    <a:pt x="223" y="3797"/>
                    <a:pt x="223" y="3871"/>
                    <a:pt x="260" y="3945"/>
                  </a:cubicBezTo>
                  <a:cubicBezTo>
                    <a:pt x="1" y="6126"/>
                    <a:pt x="186" y="8419"/>
                    <a:pt x="297" y="10637"/>
                  </a:cubicBezTo>
                  <a:cubicBezTo>
                    <a:pt x="481" y="15258"/>
                    <a:pt x="851" y="19843"/>
                    <a:pt x="1147" y="24464"/>
                  </a:cubicBezTo>
                  <a:cubicBezTo>
                    <a:pt x="1627" y="31710"/>
                    <a:pt x="1923" y="39104"/>
                    <a:pt x="3069" y="46277"/>
                  </a:cubicBezTo>
                  <a:cubicBezTo>
                    <a:pt x="3032" y="46351"/>
                    <a:pt x="3032" y="46461"/>
                    <a:pt x="3069" y="46535"/>
                  </a:cubicBezTo>
                  <a:lnTo>
                    <a:pt x="3106" y="46609"/>
                  </a:lnTo>
                  <a:lnTo>
                    <a:pt x="3143" y="46646"/>
                  </a:lnTo>
                  <a:cubicBezTo>
                    <a:pt x="3143" y="46769"/>
                    <a:pt x="3245" y="46841"/>
                    <a:pt x="3364" y="46841"/>
                  </a:cubicBezTo>
                  <a:cubicBezTo>
                    <a:pt x="3388" y="46841"/>
                    <a:pt x="3414" y="46838"/>
                    <a:pt x="3439" y="46831"/>
                  </a:cubicBezTo>
                  <a:cubicBezTo>
                    <a:pt x="3513" y="46831"/>
                    <a:pt x="3587" y="46794"/>
                    <a:pt x="3661" y="46757"/>
                  </a:cubicBezTo>
                  <a:lnTo>
                    <a:pt x="3735" y="46683"/>
                  </a:lnTo>
                  <a:cubicBezTo>
                    <a:pt x="6290" y="46977"/>
                    <a:pt x="8887" y="47069"/>
                    <a:pt x="11495" y="47069"/>
                  </a:cubicBezTo>
                  <a:cubicBezTo>
                    <a:pt x="15792" y="47069"/>
                    <a:pt x="20117" y="46817"/>
                    <a:pt x="24327" y="46794"/>
                  </a:cubicBezTo>
                  <a:cubicBezTo>
                    <a:pt x="25469" y="46788"/>
                    <a:pt x="26612" y="46786"/>
                    <a:pt x="27755" y="46786"/>
                  </a:cubicBezTo>
                  <a:cubicBezTo>
                    <a:pt x="29502" y="46786"/>
                    <a:pt x="31250" y="46790"/>
                    <a:pt x="32999" y="46790"/>
                  </a:cubicBezTo>
                  <a:cubicBezTo>
                    <a:pt x="36667" y="46790"/>
                    <a:pt x="40337" y="46770"/>
                    <a:pt x="43996" y="46646"/>
                  </a:cubicBezTo>
                  <a:cubicBezTo>
                    <a:pt x="44085" y="46736"/>
                    <a:pt x="44216" y="46785"/>
                    <a:pt x="44345" y="46785"/>
                  </a:cubicBezTo>
                  <a:cubicBezTo>
                    <a:pt x="44430" y="46785"/>
                    <a:pt x="44514" y="46764"/>
                    <a:pt x="44587" y="46720"/>
                  </a:cubicBezTo>
                  <a:cubicBezTo>
                    <a:pt x="45512" y="46314"/>
                    <a:pt x="46362" y="45389"/>
                    <a:pt x="47138" y="44724"/>
                  </a:cubicBezTo>
                  <a:cubicBezTo>
                    <a:pt x="47878" y="44058"/>
                    <a:pt x="48728" y="43504"/>
                    <a:pt x="49098" y="42617"/>
                  </a:cubicBezTo>
                  <a:cubicBezTo>
                    <a:pt x="49135" y="42506"/>
                    <a:pt x="49098" y="42395"/>
                    <a:pt x="49024" y="42321"/>
                  </a:cubicBezTo>
                  <a:cubicBezTo>
                    <a:pt x="49393" y="35481"/>
                    <a:pt x="49135" y="28531"/>
                    <a:pt x="49209" y="21617"/>
                  </a:cubicBezTo>
                  <a:cubicBezTo>
                    <a:pt x="49283" y="14852"/>
                    <a:pt x="49911" y="7827"/>
                    <a:pt x="49283" y="1098"/>
                  </a:cubicBezTo>
                  <a:cubicBezTo>
                    <a:pt x="49467" y="766"/>
                    <a:pt x="49246" y="359"/>
                    <a:pt x="48876" y="359"/>
                  </a:cubicBezTo>
                  <a:cubicBezTo>
                    <a:pt x="43041" y="103"/>
                    <a:pt x="37184" y="0"/>
                    <a:pt x="3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3" name="Google Shape;927;p28">
            <a:extLst>
              <a:ext uri="{FF2B5EF4-FFF2-40B4-BE49-F238E27FC236}">
                <a16:creationId xmlns:a16="http://schemas.microsoft.com/office/drawing/2014/main" id="{FEDCC714-6F83-1E95-A022-285F3053BFA9}"/>
              </a:ext>
            </a:extLst>
          </p:cNvPr>
          <p:cNvGrpSpPr/>
          <p:nvPr/>
        </p:nvGrpSpPr>
        <p:grpSpPr>
          <a:xfrm flipH="1">
            <a:off x="4731885" y="4836331"/>
            <a:ext cx="3408657" cy="963245"/>
            <a:chOff x="3027795" y="1631832"/>
            <a:chExt cx="1070194" cy="578189"/>
          </a:xfrm>
        </p:grpSpPr>
        <p:sp>
          <p:nvSpPr>
            <p:cNvPr id="4" name="Google Shape;928;p28">
              <a:extLst>
                <a:ext uri="{FF2B5EF4-FFF2-40B4-BE49-F238E27FC236}">
                  <a16:creationId xmlns:a16="http://schemas.microsoft.com/office/drawing/2014/main" id="{FEBCDE15-7EC0-CB3F-A9A5-9EA3DAC3E2CC}"/>
                </a:ext>
              </a:extLst>
            </p:cNvPr>
            <p:cNvSpPr/>
            <p:nvPr/>
          </p:nvSpPr>
          <p:spPr>
            <a:xfrm>
              <a:off x="3145630" y="1664817"/>
              <a:ext cx="915223" cy="427759"/>
            </a:xfrm>
            <a:custGeom>
              <a:avLst/>
              <a:gdLst/>
              <a:ahLst/>
              <a:cxnLst/>
              <a:rect l="l" t="t" r="r" b="b"/>
              <a:pathLst>
                <a:path w="41925" h="19595" extrusionOk="0">
                  <a:moveTo>
                    <a:pt x="41925" y="0"/>
                  </a:moveTo>
                  <a:lnTo>
                    <a:pt x="0" y="666"/>
                  </a:lnTo>
                  <a:lnTo>
                    <a:pt x="1035" y="19595"/>
                  </a:lnTo>
                  <a:lnTo>
                    <a:pt x="41444" y="19225"/>
                  </a:lnTo>
                  <a:lnTo>
                    <a:pt x="41925" y="0"/>
                  </a:ln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121900" tIns="48000" rIns="121900" bIns="121900" anchor="ctr" anchorCtr="0">
              <a:noAutofit/>
            </a:bodyPr>
            <a:lstStyle/>
            <a:p>
              <a:pPr algn="ctr">
                <a:buClrTx/>
                <a:buFontTx/>
                <a:buNone/>
              </a:pPr>
              <a:r>
                <a:rPr lang="ar-SA" sz="36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naseeb" panose="00000500000000000000" pitchFamily="50" charset="-78"/>
                  <a:ea typeface="Calibri" panose="020F0502020204030204" pitchFamily="34" charset="0"/>
                  <a:cs typeface="Alnaseeb" panose="00000500000000000000" pitchFamily="50" charset="-78"/>
                </a:rPr>
                <a:t>البرامج التطبيقية</a:t>
              </a:r>
              <a:endParaRPr lang="en-US" sz="3600" b="1" noProof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naseeb" panose="00000500000000000000" pitchFamily="50" charset="-78"/>
                <a:cs typeface="Alnaseeb" panose="00000500000000000000" pitchFamily="50" charset="-78"/>
              </a:endParaRPr>
            </a:p>
          </p:txBody>
        </p:sp>
        <p:sp>
          <p:nvSpPr>
            <p:cNvPr id="5" name="Google Shape;929;p28">
              <a:extLst>
                <a:ext uri="{FF2B5EF4-FFF2-40B4-BE49-F238E27FC236}">
                  <a16:creationId xmlns:a16="http://schemas.microsoft.com/office/drawing/2014/main" id="{2D2C1916-2132-E1D2-C3EE-41795A3E62C8}"/>
                </a:ext>
              </a:extLst>
            </p:cNvPr>
            <p:cNvSpPr/>
            <p:nvPr/>
          </p:nvSpPr>
          <p:spPr>
            <a:xfrm>
              <a:off x="3027795" y="1631832"/>
              <a:ext cx="1070194" cy="578189"/>
            </a:xfrm>
            <a:custGeom>
              <a:avLst/>
              <a:gdLst/>
              <a:ahLst/>
              <a:cxnLst/>
              <a:rect l="l" t="t" r="r" b="b"/>
              <a:pathLst>
                <a:path w="49024" h="26486" extrusionOk="0">
                  <a:moveTo>
                    <a:pt x="4030" y="1216"/>
                  </a:moveTo>
                  <a:lnTo>
                    <a:pt x="4030" y="1216"/>
                  </a:lnTo>
                  <a:cubicBezTo>
                    <a:pt x="3956" y="1548"/>
                    <a:pt x="3919" y="1918"/>
                    <a:pt x="3845" y="2288"/>
                  </a:cubicBezTo>
                  <a:cubicBezTo>
                    <a:pt x="2847" y="2953"/>
                    <a:pt x="1960" y="3730"/>
                    <a:pt x="1147" y="4580"/>
                  </a:cubicBezTo>
                  <a:cubicBezTo>
                    <a:pt x="1110" y="4321"/>
                    <a:pt x="1073" y="4062"/>
                    <a:pt x="1036" y="3767"/>
                  </a:cubicBezTo>
                  <a:lnTo>
                    <a:pt x="1110" y="3767"/>
                  </a:lnTo>
                  <a:cubicBezTo>
                    <a:pt x="1812" y="3286"/>
                    <a:pt x="2477" y="2732"/>
                    <a:pt x="3069" y="2140"/>
                  </a:cubicBezTo>
                  <a:cubicBezTo>
                    <a:pt x="3402" y="1844"/>
                    <a:pt x="3734" y="1548"/>
                    <a:pt x="4030" y="1216"/>
                  </a:cubicBezTo>
                  <a:close/>
                  <a:moveTo>
                    <a:pt x="3808" y="2621"/>
                  </a:moveTo>
                  <a:lnTo>
                    <a:pt x="3808" y="2621"/>
                  </a:lnTo>
                  <a:cubicBezTo>
                    <a:pt x="3734" y="3138"/>
                    <a:pt x="3698" y="3619"/>
                    <a:pt x="3661" y="4099"/>
                  </a:cubicBezTo>
                  <a:cubicBezTo>
                    <a:pt x="3328" y="4321"/>
                    <a:pt x="2958" y="4580"/>
                    <a:pt x="2662" y="4876"/>
                  </a:cubicBezTo>
                  <a:cubicBezTo>
                    <a:pt x="2182" y="5246"/>
                    <a:pt x="1701" y="5652"/>
                    <a:pt x="1257" y="6096"/>
                  </a:cubicBezTo>
                  <a:cubicBezTo>
                    <a:pt x="1257" y="5652"/>
                    <a:pt x="1220" y="5209"/>
                    <a:pt x="1184" y="4802"/>
                  </a:cubicBezTo>
                  <a:cubicBezTo>
                    <a:pt x="1664" y="4358"/>
                    <a:pt x="2182" y="3915"/>
                    <a:pt x="2699" y="3508"/>
                  </a:cubicBezTo>
                  <a:cubicBezTo>
                    <a:pt x="3069" y="3212"/>
                    <a:pt x="3439" y="2916"/>
                    <a:pt x="3808" y="2621"/>
                  </a:cubicBezTo>
                  <a:close/>
                  <a:moveTo>
                    <a:pt x="3624" y="4543"/>
                  </a:moveTo>
                  <a:cubicBezTo>
                    <a:pt x="3624" y="4876"/>
                    <a:pt x="3624" y="5209"/>
                    <a:pt x="3587" y="5541"/>
                  </a:cubicBezTo>
                  <a:cubicBezTo>
                    <a:pt x="3365" y="5726"/>
                    <a:pt x="3143" y="5911"/>
                    <a:pt x="2921" y="6096"/>
                  </a:cubicBezTo>
                  <a:cubicBezTo>
                    <a:pt x="2441" y="6466"/>
                    <a:pt x="1923" y="6872"/>
                    <a:pt x="1442" y="7242"/>
                  </a:cubicBezTo>
                  <a:cubicBezTo>
                    <a:pt x="1347" y="7306"/>
                    <a:pt x="1416" y="7397"/>
                    <a:pt x="1485" y="7397"/>
                  </a:cubicBezTo>
                  <a:cubicBezTo>
                    <a:pt x="1495" y="7397"/>
                    <a:pt x="1506" y="7395"/>
                    <a:pt x="1516" y="7390"/>
                  </a:cubicBezTo>
                  <a:cubicBezTo>
                    <a:pt x="2071" y="7057"/>
                    <a:pt x="2588" y="6687"/>
                    <a:pt x="3106" y="6318"/>
                  </a:cubicBezTo>
                  <a:cubicBezTo>
                    <a:pt x="3291" y="6207"/>
                    <a:pt x="3439" y="6096"/>
                    <a:pt x="3587" y="5948"/>
                  </a:cubicBezTo>
                  <a:lnTo>
                    <a:pt x="3587" y="6909"/>
                  </a:lnTo>
                  <a:cubicBezTo>
                    <a:pt x="3402" y="7057"/>
                    <a:pt x="3254" y="7242"/>
                    <a:pt x="3069" y="7390"/>
                  </a:cubicBezTo>
                  <a:cubicBezTo>
                    <a:pt x="2588" y="7797"/>
                    <a:pt x="2071" y="8203"/>
                    <a:pt x="1590" y="8573"/>
                  </a:cubicBezTo>
                  <a:cubicBezTo>
                    <a:pt x="1500" y="8633"/>
                    <a:pt x="1556" y="8741"/>
                    <a:pt x="1620" y="8741"/>
                  </a:cubicBezTo>
                  <a:cubicBezTo>
                    <a:pt x="1635" y="8741"/>
                    <a:pt x="1650" y="8735"/>
                    <a:pt x="1664" y="8721"/>
                  </a:cubicBezTo>
                  <a:cubicBezTo>
                    <a:pt x="2182" y="8388"/>
                    <a:pt x="2699" y="8055"/>
                    <a:pt x="3180" y="7686"/>
                  </a:cubicBezTo>
                  <a:lnTo>
                    <a:pt x="3587" y="7353"/>
                  </a:lnTo>
                  <a:lnTo>
                    <a:pt x="3587" y="7981"/>
                  </a:lnTo>
                  <a:cubicBezTo>
                    <a:pt x="3217" y="8240"/>
                    <a:pt x="2884" y="8499"/>
                    <a:pt x="2551" y="8795"/>
                  </a:cubicBezTo>
                  <a:lnTo>
                    <a:pt x="1294" y="9793"/>
                  </a:lnTo>
                  <a:cubicBezTo>
                    <a:pt x="1331" y="8610"/>
                    <a:pt x="1331" y="7390"/>
                    <a:pt x="1257" y="6207"/>
                  </a:cubicBezTo>
                  <a:lnTo>
                    <a:pt x="1368" y="6207"/>
                  </a:lnTo>
                  <a:cubicBezTo>
                    <a:pt x="1923" y="5837"/>
                    <a:pt x="2441" y="5467"/>
                    <a:pt x="2958" y="5061"/>
                  </a:cubicBezTo>
                  <a:cubicBezTo>
                    <a:pt x="3180" y="4876"/>
                    <a:pt x="3402" y="4728"/>
                    <a:pt x="3624" y="4543"/>
                  </a:cubicBezTo>
                  <a:close/>
                  <a:moveTo>
                    <a:pt x="3624" y="8462"/>
                  </a:moveTo>
                  <a:cubicBezTo>
                    <a:pt x="3624" y="9017"/>
                    <a:pt x="3661" y="9534"/>
                    <a:pt x="3698" y="10052"/>
                  </a:cubicBezTo>
                  <a:cubicBezTo>
                    <a:pt x="3328" y="10274"/>
                    <a:pt x="2995" y="10495"/>
                    <a:pt x="2699" y="10754"/>
                  </a:cubicBezTo>
                  <a:cubicBezTo>
                    <a:pt x="2219" y="11087"/>
                    <a:pt x="1775" y="11457"/>
                    <a:pt x="1331" y="11789"/>
                  </a:cubicBezTo>
                  <a:cubicBezTo>
                    <a:pt x="1331" y="11235"/>
                    <a:pt x="1331" y="10680"/>
                    <a:pt x="1331" y="10089"/>
                  </a:cubicBezTo>
                  <a:cubicBezTo>
                    <a:pt x="1775" y="9793"/>
                    <a:pt x="2256" y="9497"/>
                    <a:pt x="2699" y="9164"/>
                  </a:cubicBezTo>
                  <a:cubicBezTo>
                    <a:pt x="3032" y="8943"/>
                    <a:pt x="3328" y="8721"/>
                    <a:pt x="3624" y="8462"/>
                  </a:cubicBezTo>
                  <a:close/>
                  <a:moveTo>
                    <a:pt x="3698" y="10532"/>
                  </a:moveTo>
                  <a:cubicBezTo>
                    <a:pt x="3698" y="10828"/>
                    <a:pt x="3734" y="11124"/>
                    <a:pt x="3734" y="11457"/>
                  </a:cubicBezTo>
                  <a:lnTo>
                    <a:pt x="3734" y="11826"/>
                  </a:lnTo>
                  <a:cubicBezTo>
                    <a:pt x="3254" y="12048"/>
                    <a:pt x="2847" y="12307"/>
                    <a:pt x="2441" y="12640"/>
                  </a:cubicBezTo>
                  <a:cubicBezTo>
                    <a:pt x="2071" y="12935"/>
                    <a:pt x="1701" y="13194"/>
                    <a:pt x="1331" y="13490"/>
                  </a:cubicBezTo>
                  <a:cubicBezTo>
                    <a:pt x="1331" y="13009"/>
                    <a:pt x="1331" y="12529"/>
                    <a:pt x="1331" y="12048"/>
                  </a:cubicBezTo>
                  <a:lnTo>
                    <a:pt x="1405" y="12048"/>
                  </a:lnTo>
                  <a:cubicBezTo>
                    <a:pt x="1960" y="11678"/>
                    <a:pt x="2514" y="11346"/>
                    <a:pt x="3032" y="10976"/>
                  </a:cubicBezTo>
                  <a:cubicBezTo>
                    <a:pt x="3254" y="10828"/>
                    <a:pt x="3476" y="10680"/>
                    <a:pt x="3698" y="10532"/>
                  </a:cubicBezTo>
                  <a:close/>
                  <a:moveTo>
                    <a:pt x="3771" y="12196"/>
                  </a:moveTo>
                  <a:cubicBezTo>
                    <a:pt x="3771" y="12640"/>
                    <a:pt x="3771" y="13083"/>
                    <a:pt x="3808" y="13527"/>
                  </a:cubicBezTo>
                  <a:cubicBezTo>
                    <a:pt x="2958" y="13971"/>
                    <a:pt x="2182" y="14488"/>
                    <a:pt x="1405" y="15080"/>
                  </a:cubicBezTo>
                  <a:cubicBezTo>
                    <a:pt x="1405" y="14747"/>
                    <a:pt x="1368" y="14414"/>
                    <a:pt x="1368" y="14082"/>
                  </a:cubicBezTo>
                  <a:lnTo>
                    <a:pt x="1368" y="13749"/>
                  </a:lnTo>
                  <a:cubicBezTo>
                    <a:pt x="1812" y="13490"/>
                    <a:pt x="2293" y="13194"/>
                    <a:pt x="2736" y="12898"/>
                  </a:cubicBezTo>
                  <a:cubicBezTo>
                    <a:pt x="3106" y="12677"/>
                    <a:pt x="3439" y="12455"/>
                    <a:pt x="3771" y="12196"/>
                  </a:cubicBezTo>
                  <a:close/>
                  <a:moveTo>
                    <a:pt x="3808" y="13860"/>
                  </a:moveTo>
                  <a:cubicBezTo>
                    <a:pt x="3845" y="14340"/>
                    <a:pt x="3882" y="14858"/>
                    <a:pt x="3882" y="15376"/>
                  </a:cubicBezTo>
                  <a:cubicBezTo>
                    <a:pt x="3624" y="15597"/>
                    <a:pt x="3365" y="15819"/>
                    <a:pt x="3106" y="16041"/>
                  </a:cubicBezTo>
                  <a:cubicBezTo>
                    <a:pt x="2625" y="16522"/>
                    <a:pt x="2108" y="16928"/>
                    <a:pt x="1516" y="17224"/>
                  </a:cubicBezTo>
                  <a:cubicBezTo>
                    <a:pt x="1479" y="16633"/>
                    <a:pt x="1442" y="16004"/>
                    <a:pt x="1442" y="15376"/>
                  </a:cubicBezTo>
                  <a:cubicBezTo>
                    <a:pt x="2293" y="15006"/>
                    <a:pt x="3106" y="14488"/>
                    <a:pt x="3808" y="13860"/>
                  </a:cubicBezTo>
                  <a:close/>
                  <a:moveTo>
                    <a:pt x="3919" y="15893"/>
                  </a:moveTo>
                  <a:cubicBezTo>
                    <a:pt x="3956" y="16263"/>
                    <a:pt x="3993" y="16669"/>
                    <a:pt x="3993" y="17076"/>
                  </a:cubicBezTo>
                  <a:cubicBezTo>
                    <a:pt x="3734" y="17261"/>
                    <a:pt x="3476" y="17483"/>
                    <a:pt x="3217" y="17668"/>
                  </a:cubicBezTo>
                  <a:cubicBezTo>
                    <a:pt x="2699" y="18074"/>
                    <a:pt x="2182" y="18518"/>
                    <a:pt x="1664" y="18925"/>
                  </a:cubicBezTo>
                  <a:cubicBezTo>
                    <a:pt x="1628" y="18416"/>
                    <a:pt x="1592" y="17908"/>
                    <a:pt x="1555" y="17400"/>
                  </a:cubicBezTo>
                  <a:lnTo>
                    <a:pt x="1555" y="17400"/>
                  </a:lnTo>
                  <a:cubicBezTo>
                    <a:pt x="1559" y="17409"/>
                    <a:pt x="1567" y="17409"/>
                    <a:pt x="1590" y="17409"/>
                  </a:cubicBezTo>
                  <a:cubicBezTo>
                    <a:pt x="2145" y="17224"/>
                    <a:pt x="2662" y="16891"/>
                    <a:pt x="3106" y="16522"/>
                  </a:cubicBezTo>
                  <a:cubicBezTo>
                    <a:pt x="3365" y="16337"/>
                    <a:pt x="3661" y="16115"/>
                    <a:pt x="3919" y="15893"/>
                  </a:cubicBezTo>
                  <a:close/>
                  <a:moveTo>
                    <a:pt x="4030" y="17483"/>
                  </a:moveTo>
                  <a:cubicBezTo>
                    <a:pt x="4067" y="17890"/>
                    <a:pt x="4141" y="18296"/>
                    <a:pt x="4178" y="18740"/>
                  </a:cubicBezTo>
                  <a:cubicBezTo>
                    <a:pt x="3882" y="18962"/>
                    <a:pt x="3624" y="19183"/>
                    <a:pt x="3402" y="19405"/>
                  </a:cubicBezTo>
                  <a:cubicBezTo>
                    <a:pt x="2847" y="19849"/>
                    <a:pt x="2293" y="20293"/>
                    <a:pt x="1738" y="20699"/>
                  </a:cubicBezTo>
                  <a:cubicBezTo>
                    <a:pt x="1701" y="20145"/>
                    <a:pt x="1664" y="19590"/>
                    <a:pt x="1627" y="19073"/>
                  </a:cubicBezTo>
                  <a:lnTo>
                    <a:pt x="1738" y="19073"/>
                  </a:lnTo>
                  <a:cubicBezTo>
                    <a:pt x="2293" y="18740"/>
                    <a:pt x="2847" y="18370"/>
                    <a:pt x="3365" y="18000"/>
                  </a:cubicBezTo>
                  <a:cubicBezTo>
                    <a:pt x="3587" y="17853"/>
                    <a:pt x="3808" y="17668"/>
                    <a:pt x="4030" y="17483"/>
                  </a:cubicBezTo>
                  <a:close/>
                  <a:moveTo>
                    <a:pt x="48136" y="698"/>
                  </a:moveTo>
                  <a:cubicBezTo>
                    <a:pt x="48062" y="4395"/>
                    <a:pt x="47914" y="8055"/>
                    <a:pt x="47693" y="11715"/>
                  </a:cubicBezTo>
                  <a:cubicBezTo>
                    <a:pt x="47473" y="14941"/>
                    <a:pt x="46853" y="18712"/>
                    <a:pt x="47851" y="21767"/>
                  </a:cubicBezTo>
                  <a:lnTo>
                    <a:pt x="47851" y="21767"/>
                  </a:lnTo>
                  <a:cubicBezTo>
                    <a:pt x="46662" y="21544"/>
                    <a:pt x="45389" y="21481"/>
                    <a:pt x="44106" y="21481"/>
                  </a:cubicBezTo>
                  <a:cubicBezTo>
                    <a:pt x="42444" y="21481"/>
                    <a:pt x="40765" y="21587"/>
                    <a:pt x="39226" y="21587"/>
                  </a:cubicBezTo>
                  <a:cubicBezTo>
                    <a:pt x="35233" y="21587"/>
                    <a:pt x="31241" y="21698"/>
                    <a:pt x="27248" y="21808"/>
                  </a:cubicBezTo>
                  <a:cubicBezTo>
                    <a:pt x="23255" y="21882"/>
                    <a:pt x="19188" y="21956"/>
                    <a:pt x="15195" y="22030"/>
                  </a:cubicBezTo>
                  <a:cubicBezTo>
                    <a:pt x="14977" y="22033"/>
                    <a:pt x="14758" y="22034"/>
                    <a:pt x="14539" y="22034"/>
                  </a:cubicBezTo>
                  <a:cubicBezTo>
                    <a:pt x="12544" y="22034"/>
                    <a:pt x="10512" y="21939"/>
                    <a:pt x="8497" y="21939"/>
                  </a:cubicBezTo>
                  <a:cubicBezTo>
                    <a:pt x="7507" y="21939"/>
                    <a:pt x="6521" y="21962"/>
                    <a:pt x="5546" y="22030"/>
                  </a:cubicBezTo>
                  <a:cubicBezTo>
                    <a:pt x="5546" y="18333"/>
                    <a:pt x="5065" y="14599"/>
                    <a:pt x="4955" y="10939"/>
                  </a:cubicBezTo>
                  <a:cubicBezTo>
                    <a:pt x="4807" y="7538"/>
                    <a:pt x="5065" y="4099"/>
                    <a:pt x="4622" y="735"/>
                  </a:cubicBezTo>
                  <a:lnTo>
                    <a:pt x="4622" y="735"/>
                  </a:lnTo>
                  <a:cubicBezTo>
                    <a:pt x="6206" y="967"/>
                    <a:pt x="7825" y="1027"/>
                    <a:pt x="9449" y="1027"/>
                  </a:cubicBezTo>
                  <a:cubicBezTo>
                    <a:pt x="11197" y="1027"/>
                    <a:pt x="12952" y="957"/>
                    <a:pt x="14678" y="957"/>
                  </a:cubicBezTo>
                  <a:lnTo>
                    <a:pt x="37526" y="957"/>
                  </a:lnTo>
                  <a:cubicBezTo>
                    <a:pt x="39300" y="957"/>
                    <a:pt x="41154" y="1036"/>
                    <a:pt x="43004" y="1036"/>
                  </a:cubicBezTo>
                  <a:cubicBezTo>
                    <a:pt x="44740" y="1036"/>
                    <a:pt x="46472" y="966"/>
                    <a:pt x="48136" y="698"/>
                  </a:cubicBezTo>
                  <a:close/>
                  <a:moveTo>
                    <a:pt x="4215" y="19220"/>
                  </a:moveTo>
                  <a:cubicBezTo>
                    <a:pt x="4289" y="19590"/>
                    <a:pt x="4326" y="19923"/>
                    <a:pt x="4363" y="20256"/>
                  </a:cubicBezTo>
                  <a:cubicBezTo>
                    <a:pt x="3919" y="20514"/>
                    <a:pt x="3476" y="20847"/>
                    <a:pt x="3069" y="21180"/>
                  </a:cubicBezTo>
                  <a:cubicBezTo>
                    <a:pt x="2662" y="21513"/>
                    <a:pt x="2256" y="21845"/>
                    <a:pt x="1849" y="22178"/>
                  </a:cubicBezTo>
                  <a:cubicBezTo>
                    <a:pt x="1812" y="21734"/>
                    <a:pt x="1775" y="21328"/>
                    <a:pt x="1775" y="20884"/>
                  </a:cubicBezTo>
                  <a:lnTo>
                    <a:pt x="1849" y="20884"/>
                  </a:lnTo>
                  <a:cubicBezTo>
                    <a:pt x="2404" y="20551"/>
                    <a:pt x="2995" y="20182"/>
                    <a:pt x="3550" y="19775"/>
                  </a:cubicBezTo>
                  <a:cubicBezTo>
                    <a:pt x="3771" y="19590"/>
                    <a:pt x="3993" y="19442"/>
                    <a:pt x="4215" y="19220"/>
                  </a:cubicBezTo>
                  <a:close/>
                  <a:moveTo>
                    <a:pt x="4437" y="20551"/>
                  </a:moveTo>
                  <a:cubicBezTo>
                    <a:pt x="4474" y="20884"/>
                    <a:pt x="4548" y="21254"/>
                    <a:pt x="4622" y="21587"/>
                  </a:cubicBezTo>
                  <a:cubicBezTo>
                    <a:pt x="3550" y="21993"/>
                    <a:pt x="2625" y="22918"/>
                    <a:pt x="1923" y="23805"/>
                  </a:cubicBezTo>
                  <a:cubicBezTo>
                    <a:pt x="1886" y="23324"/>
                    <a:pt x="1886" y="22844"/>
                    <a:pt x="1849" y="22400"/>
                  </a:cubicBezTo>
                  <a:cubicBezTo>
                    <a:pt x="2367" y="22030"/>
                    <a:pt x="2921" y="21661"/>
                    <a:pt x="3439" y="21291"/>
                  </a:cubicBezTo>
                  <a:cubicBezTo>
                    <a:pt x="3771" y="21069"/>
                    <a:pt x="4104" y="20810"/>
                    <a:pt x="4437" y="20551"/>
                  </a:cubicBezTo>
                  <a:close/>
                  <a:moveTo>
                    <a:pt x="47175" y="22400"/>
                  </a:moveTo>
                  <a:cubicBezTo>
                    <a:pt x="46805" y="22733"/>
                    <a:pt x="46436" y="23028"/>
                    <a:pt x="46103" y="23287"/>
                  </a:cubicBezTo>
                  <a:lnTo>
                    <a:pt x="46140" y="23250"/>
                  </a:lnTo>
                  <a:lnTo>
                    <a:pt x="46140" y="23250"/>
                  </a:lnTo>
                  <a:cubicBezTo>
                    <a:pt x="45622" y="23657"/>
                    <a:pt x="44883" y="24064"/>
                    <a:pt x="44624" y="24655"/>
                  </a:cubicBezTo>
                  <a:lnTo>
                    <a:pt x="43700" y="24655"/>
                  </a:lnTo>
                  <a:cubicBezTo>
                    <a:pt x="44402" y="24027"/>
                    <a:pt x="45068" y="23287"/>
                    <a:pt x="45659" y="22511"/>
                  </a:cubicBezTo>
                  <a:cubicBezTo>
                    <a:pt x="46177" y="22511"/>
                    <a:pt x="46694" y="22474"/>
                    <a:pt x="47175" y="22400"/>
                  </a:cubicBezTo>
                  <a:close/>
                  <a:moveTo>
                    <a:pt x="45326" y="22548"/>
                  </a:moveTo>
                  <a:cubicBezTo>
                    <a:pt x="44550" y="23139"/>
                    <a:pt x="43848" y="23879"/>
                    <a:pt x="43256" y="24692"/>
                  </a:cubicBezTo>
                  <a:lnTo>
                    <a:pt x="41925" y="24655"/>
                  </a:lnTo>
                  <a:cubicBezTo>
                    <a:pt x="42554" y="24027"/>
                    <a:pt x="43367" y="23361"/>
                    <a:pt x="43774" y="22548"/>
                  </a:cubicBezTo>
                  <a:close/>
                  <a:moveTo>
                    <a:pt x="41703" y="22511"/>
                  </a:moveTo>
                  <a:cubicBezTo>
                    <a:pt x="41444" y="22696"/>
                    <a:pt x="41260" y="22918"/>
                    <a:pt x="41038" y="23139"/>
                  </a:cubicBezTo>
                  <a:cubicBezTo>
                    <a:pt x="40631" y="23546"/>
                    <a:pt x="40261" y="23953"/>
                    <a:pt x="39855" y="24359"/>
                  </a:cubicBezTo>
                  <a:cubicBezTo>
                    <a:pt x="39764" y="24511"/>
                    <a:pt x="39872" y="24638"/>
                    <a:pt x="39954" y="24638"/>
                  </a:cubicBezTo>
                  <a:cubicBezTo>
                    <a:pt x="39972" y="24638"/>
                    <a:pt x="39989" y="24632"/>
                    <a:pt x="40003" y="24618"/>
                  </a:cubicBezTo>
                  <a:lnTo>
                    <a:pt x="40040" y="24544"/>
                  </a:lnTo>
                  <a:cubicBezTo>
                    <a:pt x="40446" y="24138"/>
                    <a:pt x="40890" y="23805"/>
                    <a:pt x="41297" y="23398"/>
                  </a:cubicBezTo>
                  <a:cubicBezTo>
                    <a:pt x="41592" y="23139"/>
                    <a:pt x="41888" y="22844"/>
                    <a:pt x="42147" y="22548"/>
                  </a:cubicBezTo>
                  <a:lnTo>
                    <a:pt x="43404" y="22548"/>
                  </a:lnTo>
                  <a:cubicBezTo>
                    <a:pt x="42775" y="23102"/>
                    <a:pt x="42221" y="23768"/>
                    <a:pt x="41740" y="24470"/>
                  </a:cubicBezTo>
                  <a:cubicBezTo>
                    <a:pt x="41666" y="24507"/>
                    <a:pt x="41666" y="24581"/>
                    <a:pt x="41740" y="24655"/>
                  </a:cubicBezTo>
                  <a:cubicBezTo>
                    <a:pt x="40483" y="24655"/>
                    <a:pt x="39263" y="24692"/>
                    <a:pt x="38043" y="24729"/>
                  </a:cubicBezTo>
                  <a:cubicBezTo>
                    <a:pt x="38930" y="24027"/>
                    <a:pt x="39781" y="23287"/>
                    <a:pt x="40594" y="22511"/>
                  </a:cubicBezTo>
                  <a:close/>
                  <a:moveTo>
                    <a:pt x="4696" y="21845"/>
                  </a:moveTo>
                  <a:cubicBezTo>
                    <a:pt x="4733" y="22030"/>
                    <a:pt x="4770" y="22215"/>
                    <a:pt x="4807" y="22400"/>
                  </a:cubicBezTo>
                  <a:cubicBezTo>
                    <a:pt x="4141" y="22696"/>
                    <a:pt x="3587" y="23361"/>
                    <a:pt x="3106" y="23805"/>
                  </a:cubicBezTo>
                  <a:cubicBezTo>
                    <a:pt x="2699" y="24101"/>
                    <a:pt x="2330" y="24433"/>
                    <a:pt x="1997" y="24766"/>
                  </a:cubicBezTo>
                  <a:cubicBezTo>
                    <a:pt x="1960" y="24581"/>
                    <a:pt x="1923" y="24359"/>
                    <a:pt x="1923" y="24138"/>
                  </a:cubicBezTo>
                  <a:lnTo>
                    <a:pt x="1960" y="24138"/>
                  </a:lnTo>
                  <a:cubicBezTo>
                    <a:pt x="2404" y="23657"/>
                    <a:pt x="2921" y="23213"/>
                    <a:pt x="3439" y="22807"/>
                  </a:cubicBezTo>
                  <a:cubicBezTo>
                    <a:pt x="3845" y="22474"/>
                    <a:pt x="4289" y="22178"/>
                    <a:pt x="4696" y="21845"/>
                  </a:cubicBezTo>
                  <a:close/>
                  <a:moveTo>
                    <a:pt x="40151" y="22511"/>
                  </a:moveTo>
                  <a:cubicBezTo>
                    <a:pt x="39300" y="23213"/>
                    <a:pt x="38524" y="23990"/>
                    <a:pt x="37784" y="24655"/>
                  </a:cubicBezTo>
                  <a:lnTo>
                    <a:pt x="37784" y="24618"/>
                  </a:lnTo>
                  <a:cubicBezTo>
                    <a:pt x="37747" y="24655"/>
                    <a:pt x="37747" y="24692"/>
                    <a:pt x="37784" y="24766"/>
                  </a:cubicBezTo>
                  <a:lnTo>
                    <a:pt x="36564" y="24803"/>
                  </a:lnTo>
                  <a:cubicBezTo>
                    <a:pt x="37045" y="24396"/>
                    <a:pt x="37489" y="23990"/>
                    <a:pt x="38006" y="23620"/>
                  </a:cubicBezTo>
                  <a:cubicBezTo>
                    <a:pt x="38487" y="23287"/>
                    <a:pt x="39004" y="22918"/>
                    <a:pt x="39448" y="22511"/>
                  </a:cubicBezTo>
                  <a:close/>
                  <a:moveTo>
                    <a:pt x="38894" y="22548"/>
                  </a:moveTo>
                  <a:cubicBezTo>
                    <a:pt x="38487" y="22807"/>
                    <a:pt x="38117" y="23102"/>
                    <a:pt x="37747" y="23398"/>
                  </a:cubicBezTo>
                  <a:lnTo>
                    <a:pt x="37784" y="23361"/>
                  </a:lnTo>
                  <a:lnTo>
                    <a:pt x="37784" y="23361"/>
                  </a:lnTo>
                  <a:cubicBezTo>
                    <a:pt x="37230" y="23805"/>
                    <a:pt x="36712" y="24285"/>
                    <a:pt x="36232" y="24803"/>
                  </a:cubicBezTo>
                  <a:lnTo>
                    <a:pt x="34938" y="24840"/>
                  </a:lnTo>
                  <a:cubicBezTo>
                    <a:pt x="35418" y="24433"/>
                    <a:pt x="35899" y="24027"/>
                    <a:pt x="36380" y="23620"/>
                  </a:cubicBezTo>
                  <a:cubicBezTo>
                    <a:pt x="36749" y="23250"/>
                    <a:pt x="37156" y="22918"/>
                    <a:pt x="37526" y="22548"/>
                  </a:cubicBezTo>
                  <a:close/>
                  <a:moveTo>
                    <a:pt x="36860" y="22585"/>
                  </a:moveTo>
                  <a:cubicBezTo>
                    <a:pt x="36564" y="22881"/>
                    <a:pt x="36306" y="23139"/>
                    <a:pt x="36047" y="23361"/>
                  </a:cubicBezTo>
                  <a:lnTo>
                    <a:pt x="36084" y="23287"/>
                  </a:lnTo>
                  <a:lnTo>
                    <a:pt x="36084" y="23287"/>
                  </a:lnTo>
                  <a:cubicBezTo>
                    <a:pt x="35529" y="23805"/>
                    <a:pt x="34975" y="24359"/>
                    <a:pt x="34420" y="24877"/>
                  </a:cubicBezTo>
                  <a:lnTo>
                    <a:pt x="33311" y="24951"/>
                  </a:lnTo>
                  <a:cubicBezTo>
                    <a:pt x="33792" y="24544"/>
                    <a:pt x="34235" y="24175"/>
                    <a:pt x="34679" y="23805"/>
                  </a:cubicBezTo>
                  <a:cubicBezTo>
                    <a:pt x="35123" y="23435"/>
                    <a:pt x="35566" y="23028"/>
                    <a:pt x="35936" y="22585"/>
                  </a:cubicBezTo>
                  <a:close/>
                  <a:moveTo>
                    <a:pt x="35455" y="22585"/>
                  </a:moveTo>
                  <a:cubicBezTo>
                    <a:pt x="35086" y="22955"/>
                    <a:pt x="34753" y="23324"/>
                    <a:pt x="34420" y="23620"/>
                  </a:cubicBezTo>
                  <a:lnTo>
                    <a:pt x="34420" y="23546"/>
                  </a:lnTo>
                  <a:cubicBezTo>
                    <a:pt x="33939" y="24027"/>
                    <a:pt x="33422" y="24470"/>
                    <a:pt x="32941" y="24951"/>
                  </a:cubicBezTo>
                  <a:lnTo>
                    <a:pt x="31425" y="25025"/>
                  </a:lnTo>
                  <a:cubicBezTo>
                    <a:pt x="32350" y="24285"/>
                    <a:pt x="33200" y="23472"/>
                    <a:pt x="33976" y="22622"/>
                  </a:cubicBezTo>
                  <a:lnTo>
                    <a:pt x="35455" y="22585"/>
                  </a:lnTo>
                  <a:close/>
                  <a:moveTo>
                    <a:pt x="33348" y="22696"/>
                  </a:moveTo>
                  <a:cubicBezTo>
                    <a:pt x="32498" y="23435"/>
                    <a:pt x="31758" y="24285"/>
                    <a:pt x="30982" y="25062"/>
                  </a:cubicBezTo>
                  <a:lnTo>
                    <a:pt x="29910" y="25110"/>
                  </a:lnTo>
                  <a:lnTo>
                    <a:pt x="29910" y="25110"/>
                  </a:lnTo>
                  <a:lnTo>
                    <a:pt x="29910" y="25062"/>
                  </a:lnTo>
                  <a:cubicBezTo>
                    <a:pt x="30390" y="24618"/>
                    <a:pt x="30834" y="24212"/>
                    <a:pt x="31315" y="23768"/>
                  </a:cubicBezTo>
                  <a:cubicBezTo>
                    <a:pt x="31684" y="23435"/>
                    <a:pt x="32017" y="23065"/>
                    <a:pt x="32350" y="22696"/>
                  </a:cubicBezTo>
                  <a:close/>
                  <a:moveTo>
                    <a:pt x="31943" y="22733"/>
                  </a:moveTo>
                  <a:cubicBezTo>
                    <a:pt x="31610" y="22991"/>
                    <a:pt x="31352" y="23287"/>
                    <a:pt x="31093" y="23583"/>
                  </a:cubicBezTo>
                  <a:cubicBezTo>
                    <a:pt x="30649" y="24027"/>
                    <a:pt x="30205" y="24507"/>
                    <a:pt x="29762" y="24951"/>
                  </a:cubicBezTo>
                  <a:cubicBezTo>
                    <a:pt x="29699" y="24993"/>
                    <a:pt x="29719" y="25070"/>
                    <a:pt x="29769" y="25116"/>
                  </a:cubicBezTo>
                  <a:lnTo>
                    <a:pt x="29769" y="25116"/>
                  </a:lnTo>
                  <a:lnTo>
                    <a:pt x="28505" y="25173"/>
                  </a:lnTo>
                  <a:cubicBezTo>
                    <a:pt x="29318" y="24433"/>
                    <a:pt x="30058" y="23620"/>
                    <a:pt x="30686" y="22733"/>
                  </a:cubicBezTo>
                  <a:close/>
                  <a:moveTo>
                    <a:pt x="5102" y="22991"/>
                  </a:moveTo>
                  <a:cubicBezTo>
                    <a:pt x="5176" y="23028"/>
                    <a:pt x="5213" y="23065"/>
                    <a:pt x="5287" y="23065"/>
                  </a:cubicBezTo>
                  <a:lnTo>
                    <a:pt x="6101" y="23139"/>
                  </a:lnTo>
                  <a:cubicBezTo>
                    <a:pt x="5176" y="23805"/>
                    <a:pt x="4326" y="24544"/>
                    <a:pt x="3439" y="25210"/>
                  </a:cubicBezTo>
                  <a:lnTo>
                    <a:pt x="2736" y="25210"/>
                  </a:lnTo>
                  <a:cubicBezTo>
                    <a:pt x="2995" y="25025"/>
                    <a:pt x="3254" y="24766"/>
                    <a:pt x="3550" y="24507"/>
                  </a:cubicBezTo>
                  <a:lnTo>
                    <a:pt x="3587" y="24470"/>
                  </a:lnTo>
                  <a:cubicBezTo>
                    <a:pt x="4104" y="24027"/>
                    <a:pt x="4622" y="23509"/>
                    <a:pt x="5102" y="22991"/>
                  </a:cubicBezTo>
                  <a:close/>
                  <a:moveTo>
                    <a:pt x="6212" y="23176"/>
                  </a:moveTo>
                  <a:lnTo>
                    <a:pt x="6212" y="23176"/>
                  </a:lnTo>
                  <a:cubicBezTo>
                    <a:pt x="7062" y="23250"/>
                    <a:pt x="7949" y="23287"/>
                    <a:pt x="8799" y="23287"/>
                  </a:cubicBezTo>
                  <a:cubicBezTo>
                    <a:pt x="8467" y="23546"/>
                    <a:pt x="8134" y="23842"/>
                    <a:pt x="7838" y="24138"/>
                  </a:cubicBezTo>
                  <a:lnTo>
                    <a:pt x="7875" y="24101"/>
                  </a:lnTo>
                  <a:lnTo>
                    <a:pt x="7875" y="24101"/>
                  </a:lnTo>
                  <a:cubicBezTo>
                    <a:pt x="7469" y="24470"/>
                    <a:pt x="7062" y="24877"/>
                    <a:pt x="6655" y="25247"/>
                  </a:cubicBezTo>
                  <a:lnTo>
                    <a:pt x="5546" y="25247"/>
                  </a:lnTo>
                  <a:cubicBezTo>
                    <a:pt x="5805" y="25062"/>
                    <a:pt x="6064" y="24877"/>
                    <a:pt x="6322" y="24655"/>
                  </a:cubicBezTo>
                  <a:cubicBezTo>
                    <a:pt x="6766" y="24396"/>
                    <a:pt x="7173" y="24027"/>
                    <a:pt x="7505" y="23620"/>
                  </a:cubicBezTo>
                  <a:cubicBezTo>
                    <a:pt x="7535" y="23590"/>
                    <a:pt x="7517" y="23536"/>
                    <a:pt x="7470" y="23536"/>
                  </a:cubicBezTo>
                  <a:cubicBezTo>
                    <a:pt x="7458" y="23536"/>
                    <a:pt x="7446" y="23539"/>
                    <a:pt x="7432" y="23546"/>
                  </a:cubicBezTo>
                  <a:cubicBezTo>
                    <a:pt x="6988" y="23768"/>
                    <a:pt x="6618" y="24027"/>
                    <a:pt x="6285" y="24359"/>
                  </a:cubicBezTo>
                  <a:cubicBezTo>
                    <a:pt x="5916" y="24655"/>
                    <a:pt x="5583" y="24951"/>
                    <a:pt x="5250" y="25247"/>
                  </a:cubicBezTo>
                  <a:lnTo>
                    <a:pt x="3882" y="25247"/>
                  </a:lnTo>
                  <a:cubicBezTo>
                    <a:pt x="4770" y="24729"/>
                    <a:pt x="5583" y="24027"/>
                    <a:pt x="6212" y="23250"/>
                  </a:cubicBezTo>
                  <a:cubicBezTo>
                    <a:pt x="6248" y="23213"/>
                    <a:pt x="6248" y="23213"/>
                    <a:pt x="6212" y="23176"/>
                  </a:cubicBezTo>
                  <a:close/>
                  <a:moveTo>
                    <a:pt x="30279" y="22733"/>
                  </a:moveTo>
                  <a:lnTo>
                    <a:pt x="30279" y="22733"/>
                  </a:lnTo>
                  <a:cubicBezTo>
                    <a:pt x="29515" y="23570"/>
                    <a:pt x="28859" y="24406"/>
                    <a:pt x="28098" y="25173"/>
                  </a:cubicBezTo>
                  <a:lnTo>
                    <a:pt x="28098" y="25173"/>
                  </a:lnTo>
                  <a:lnTo>
                    <a:pt x="27322" y="25210"/>
                  </a:lnTo>
                  <a:cubicBezTo>
                    <a:pt x="27987" y="24544"/>
                    <a:pt x="28505" y="23768"/>
                    <a:pt x="28874" y="22918"/>
                  </a:cubicBezTo>
                  <a:cubicBezTo>
                    <a:pt x="28901" y="22865"/>
                    <a:pt x="28834" y="22813"/>
                    <a:pt x="28767" y="22813"/>
                  </a:cubicBezTo>
                  <a:cubicBezTo>
                    <a:pt x="28739" y="22813"/>
                    <a:pt x="28711" y="22822"/>
                    <a:pt x="28690" y="22844"/>
                  </a:cubicBezTo>
                  <a:cubicBezTo>
                    <a:pt x="28320" y="23213"/>
                    <a:pt x="28024" y="23620"/>
                    <a:pt x="27765" y="24064"/>
                  </a:cubicBezTo>
                  <a:cubicBezTo>
                    <a:pt x="27470" y="24433"/>
                    <a:pt x="27211" y="24840"/>
                    <a:pt x="26952" y="25210"/>
                  </a:cubicBezTo>
                  <a:lnTo>
                    <a:pt x="25325" y="25247"/>
                  </a:lnTo>
                  <a:cubicBezTo>
                    <a:pt x="26065" y="24507"/>
                    <a:pt x="26693" y="23694"/>
                    <a:pt x="27248" y="22807"/>
                  </a:cubicBezTo>
                  <a:lnTo>
                    <a:pt x="30279" y="22733"/>
                  </a:lnTo>
                  <a:close/>
                  <a:moveTo>
                    <a:pt x="10648" y="23324"/>
                  </a:moveTo>
                  <a:cubicBezTo>
                    <a:pt x="10204" y="23546"/>
                    <a:pt x="9835" y="23879"/>
                    <a:pt x="9465" y="24212"/>
                  </a:cubicBezTo>
                  <a:lnTo>
                    <a:pt x="9502" y="24212"/>
                  </a:lnTo>
                  <a:cubicBezTo>
                    <a:pt x="9132" y="24544"/>
                    <a:pt x="8762" y="24914"/>
                    <a:pt x="8393" y="25284"/>
                  </a:cubicBezTo>
                  <a:lnTo>
                    <a:pt x="6951" y="25284"/>
                  </a:lnTo>
                  <a:cubicBezTo>
                    <a:pt x="7321" y="24951"/>
                    <a:pt x="7690" y="24655"/>
                    <a:pt x="8060" y="24359"/>
                  </a:cubicBezTo>
                  <a:cubicBezTo>
                    <a:pt x="8467" y="24027"/>
                    <a:pt x="8836" y="23694"/>
                    <a:pt x="9206" y="23324"/>
                  </a:cubicBezTo>
                  <a:close/>
                  <a:moveTo>
                    <a:pt x="26952" y="22807"/>
                  </a:moveTo>
                  <a:lnTo>
                    <a:pt x="26952" y="22807"/>
                  </a:lnTo>
                  <a:cubicBezTo>
                    <a:pt x="26213" y="23546"/>
                    <a:pt x="25547" y="24396"/>
                    <a:pt x="24956" y="25247"/>
                  </a:cubicBezTo>
                  <a:lnTo>
                    <a:pt x="23662" y="25284"/>
                  </a:lnTo>
                  <a:cubicBezTo>
                    <a:pt x="24364" y="24507"/>
                    <a:pt x="25030" y="23694"/>
                    <a:pt x="25621" y="22844"/>
                  </a:cubicBezTo>
                  <a:lnTo>
                    <a:pt x="26952" y="22807"/>
                  </a:lnTo>
                  <a:close/>
                  <a:moveTo>
                    <a:pt x="12423" y="23176"/>
                  </a:moveTo>
                  <a:lnTo>
                    <a:pt x="12423" y="23176"/>
                  </a:lnTo>
                  <a:cubicBezTo>
                    <a:pt x="11979" y="23509"/>
                    <a:pt x="11572" y="23916"/>
                    <a:pt x="11203" y="24322"/>
                  </a:cubicBezTo>
                  <a:lnTo>
                    <a:pt x="10130" y="25321"/>
                  </a:lnTo>
                  <a:lnTo>
                    <a:pt x="8689" y="25284"/>
                  </a:lnTo>
                  <a:lnTo>
                    <a:pt x="9687" y="24396"/>
                  </a:lnTo>
                  <a:cubicBezTo>
                    <a:pt x="10167" y="24064"/>
                    <a:pt x="10574" y="23694"/>
                    <a:pt x="10944" y="23250"/>
                  </a:cubicBezTo>
                  <a:lnTo>
                    <a:pt x="12423" y="23176"/>
                  </a:lnTo>
                  <a:close/>
                  <a:moveTo>
                    <a:pt x="14209" y="23154"/>
                  </a:moveTo>
                  <a:lnTo>
                    <a:pt x="14209" y="23154"/>
                  </a:lnTo>
                  <a:cubicBezTo>
                    <a:pt x="13701" y="23447"/>
                    <a:pt x="13229" y="23812"/>
                    <a:pt x="12829" y="24248"/>
                  </a:cubicBezTo>
                  <a:cubicBezTo>
                    <a:pt x="12497" y="24581"/>
                    <a:pt x="12164" y="24951"/>
                    <a:pt x="11868" y="25321"/>
                  </a:cubicBezTo>
                  <a:lnTo>
                    <a:pt x="10500" y="25321"/>
                  </a:lnTo>
                  <a:cubicBezTo>
                    <a:pt x="10796" y="25099"/>
                    <a:pt x="11092" y="24840"/>
                    <a:pt x="11350" y="24618"/>
                  </a:cubicBezTo>
                  <a:cubicBezTo>
                    <a:pt x="11868" y="24212"/>
                    <a:pt x="12312" y="23731"/>
                    <a:pt x="12681" y="23213"/>
                  </a:cubicBezTo>
                  <a:cubicBezTo>
                    <a:pt x="13202" y="23191"/>
                    <a:pt x="13708" y="23168"/>
                    <a:pt x="14209" y="23154"/>
                  </a:cubicBezTo>
                  <a:close/>
                  <a:moveTo>
                    <a:pt x="25325" y="22844"/>
                  </a:moveTo>
                  <a:cubicBezTo>
                    <a:pt x="24596" y="23573"/>
                    <a:pt x="23938" y="24411"/>
                    <a:pt x="23388" y="25321"/>
                  </a:cubicBezTo>
                  <a:lnTo>
                    <a:pt x="21924" y="25321"/>
                  </a:lnTo>
                  <a:cubicBezTo>
                    <a:pt x="22700" y="24581"/>
                    <a:pt x="23403" y="23768"/>
                    <a:pt x="24068" y="22918"/>
                  </a:cubicBezTo>
                  <a:cubicBezTo>
                    <a:pt x="24068" y="22918"/>
                    <a:pt x="24068" y="22881"/>
                    <a:pt x="24068" y="22881"/>
                  </a:cubicBezTo>
                  <a:lnTo>
                    <a:pt x="25325" y="22844"/>
                  </a:lnTo>
                  <a:close/>
                  <a:moveTo>
                    <a:pt x="17340" y="23102"/>
                  </a:moveTo>
                  <a:cubicBezTo>
                    <a:pt x="16822" y="23472"/>
                    <a:pt x="16415" y="23916"/>
                    <a:pt x="16009" y="24396"/>
                  </a:cubicBezTo>
                  <a:cubicBezTo>
                    <a:pt x="15750" y="24729"/>
                    <a:pt x="15491" y="25062"/>
                    <a:pt x="15232" y="25395"/>
                  </a:cubicBezTo>
                  <a:lnTo>
                    <a:pt x="13864" y="25395"/>
                  </a:lnTo>
                  <a:lnTo>
                    <a:pt x="14715" y="24618"/>
                  </a:lnTo>
                  <a:cubicBezTo>
                    <a:pt x="15195" y="24212"/>
                    <a:pt x="15639" y="23731"/>
                    <a:pt x="16046" y="23250"/>
                  </a:cubicBezTo>
                  <a:cubicBezTo>
                    <a:pt x="16076" y="23190"/>
                    <a:pt x="16032" y="23130"/>
                    <a:pt x="15975" y="23130"/>
                  </a:cubicBezTo>
                  <a:cubicBezTo>
                    <a:pt x="15962" y="23130"/>
                    <a:pt x="15948" y="23133"/>
                    <a:pt x="15935" y="23139"/>
                  </a:cubicBezTo>
                  <a:cubicBezTo>
                    <a:pt x="15417" y="23509"/>
                    <a:pt x="14937" y="23953"/>
                    <a:pt x="14493" y="24396"/>
                  </a:cubicBezTo>
                  <a:cubicBezTo>
                    <a:pt x="14160" y="24729"/>
                    <a:pt x="13864" y="25025"/>
                    <a:pt x="13532" y="25358"/>
                  </a:cubicBezTo>
                  <a:lnTo>
                    <a:pt x="12238" y="25321"/>
                  </a:lnTo>
                  <a:cubicBezTo>
                    <a:pt x="12497" y="25062"/>
                    <a:pt x="12718" y="24803"/>
                    <a:pt x="12977" y="24581"/>
                  </a:cubicBezTo>
                  <a:cubicBezTo>
                    <a:pt x="13458" y="24175"/>
                    <a:pt x="13901" y="23731"/>
                    <a:pt x="14308" y="23250"/>
                  </a:cubicBezTo>
                  <a:cubicBezTo>
                    <a:pt x="14335" y="23223"/>
                    <a:pt x="14302" y="23175"/>
                    <a:pt x="14268" y="23152"/>
                  </a:cubicBezTo>
                  <a:lnTo>
                    <a:pt x="14268" y="23152"/>
                  </a:lnTo>
                  <a:cubicBezTo>
                    <a:pt x="14566" y="23144"/>
                    <a:pt x="14862" y="23139"/>
                    <a:pt x="15158" y="23139"/>
                  </a:cubicBezTo>
                  <a:cubicBezTo>
                    <a:pt x="15898" y="23139"/>
                    <a:pt x="16600" y="23102"/>
                    <a:pt x="17340" y="23102"/>
                  </a:cubicBezTo>
                  <a:close/>
                  <a:moveTo>
                    <a:pt x="18966" y="22991"/>
                  </a:moveTo>
                  <a:lnTo>
                    <a:pt x="18966" y="22991"/>
                  </a:lnTo>
                  <a:cubicBezTo>
                    <a:pt x="18116" y="23657"/>
                    <a:pt x="17377" y="24470"/>
                    <a:pt x="16822" y="25395"/>
                  </a:cubicBezTo>
                  <a:lnTo>
                    <a:pt x="16822" y="25321"/>
                  </a:lnTo>
                  <a:lnTo>
                    <a:pt x="15491" y="25321"/>
                  </a:lnTo>
                  <a:cubicBezTo>
                    <a:pt x="15787" y="24988"/>
                    <a:pt x="16046" y="24655"/>
                    <a:pt x="16341" y="24322"/>
                  </a:cubicBezTo>
                  <a:cubicBezTo>
                    <a:pt x="16785" y="23916"/>
                    <a:pt x="17155" y="23472"/>
                    <a:pt x="17525" y="23028"/>
                  </a:cubicBezTo>
                  <a:lnTo>
                    <a:pt x="18966" y="22991"/>
                  </a:lnTo>
                  <a:close/>
                  <a:moveTo>
                    <a:pt x="20519" y="22955"/>
                  </a:moveTo>
                  <a:cubicBezTo>
                    <a:pt x="19780" y="23694"/>
                    <a:pt x="19077" y="24507"/>
                    <a:pt x="18449" y="25395"/>
                  </a:cubicBezTo>
                  <a:lnTo>
                    <a:pt x="18486" y="25321"/>
                  </a:lnTo>
                  <a:lnTo>
                    <a:pt x="17229" y="25321"/>
                  </a:lnTo>
                  <a:lnTo>
                    <a:pt x="18005" y="24433"/>
                  </a:lnTo>
                  <a:cubicBezTo>
                    <a:pt x="18449" y="23990"/>
                    <a:pt x="18818" y="23509"/>
                    <a:pt x="19151" y="23028"/>
                  </a:cubicBezTo>
                  <a:cubicBezTo>
                    <a:pt x="19151" y="22991"/>
                    <a:pt x="19151" y="22991"/>
                    <a:pt x="19151" y="22991"/>
                  </a:cubicBezTo>
                  <a:lnTo>
                    <a:pt x="20519" y="22955"/>
                  </a:lnTo>
                  <a:close/>
                  <a:moveTo>
                    <a:pt x="23957" y="22881"/>
                  </a:moveTo>
                  <a:lnTo>
                    <a:pt x="23957" y="22881"/>
                  </a:lnTo>
                  <a:cubicBezTo>
                    <a:pt x="23070" y="23620"/>
                    <a:pt x="22294" y="24470"/>
                    <a:pt x="21628" y="25395"/>
                  </a:cubicBezTo>
                  <a:lnTo>
                    <a:pt x="21628" y="25321"/>
                  </a:lnTo>
                  <a:lnTo>
                    <a:pt x="20519" y="25321"/>
                  </a:lnTo>
                  <a:cubicBezTo>
                    <a:pt x="21222" y="24692"/>
                    <a:pt x="21776" y="23990"/>
                    <a:pt x="22294" y="23250"/>
                  </a:cubicBezTo>
                  <a:cubicBezTo>
                    <a:pt x="22322" y="23194"/>
                    <a:pt x="22285" y="23115"/>
                    <a:pt x="22233" y="23115"/>
                  </a:cubicBezTo>
                  <a:cubicBezTo>
                    <a:pt x="22217" y="23115"/>
                    <a:pt x="22200" y="23122"/>
                    <a:pt x="22183" y="23139"/>
                  </a:cubicBezTo>
                  <a:cubicBezTo>
                    <a:pt x="21443" y="23768"/>
                    <a:pt x="20778" y="24507"/>
                    <a:pt x="20223" y="25321"/>
                  </a:cubicBezTo>
                  <a:lnTo>
                    <a:pt x="18818" y="25321"/>
                  </a:lnTo>
                  <a:cubicBezTo>
                    <a:pt x="19484" y="24544"/>
                    <a:pt x="20149" y="23768"/>
                    <a:pt x="20704" y="22955"/>
                  </a:cubicBezTo>
                  <a:lnTo>
                    <a:pt x="23957" y="22881"/>
                  </a:lnTo>
                  <a:close/>
                  <a:moveTo>
                    <a:pt x="9605" y="0"/>
                  </a:moveTo>
                  <a:cubicBezTo>
                    <a:pt x="7892" y="0"/>
                    <a:pt x="6184" y="60"/>
                    <a:pt x="4511" y="291"/>
                  </a:cubicBezTo>
                  <a:cubicBezTo>
                    <a:pt x="4481" y="231"/>
                    <a:pt x="4401" y="171"/>
                    <a:pt x="4333" y="171"/>
                  </a:cubicBezTo>
                  <a:cubicBezTo>
                    <a:pt x="4317" y="171"/>
                    <a:pt x="4303" y="174"/>
                    <a:pt x="4289" y="181"/>
                  </a:cubicBezTo>
                  <a:cubicBezTo>
                    <a:pt x="3624" y="513"/>
                    <a:pt x="3069" y="957"/>
                    <a:pt x="2551" y="1475"/>
                  </a:cubicBezTo>
                  <a:cubicBezTo>
                    <a:pt x="1923" y="2029"/>
                    <a:pt x="1147" y="2547"/>
                    <a:pt x="592" y="3138"/>
                  </a:cubicBezTo>
                  <a:cubicBezTo>
                    <a:pt x="444" y="3286"/>
                    <a:pt x="444" y="3545"/>
                    <a:pt x="592" y="3693"/>
                  </a:cubicBezTo>
                  <a:cubicBezTo>
                    <a:pt x="0" y="7205"/>
                    <a:pt x="370" y="10976"/>
                    <a:pt x="481" y="14525"/>
                  </a:cubicBezTo>
                  <a:cubicBezTo>
                    <a:pt x="629" y="18259"/>
                    <a:pt x="703" y="22067"/>
                    <a:pt x="1294" y="25764"/>
                  </a:cubicBezTo>
                  <a:cubicBezTo>
                    <a:pt x="1294" y="25801"/>
                    <a:pt x="1331" y="25801"/>
                    <a:pt x="1331" y="25838"/>
                  </a:cubicBezTo>
                  <a:cubicBezTo>
                    <a:pt x="1405" y="26060"/>
                    <a:pt x="1590" y="26208"/>
                    <a:pt x="1812" y="26208"/>
                  </a:cubicBezTo>
                  <a:cubicBezTo>
                    <a:pt x="5472" y="26411"/>
                    <a:pt x="9151" y="26485"/>
                    <a:pt x="12829" y="26485"/>
                  </a:cubicBezTo>
                  <a:cubicBezTo>
                    <a:pt x="16508" y="26485"/>
                    <a:pt x="20186" y="26411"/>
                    <a:pt x="23846" y="26319"/>
                  </a:cubicBezTo>
                  <a:cubicBezTo>
                    <a:pt x="30797" y="26171"/>
                    <a:pt x="37932" y="26245"/>
                    <a:pt x="44772" y="25247"/>
                  </a:cubicBezTo>
                  <a:cubicBezTo>
                    <a:pt x="44846" y="25284"/>
                    <a:pt x="44920" y="25284"/>
                    <a:pt x="44994" y="25284"/>
                  </a:cubicBezTo>
                  <a:cubicBezTo>
                    <a:pt x="45696" y="25136"/>
                    <a:pt x="46251" y="24359"/>
                    <a:pt x="46731" y="23879"/>
                  </a:cubicBezTo>
                  <a:cubicBezTo>
                    <a:pt x="47286" y="23435"/>
                    <a:pt x="47803" y="22881"/>
                    <a:pt x="48247" y="22289"/>
                  </a:cubicBezTo>
                  <a:cubicBezTo>
                    <a:pt x="48358" y="22289"/>
                    <a:pt x="48432" y="22289"/>
                    <a:pt x="48543" y="22252"/>
                  </a:cubicBezTo>
                  <a:cubicBezTo>
                    <a:pt x="48691" y="22215"/>
                    <a:pt x="48691" y="22030"/>
                    <a:pt x="48543" y="21993"/>
                  </a:cubicBezTo>
                  <a:lnTo>
                    <a:pt x="48321" y="21919"/>
                  </a:lnTo>
                  <a:cubicBezTo>
                    <a:pt x="49023" y="18740"/>
                    <a:pt x="48543" y="15043"/>
                    <a:pt x="48654" y="11789"/>
                  </a:cubicBezTo>
                  <a:cubicBezTo>
                    <a:pt x="48765" y="8018"/>
                    <a:pt x="48913" y="4284"/>
                    <a:pt x="48543" y="550"/>
                  </a:cubicBezTo>
                  <a:cubicBezTo>
                    <a:pt x="48514" y="435"/>
                    <a:pt x="48417" y="342"/>
                    <a:pt x="48306" y="342"/>
                  </a:cubicBezTo>
                  <a:cubicBezTo>
                    <a:pt x="48275" y="342"/>
                    <a:pt x="48243" y="349"/>
                    <a:pt x="48210" y="365"/>
                  </a:cubicBezTo>
                  <a:cubicBezTo>
                    <a:pt x="46489" y="79"/>
                    <a:pt x="44699" y="9"/>
                    <a:pt x="42906" y="9"/>
                  </a:cubicBezTo>
                  <a:cubicBezTo>
                    <a:pt x="41232" y="9"/>
                    <a:pt x="39556" y="70"/>
                    <a:pt x="37932" y="70"/>
                  </a:cubicBezTo>
                  <a:lnTo>
                    <a:pt x="15121" y="70"/>
                  </a:lnTo>
                  <a:cubicBezTo>
                    <a:pt x="13300" y="70"/>
                    <a:pt x="11449" y="0"/>
                    <a:pt x="9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70" name="مجموعة 169">
            <a:extLst>
              <a:ext uri="{FF2B5EF4-FFF2-40B4-BE49-F238E27FC236}">
                <a16:creationId xmlns:a16="http://schemas.microsoft.com/office/drawing/2014/main" id="{04312D34-02B4-4677-FC2C-EE114F4C9B1F}"/>
              </a:ext>
            </a:extLst>
          </p:cNvPr>
          <p:cNvGrpSpPr/>
          <p:nvPr/>
        </p:nvGrpSpPr>
        <p:grpSpPr>
          <a:xfrm>
            <a:off x="8233232" y="1496524"/>
            <a:ext cx="2724925" cy="1148331"/>
            <a:chOff x="6079388" y="901374"/>
            <a:chExt cx="2043694" cy="861248"/>
          </a:xfrm>
        </p:grpSpPr>
        <p:grpSp>
          <p:nvGrpSpPr>
            <p:cNvPr id="49" name="Google Shape;992;p28">
              <a:extLst>
                <a:ext uri="{FF2B5EF4-FFF2-40B4-BE49-F238E27FC236}">
                  <a16:creationId xmlns:a16="http://schemas.microsoft.com/office/drawing/2014/main" id="{AC17991D-D89C-497C-9328-2FF32B086682}"/>
                </a:ext>
              </a:extLst>
            </p:cNvPr>
            <p:cNvGrpSpPr/>
            <p:nvPr/>
          </p:nvGrpSpPr>
          <p:grpSpPr>
            <a:xfrm flipH="1">
              <a:off x="6079388" y="901374"/>
              <a:ext cx="2043694" cy="861248"/>
              <a:chOff x="5390651" y="1534548"/>
              <a:chExt cx="1909656" cy="861248"/>
            </a:xfrm>
          </p:grpSpPr>
          <p:sp>
            <p:nvSpPr>
              <p:cNvPr id="51" name="Google Shape;994;p28">
                <a:extLst>
                  <a:ext uri="{FF2B5EF4-FFF2-40B4-BE49-F238E27FC236}">
                    <a16:creationId xmlns:a16="http://schemas.microsoft.com/office/drawing/2014/main" id="{34B81DE4-73D3-4024-9093-2756D55B2616}"/>
                  </a:ext>
                </a:extLst>
              </p:cNvPr>
              <p:cNvSpPr/>
              <p:nvPr/>
            </p:nvSpPr>
            <p:spPr>
              <a:xfrm>
                <a:off x="5429763" y="2340915"/>
                <a:ext cx="25847" cy="5488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2514" extrusionOk="0">
                    <a:moveTo>
                      <a:pt x="518" y="0"/>
                    </a:moveTo>
                    <a:cubicBezTo>
                      <a:pt x="481" y="0"/>
                      <a:pt x="444" y="9"/>
                      <a:pt x="407" y="28"/>
                    </a:cubicBezTo>
                    <a:cubicBezTo>
                      <a:pt x="1" y="582"/>
                      <a:pt x="149" y="1507"/>
                      <a:pt x="75" y="2135"/>
                    </a:cubicBezTo>
                    <a:cubicBezTo>
                      <a:pt x="54" y="2381"/>
                      <a:pt x="249" y="2513"/>
                      <a:pt x="446" y="2513"/>
                    </a:cubicBezTo>
                    <a:cubicBezTo>
                      <a:pt x="605" y="2513"/>
                      <a:pt x="765" y="2428"/>
                      <a:pt x="814" y="2246"/>
                    </a:cubicBezTo>
                    <a:cubicBezTo>
                      <a:pt x="925" y="1581"/>
                      <a:pt x="1184" y="545"/>
                      <a:pt x="629" y="28"/>
                    </a:cubicBezTo>
                    <a:cubicBezTo>
                      <a:pt x="592" y="9"/>
                      <a:pt x="555" y="0"/>
                      <a:pt x="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52" name="Google Shape;995;p28">
                <a:extLst>
                  <a:ext uri="{FF2B5EF4-FFF2-40B4-BE49-F238E27FC236}">
                    <a16:creationId xmlns:a16="http://schemas.microsoft.com/office/drawing/2014/main" id="{9819C9AF-7AAD-4221-A58C-B20355D4A576}"/>
                  </a:ext>
                </a:extLst>
              </p:cNvPr>
              <p:cNvSpPr/>
              <p:nvPr/>
            </p:nvSpPr>
            <p:spPr>
              <a:xfrm>
                <a:off x="5417669" y="2252940"/>
                <a:ext cx="32308" cy="61757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829" extrusionOk="0">
                    <a:moveTo>
                      <a:pt x="740" y="0"/>
                    </a:moveTo>
                    <a:cubicBezTo>
                      <a:pt x="703" y="0"/>
                      <a:pt x="666" y="10"/>
                      <a:pt x="629" y="28"/>
                    </a:cubicBezTo>
                    <a:cubicBezTo>
                      <a:pt x="0" y="657"/>
                      <a:pt x="296" y="1803"/>
                      <a:pt x="407" y="2579"/>
                    </a:cubicBezTo>
                    <a:cubicBezTo>
                      <a:pt x="462" y="2745"/>
                      <a:pt x="610" y="2829"/>
                      <a:pt x="753" y="2829"/>
                    </a:cubicBezTo>
                    <a:cubicBezTo>
                      <a:pt x="897" y="2829"/>
                      <a:pt x="1035" y="2745"/>
                      <a:pt x="1072" y="2579"/>
                    </a:cubicBezTo>
                    <a:cubicBezTo>
                      <a:pt x="1220" y="1803"/>
                      <a:pt x="1479" y="657"/>
                      <a:pt x="851" y="28"/>
                    </a:cubicBezTo>
                    <a:cubicBezTo>
                      <a:pt x="814" y="10"/>
                      <a:pt x="777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53" name="Google Shape;996;p28">
                <a:extLst>
                  <a:ext uri="{FF2B5EF4-FFF2-40B4-BE49-F238E27FC236}">
                    <a16:creationId xmlns:a16="http://schemas.microsoft.com/office/drawing/2014/main" id="{B184C23A-BD7C-4CB8-91E9-7C34FDDD48AE}"/>
                  </a:ext>
                </a:extLst>
              </p:cNvPr>
              <p:cNvSpPr/>
              <p:nvPr/>
            </p:nvSpPr>
            <p:spPr>
              <a:xfrm>
                <a:off x="5405189" y="1837996"/>
                <a:ext cx="28270" cy="61080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798" extrusionOk="0">
                    <a:moveTo>
                      <a:pt x="614" y="1"/>
                    </a:moveTo>
                    <a:cubicBezTo>
                      <a:pt x="574" y="1"/>
                      <a:pt x="540" y="19"/>
                      <a:pt x="518" y="62"/>
                    </a:cubicBezTo>
                    <a:cubicBezTo>
                      <a:pt x="0" y="728"/>
                      <a:pt x="296" y="1800"/>
                      <a:pt x="444" y="2539"/>
                    </a:cubicBezTo>
                    <a:cubicBezTo>
                      <a:pt x="477" y="2719"/>
                      <a:pt x="603" y="2797"/>
                      <a:pt x="737" y="2797"/>
                    </a:cubicBezTo>
                    <a:cubicBezTo>
                      <a:pt x="907" y="2797"/>
                      <a:pt x="1089" y="2672"/>
                      <a:pt x="1109" y="2465"/>
                    </a:cubicBezTo>
                    <a:cubicBezTo>
                      <a:pt x="1146" y="1726"/>
                      <a:pt x="1294" y="617"/>
                      <a:pt x="703" y="25"/>
                    </a:cubicBezTo>
                    <a:cubicBezTo>
                      <a:pt x="672" y="10"/>
                      <a:pt x="642" y="1"/>
                      <a:pt x="6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54" name="Google Shape;997;p28">
                <a:extLst>
                  <a:ext uri="{FF2B5EF4-FFF2-40B4-BE49-F238E27FC236}">
                    <a16:creationId xmlns:a16="http://schemas.microsoft.com/office/drawing/2014/main" id="{3F1A12E5-46F1-4973-883F-F53E78935A34}"/>
                  </a:ext>
                </a:extLst>
              </p:cNvPr>
              <p:cNvSpPr/>
              <p:nvPr/>
            </p:nvSpPr>
            <p:spPr>
              <a:xfrm>
                <a:off x="5400343" y="1766372"/>
                <a:ext cx="22616" cy="50187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2299" extrusionOk="0">
                    <a:moveTo>
                      <a:pt x="330" y="0"/>
                    </a:moveTo>
                    <a:cubicBezTo>
                      <a:pt x="293" y="0"/>
                      <a:pt x="249" y="26"/>
                      <a:pt x="222" y="53"/>
                    </a:cubicBezTo>
                    <a:cubicBezTo>
                      <a:pt x="38" y="274"/>
                      <a:pt x="1" y="607"/>
                      <a:pt x="111" y="866"/>
                    </a:cubicBezTo>
                    <a:cubicBezTo>
                      <a:pt x="148" y="1273"/>
                      <a:pt x="185" y="1679"/>
                      <a:pt x="222" y="2049"/>
                    </a:cubicBezTo>
                    <a:cubicBezTo>
                      <a:pt x="259" y="2215"/>
                      <a:pt x="389" y="2299"/>
                      <a:pt x="523" y="2299"/>
                    </a:cubicBezTo>
                    <a:cubicBezTo>
                      <a:pt x="657" y="2299"/>
                      <a:pt x="795" y="2215"/>
                      <a:pt x="851" y="2049"/>
                    </a:cubicBezTo>
                    <a:cubicBezTo>
                      <a:pt x="888" y="1494"/>
                      <a:pt x="1036" y="274"/>
                      <a:pt x="370" y="16"/>
                    </a:cubicBezTo>
                    <a:cubicBezTo>
                      <a:pt x="359" y="5"/>
                      <a:pt x="345" y="0"/>
                      <a:pt x="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55" name="Google Shape;998;p28">
                <a:extLst>
                  <a:ext uri="{FF2B5EF4-FFF2-40B4-BE49-F238E27FC236}">
                    <a16:creationId xmlns:a16="http://schemas.microsoft.com/office/drawing/2014/main" id="{EFA90277-85F8-43D0-A967-18CCC7E37820}"/>
                  </a:ext>
                </a:extLst>
              </p:cNvPr>
              <p:cNvSpPr/>
              <p:nvPr/>
            </p:nvSpPr>
            <p:spPr>
              <a:xfrm>
                <a:off x="5390651" y="1682130"/>
                <a:ext cx="27462" cy="53134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2434" extrusionOk="0">
                    <a:moveTo>
                      <a:pt x="796" y="1"/>
                    </a:moveTo>
                    <a:cubicBezTo>
                      <a:pt x="711" y="1"/>
                      <a:pt x="625" y="34"/>
                      <a:pt x="555" y="104"/>
                    </a:cubicBezTo>
                    <a:cubicBezTo>
                      <a:pt x="1" y="621"/>
                      <a:pt x="186" y="1619"/>
                      <a:pt x="408" y="2285"/>
                    </a:cubicBezTo>
                    <a:cubicBezTo>
                      <a:pt x="458" y="2387"/>
                      <a:pt x="556" y="2434"/>
                      <a:pt x="650" y="2434"/>
                    </a:cubicBezTo>
                    <a:cubicBezTo>
                      <a:pt x="761" y="2434"/>
                      <a:pt x="868" y="2368"/>
                      <a:pt x="888" y="2248"/>
                    </a:cubicBezTo>
                    <a:cubicBezTo>
                      <a:pt x="925" y="1582"/>
                      <a:pt x="1258" y="880"/>
                      <a:pt x="1147" y="252"/>
                    </a:cubicBezTo>
                    <a:cubicBezTo>
                      <a:pt x="1078" y="90"/>
                      <a:pt x="937" y="1"/>
                      <a:pt x="7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56" name="Google Shape;999;p28">
                <a:extLst>
                  <a:ext uri="{FF2B5EF4-FFF2-40B4-BE49-F238E27FC236}">
                    <a16:creationId xmlns:a16="http://schemas.microsoft.com/office/drawing/2014/main" id="{1B7B6C4B-41F5-4BE4-B61A-DF814E371B6E}"/>
                  </a:ext>
                </a:extLst>
              </p:cNvPr>
              <p:cNvSpPr/>
              <p:nvPr/>
            </p:nvSpPr>
            <p:spPr>
              <a:xfrm>
                <a:off x="5411760" y="1611204"/>
                <a:ext cx="64464" cy="47196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162" extrusionOk="0">
                    <a:moveTo>
                      <a:pt x="2235" y="0"/>
                    </a:moveTo>
                    <a:cubicBezTo>
                      <a:pt x="1928" y="0"/>
                      <a:pt x="1606" y="88"/>
                      <a:pt x="1363" y="210"/>
                    </a:cubicBezTo>
                    <a:cubicBezTo>
                      <a:pt x="808" y="543"/>
                      <a:pt x="402" y="1024"/>
                      <a:pt x="180" y="1615"/>
                    </a:cubicBezTo>
                    <a:cubicBezTo>
                      <a:pt x="1" y="1897"/>
                      <a:pt x="248" y="2161"/>
                      <a:pt x="502" y="2161"/>
                    </a:cubicBezTo>
                    <a:cubicBezTo>
                      <a:pt x="615" y="2161"/>
                      <a:pt x="729" y="2109"/>
                      <a:pt x="808" y="1985"/>
                    </a:cubicBezTo>
                    <a:cubicBezTo>
                      <a:pt x="1067" y="1615"/>
                      <a:pt x="1474" y="1319"/>
                      <a:pt x="1881" y="1134"/>
                    </a:cubicBezTo>
                    <a:cubicBezTo>
                      <a:pt x="2250" y="950"/>
                      <a:pt x="2583" y="728"/>
                      <a:pt x="2916" y="432"/>
                    </a:cubicBezTo>
                    <a:cubicBezTo>
                      <a:pt x="2953" y="395"/>
                      <a:pt x="2953" y="284"/>
                      <a:pt x="2916" y="210"/>
                    </a:cubicBezTo>
                    <a:cubicBezTo>
                      <a:pt x="2732" y="60"/>
                      <a:pt x="2488" y="0"/>
                      <a:pt x="2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57" name="Google Shape;1000;p28">
                <a:extLst>
                  <a:ext uri="{FF2B5EF4-FFF2-40B4-BE49-F238E27FC236}">
                    <a16:creationId xmlns:a16="http://schemas.microsoft.com/office/drawing/2014/main" id="{D70C76C0-79AF-472E-962F-6F8433A1B54A}"/>
                  </a:ext>
                </a:extLst>
              </p:cNvPr>
              <p:cNvSpPr/>
              <p:nvPr/>
            </p:nvSpPr>
            <p:spPr>
              <a:xfrm>
                <a:off x="5491549" y="1608104"/>
                <a:ext cx="73458" cy="22834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046" extrusionOk="0">
                    <a:moveTo>
                      <a:pt x="2265" y="0"/>
                    </a:moveTo>
                    <a:cubicBezTo>
                      <a:pt x="2188" y="0"/>
                      <a:pt x="2111" y="7"/>
                      <a:pt x="2034" y="19"/>
                    </a:cubicBezTo>
                    <a:cubicBezTo>
                      <a:pt x="1885" y="10"/>
                      <a:pt x="1736" y="5"/>
                      <a:pt x="1588" y="5"/>
                    </a:cubicBezTo>
                    <a:cubicBezTo>
                      <a:pt x="1182" y="5"/>
                      <a:pt x="776" y="39"/>
                      <a:pt x="370" y="93"/>
                    </a:cubicBezTo>
                    <a:cubicBezTo>
                      <a:pt x="0" y="167"/>
                      <a:pt x="111" y="648"/>
                      <a:pt x="370" y="759"/>
                    </a:cubicBezTo>
                    <a:cubicBezTo>
                      <a:pt x="773" y="912"/>
                      <a:pt x="1385" y="1046"/>
                      <a:pt x="1963" y="1046"/>
                    </a:cubicBezTo>
                    <a:cubicBezTo>
                      <a:pt x="2499" y="1046"/>
                      <a:pt x="3006" y="931"/>
                      <a:pt x="3291" y="611"/>
                    </a:cubicBezTo>
                    <a:cubicBezTo>
                      <a:pt x="3365" y="537"/>
                      <a:pt x="3365" y="426"/>
                      <a:pt x="3291" y="352"/>
                    </a:cubicBezTo>
                    <a:cubicBezTo>
                      <a:pt x="2985" y="138"/>
                      <a:pt x="2630" y="0"/>
                      <a:pt x="2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58" name="Google Shape;1001;p28">
                <a:extLst>
                  <a:ext uri="{FF2B5EF4-FFF2-40B4-BE49-F238E27FC236}">
                    <a16:creationId xmlns:a16="http://schemas.microsoft.com/office/drawing/2014/main" id="{E0204E04-F2B0-4AF0-81AD-EA94FDA0C7B2}"/>
                  </a:ext>
                </a:extLst>
              </p:cNvPr>
              <p:cNvSpPr/>
              <p:nvPr/>
            </p:nvSpPr>
            <p:spPr>
              <a:xfrm>
                <a:off x="7163084" y="1534548"/>
                <a:ext cx="137223" cy="164533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7537" extrusionOk="0">
                    <a:moveTo>
                      <a:pt x="3513" y="2411"/>
                    </a:moveTo>
                    <a:lnTo>
                      <a:pt x="3587" y="2448"/>
                    </a:lnTo>
                    <a:cubicBezTo>
                      <a:pt x="3587" y="2559"/>
                      <a:pt x="3587" y="2670"/>
                      <a:pt x="3550" y="2744"/>
                    </a:cubicBezTo>
                    <a:lnTo>
                      <a:pt x="3513" y="2411"/>
                    </a:lnTo>
                    <a:close/>
                    <a:moveTo>
                      <a:pt x="2884" y="2041"/>
                    </a:moveTo>
                    <a:lnTo>
                      <a:pt x="3032" y="2152"/>
                    </a:lnTo>
                    <a:cubicBezTo>
                      <a:pt x="2995" y="2337"/>
                      <a:pt x="2995" y="2559"/>
                      <a:pt x="2958" y="2781"/>
                    </a:cubicBezTo>
                    <a:lnTo>
                      <a:pt x="2958" y="2818"/>
                    </a:lnTo>
                    <a:cubicBezTo>
                      <a:pt x="2921" y="2559"/>
                      <a:pt x="2884" y="2300"/>
                      <a:pt x="2884" y="2041"/>
                    </a:cubicBezTo>
                    <a:close/>
                    <a:moveTo>
                      <a:pt x="4104" y="2818"/>
                    </a:moveTo>
                    <a:lnTo>
                      <a:pt x="4178" y="2892"/>
                    </a:lnTo>
                    <a:lnTo>
                      <a:pt x="4141" y="3298"/>
                    </a:lnTo>
                    <a:lnTo>
                      <a:pt x="4141" y="3224"/>
                    </a:lnTo>
                    <a:cubicBezTo>
                      <a:pt x="4141" y="3077"/>
                      <a:pt x="4104" y="2929"/>
                      <a:pt x="4104" y="2818"/>
                    </a:cubicBezTo>
                    <a:close/>
                    <a:moveTo>
                      <a:pt x="1849" y="1413"/>
                    </a:moveTo>
                    <a:lnTo>
                      <a:pt x="1849" y="1413"/>
                    </a:lnTo>
                    <a:cubicBezTo>
                      <a:pt x="2034" y="1524"/>
                      <a:pt x="2182" y="1598"/>
                      <a:pt x="2330" y="1709"/>
                    </a:cubicBezTo>
                    <a:cubicBezTo>
                      <a:pt x="2293" y="2374"/>
                      <a:pt x="2182" y="3150"/>
                      <a:pt x="2108" y="3964"/>
                    </a:cubicBezTo>
                    <a:cubicBezTo>
                      <a:pt x="2108" y="3114"/>
                      <a:pt x="1960" y="2263"/>
                      <a:pt x="1849" y="1413"/>
                    </a:cubicBezTo>
                    <a:close/>
                    <a:moveTo>
                      <a:pt x="4807" y="3520"/>
                    </a:moveTo>
                    <a:cubicBezTo>
                      <a:pt x="4844" y="3594"/>
                      <a:pt x="4881" y="3631"/>
                      <a:pt x="4881" y="3705"/>
                    </a:cubicBezTo>
                    <a:cubicBezTo>
                      <a:pt x="5029" y="4000"/>
                      <a:pt x="4955" y="4038"/>
                      <a:pt x="4771" y="4185"/>
                    </a:cubicBezTo>
                    <a:lnTo>
                      <a:pt x="4771" y="4185"/>
                    </a:lnTo>
                    <a:cubicBezTo>
                      <a:pt x="4776" y="4050"/>
                      <a:pt x="4807" y="3917"/>
                      <a:pt x="4807" y="3816"/>
                    </a:cubicBezTo>
                    <a:lnTo>
                      <a:pt x="4807" y="3520"/>
                    </a:lnTo>
                    <a:close/>
                    <a:moveTo>
                      <a:pt x="4068" y="4334"/>
                    </a:moveTo>
                    <a:cubicBezTo>
                      <a:pt x="4068" y="4408"/>
                      <a:pt x="4141" y="4481"/>
                      <a:pt x="4178" y="4555"/>
                    </a:cubicBezTo>
                    <a:cubicBezTo>
                      <a:pt x="3883" y="4740"/>
                      <a:pt x="3513" y="4925"/>
                      <a:pt x="3217" y="5110"/>
                    </a:cubicBezTo>
                    <a:lnTo>
                      <a:pt x="3217" y="5147"/>
                    </a:lnTo>
                    <a:lnTo>
                      <a:pt x="3069" y="5221"/>
                    </a:lnTo>
                    <a:lnTo>
                      <a:pt x="3069" y="4740"/>
                    </a:lnTo>
                    <a:cubicBezTo>
                      <a:pt x="3106" y="4777"/>
                      <a:pt x="3143" y="4814"/>
                      <a:pt x="3180" y="4851"/>
                    </a:cubicBezTo>
                    <a:cubicBezTo>
                      <a:pt x="3202" y="4862"/>
                      <a:pt x="3227" y="4866"/>
                      <a:pt x="3253" y="4866"/>
                    </a:cubicBezTo>
                    <a:cubicBezTo>
                      <a:pt x="3316" y="4866"/>
                      <a:pt x="3387" y="4840"/>
                      <a:pt x="3439" y="4814"/>
                    </a:cubicBezTo>
                    <a:cubicBezTo>
                      <a:pt x="3587" y="4703"/>
                      <a:pt x="3661" y="4555"/>
                      <a:pt x="3661" y="4408"/>
                    </a:cubicBezTo>
                    <a:cubicBezTo>
                      <a:pt x="3700" y="4417"/>
                      <a:pt x="3740" y="4422"/>
                      <a:pt x="3779" y="4422"/>
                    </a:cubicBezTo>
                    <a:cubicBezTo>
                      <a:pt x="3885" y="4422"/>
                      <a:pt x="3986" y="4388"/>
                      <a:pt x="4068" y="4334"/>
                    </a:cubicBezTo>
                    <a:close/>
                    <a:moveTo>
                      <a:pt x="925" y="784"/>
                    </a:moveTo>
                    <a:cubicBezTo>
                      <a:pt x="1073" y="895"/>
                      <a:pt x="1221" y="1006"/>
                      <a:pt x="1332" y="1080"/>
                    </a:cubicBezTo>
                    <a:cubicBezTo>
                      <a:pt x="1184" y="2522"/>
                      <a:pt x="1184" y="3964"/>
                      <a:pt x="1369" y="5369"/>
                    </a:cubicBezTo>
                    <a:cubicBezTo>
                      <a:pt x="1401" y="5561"/>
                      <a:pt x="1530" y="5642"/>
                      <a:pt x="1670" y="5642"/>
                    </a:cubicBezTo>
                    <a:cubicBezTo>
                      <a:pt x="1851" y="5642"/>
                      <a:pt x="2050" y="5504"/>
                      <a:pt x="2071" y="5295"/>
                    </a:cubicBezTo>
                    <a:lnTo>
                      <a:pt x="2071" y="4962"/>
                    </a:lnTo>
                    <a:cubicBezTo>
                      <a:pt x="2071" y="5258"/>
                      <a:pt x="2108" y="5517"/>
                      <a:pt x="2182" y="5812"/>
                    </a:cubicBezTo>
                    <a:cubicBezTo>
                      <a:pt x="1849" y="6034"/>
                      <a:pt x="1480" y="6256"/>
                      <a:pt x="1073" y="6441"/>
                    </a:cubicBezTo>
                    <a:cubicBezTo>
                      <a:pt x="1073" y="6108"/>
                      <a:pt x="1147" y="5701"/>
                      <a:pt x="1147" y="5480"/>
                    </a:cubicBezTo>
                    <a:cubicBezTo>
                      <a:pt x="1147" y="4888"/>
                      <a:pt x="1110" y="4297"/>
                      <a:pt x="1110" y="3705"/>
                    </a:cubicBezTo>
                    <a:cubicBezTo>
                      <a:pt x="1110" y="2744"/>
                      <a:pt x="1036" y="1783"/>
                      <a:pt x="925" y="784"/>
                    </a:cubicBezTo>
                    <a:close/>
                    <a:moveTo>
                      <a:pt x="953" y="1"/>
                    </a:moveTo>
                    <a:cubicBezTo>
                      <a:pt x="770" y="1"/>
                      <a:pt x="625" y="110"/>
                      <a:pt x="592" y="304"/>
                    </a:cubicBezTo>
                    <a:cubicBezTo>
                      <a:pt x="518" y="341"/>
                      <a:pt x="481" y="415"/>
                      <a:pt x="481" y="489"/>
                    </a:cubicBezTo>
                    <a:cubicBezTo>
                      <a:pt x="370" y="1820"/>
                      <a:pt x="297" y="3114"/>
                      <a:pt x="260" y="4481"/>
                    </a:cubicBezTo>
                    <a:cubicBezTo>
                      <a:pt x="260" y="5295"/>
                      <a:pt x="1" y="6515"/>
                      <a:pt x="370" y="7291"/>
                    </a:cubicBezTo>
                    <a:cubicBezTo>
                      <a:pt x="429" y="7437"/>
                      <a:pt x="578" y="7536"/>
                      <a:pt x="747" y="7536"/>
                    </a:cubicBezTo>
                    <a:cubicBezTo>
                      <a:pt x="793" y="7536"/>
                      <a:pt x="841" y="7529"/>
                      <a:pt x="888" y="7513"/>
                    </a:cubicBezTo>
                    <a:cubicBezTo>
                      <a:pt x="2034" y="7180"/>
                      <a:pt x="3291" y="6145"/>
                      <a:pt x="4326" y="5517"/>
                    </a:cubicBezTo>
                    <a:cubicBezTo>
                      <a:pt x="4844" y="5221"/>
                      <a:pt x="6286" y="4777"/>
                      <a:pt x="6286" y="3964"/>
                    </a:cubicBezTo>
                    <a:cubicBezTo>
                      <a:pt x="6286" y="3187"/>
                      <a:pt x="4844" y="2374"/>
                      <a:pt x="4363" y="1967"/>
                    </a:cubicBezTo>
                    <a:cubicBezTo>
                      <a:pt x="3365" y="1191"/>
                      <a:pt x="2256" y="304"/>
                      <a:pt x="1036" y="8"/>
                    </a:cubicBezTo>
                    <a:cubicBezTo>
                      <a:pt x="1008" y="3"/>
                      <a:pt x="98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59" name="Google Shape;1002;p28">
                <a:extLst>
                  <a:ext uri="{FF2B5EF4-FFF2-40B4-BE49-F238E27FC236}">
                    <a16:creationId xmlns:a16="http://schemas.microsoft.com/office/drawing/2014/main" id="{9DC7CB92-C9B2-43A2-9EDC-6BAEE9FE7608}"/>
                  </a:ext>
                </a:extLst>
              </p:cNvPr>
              <p:cNvSpPr/>
              <p:nvPr/>
            </p:nvSpPr>
            <p:spPr>
              <a:xfrm>
                <a:off x="5427784" y="2120836"/>
                <a:ext cx="2180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829" extrusionOk="0">
                    <a:moveTo>
                      <a:pt x="411" y="0"/>
                    </a:moveTo>
                    <a:cubicBezTo>
                      <a:pt x="347" y="0"/>
                      <a:pt x="282" y="32"/>
                      <a:pt x="259" y="78"/>
                    </a:cubicBezTo>
                    <a:cubicBezTo>
                      <a:pt x="1" y="521"/>
                      <a:pt x="148" y="1076"/>
                      <a:pt x="185" y="1594"/>
                    </a:cubicBezTo>
                    <a:cubicBezTo>
                      <a:pt x="259" y="2259"/>
                      <a:pt x="333" y="2961"/>
                      <a:pt x="370" y="3627"/>
                    </a:cubicBezTo>
                    <a:cubicBezTo>
                      <a:pt x="370" y="3750"/>
                      <a:pt x="496" y="3828"/>
                      <a:pt x="614" y="3828"/>
                    </a:cubicBezTo>
                    <a:cubicBezTo>
                      <a:pt x="708" y="3828"/>
                      <a:pt x="798" y="3779"/>
                      <a:pt x="814" y="3664"/>
                    </a:cubicBezTo>
                    <a:cubicBezTo>
                      <a:pt x="925" y="2998"/>
                      <a:pt x="999" y="2296"/>
                      <a:pt x="962" y="1594"/>
                    </a:cubicBezTo>
                    <a:cubicBezTo>
                      <a:pt x="925" y="1076"/>
                      <a:pt x="962" y="410"/>
                      <a:pt x="518" y="41"/>
                    </a:cubicBezTo>
                    <a:cubicBezTo>
                      <a:pt x="490" y="13"/>
                      <a:pt x="451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0" name="Google Shape;1003;p28">
                <a:extLst>
                  <a:ext uri="{FF2B5EF4-FFF2-40B4-BE49-F238E27FC236}">
                    <a16:creationId xmlns:a16="http://schemas.microsoft.com/office/drawing/2014/main" id="{869E199E-0C35-4B2B-A6F6-9FE912D2B1E0}"/>
                  </a:ext>
                </a:extLst>
              </p:cNvPr>
              <p:cNvSpPr/>
              <p:nvPr/>
            </p:nvSpPr>
            <p:spPr>
              <a:xfrm>
                <a:off x="5422130" y="2035568"/>
                <a:ext cx="25847" cy="5488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2514" extrusionOk="0">
                    <a:moveTo>
                      <a:pt x="518" y="0"/>
                    </a:moveTo>
                    <a:cubicBezTo>
                      <a:pt x="481" y="0"/>
                      <a:pt x="444" y="9"/>
                      <a:pt x="407" y="28"/>
                    </a:cubicBezTo>
                    <a:cubicBezTo>
                      <a:pt x="1" y="582"/>
                      <a:pt x="149" y="1507"/>
                      <a:pt x="75" y="2135"/>
                    </a:cubicBezTo>
                    <a:cubicBezTo>
                      <a:pt x="54" y="2381"/>
                      <a:pt x="249" y="2513"/>
                      <a:pt x="446" y="2513"/>
                    </a:cubicBezTo>
                    <a:cubicBezTo>
                      <a:pt x="605" y="2513"/>
                      <a:pt x="765" y="2428"/>
                      <a:pt x="814" y="2246"/>
                    </a:cubicBezTo>
                    <a:cubicBezTo>
                      <a:pt x="925" y="1581"/>
                      <a:pt x="1184" y="545"/>
                      <a:pt x="629" y="28"/>
                    </a:cubicBezTo>
                    <a:cubicBezTo>
                      <a:pt x="592" y="9"/>
                      <a:pt x="555" y="0"/>
                      <a:pt x="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Google Shape;1004;p28">
                <a:extLst>
                  <a:ext uri="{FF2B5EF4-FFF2-40B4-BE49-F238E27FC236}">
                    <a16:creationId xmlns:a16="http://schemas.microsoft.com/office/drawing/2014/main" id="{2B94298E-9A76-4575-9223-44F1B5660501}"/>
                  </a:ext>
                </a:extLst>
              </p:cNvPr>
              <p:cNvSpPr/>
              <p:nvPr/>
            </p:nvSpPr>
            <p:spPr>
              <a:xfrm>
                <a:off x="5410036" y="1947593"/>
                <a:ext cx="32308" cy="61757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829" extrusionOk="0">
                    <a:moveTo>
                      <a:pt x="740" y="0"/>
                    </a:moveTo>
                    <a:cubicBezTo>
                      <a:pt x="703" y="0"/>
                      <a:pt x="666" y="10"/>
                      <a:pt x="629" y="28"/>
                    </a:cubicBezTo>
                    <a:cubicBezTo>
                      <a:pt x="0" y="657"/>
                      <a:pt x="296" y="1803"/>
                      <a:pt x="407" y="2579"/>
                    </a:cubicBezTo>
                    <a:cubicBezTo>
                      <a:pt x="462" y="2745"/>
                      <a:pt x="610" y="2829"/>
                      <a:pt x="753" y="2829"/>
                    </a:cubicBezTo>
                    <a:cubicBezTo>
                      <a:pt x="897" y="2829"/>
                      <a:pt x="1035" y="2745"/>
                      <a:pt x="1072" y="2579"/>
                    </a:cubicBezTo>
                    <a:cubicBezTo>
                      <a:pt x="1220" y="1803"/>
                      <a:pt x="1479" y="657"/>
                      <a:pt x="851" y="28"/>
                    </a:cubicBezTo>
                    <a:cubicBezTo>
                      <a:pt x="814" y="10"/>
                      <a:pt x="777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2" name="Google Shape;1005;p28">
                <a:extLst>
                  <a:ext uri="{FF2B5EF4-FFF2-40B4-BE49-F238E27FC236}">
                    <a16:creationId xmlns:a16="http://schemas.microsoft.com/office/drawing/2014/main" id="{85ED4565-86E1-4206-8E78-98DE521E4EBA}"/>
                  </a:ext>
                </a:extLst>
              </p:cNvPr>
              <p:cNvSpPr/>
              <p:nvPr/>
            </p:nvSpPr>
            <p:spPr>
              <a:xfrm flipH="1">
                <a:off x="5794201" y="1609392"/>
                <a:ext cx="67018" cy="15761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722" extrusionOk="0">
                    <a:moveTo>
                      <a:pt x="1674" y="1"/>
                    </a:moveTo>
                    <a:cubicBezTo>
                      <a:pt x="1221" y="1"/>
                      <a:pt x="759" y="47"/>
                      <a:pt x="333" y="47"/>
                    </a:cubicBezTo>
                    <a:cubicBezTo>
                      <a:pt x="1" y="84"/>
                      <a:pt x="1" y="602"/>
                      <a:pt x="333" y="676"/>
                    </a:cubicBezTo>
                    <a:cubicBezTo>
                      <a:pt x="759" y="676"/>
                      <a:pt x="1221" y="722"/>
                      <a:pt x="1674" y="722"/>
                    </a:cubicBezTo>
                    <a:cubicBezTo>
                      <a:pt x="2126" y="722"/>
                      <a:pt x="2570" y="676"/>
                      <a:pt x="2958" y="491"/>
                    </a:cubicBezTo>
                    <a:cubicBezTo>
                      <a:pt x="3069" y="417"/>
                      <a:pt x="3069" y="269"/>
                      <a:pt x="2958" y="232"/>
                    </a:cubicBezTo>
                    <a:cubicBezTo>
                      <a:pt x="2570" y="47"/>
                      <a:pt x="2126" y="1"/>
                      <a:pt x="1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3" name="Google Shape;1006;p28">
                <a:extLst>
                  <a:ext uri="{FF2B5EF4-FFF2-40B4-BE49-F238E27FC236}">
                    <a16:creationId xmlns:a16="http://schemas.microsoft.com/office/drawing/2014/main" id="{D393E9F8-35B6-454A-9763-A64DF91BBB65}"/>
                  </a:ext>
                </a:extLst>
              </p:cNvPr>
              <p:cNvSpPr/>
              <p:nvPr/>
            </p:nvSpPr>
            <p:spPr>
              <a:xfrm flipH="1">
                <a:off x="5690094" y="1606227"/>
                <a:ext cx="73371" cy="18839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863" extrusionOk="0">
                    <a:moveTo>
                      <a:pt x="2207" y="0"/>
                    </a:moveTo>
                    <a:cubicBezTo>
                      <a:pt x="1618" y="0"/>
                      <a:pt x="999" y="124"/>
                      <a:pt x="477" y="192"/>
                    </a:cubicBezTo>
                    <a:cubicBezTo>
                      <a:pt x="81" y="228"/>
                      <a:pt x="0" y="859"/>
                      <a:pt x="439" y="859"/>
                    </a:cubicBezTo>
                    <a:cubicBezTo>
                      <a:pt x="451" y="859"/>
                      <a:pt x="464" y="859"/>
                      <a:pt x="477" y="858"/>
                    </a:cubicBezTo>
                    <a:cubicBezTo>
                      <a:pt x="680" y="858"/>
                      <a:pt x="909" y="862"/>
                      <a:pt x="1149" y="862"/>
                    </a:cubicBezTo>
                    <a:cubicBezTo>
                      <a:pt x="1870" y="862"/>
                      <a:pt x="2695" y="821"/>
                      <a:pt x="3249" y="488"/>
                    </a:cubicBezTo>
                    <a:cubicBezTo>
                      <a:pt x="3360" y="414"/>
                      <a:pt x="3360" y="266"/>
                      <a:pt x="3249" y="192"/>
                    </a:cubicBezTo>
                    <a:cubicBezTo>
                      <a:pt x="2935" y="49"/>
                      <a:pt x="2577" y="0"/>
                      <a:pt x="2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4" name="Google Shape;1007;p28">
                <a:extLst>
                  <a:ext uri="{FF2B5EF4-FFF2-40B4-BE49-F238E27FC236}">
                    <a16:creationId xmlns:a16="http://schemas.microsoft.com/office/drawing/2014/main" id="{71A0AE58-8703-43F0-8D2A-927DA3AE14C9}"/>
                  </a:ext>
                </a:extLst>
              </p:cNvPr>
              <p:cNvSpPr/>
              <p:nvPr/>
            </p:nvSpPr>
            <p:spPr>
              <a:xfrm flipH="1">
                <a:off x="5580333" y="1610025"/>
                <a:ext cx="80727" cy="17377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96" extrusionOk="0">
                    <a:moveTo>
                      <a:pt x="2288" y="1"/>
                    </a:moveTo>
                    <a:cubicBezTo>
                      <a:pt x="1636" y="1"/>
                      <a:pt x="971" y="115"/>
                      <a:pt x="333" y="203"/>
                    </a:cubicBezTo>
                    <a:cubicBezTo>
                      <a:pt x="0" y="240"/>
                      <a:pt x="74" y="795"/>
                      <a:pt x="407" y="795"/>
                    </a:cubicBezTo>
                    <a:cubicBezTo>
                      <a:pt x="560" y="795"/>
                      <a:pt x="715" y="795"/>
                      <a:pt x="870" y="795"/>
                    </a:cubicBezTo>
                    <a:cubicBezTo>
                      <a:pt x="1804" y="795"/>
                      <a:pt x="2768" y="768"/>
                      <a:pt x="3623" y="388"/>
                    </a:cubicBezTo>
                    <a:cubicBezTo>
                      <a:pt x="3697" y="351"/>
                      <a:pt x="3660" y="203"/>
                      <a:pt x="3586" y="203"/>
                    </a:cubicBezTo>
                    <a:cubicBezTo>
                      <a:pt x="3168" y="53"/>
                      <a:pt x="2731" y="1"/>
                      <a:pt x="2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5" name="Google Shape;1008;p28">
                <a:extLst>
                  <a:ext uri="{FF2B5EF4-FFF2-40B4-BE49-F238E27FC236}">
                    <a16:creationId xmlns:a16="http://schemas.microsoft.com/office/drawing/2014/main" id="{F18CB317-9907-480D-B840-4F927373F322}"/>
                  </a:ext>
                </a:extLst>
              </p:cNvPr>
              <p:cNvSpPr/>
              <p:nvPr/>
            </p:nvSpPr>
            <p:spPr>
              <a:xfrm flipH="1">
                <a:off x="5907783" y="1609392"/>
                <a:ext cx="67018" cy="15761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722" extrusionOk="0">
                    <a:moveTo>
                      <a:pt x="1674" y="1"/>
                    </a:moveTo>
                    <a:cubicBezTo>
                      <a:pt x="1221" y="1"/>
                      <a:pt x="759" y="47"/>
                      <a:pt x="333" y="47"/>
                    </a:cubicBezTo>
                    <a:cubicBezTo>
                      <a:pt x="1" y="84"/>
                      <a:pt x="1" y="602"/>
                      <a:pt x="333" y="676"/>
                    </a:cubicBezTo>
                    <a:cubicBezTo>
                      <a:pt x="759" y="676"/>
                      <a:pt x="1221" y="722"/>
                      <a:pt x="1674" y="722"/>
                    </a:cubicBezTo>
                    <a:cubicBezTo>
                      <a:pt x="2126" y="722"/>
                      <a:pt x="2570" y="676"/>
                      <a:pt x="2958" y="491"/>
                    </a:cubicBezTo>
                    <a:cubicBezTo>
                      <a:pt x="3069" y="417"/>
                      <a:pt x="3069" y="269"/>
                      <a:pt x="2958" y="232"/>
                    </a:cubicBezTo>
                    <a:cubicBezTo>
                      <a:pt x="2570" y="47"/>
                      <a:pt x="2126" y="1"/>
                      <a:pt x="1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6" name="Google Shape;1009;p28">
                <a:extLst>
                  <a:ext uri="{FF2B5EF4-FFF2-40B4-BE49-F238E27FC236}">
                    <a16:creationId xmlns:a16="http://schemas.microsoft.com/office/drawing/2014/main" id="{29F0F582-D13F-4D9F-AD86-34522FFDA73B}"/>
                  </a:ext>
                </a:extLst>
              </p:cNvPr>
              <p:cNvSpPr/>
              <p:nvPr/>
            </p:nvSpPr>
            <p:spPr>
              <a:xfrm flipH="1">
                <a:off x="6114404" y="1610025"/>
                <a:ext cx="80727" cy="17377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96" extrusionOk="0">
                    <a:moveTo>
                      <a:pt x="2288" y="1"/>
                    </a:moveTo>
                    <a:cubicBezTo>
                      <a:pt x="1636" y="1"/>
                      <a:pt x="971" y="115"/>
                      <a:pt x="333" y="203"/>
                    </a:cubicBezTo>
                    <a:cubicBezTo>
                      <a:pt x="0" y="240"/>
                      <a:pt x="74" y="795"/>
                      <a:pt x="407" y="795"/>
                    </a:cubicBezTo>
                    <a:cubicBezTo>
                      <a:pt x="560" y="795"/>
                      <a:pt x="715" y="795"/>
                      <a:pt x="870" y="795"/>
                    </a:cubicBezTo>
                    <a:cubicBezTo>
                      <a:pt x="1804" y="795"/>
                      <a:pt x="2768" y="768"/>
                      <a:pt x="3623" y="388"/>
                    </a:cubicBezTo>
                    <a:cubicBezTo>
                      <a:pt x="3697" y="351"/>
                      <a:pt x="3660" y="203"/>
                      <a:pt x="3586" y="203"/>
                    </a:cubicBezTo>
                    <a:cubicBezTo>
                      <a:pt x="3168" y="53"/>
                      <a:pt x="2731" y="1"/>
                      <a:pt x="2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7" name="Google Shape;1010;p28">
                <a:extLst>
                  <a:ext uri="{FF2B5EF4-FFF2-40B4-BE49-F238E27FC236}">
                    <a16:creationId xmlns:a16="http://schemas.microsoft.com/office/drawing/2014/main" id="{2FC87C2E-D123-4FFC-A61F-9F429E616491}"/>
                  </a:ext>
                </a:extLst>
              </p:cNvPr>
              <p:cNvSpPr/>
              <p:nvPr/>
            </p:nvSpPr>
            <p:spPr>
              <a:xfrm flipH="1">
                <a:off x="6017566" y="1611531"/>
                <a:ext cx="75073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694" extrusionOk="0">
                    <a:moveTo>
                      <a:pt x="2099" y="0"/>
                    </a:moveTo>
                    <a:cubicBezTo>
                      <a:pt x="1523" y="0"/>
                      <a:pt x="947" y="86"/>
                      <a:pt x="370" y="171"/>
                    </a:cubicBezTo>
                    <a:cubicBezTo>
                      <a:pt x="38" y="208"/>
                      <a:pt x="1" y="689"/>
                      <a:pt x="370" y="689"/>
                    </a:cubicBezTo>
                    <a:cubicBezTo>
                      <a:pt x="629" y="689"/>
                      <a:pt x="886" y="693"/>
                      <a:pt x="1140" y="693"/>
                    </a:cubicBezTo>
                    <a:cubicBezTo>
                      <a:pt x="1905" y="693"/>
                      <a:pt x="2653" y="652"/>
                      <a:pt x="3402" y="319"/>
                    </a:cubicBezTo>
                    <a:cubicBezTo>
                      <a:pt x="3439" y="282"/>
                      <a:pt x="3402" y="171"/>
                      <a:pt x="3365" y="171"/>
                    </a:cubicBezTo>
                    <a:cubicBezTo>
                      <a:pt x="2943" y="46"/>
                      <a:pt x="2521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8" name="Google Shape;1011;p28">
                <a:extLst>
                  <a:ext uri="{FF2B5EF4-FFF2-40B4-BE49-F238E27FC236}">
                    <a16:creationId xmlns:a16="http://schemas.microsoft.com/office/drawing/2014/main" id="{8843AA55-D38E-4588-9B97-6BCBBB66BE89}"/>
                  </a:ext>
                </a:extLst>
              </p:cNvPr>
              <p:cNvSpPr/>
              <p:nvPr/>
            </p:nvSpPr>
            <p:spPr>
              <a:xfrm flipH="1">
                <a:off x="6325079" y="1610025"/>
                <a:ext cx="80727" cy="17377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96" extrusionOk="0">
                    <a:moveTo>
                      <a:pt x="2288" y="1"/>
                    </a:moveTo>
                    <a:cubicBezTo>
                      <a:pt x="1636" y="1"/>
                      <a:pt x="971" y="115"/>
                      <a:pt x="333" y="203"/>
                    </a:cubicBezTo>
                    <a:cubicBezTo>
                      <a:pt x="0" y="240"/>
                      <a:pt x="74" y="795"/>
                      <a:pt x="407" y="795"/>
                    </a:cubicBezTo>
                    <a:cubicBezTo>
                      <a:pt x="560" y="795"/>
                      <a:pt x="715" y="795"/>
                      <a:pt x="870" y="795"/>
                    </a:cubicBezTo>
                    <a:cubicBezTo>
                      <a:pt x="1804" y="795"/>
                      <a:pt x="2768" y="768"/>
                      <a:pt x="3623" y="388"/>
                    </a:cubicBezTo>
                    <a:cubicBezTo>
                      <a:pt x="3697" y="351"/>
                      <a:pt x="3660" y="203"/>
                      <a:pt x="3586" y="203"/>
                    </a:cubicBezTo>
                    <a:cubicBezTo>
                      <a:pt x="3168" y="53"/>
                      <a:pt x="2731" y="1"/>
                      <a:pt x="2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9" name="Google Shape;1012;p28">
                <a:extLst>
                  <a:ext uri="{FF2B5EF4-FFF2-40B4-BE49-F238E27FC236}">
                    <a16:creationId xmlns:a16="http://schemas.microsoft.com/office/drawing/2014/main" id="{40D347CF-1A4A-4354-8938-133056829F23}"/>
                  </a:ext>
                </a:extLst>
              </p:cNvPr>
              <p:cNvSpPr/>
              <p:nvPr/>
            </p:nvSpPr>
            <p:spPr>
              <a:xfrm flipH="1">
                <a:off x="6228241" y="1611531"/>
                <a:ext cx="75073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694" extrusionOk="0">
                    <a:moveTo>
                      <a:pt x="2099" y="0"/>
                    </a:moveTo>
                    <a:cubicBezTo>
                      <a:pt x="1523" y="0"/>
                      <a:pt x="947" y="86"/>
                      <a:pt x="370" y="171"/>
                    </a:cubicBezTo>
                    <a:cubicBezTo>
                      <a:pt x="38" y="208"/>
                      <a:pt x="1" y="689"/>
                      <a:pt x="370" y="689"/>
                    </a:cubicBezTo>
                    <a:cubicBezTo>
                      <a:pt x="629" y="689"/>
                      <a:pt x="886" y="693"/>
                      <a:pt x="1140" y="693"/>
                    </a:cubicBezTo>
                    <a:cubicBezTo>
                      <a:pt x="1905" y="693"/>
                      <a:pt x="2653" y="652"/>
                      <a:pt x="3402" y="319"/>
                    </a:cubicBezTo>
                    <a:cubicBezTo>
                      <a:pt x="3439" y="282"/>
                      <a:pt x="3402" y="171"/>
                      <a:pt x="3365" y="171"/>
                    </a:cubicBezTo>
                    <a:cubicBezTo>
                      <a:pt x="2943" y="46"/>
                      <a:pt x="2521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</p:grpSp>
        <p:sp>
          <p:nvSpPr>
            <p:cNvPr id="45" name="Google Shape;1000;p28">
              <a:extLst>
                <a:ext uri="{FF2B5EF4-FFF2-40B4-BE49-F238E27FC236}">
                  <a16:creationId xmlns:a16="http://schemas.microsoft.com/office/drawing/2014/main" id="{A13D3C0E-254B-8166-B09F-2D5C1814F85E}"/>
                </a:ext>
              </a:extLst>
            </p:cNvPr>
            <p:cNvSpPr/>
            <p:nvPr/>
          </p:nvSpPr>
          <p:spPr>
            <a:xfrm flipH="1">
              <a:off x="7141034" y="976784"/>
              <a:ext cx="78614" cy="22834"/>
            </a:xfrm>
            <a:custGeom>
              <a:avLst/>
              <a:gdLst/>
              <a:ahLst/>
              <a:cxnLst/>
              <a:rect l="l" t="t" r="r" b="b"/>
              <a:pathLst>
                <a:path w="3365" h="1046" extrusionOk="0">
                  <a:moveTo>
                    <a:pt x="2265" y="0"/>
                  </a:moveTo>
                  <a:cubicBezTo>
                    <a:pt x="2188" y="0"/>
                    <a:pt x="2111" y="7"/>
                    <a:pt x="2034" y="19"/>
                  </a:cubicBezTo>
                  <a:cubicBezTo>
                    <a:pt x="1885" y="10"/>
                    <a:pt x="1736" y="5"/>
                    <a:pt x="1588" y="5"/>
                  </a:cubicBezTo>
                  <a:cubicBezTo>
                    <a:pt x="1182" y="5"/>
                    <a:pt x="776" y="39"/>
                    <a:pt x="370" y="93"/>
                  </a:cubicBezTo>
                  <a:cubicBezTo>
                    <a:pt x="0" y="167"/>
                    <a:pt x="111" y="648"/>
                    <a:pt x="370" y="759"/>
                  </a:cubicBezTo>
                  <a:cubicBezTo>
                    <a:pt x="773" y="912"/>
                    <a:pt x="1385" y="1046"/>
                    <a:pt x="1963" y="1046"/>
                  </a:cubicBezTo>
                  <a:cubicBezTo>
                    <a:pt x="2499" y="1046"/>
                    <a:pt x="3006" y="931"/>
                    <a:pt x="3291" y="611"/>
                  </a:cubicBezTo>
                  <a:cubicBezTo>
                    <a:pt x="3365" y="537"/>
                    <a:pt x="3365" y="426"/>
                    <a:pt x="3291" y="352"/>
                  </a:cubicBezTo>
                  <a:cubicBezTo>
                    <a:pt x="2985" y="138"/>
                    <a:pt x="2630" y="0"/>
                    <a:pt x="2265" y="0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1005;p28">
              <a:extLst>
                <a:ext uri="{FF2B5EF4-FFF2-40B4-BE49-F238E27FC236}">
                  <a16:creationId xmlns:a16="http://schemas.microsoft.com/office/drawing/2014/main" id="{2C8E6D64-8F2D-5F3C-F329-064C76CA0E7D}"/>
                </a:ext>
              </a:extLst>
            </p:cNvPr>
            <p:cNvSpPr/>
            <p:nvPr/>
          </p:nvSpPr>
          <p:spPr>
            <a:xfrm>
              <a:off x="6824031" y="978072"/>
              <a:ext cx="71722" cy="15761"/>
            </a:xfrm>
            <a:custGeom>
              <a:avLst/>
              <a:gdLst/>
              <a:ahLst/>
              <a:cxnLst/>
              <a:rect l="l" t="t" r="r" b="b"/>
              <a:pathLst>
                <a:path w="3070" h="722" extrusionOk="0">
                  <a:moveTo>
                    <a:pt x="1674" y="1"/>
                  </a:moveTo>
                  <a:cubicBezTo>
                    <a:pt x="1221" y="1"/>
                    <a:pt x="759" y="47"/>
                    <a:pt x="333" y="47"/>
                  </a:cubicBezTo>
                  <a:cubicBezTo>
                    <a:pt x="1" y="84"/>
                    <a:pt x="1" y="602"/>
                    <a:pt x="333" y="676"/>
                  </a:cubicBezTo>
                  <a:cubicBezTo>
                    <a:pt x="759" y="676"/>
                    <a:pt x="1221" y="722"/>
                    <a:pt x="1674" y="722"/>
                  </a:cubicBezTo>
                  <a:cubicBezTo>
                    <a:pt x="2126" y="722"/>
                    <a:pt x="2570" y="676"/>
                    <a:pt x="2958" y="491"/>
                  </a:cubicBezTo>
                  <a:cubicBezTo>
                    <a:pt x="3069" y="417"/>
                    <a:pt x="3069" y="269"/>
                    <a:pt x="2958" y="232"/>
                  </a:cubicBezTo>
                  <a:cubicBezTo>
                    <a:pt x="2570" y="47"/>
                    <a:pt x="2126" y="1"/>
                    <a:pt x="1674" y="1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1006;p28">
              <a:extLst>
                <a:ext uri="{FF2B5EF4-FFF2-40B4-BE49-F238E27FC236}">
                  <a16:creationId xmlns:a16="http://schemas.microsoft.com/office/drawing/2014/main" id="{9B2AD818-3C9E-B5D3-5E0E-0998DE9A4B34}"/>
                </a:ext>
              </a:extLst>
            </p:cNvPr>
            <p:cNvSpPr/>
            <p:nvPr/>
          </p:nvSpPr>
          <p:spPr>
            <a:xfrm>
              <a:off x="6928646" y="974907"/>
              <a:ext cx="78521" cy="18839"/>
            </a:xfrm>
            <a:custGeom>
              <a:avLst/>
              <a:gdLst/>
              <a:ahLst/>
              <a:cxnLst/>
              <a:rect l="l" t="t" r="r" b="b"/>
              <a:pathLst>
                <a:path w="3361" h="863" extrusionOk="0">
                  <a:moveTo>
                    <a:pt x="2207" y="0"/>
                  </a:moveTo>
                  <a:cubicBezTo>
                    <a:pt x="1618" y="0"/>
                    <a:pt x="999" y="124"/>
                    <a:pt x="477" y="192"/>
                  </a:cubicBezTo>
                  <a:cubicBezTo>
                    <a:pt x="81" y="228"/>
                    <a:pt x="0" y="859"/>
                    <a:pt x="439" y="859"/>
                  </a:cubicBezTo>
                  <a:cubicBezTo>
                    <a:pt x="451" y="859"/>
                    <a:pt x="464" y="859"/>
                    <a:pt x="477" y="858"/>
                  </a:cubicBezTo>
                  <a:cubicBezTo>
                    <a:pt x="680" y="858"/>
                    <a:pt x="909" y="862"/>
                    <a:pt x="1149" y="862"/>
                  </a:cubicBezTo>
                  <a:cubicBezTo>
                    <a:pt x="1870" y="862"/>
                    <a:pt x="2695" y="821"/>
                    <a:pt x="3249" y="488"/>
                  </a:cubicBezTo>
                  <a:cubicBezTo>
                    <a:pt x="3360" y="414"/>
                    <a:pt x="3360" y="266"/>
                    <a:pt x="3249" y="192"/>
                  </a:cubicBezTo>
                  <a:cubicBezTo>
                    <a:pt x="2935" y="49"/>
                    <a:pt x="2577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1007;p28">
              <a:extLst>
                <a:ext uri="{FF2B5EF4-FFF2-40B4-BE49-F238E27FC236}">
                  <a16:creationId xmlns:a16="http://schemas.microsoft.com/office/drawing/2014/main" id="{85809AF4-2A78-A2F5-2FA6-41A57AC397D5}"/>
                </a:ext>
              </a:extLst>
            </p:cNvPr>
            <p:cNvSpPr/>
            <p:nvPr/>
          </p:nvSpPr>
          <p:spPr>
            <a:xfrm>
              <a:off x="7038239" y="978705"/>
              <a:ext cx="86393" cy="17377"/>
            </a:xfrm>
            <a:custGeom>
              <a:avLst/>
              <a:gdLst/>
              <a:ahLst/>
              <a:cxnLst/>
              <a:rect l="l" t="t" r="r" b="b"/>
              <a:pathLst>
                <a:path w="3698" h="796" extrusionOk="0">
                  <a:moveTo>
                    <a:pt x="2288" y="1"/>
                  </a:moveTo>
                  <a:cubicBezTo>
                    <a:pt x="1636" y="1"/>
                    <a:pt x="971" y="115"/>
                    <a:pt x="333" y="203"/>
                  </a:cubicBezTo>
                  <a:cubicBezTo>
                    <a:pt x="0" y="240"/>
                    <a:pt x="74" y="795"/>
                    <a:pt x="407" y="795"/>
                  </a:cubicBezTo>
                  <a:cubicBezTo>
                    <a:pt x="560" y="795"/>
                    <a:pt x="715" y="795"/>
                    <a:pt x="870" y="795"/>
                  </a:cubicBezTo>
                  <a:cubicBezTo>
                    <a:pt x="1804" y="795"/>
                    <a:pt x="2768" y="768"/>
                    <a:pt x="3623" y="388"/>
                  </a:cubicBezTo>
                  <a:cubicBezTo>
                    <a:pt x="3697" y="351"/>
                    <a:pt x="3660" y="203"/>
                    <a:pt x="3586" y="203"/>
                  </a:cubicBezTo>
                  <a:cubicBezTo>
                    <a:pt x="3168" y="53"/>
                    <a:pt x="2731" y="1"/>
                    <a:pt x="2288" y="1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1008;p28">
              <a:extLst>
                <a:ext uri="{FF2B5EF4-FFF2-40B4-BE49-F238E27FC236}">
                  <a16:creationId xmlns:a16="http://schemas.microsoft.com/office/drawing/2014/main" id="{0A0208C8-0819-38E7-B5F0-DE5FA9AD4F5D}"/>
                </a:ext>
              </a:extLst>
            </p:cNvPr>
            <p:cNvSpPr/>
            <p:nvPr/>
          </p:nvSpPr>
          <p:spPr>
            <a:xfrm>
              <a:off x="6702477" y="978072"/>
              <a:ext cx="71722" cy="15761"/>
            </a:xfrm>
            <a:custGeom>
              <a:avLst/>
              <a:gdLst/>
              <a:ahLst/>
              <a:cxnLst/>
              <a:rect l="l" t="t" r="r" b="b"/>
              <a:pathLst>
                <a:path w="3070" h="722" extrusionOk="0">
                  <a:moveTo>
                    <a:pt x="1674" y="1"/>
                  </a:moveTo>
                  <a:cubicBezTo>
                    <a:pt x="1221" y="1"/>
                    <a:pt x="759" y="47"/>
                    <a:pt x="333" y="47"/>
                  </a:cubicBezTo>
                  <a:cubicBezTo>
                    <a:pt x="1" y="84"/>
                    <a:pt x="1" y="602"/>
                    <a:pt x="333" y="676"/>
                  </a:cubicBezTo>
                  <a:cubicBezTo>
                    <a:pt x="759" y="676"/>
                    <a:pt x="1221" y="722"/>
                    <a:pt x="1674" y="722"/>
                  </a:cubicBezTo>
                  <a:cubicBezTo>
                    <a:pt x="2126" y="722"/>
                    <a:pt x="2570" y="676"/>
                    <a:pt x="2958" y="491"/>
                  </a:cubicBezTo>
                  <a:cubicBezTo>
                    <a:pt x="3069" y="417"/>
                    <a:pt x="3069" y="269"/>
                    <a:pt x="2958" y="232"/>
                  </a:cubicBezTo>
                  <a:cubicBezTo>
                    <a:pt x="2570" y="47"/>
                    <a:pt x="2126" y="1"/>
                    <a:pt x="1674" y="1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1" name="Google Shape;1009;p28">
              <a:extLst>
                <a:ext uri="{FF2B5EF4-FFF2-40B4-BE49-F238E27FC236}">
                  <a16:creationId xmlns:a16="http://schemas.microsoft.com/office/drawing/2014/main" id="{EC30FF97-0B1B-200B-1BC1-73D115A9F3FB}"/>
                </a:ext>
              </a:extLst>
            </p:cNvPr>
            <p:cNvSpPr/>
            <p:nvPr/>
          </p:nvSpPr>
          <p:spPr>
            <a:xfrm>
              <a:off x="6466682" y="978705"/>
              <a:ext cx="86393" cy="17377"/>
            </a:xfrm>
            <a:custGeom>
              <a:avLst/>
              <a:gdLst/>
              <a:ahLst/>
              <a:cxnLst/>
              <a:rect l="l" t="t" r="r" b="b"/>
              <a:pathLst>
                <a:path w="3698" h="796" extrusionOk="0">
                  <a:moveTo>
                    <a:pt x="2288" y="1"/>
                  </a:moveTo>
                  <a:cubicBezTo>
                    <a:pt x="1636" y="1"/>
                    <a:pt x="971" y="115"/>
                    <a:pt x="333" y="203"/>
                  </a:cubicBezTo>
                  <a:cubicBezTo>
                    <a:pt x="0" y="240"/>
                    <a:pt x="74" y="795"/>
                    <a:pt x="407" y="795"/>
                  </a:cubicBezTo>
                  <a:cubicBezTo>
                    <a:pt x="560" y="795"/>
                    <a:pt x="715" y="795"/>
                    <a:pt x="870" y="795"/>
                  </a:cubicBezTo>
                  <a:cubicBezTo>
                    <a:pt x="1804" y="795"/>
                    <a:pt x="2768" y="768"/>
                    <a:pt x="3623" y="388"/>
                  </a:cubicBezTo>
                  <a:cubicBezTo>
                    <a:pt x="3697" y="351"/>
                    <a:pt x="3660" y="203"/>
                    <a:pt x="3586" y="203"/>
                  </a:cubicBezTo>
                  <a:cubicBezTo>
                    <a:pt x="3168" y="53"/>
                    <a:pt x="2731" y="1"/>
                    <a:pt x="2288" y="1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2" name="Google Shape;1010;p28">
              <a:extLst>
                <a:ext uri="{FF2B5EF4-FFF2-40B4-BE49-F238E27FC236}">
                  <a16:creationId xmlns:a16="http://schemas.microsoft.com/office/drawing/2014/main" id="{4A044125-FB70-06D9-BA63-7EC604B51AD2}"/>
                </a:ext>
              </a:extLst>
            </p:cNvPr>
            <p:cNvSpPr/>
            <p:nvPr/>
          </p:nvSpPr>
          <p:spPr>
            <a:xfrm>
              <a:off x="6576368" y="980211"/>
              <a:ext cx="80342" cy="15150"/>
            </a:xfrm>
            <a:custGeom>
              <a:avLst/>
              <a:gdLst/>
              <a:ahLst/>
              <a:cxnLst/>
              <a:rect l="l" t="t" r="r" b="b"/>
              <a:pathLst>
                <a:path w="3439" h="694" extrusionOk="0">
                  <a:moveTo>
                    <a:pt x="2099" y="0"/>
                  </a:moveTo>
                  <a:cubicBezTo>
                    <a:pt x="1523" y="0"/>
                    <a:pt x="947" y="86"/>
                    <a:pt x="370" y="171"/>
                  </a:cubicBezTo>
                  <a:cubicBezTo>
                    <a:pt x="38" y="208"/>
                    <a:pt x="1" y="689"/>
                    <a:pt x="370" y="689"/>
                  </a:cubicBezTo>
                  <a:cubicBezTo>
                    <a:pt x="629" y="689"/>
                    <a:pt x="886" y="693"/>
                    <a:pt x="1140" y="693"/>
                  </a:cubicBezTo>
                  <a:cubicBezTo>
                    <a:pt x="1905" y="693"/>
                    <a:pt x="2653" y="652"/>
                    <a:pt x="3402" y="319"/>
                  </a:cubicBezTo>
                  <a:cubicBezTo>
                    <a:pt x="3439" y="282"/>
                    <a:pt x="3402" y="171"/>
                    <a:pt x="3365" y="171"/>
                  </a:cubicBezTo>
                  <a:cubicBezTo>
                    <a:pt x="2943" y="46"/>
                    <a:pt x="2521" y="0"/>
                    <a:pt x="2099" y="0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1" name="Google Shape;1011;p28">
              <a:extLst>
                <a:ext uri="{FF2B5EF4-FFF2-40B4-BE49-F238E27FC236}">
                  <a16:creationId xmlns:a16="http://schemas.microsoft.com/office/drawing/2014/main" id="{9208BDBB-4593-443D-6DC3-8797D46F039B}"/>
                </a:ext>
              </a:extLst>
            </p:cNvPr>
            <p:cNvSpPr/>
            <p:nvPr/>
          </p:nvSpPr>
          <p:spPr>
            <a:xfrm>
              <a:off x="6241220" y="978705"/>
              <a:ext cx="86393" cy="17377"/>
            </a:xfrm>
            <a:custGeom>
              <a:avLst/>
              <a:gdLst/>
              <a:ahLst/>
              <a:cxnLst/>
              <a:rect l="l" t="t" r="r" b="b"/>
              <a:pathLst>
                <a:path w="3698" h="796" extrusionOk="0">
                  <a:moveTo>
                    <a:pt x="2288" y="1"/>
                  </a:moveTo>
                  <a:cubicBezTo>
                    <a:pt x="1636" y="1"/>
                    <a:pt x="971" y="115"/>
                    <a:pt x="333" y="203"/>
                  </a:cubicBezTo>
                  <a:cubicBezTo>
                    <a:pt x="0" y="240"/>
                    <a:pt x="74" y="795"/>
                    <a:pt x="407" y="795"/>
                  </a:cubicBezTo>
                  <a:cubicBezTo>
                    <a:pt x="560" y="795"/>
                    <a:pt x="715" y="795"/>
                    <a:pt x="870" y="795"/>
                  </a:cubicBezTo>
                  <a:cubicBezTo>
                    <a:pt x="1804" y="795"/>
                    <a:pt x="2768" y="768"/>
                    <a:pt x="3623" y="388"/>
                  </a:cubicBezTo>
                  <a:cubicBezTo>
                    <a:pt x="3697" y="351"/>
                    <a:pt x="3660" y="203"/>
                    <a:pt x="3586" y="203"/>
                  </a:cubicBezTo>
                  <a:cubicBezTo>
                    <a:pt x="3168" y="53"/>
                    <a:pt x="2731" y="1"/>
                    <a:pt x="2288" y="1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9" name="Google Shape;1012;p28">
              <a:extLst>
                <a:ext uri="{FF2B5EF4-FFF2-40B4-BE49-F238E27FC236}">
                  <a16:creationId xmlns:a16="http://schemas.microsoft.com/office/drawing/2014/main" id="{9913DEC2-029A-C0C8-A2CB-E3674D56E068}"/>
                </a:ext>
              </a:extLst>
            </p:cNvPr>
            <p:cNvSpPr/>
            <p:nvPr/>
          </p:nvSpPr>
          <p:spPr>
            <a:xfrm>
              <a:off x="6350906" y="980211"/>
              <a:ext cx="80342" cy="15150"/>
            </a:xfrm>
            <a:custGeom>
              <a:avLst/>
              <a:gdLst/>
              <a:ahLst/>
              <a:cxnLst/>
              <a:rect l="l" t="t" r="r" b="b"/>
              <a:pathLst>
                <a:path w="3439" h="694" extrusionOk="0">
                  <a:moveTo>
                    <a:pt x="2099" y="0"/>
                  </a:moveTo>
                  <a:cubicBezTo>
                    <a:pt x="1523" y="0"/>
                    <a:pt x="947" y="86"/>
                    <a:pt x="370" y="171"/>
                  </a:cubicBezTo>
                  <a:cubicBezTo>
                    <a:pt x="38" y="208"/>
                    <a:pt x="1" y="689"/>
                    <a:pt x="370" y="689"/>
                  </a:cubicBezTo>
                  <a:cubicBezTo>
                    <a:pt x="629" y="689"/>
                    <a:pt x="886" y="693"/>
                    <a:pt x="1140" y="693"/>
                  </a:cubicBezTo>
                  <a:cubicBezTo>
                    <a:pt x="1905" y="693"/>
                    <a:pt x="2653" y="652"/>
                    <a:pt x="3402" y="319"/>
                  </a:cubicBezTo>
                  <a:cubicBezTo>
                    <a:pt x="3439" y="282"/>
                    <a:pt x="3402" y="171"/>
                    <a:pt x="3365" y="171"/>
                  </a:cubicBezTo>
                  <a:cubicBezTo>
                    <a:pt x="2943" y="46"/>
                    <a:pt x="2521" y="0"/>
                    <a:pt x="2099" y="0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69" name="مجموعة 168">
            <a:extLst>
              <a:ext uri="{FF2B5EF4-FFF2-40B4-BE49-F238E27FC236}">
                <a16:creationId xmlns:a16="http://schemas.microsoft.com/office/drawing/2014/main" id="{F7FB5464-AAD3-9BD8-3B32-917378CE50C4}"/>
              </a:ext>
            </a:extLst>
          </p:cNvPr>
          <p:cNvGrpSpPr/>
          <p:nvPr/>
        </p:nvGrpSpPr>
        <p:grpSpPr>
          <a:xfrm>
            <a:off x="8176744" y="4432585"/>
            <a:ext cx="2724915" cy="1219199"/>
            <a:chOff x="6037022" y="3136875"/>
            <a:chExt cx="2043686" cy="914399"/>
          </a:xfrm>
        </p:grpSpPr>
        <p:grpSp>
          <p:nvGrpSpPr>
            <p:cNvPr id="70" name="Google Shape;992;p28">
              <a:extLst>
                <a:ext uri="{FF2B5EF4-FFF2-40B4-BE49-F238E27FC236}">
                  <a16:creationId xmlns:a16="http://schemas.microsoft.com/office/drawing/2014/main" id="{D47F91B1-B556-4107-A83E-E4BBB8BEAD62}"/>
                </a:ext>
              </a:extLst>
            </p:cNvPr>
            <p:cNvGrpSpPr/>
            <p:nvPr/>
          </p:nvGrpSpPr>
          <p:grpSpPr>
            <a:xfrm flipH="1" flipV="1">
              <a:off x="6037022" y="3136875"/>
              <a:ext cx="2043686" cy="914399"/>
              <a:chOff x="5390651" y="1534548"/>
              <a:chExt cx="1909651" cy="975222"/>
            </a:xfrm>
          </p:grpSpPr>
          <p:sp>
            <p:nvSpPr>
              <p:cNvPr id="71" name="Google Shape;993;p28">
                <a:extLst>
                  <a:ext uri="{FF2B5EF4-FFF2-40B4-BE49-F238E27FC236}">
                    <a16:creationId xmlns:a16="http://schemas.microsoft.com/office/drawing/2014/main" id="{B59F3DBA-BDE4-4223-9A6B-B13F6C5CDE1E}"/>
                  </a:ext>
                </a:extLst>
              </p:cNvPr>
              <p:cNvSpPr/>
              <p:nvPr/>
            </p:nvSpPr>
            <p:spPr>
              <a:xfrm>
                <a:off x="5435417" y="2426183"/>
                <a:ext cx="2180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829" extrusionOk="0">
                    <a:moveTo>
                      <a:pt x="411" y="0"/>
                    </a:moveTo>
                    <a:cubicBezTo>
                      <a:pt x="347" y="0"/>
                      <a:pt x="282" y="32"/>
                      <a:pt x="259" y="78"/>
                    </a:cubicBezTo>
                    <a:cubicBezTo>
                      <a:pt x="1" y="521"/>
                      <a:pt x="148" y="1076"/>
                      <a:pt x="185" y="1594"/>
                    </a:cubicBezTo>
                    <a:cubicBezTo>
                      <a:pt x="259" y="2259"/>
                      <a:pt x="333" y="2961"/>
                      <a:pt x="370" y="3627"/>
                    </a:cubicBezTo>
                    <a:cubicBezTo>
                      <a:pt x="370" y="3750"/>
                      <a:pt x="496" y="3828"/>
                      <a:pt x="614" y="3828"/>
                    </a:cubicBezTo>
                    <a:cubicBezTo>
                      <a:pt x="708" y="3828"/>
                      <a:pt x="798" y="3779"/>
                      <a:pt x="814" y="3664"/>
                    </a:cubicBezTo>
                    <a:cubicBezTo>
                      <a:pt x="925" y="2998"/>
                      <a:pt x="999" y="2296"/>
                      <a:pt x="962" y="1594"/>
                    </a:cubicBezTo>
                    <a:cubicBezTo>
                      <a:pt x="925" y="1076"/>
                      <a:pt x="962" y="410"/>
                      <a:pt x="518" y="41"/>
                    </a:cubicBezTo>
                    <a:cubicBezTo>
                      <a:pt x="490" y="13"/>
                      <a:pt x="451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72" name="Google Shape;994;p28">
                <a:extLst>
                  <a:ext uri="{FF2B5EF4-FFF2-40B4-BE49-F238E27FC236}">
                    <a16:creationId xmlns:a16="http://schemas.microsoft.com/office/drawing/2014/main" id="{360957C2-9858-4F6C-B15D-5DFE2AFB766F}"/>
                  </a:ext>
                </a:extLst>
              </p:cNvPr>
              <p:cNvSpPr/>
              <p:nvPr/>
            </p:nvSpPr>
            <p:spPr>
              <a:xfrm>
                <a:off x="5429763" y="2340915"/>
                <a:ext cx="25847" cy="5488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2514" extrusionOk="0">
                    <a:moveTo>
                      <a:pt x="518" y="0"/>
                    </a:moveTo>
                    <a:cubicBezTo>
                      <a:pt x="481" y="0"/>
                      <a:pt x="444" y="9"/>
                      <a:pt x="407" y="28"/>
                    </a:cubicBezTo>
                    <a:cubicBezTo>
                      <a:pt x="1" y="582"/>
                      <a:pt x="149" y="1507"/>
                      <a:pt x="75" y="2135"/>
                    </a:cubicBezTo>
                    <a:cubicBezTo>
                      <a:pt x="54" y="2381"/>
                      <a:pt x="249" y="2513"/>
                      <a:pt x="446" y="2513"/>
                    </a:cubicBezTo>
                    <a:cubicBezTo>
                      <a:pt x="605" y="2513"/>
                      <a:pt x="765" y="2428"/>
                      <a:pt x="814" y="2246"/>
                    </a:cubicBezTo>
                    <a:cubicBezTo>
                      <a:pt x="925" y="1581"/>
                      <a:pt x="1184" y="545"/>
                      <a:pt x="629" y="28"/>
                    </a:cubicBezTo>
                    <a:cubicBezTo>
                      <a:pt x="592" y="9"/>
                      <a:pt x="555" y="0"/>
                      <a:pt x="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73" name="Google Shape;995;p28">
                <a:extLst>
                  <a:ext uri="{FF2B5EF4-FFF2-40B4-BE49-F238E27FC236}">
                    <a16:creationId xmlns:a16="http://schemas.microsoft.com/office/drawing/2014/main" id="{3A60BE21-86D2-42ED-B380-8842737686A8}"/>
                  </a:ext>
                </a:extLst>
              </p:cNvPr>
              <p:cNvSpPr/>
              <p:nvPr/>
            </p:nvSpPr>
            <p:spPr>
              <a:xfrm>
                <a:off x="5417669" y="2252940"/>
                <a:ext cx="32308" cy="61757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829" extrusionOk="0">
                    <a:moveTo>
                      <a:pt x="740" y="0"/>
                    </a:moveTo>
                    <a:cubicBezTo>
                      <a:pt x="703" y="0"/>
                      <a:pt x="666" y="10"/>
                      <a:pt x="629" y="28"/>
                    </a:cubicBezTo>
                    <a:cubicBezTo>
                      <a:pt x="0" y="657"/>
                      <a:pt x="296" y="1803"/>
                      <a:pt x="407" y="2579"/>
                    </a:cubicBezTo>
                    <a:cubicBezTo>
                      <a:pt x="462" y="2745"/>
                      <a:pt x="610" y="2829"/>
                      <a:pt x="753" y="2829"/>
                    </a:cubicBezTo>
                    <a:cubicBezTo>
                      <a:pt x="897" y="2829"/>
                      <a:pt x="1035" y="2745"/>
                      <a:pt x="1072" y="2579"/>
                    </a:cubicBezTo>
                    <a:cubicBezTo>
                      <a:pt x="1220" y="1803"/>
                      <a:pt x="1479" y="657"/>
                      <a:pt x="851" y="28"/>
                    </a:cubicBezTo>
                    <a:cubicBezTo>
                      <a:pt x="814" y="10"/>
                      <a:pt x="777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74" name="Google Shape;996;p28">
                <a:extLst>
                  <a:ext uri="{FF2B5EF4-FFF2-40B4-BE49-F238E27FC236}">
                    <a16:creationId xmlns:a16="http://schemas.microsoft.com/office/drawing/2014/main" id="{BD80665A-D306-4480-A2E7-3D8890F5AC46}"/>
                  </a:ext>
                </a:extLst>
              </p:cNvPr>
              <p:cNvSpPr/>
              <p:nvPr/>
            </p:nvSpPr>
            <p:spPr>
              <a:xfrm>
                <a:off x="5405189" y="1837996"/>
                <a:ext cx="28270" cy="61080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798" extrusionOk="0">
                    <a:moveTo>
                      <a:pt x="614" y="1"/>
                    </a:moveTo>
                    <a:cubicBezTo>
                      <a:pt x="574" y="1"/>
                      <a:pt x="540" y="19"/>
                      <a:pt x="518" y="62"/>
                    </a:cubicBezTo>
                    <a:cubicBezTo>
                      <a:pt x="0" y="728"/>
                      <a:pt x="296" y="1800"/>
                      <a:pt x="444" y="2539"/>
                    </a:cubicBezTo>
                    <a:cubicBezTo>
                      <a:pt x="477" y="2719"/>
                      <a:pt x="603" y="2797"/>
                      <a:pt x="737" y="2797"/>
                    </a:cubicBezTo>
                    <a:cubicBezTo>
                      <a:pt x="907" y="2797"/>
                      <a:pt x="1089" y="2672"/>
                      <a:pt x="1109" y="2465"/>
                    </a:cubicBezTo>
                    <a:cubicBezTo>
                      <a:pt x="1146" y="1726"/>
                      <a:pt x="1294" y="617"/>
                      <a:pt x="703" y="25"/>
                    </a:cubicBezTo>
                    <a:cubicBezTo>
                      <a:pt x="672" y="10"/>
                      <a:pt x="642" y="1"/>
                      <a:pt x="6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75" name="Google Shape;997;p28">
                <a:extLst>
                  <a:ext uri="{FF2B5EF4-FFF2-40B4-BE49-F238E27FC236}">
                    <a16:creationId xmlns:a16="http://schemas.microsoft.com/office/drawing/2014/main" id="{F803BA28-A74C-4F99-B110-CFECBFB2EC87}"/>
                  </a:ext>
                </a:extLst>
              </p:cNvPr>
              <p:cNvSpPr/>
              <p:nvPr/>
            </p:nvSpPr>
            <p:spPr>
              <a:xfrm>
                <a:off x="5400343" y="1766372"/>
                <a:ext cx="22616" cy="50187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2299" extrusionOk="0">
                    <a:moveTo>
                      <a:pt x="330" y="0"/>
                    </a:moveTo>
                    <a:cubicBezTo>
                      <a:pt x="293" y="0"/>
                      <a:pt x="249" y="26"/>
                      <a:pt x="222" y="53"/>
                    </a:cubicBezTo>
                    <a:cubicBezTo>
                      <a:pt x="38" y="274"/>
                      <a:pt x="1" y="607"/>
                      <a:pt x="111" y="866"/>
                    </a:cubicBezTo>
                    <a:cubicBezTo>
                      <a:pt x="148" y="1273"/>
                      <a:pt x="185" y="1679"/>
                      <a:pt x="222" y="2049"/>
                    </a:cubicBezTo>
                    <a:cubicBezTo>
                      <a:pt x="259" y="2215"/>
                      <a:pt x="389" y="2299"/>
                      <a:pt x="523" y="2299"/>
                    </a:cubicBezTo>
                    <a:cubicBezTo>
                      <a:pt x="657" y="2299"/>
                      <a:pt x="795" y="2215"/>
                      <a:pt x="851" y="2049"/>
                    </a:cubicBezTo>
                    <a:cubicBezTo>
                      <a:pt x="888" y="1494"/>
                      <a:pt x="1036" y="274"/>
                      <a:pt x="370" y="16"/>
                    </a:cubicBezTo>
                    <a:cubicBezTo>
                      <a:pt x="359" y="5"/>
                      <a:pt x="345" y="0"/>
                      <a:pt x="3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76" name="Google Shape;998;p28">
                <a:extLst>
                  <a:ext uri="{FF2B5EF4-FFF2-40B4-BE49-F238E27FC236}">
                    <a16:creationId xmlns:a16="http://schemas.microsoft.com/office/drawing/2014/main" id="{4B6A0E8A-A2FD-4BB4-BB85-7EEB48653F5B}"/>
                  </a:ext>
                </a:extLst>
              </p:cNvPr>
              <p:cNvSpPr/>
              <p:nvPr/>
            </p:nvSpPr>
            <p:spPr>
              <a:xfrm>
                <a:off x="5390651" y="1682130"/>
                <a:ext cx="27462" cy="53134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2434" extrusionOk="0">
                    <a:moveTo>
                      <a:pt x="796" y="1"/>
                    </a:moveTo>
                    <a:cubicBezTo>
                      <a:pt x="711" y="1"/>
                      <a:pt x="625" y="34"/>
                      <a:pt x="555" y="104"/>
                    </a:cubicBezTo>
                    <a:cubicBezTo>
                      <a:pt x="1" y="621"/>
                      <a:pt x="186" y="1619"/>
                      <a:pt x="408" y="2285"/>
                    </a:cubicBezTo>
                    <a:cubicBezTo>
                      <a:pt x="458" y="2387"/>
                      <a:pt x="556" y="2434"/>
                      <a:pt x="650" y="2434"/>
                    </a:cubicBezTo>
                    <a:cubicBezTo>
                      <a:pt x="761" y="2434"/>
                      <a:pt x="868" y="2368"/>
                      <a:pt x="888" y="2248"/>
                    </a:cubicBezTo>
                    <a:cubicBezTo>
                      <a:pt x="925" y="1582"/>
                      <a:pt x="1258" y="880"/>
                      <a:pt x="1147" y="252"/>
                    </a:cubicBezTo>
                    <a:cubicBezTo>
                      <a:pt x="1078" y="90"/>
                      <a:pt x="937" y="1"/>
                      <a:pt x="7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77" name="Google Shape;999;p28">
                <a:extLst>
                  <a:ext uri="{FF2B5EF4-FFF2-40B4-BE49-F238E27FC236}">
                    <a16:creationId xmlns:a16="http://schemas.microsoft.com/office/drawing/2014/main" id="{EFBBE9A8-8E6D-4BAC-B3C2-553BDB20889F}"/>
                  </a:ext>
                </a:extLst>
              </p:cNvPr>
              <p:cNvSpPr/>
              <p:nvPr/>
            </p:nvSpPr>
            <p:spPr>
              <a:xfrm>
                <a:off x="5411760" y="1611204"/>
                <a:ext cx="64464" cy="47196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162" extrusionOk="0">
                    <a:moveTo>
                      <a:pt x="2235" y="0"/>
                    </a:moveTo>
                    <a:cubicBezTo>
                      <a:pt x="1928" y="0"/>
                      <a:pt x="1606" y="88"/>
                      <a:pt x="1363" y="210"/>
                    </a:cubicBezTo>
                    <a:cubicBezTo>
                      <a:pt x="808" y="543"/>
                      <a:pt x="402" y="1024"/>
                      <a:pt x="180" y="1615"/>
                    </a:cubicBezTo>
                    <a:cubicBezTo>
                      <a:pt x="1" y="1897"/>
                      <a:pt x="248" y="2161"/>
                      <a:pt x="502" y="2161"/>
                    </a:cubicBezTo>
                    <a:cubicBezTo>
                      <a:pt x="615" y="2161"/>
                      <a:pt x="729" y="2109"/>
                      <a:pt x="808" y="1985"/>
                    </a:cubicBezTo>
                    <a:cubicBezTo>
                      <a:pt x="1067" y="1615"/>
                      <a:pt x="1474" y="1319"/>
                      <a:pt x="1881" y="1134"/>
                    </a:cubicBezTo>
                    <a:cubicBezTo>
                      <a:pt x="2250" y="950"/>
                      <a:pt x="2583" y="728"/>
                      <a:pt x="2916" y="432"/>
                    </a:cubicBezTo>
                    <a:cubicBezTo>
                      <a:pt x="2953" y="395"/>
                      <a:pt x="2953" y="284"/>
                      <a:pt x="2916" y="210"/>
                    </a:cubicBezTo>
                    <a:cubicBezTo>
                      <a:pt x="2732" y="60"/>
                      <a:pt x="2488" y="0"/>
                      <a:pt x="2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78" name="Google Shape;1000;p28">
                <a:extLst>
                  <a:ext uri="{FF2B5EF4-FFF2-40B4-BE49-F238E27FC236}">
                    <a16:creationId xmlns:a16="http://schemas.microsoft.com/office/drawing/2014/main" id="{0FC56221-C479-469D-BF85-6A644CFCD3AE}"/>
                  </a:ext>
                </a:extLst>
              </p:cNvPr>
              <p:cNvSpPr/>
              <p:nvPr/>
            </p:nvSpPr>
            <p:spPr>
              <a:xfrm>
                <a:off x="5491549" y="1608104"/>
                <a:ext cx="73458" cy="22834"/>
              </a:xfrm>
              <a:custGeom>
                <a:avLst/>
                <a:gdLst/>
                <a:ahLst/>
                <a:cxnLst/>
                <a:rect l="l" t="t" r="r" b="b"/>
                <a:pathLst>
                  <a:path w="3365" h="1046" extrusionOk="0">
                    <a:moveTo>
                      <a:pt x="2265" y="0"/>
                    </a:moveTo>
                    <a:cubicBezTo>
                      <a:pt x="2188" y="0"/>
                      <a:pt x="2111" y="7"/>
                      <a:pt x="2034" y="19"/>
                    </a:cubicBezTo>
                    <a:cubicBezTo>
                      <a:pt x="1885" y="10"/>
                      <a:pt x="1736" y="5"/>
                      <a:pt x="1588" y="5"/>
                    </a:cubicBezTo>
                    <a:cubicBezTo>
                      <a:pt x="1182" y="5"/>
                      <a:pt x="776" y="39"/>
                      <a:pt x="370" y="93"/>
                    </a:cubicBezTo>
                    <a:cubicBezTo>
                      <a:pt x="0" y="167"/>
                      <a:pt x="111" y="648"/>
                      <a:pt x="370" y="759"/>
                    </a:cubicBezTo>
                    <a:cubicBezTo>
                      <a:pt x="773" y="912"/>
                      <a:pt x="1385" y="1046"/>
                      <a:pt x="1963" y="1046"/>
                    </a:cubicBezTo>
                    <a:cubicBezTo>
                      <a:pt x="2499" y="1046"/>
                      <a:pt x="3006" y="931"/>
                      <a:pt x="3291" y="611"/>
                    </a:cubicBezTo>
                    <a:cubicBezTo>
                      <a:pt x="3365" y="537"/>
                      <a:pt x="3365" y="426"/>
                      <a:pt x="3291" y="352"/>
                    </a:cubicBezTo>
                    <a:cubicBezTo>
                      <a:pt x="2985" y="138"/>
                      <a:pt x="2630" y="0"/>
                      <a:pt x="2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79" name="Google Shape;1001;p28">
                <a:extLst>
                  <a:ext uri="{FF2B5EF4-FFF2-40B4-BE49-F238E27FC236}">
                    <a16:creationId xmlns:a16="http://schemas.microsoft.com/office/drawing/2014/main" id="{F72C615E-87CB-40E5-B44E-D2AE2008181A}"/>
                  </a:ext>
                </a:extLst>
              </p:cNvPr>
              <p:cNvSpPr/>
              <p:nvPr/>
            </p:nvSpPr>
            <p:spPr>
              <a:xfrm>
                <a:off x="7163079" y="1534548"/>
                <a:ext cx="137223" cy="164533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7537" extrusionOk="0">
                    <a:moveTo>
                      <a:pt x="3513" y="2411"/>
                    </a:moveTo>
                    <a:lnTo>
                      <a:pt x="3587" y="2448"/>
                    </a:lnTo>
                    <a:cubicBezTo>
                      <a:pt x="3587" y="2559"/>
                      <a:pt x="3587" y="2670"/>
                      <a:pt x="3550" y="2744"/>
                    </a:cubicBezTo>
                    <a:lnTo>
                      <a:pt x="3513" y="2411"/>
                    </a:lnTo>
                    <a:close/>
                    <a:moveTo>
                      <a:pt x="2884" y="2041"/>
                    </a:moveTo>
                    <a:lnTo>
                      <a:pt x="3032" y="2152"/>
                    </a:lnTo>
                    <a:cubicBezTo>
                      <a:pt x="2995" y="2337"/>
                      <a:pt x="2995" y="2559"/>
                      <a:pt x="2958" y="2781"/>
                    </a:cubicBezTo>
                    <a:lnTo>
                      <a:pt x="2958" y="2818"/>
                    </a:lnTo>
                    <a:cubicBezTo>
                      <a:pt x="2921" y="2559"/>
                      <a:pt x="2884" y="2300"/>
                      <a:pt x="2884" y="2041"/>
                    </a:cubicBezTo>
                    <a:close/>
                    <a:moveTo>
                      <a:pt x="4104" y="2818"/>
                    </a:moveTo>
                    <a:lnTo>
                      <a:pt x="4178" y="2892"/>
                    </a:lnTo>
                    <a:lnTo>
                      <a:pt x="4141" y="3298"/>
                    </a:lnTo>
                    <a:lnTo>
                      <a:pt x="4141" y="3224"/>
                    </a:lnTo>
                    <a:cubicBezTo>
                      <a:pt x="4141" y="3077"/>
                      <a:pt x="4104" y="2929"/>
                      <a:pt x="4104" y="2818"/>
                    </a:cubicBezTo>
                    <a:close/>
                    <a:moveTo>
                      <a:pt x="1849" y="1413"/>
                    </a:moveTo>
                    <a:lnTo>
                      <a:pt x="1849" y="1413"/>
                    </a:lnTo>
                    <a:cubicBezTo>
                      <a:pt x="2034" y="1524"/>
                      <a:pt x="2182" y="1598"/>
                      <a:pt x="2330" y="1709"/>
                    </a:cubicBezTo>
                    <a:cubicBezTo>
                      <a:pt x="2293" y="2374"/>
                      <a:pt x="2182" y="3150"/>
                      <a:pt x="2108" y="3964"/>
                    </a:cubicBezTo>
                    <a:cubicBezTo>
                      <a:pt x="2108" y="3114"/>
                      <a:pt x="1960" y="2263"/>
                      <a:pt x="1849" y="1413"/>
                    </a:cubicBezTo>
                    <a:close/>
                    <a:moveTo>
                      <a:pt x="4807" y="3520"/>
                    </a:moveTo>
                    <a:cubicBezTo>
                      <a:pt x="4844" y="3594"/>
                      <a:pt x="4881" y="3631"/>
                      <a:pt x="4881" y="3705"/>
                    </a:cubicBezTo>
                    <a:cubicBezTo>
                      <a:pt x="5029" y="4000"/>
                      <a:pt x="4955" y="4038"/>
                      <a:pt x="4771" y="4185"/>
                    </a:cubicBezTo>
                    <a:lnTo>
                      <a:pt x="4771" y="4185"/>
                    </a:lnTo>
                    <a:cubicBezTo>
                      <a:pt x="4776" y="4050"/>
                      <a:pt x="4807" y="3917"/>
                      <a:pt x="4807" y="3816"/>
                    </a:cubicBezTo>
                    <a:lnTo>
                      <a:pt x="4807" y="3520"/>
                    </a:lnTo>
                    <a:close/>
                    <a:moveTo>
                      <a:pt x="4068" y="4334"/>
                    </a:moveTo>
                    <a:cubicBezTo>
                      <a:pt x="4068" y="4408"/>
                      <a:pt x="4141" y="4481"/>
                      <a:pt x="4178" y="4555"/>
                    </a:cubicBezTo>
                    <a:cubicBezTo>
                      <a:pt x="3883" y="4740"/>
                      <a:pt x="3513" y="4925"/>
                      <a:pt x="3217" y="5110"/>
                    </a:cubicBezTo>
                    <a:lnTo>
                      <a:pt x="3217" y="5147"/>
                    </a:lnTo>
                    <a:lnTo>
                      <a:pt x="3069" y="5221"/>
                    </a:lnTo>
                    <a:lnTo>
                      <a:pt x="3069" y="4740"/>
                    </a:lnTo>
                    <a:cubicBezTo>
                      <a:pt x="3106" y="4777"/>
                      <a:pt x="3143" y="4814"/>
                      <a:pt x="3180" y="4851"/>
                    </a:cubicBezTo>
                    <a:cubicBezTo>
                      <a:pt x="3202" y="4862"/>
                      <a:pt x="3227" y="4866"/>
                      <a:pt x="3253" y="4866"/>
                    </a:cubicBezTo>
                    <a:cubicBezTo>
                      <a:pt x="3316" y="4866"/>
                      <a:pt x="3387" y="4840"/>
                      <a:pt x="3439" y="4814"/>
                    </a:cubicBezTo>
                    <a:cubicBezTo>
                      <a:pt x="3587" y="4703"/>
                      <a:pt x="3661" y="4555"/>
                      <a:pt x="3661" y="4408"/>
                    </a:cubicBezTo>
                    <a:cubicBezTo>
                      <a:pt x="3700" y="4417"/>
                      <a:pt x="3740" y="4422"/>
                      <a:pt x="3779" y="4422"/>
                    </a:cubicBezTo>
                    <a:cubicBezTo>
                      <a:pt x="3885" y="4422"/>
                      <a:pt x="3986" y="4388"/>
                      <a:pt x="4068" y="4334"/>
                    </a:cubicBezTo>
                    <a:close/>
                    <a:moveTo>
                      <a:pt x="925" y="784"/>
                    </a:moveTo>
                    <a:cubicBezTo>
                      <a:pt x="1073" y="895"/>
                      <a:pt x="1221" y="1006"/>
                      <a:pt x="1332" y="1080"/>
                    </a:cubicBezTo>
                    <a:cubicBezTo>
                      <a:pt x="1184" y="2522"/>
                      <a:pt x="1184" y="3964"/>
                      <a:pt x="1369" y="5369"/>
                    </a:cubicBezTo>
                    <a:cubicBezTo>
                      <a:pt x="1401" y="5561"/>
                      <a:pt x="1530" y="5642"/>
                      <a:pt x="1670" y="5642"/>
                    </a:cubicBezTo>
                    <a:cubicBezTo>
                      <a:pt x="1851" y="5642"/>
                      <a:pt x="2050" y="5504"/>
                      <a:pt x="2071" y="5295"/>
                    </a:cubicBezTo>
                    <a:lnTo>
                      <a:pt x="2071" y="4962"/>
                    </a:lnTo>
                    <a:cubicBezTo>
                      <a:pt x="2071" y="5258"/>
                      <a:pt x="2108" y="5517"/>
                      <a:pt x="2182" y="5812"/>
                    </a:cubicBezTo>
                    <a:cubicBezTo>
                      <a:pt x="1849" y="6034"/>
                      <a:pt x="1480" y="6256"/>
                      <a:pt x="1073" y="6441"/>
                    </a:cubicBezTo>
                    <a:cubicBezTo>
                      <a:pt x="1073" y="6108"/>
                      <a:pt x="1147" y="5701"/>
                      <a:pt x="1147" y="5480"/>
                    </a:cubicBezTo>
                    <a:cubicBezTo>
                      <a:pt x="1147" y="4888"/>
                      <a:pt x="1110" y="4297"/>
                      <a:pt x="1110" y="3705"/>
                    </a:cubicBezTo>
                    <a:cubicBezTo>
                      <a:pt x="1110" y="2744"/>
                      <a:pt x="1036" y="1783"/>
                      <a:pt x="925" y="784"/>
                    </a:cubicBezTo>
                    <a:close/>
                    <a:moveTo>
                      <a:pt x="953" y="1"/>
                    </a:moveTo>
                    <a:cubicBezTo>
                      <a:pt x="770" y="1"/>
                      <a:pt x="625" y="110"/>
                      <a:pt x="592" y="304"/>
                    </a:cubicBezTo>
                    <a:cubicBezTo>
                      <a:pt x="518" y="341"/>
                      <a:pt x="481" y="415"/>
                      <a:pt x="481" y="489"/>
                    </a:cubicBezTo>
                    <a:cubicBezTo>
                      <a:pt x="370" y="1820"/>
                      <a:pt x="297" y="3114"/>
                      <a:pt x="260" y="4481"/>
                    </a:cubicBezTo>
                    <a:cubicBezTo>
                      <a:pt x="260" y="5295"/>
                      <a:pt x="1" y="6515"/>
                      <a:pt x="370" y="7291"/>
                    </a:cubicBezTo>
                    <a:cubicBezTo>
                      <a:pt x="429" y="7437"/>
                      <a:pt x="578" y="7536"/>
                      <a:pt x="747" y="7536"/>
                    </a:cubicBezTo>
                    <a:cubicBezTo>
                      <a:pt x="793" y="7536"/>
                      <a:pt x="841" y="7529"/>
                      <a:pt x="888" y="7513"/>
                    </a:cubicBezTo>
                    <a:cubicBezTo>
                      <a:pt x="2034" y="7180"/>
                      <a:pt x="3291" y="6145"/>
                      <a:pt x="4326" y="5517"/>
                    </a:cubicBezTo>
                    <a:cubicBezTo>
                      <a:pt x="4844" y="5221"/>
                      <a:pt x="6286" y="4777"/>
                      <a:pt x="6286" y="3964"/>
                    </a:cubicBezTo>
                    <a:cubicBezTo>
                      <a:pt x="6286" y="3187"/>
                      <a:pt x="4844" y="2374"/>
                      <a:pt x="4363" y="1967"/>
                    </a:cubicBezTo>
                    <a:cubicBezTo>
                      <a:pt x="3365" y="1191"/>
                      <a:pt x="2256" y="304"/>
                      <a:pt x="1036" y="8"/>
                    </a:cubicBezTo>
                    <a:cubicBezTo>
                      <a:pt x="1008" y="3"/>
                      <a:pt x="98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80" name="Google Shape;1002;p28">
                <a:extLst>
                  <a:ext uri="{FF2B5EF4-FFF2-40B4-BE49-F238E27FC236}">
                    <a16:creationId xmlns:a16="http://schemas.microsoft.com/office/drawing/2014/main" id="{E95C74CC-259B-478E-A5A0-7067FBC9EE74}"/>
                  </a:ext>
                </a:extLst>
              </p:cNvPr>
              <p:cNvSpPr/>
              <p:nvPr/>
            </p:nvSpPr>
            <p:spPr>
              <a:xfrm>
                <a:off x="5427784" y="2120836"/>
                <a:ext cx="21808" cy="83587"/>
              </a:xfrm>
              <a:custGeom>
                <a:avLst/>
                <a:gdLst/>
                <a:ahLst/>
                <a:cxnLst/>
                <a:rect l="l" t="t" r="r" b="b"/>
                <a:pathLst>
                  <a:path w="999" h="3829" extrusionOk="0">
                    <a:moveTo>
                      <a:pt x="411" y="0"/>
                    </a:moveTo>
                    <a:cubicBezTo>
                      <a:pt x="347" y="0"/>
                      <a:pt x="282" y="32"/>
                      <a:pt x="259" y="78"/>
                    </a:cubicBezTo>
                    <a:cubicBezTo>
                      <a:pt x="1" y="521"/>
                      <a:pt x="148" y="1076"/>
                      <a:pt x="185" y="1594"/>
                    </a:cubicBezTo>
                    <a:cubicBezTo>
                      <a:pt x="259" y="2259"/>
                      <a:pt x="333" y="2961"/>
                      <a:pt x="370" y="3627"/>
                    </a:cubicBezTo>
                    <a:cubicBezTo>
                      <a:pt x="370" y="3750"/>
                      <a:pt x="496" y="3828"/>
                      <a:pt x="614" y="3828"/>
                    </a:cubicBezTo>
                    <a:cubicBezTo>
                      <a:pt x="708" y="3828"/>
                      <a:pt x="798" y="3779"/>
                      <a:pt x="814" y="3664"/>
                    </a:cubicBezTo>
                    <a:cubicBezTo>
                      <a:pt x="925" y="2998"/>
                      <a:pt x="999" y="2296"/>
                      <a:pt x="962" y="1594"/>
                    </a:cubicBezTo>
                    <a:cubicBezTo>
                      <a:pt x="925" y="1076"/>
                      <a:pt x="962" y="410"/>
                      <a:pt x="518" y="41"/>
                    </a:cubicBezTo>
                    <a:cubicBezTo>
                      <a:pt x="490" y="13"/>
                      <a:pt x="451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81" name="Google Shape;1003;p28">
                <a:extLst>
                  <a:ext uri="{FF2B5EF4-FFF2-40B4-BE49-F238E27FC236}">
                    <a16:creationId xmlns:a16="http://schemas.microsoft.com/office/drawing/2014/main" id="{AA77F7E0-4CFA-478C-B6E5-8232CEA16FA5}"/>
                  </a:ext>
                </a:extLst>
              </p:cNvPr>
              <p:cNvSpPr/>
              <p:nvPr/>
            </p:nvSpPr>
            <p:spPr>
              <a:xfrm>
                <a:off x="5422130" y="2035568"/>
                <a:ext cx="25847" cy="5488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2514" extrusionOk="0">
                    <a:moveTo>
                      <a:pt x="518" y="0"/>
                    </a:moveTo>
                    <a:cubicBezTo>
                      <a:pt x="481" y="0"/>
                      <a:pt x="444" y="9"/>
                      <a:pt x="407" y="28"/>
                    </a:cubicBezTo>
                    <a:cubicBezTo>
                      <a:pt x="1" y="582"/>
                      <a:pt x="149" y="1507"/>
                      <a:pt x="75" y="2135"/>
                    </a:cubicBezTo>
                    <a:cubicBezTo>
                      <a:pt x="54" y="2381"/>
                      <a:pt x="249" y="2513"/>
                      <a:pt x="446" y="2513"/>
                    </a:cubicBezTo>
                    <a:cubicBezTo>
                      <a:pt x="605" y="2513"/>
                      <a:pt x="765" y="2428"/>
                      <a:pt x="814" y="2246"/>
                    </a:cubicBezTo>
                    <a:cubicBezTo>
                      <a:pt x="925" y="1581"/>
                      <a:pt x="1184" y="545"/>
                      <a:pt x="629" y="28"/>
                    </a:cubicBezTo>
                    <a:cubicBezTo>
                      <a:pt x="592" y="9"/>
                      <a:pt x="555" y="0"/>
                      <a:pt x="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82" name="Google Shape;1004;p28">
                <a:extLst>
                  <a:ext uri="{FF2B5EF4-FFF2-40B4-BE49-F238E27FC236}">
                    <a16:creationId xmlns:a16="http://schemas.microsoft.com/office/drawing/2014/main" id="{F6E983C9-4A6C-48D8-89E6-CFA6848512EB}"/>
                  </a:ext>
                </a:extLst>
              </p:cNvPr>
              <p:cNvSpPr/>
              <p:nvPr/>
            </p:nvSpPr>
            <p:spPr>
              <a:xfrm>
                <a:off x="5410036" y="1947593"/>
                <a:ext cx="32308" cy="61757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829" extrusionOk="0">
                    <a:moveTo>
                      <a:pt x="740" y="0"/>
                    </a:moveTo>
                    <a:cubicBezTo>
                      <a:pt x="703" y="0"/>
                      <a:pt x="666" y="10"/>
                      <a:pt x="629" y="28"/>
                    </a:cubicBezTo>
                    <a:cubicBezTo>
                      <a:pt x="0" y="657"/>
                      <a:pt x="296" y="1803"/>
                      <a:pt x="407" y="2579"/>
                    </a:cubicBezTo>
                    <a:cubicBezTo>
                      <a:pt x="462" y="2745"/>
                      <a:pt x="610" y="2829"/>
                      <a:pt x="753" y="2829"/>
                    </a:cubicBezTo>
                    <a:cubicBezTo>
                      <a:pt x="897" y="2829"/>
                      <a:pt x="1035" y="2745"/>
                      <a:pt x="1072" y="2579"/>
                    </a:cubicBezTo>
                    <a:cubicBezTo>
                      <a:pt x="1220" y="1803"/>
                      <a:pt x="1479" y="657"/>
                      <a:pt x="851" y="28"/>
                    </a:cubicBezTo>
                    <a:cubicBezTo>
                      <a:pt x="814" y="10"/>
                      <a:pt x="777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83" name="Google Shape;1005;p28">
                <a:extLst>
                  <a:ext uri="{FF2B5EF4-FFF2-40B4-BE49-F238E27FC236}">
                    <a16:creationId xmlns:a16="http://schemas.microsoft.com/office/drawing/2014/main" id="{09C9BB5D-57EB-4284-987F-DA7AF5B4F896}"/>
                  </a:ext>
                </a:extLst>
              </p:cNvPr>
              <p:cNvSpPr/>
              <p:nvPr/>
            </p:nvSpPr>
            <p:spPr>
              <a:xfrm flipH="1">
                <a:off x="5794201" y="1609392"/>
                <a:ext cx="67018" cy="15761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722" extrusionOk="0">
                    <a:moveTo>
                      <a:pt x="1674" y="1"/>
                    </a:moveTo>
                    <a:cubicBezTo>
                      <a:pt x="1221" y="1"/>
                      <a:pt x="759" y="47"/>
                      <a:pt x="333" y="47"/>
                    </a:cubicBezTo>
                    <a:cubicBezTo>
                      <a:pt x="1" y="84"/>
                      <a:pt x="1" y="602"/>
                      <a:pt x="333" y="676"/>
                    </a:cubicBezTo>
                    <a:cubicBezTo>
                      <a:pt x="759" y="676"/>
                      <a:pt x="1221" y="722"/>
                      <a:pt x="1674" y="722"/>
                    </a:cubicBezTo>
                    <a:cubicBezTo>
                      <a:pt x="2126" y="722"/>
                      <a:pt x="2570" y="676"/>
                      <a:pt x="2958" y="491"/>
                    </a:cubicBezTo>
                    <a:cubicBezTo>
                      <a:pt x="3069" y="417"/>
                      <a:pt x="3069" y="269"/>
                      <a:pt x="2958" y="232"/>
                    </a:cubicBezTo>
                    <a:cubicBezTo>
                      <a:pt x="2570" y="47"/>
                      <a:pt x="2126" y="1"/>
                      <a:pt x="1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84" name="Google Shape;1006;p28">
                <a:extLst>
                  <a:ext uri="{FF2B5EF4-FFF2-40B4-BE49-F238E27FC236}">
                    <a16:creationId xmlns:a16="http://schemas.microsoft.com/office/drawing/2014/main" id="{D36BB89C-AC17-4495-A2D0-8C7C6F5BD58E}"/>
                  </a:ext>
                </a:extLst>
              </p:cNvPr>
              <p:cNvSpPr/>
              <p:nvPr/>
            </p:nvSpPr>
            <p:spPr>
              <a:xfrm flipH="1">
                <a:off x="5690094" y="1606227"/>
                <a:ext cx="73371" cy="18839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863" extrusionOk="0">
                    <a:moveTo>
                      <a:pt x="2207" y="0"/>
                    </a:moveTo>
                    <a:cubicBezTo>
                      <a:pt x="1618" y="0"/>
                      <a:pt x="999" y="124"/>
                      <a:pt x="477" y="192"/>
                    </a:cubicBezTo>
                    <a:cubicBezTo>
                      <a:pt x="81" y="228"/>
                      <a:pt x="0" y="859"/>
                      <a:pt x="439" y="859"/>
                    </a:cubicBezTo>
                    <a:cubicBezTo>
                      <a:pt x="451" y="859"/>
                      <a:pt x="464" y="859"/>
                      <a:pt x="477" y="858"/>
                    </a:cubicBezTo>
                    <a:cubicBezTo>
                      <a:pt x="680" y="858"/>
                      <a:pt x="909" y="862"/>
                      <a:pt x="1149" y="862"/>
                    </a:cubicBezTo>
                    <a:cubicBezTo>
                      <a:pt x="1870" y="862"/>
                      <a:pt x="2695" y="821"/>
                      <a:pt x="3249" y="488"/>
                    </a:cubicBezTo>
                    <a:cubicBezTo>
                      <a:pt x="3360" y="414"/>
                      <a:pt x="3360" y="266"/>
                      <a:pt x="3249" y="192"/>
                    </a:cubicBezTo>
                    <a:cubicBezTo>
                      <a:pt x="2935" y="49"/>
                      <a:pt x="2577" y="0"/>
                      <a:pt x="2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85" name="Google Shape;1007;p28">
                <a:extLst>
                  <a:ext uri="{FF2B5EF4-FFF2-40B4-BE49-F238E27FC236}">
                    <a16:creationId xmlns:a16="http://schemas.microsoft.com/office/drawing/2014/main" id="{E9527767-C418-4E5D-B48B-ED2F92877DF2}"/>
                  </a:ext>
                </a:extLst>
              </p:cNvPr>
              <p:cNvSpPr/>
              <p:nvPr/>
            </p:nvSpPr>
            <p:spPr>
              <a:xfrm flipH="1">
                <a:off x="5580333" y="1610025"/>
                <a:ext cx="80727" cy="17377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96" extrusionOk="0">
                    <a:moveTo>
                      <a:pt x="2288" y="1"/>
                    </a:moveTo>
                    <a:cubicBezTo>
                      <a:pt x="1636" y="1"/>
                      <a:pt x="971" y="115"/>
                      <a:pt x="333" y="203"/>
                    </a:cubicBezTo>
                    <a:cubicBezTo>
                      <a:pt x="0" y="240"/>
                      <a:pt x="74" y="795"/>
                      <a:pt x="407" y="795"/>
                    </a:cubicBezTo>
                    <a:cubicBezTo>
                      <a:pt x="560" y="795"/>
                      <a:pt x="715" y="795"/>
                      <a:pt x="870" y="795"/>
                    </a:cubicBezTo>
                    <a:cubicBezTo>
                      <a:pt x="1804" y="795"/>
                      <a:pt x="2768" y="768"/>
                      <a:pt x="3623" y="388"/>
                    </a:cubicBezTo>
                    <a:cubicBezTo>
                      <a:pt x="3697" y="351"/>
                      <a:pt x="3660" y="203"/>
                      <a:pt x="3586" y="203"/>
                    </a:cubicBezTo>
                    <a:cubicBezTo>
                      <a:pt x="3168" y="53"/>
                      <a:pt x="2731" y="1"/>
                      <a:pt x="2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86" name="Google Shape;1008;p28">
                <a:extLst>
                  <a:ext uri="{FF2B5EF4-FFF2-40B4-BE49-F238E27FC236}">
                    <a16:creationId xmlns:a16="http://schemas.microsoft.com/office/drawing/2014/main" id="{C48A14E0-86AA-4D09-8C9D-F08BB7059F91}"/>
                  </a:ext>
                </a:extLst>
              </p:cNvPr>
              <p:cNvSpPr/>
              <p:nvPr/>
            </p:nvSpPr>
            <p:spPr>
              <a:xfrm flipH="1">
                <a:off x="5907783" y="1609392"/>
                <a:ext cx="67018" cy="15761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722" extrusionOk="0">
                    <a:moveTo>
                      <a:pt x="1674" y="1"/>
                    </a:moveTo>
                    <a:cubicBezTo>
                      <a:pt x="1221" y="1"/>
                      <a:pt x="759" y="47"/>
                      <a:pt x="333" y="47"/>
                    </a:cubicBezTo>
                    <a:cubicBezTo>
                      <a:pt x="1" y="84"/>
                      <a:pt x="1" y="602"/>
                      <a:pt x="333" y="676"/>
                    </a:cubicBezTo>
                    <a:cubicBezTo>
                      <a:pt x="759" y="676"/>
                      <a:pt x="1221" y="722"/>
                      <a:pt x="1674" y="722"/>
                    </a:cubicBezTo>
                    <a:cubicBezTo>
                      <a:pt x="2126" y="722"/>
                      <a:pt x="2570" y="676"/>
                      <a:pt x="2958" y="491"/>
                    </a:cubicBezTo>
                    <a:cubicBezTo>
                      <a:pt x="3069" y="417"/>
                      <a:pt x="3069" y="269"/>
                      <a:pt x="2958" y="232"/>
                    </a:cubicBezTo>
                    <a:cubicBezTo>
                      <a:pt x="2570" y="47"/>
                      <a:pt x="2126" y="1"/>
                      <a:pt x="1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87" name="Google Shape;1009;p28">
                <a:extLst>
                  <a:ext uri="{FF2B5EF4-FFF2-40B4-BE49-F238E27FC236}">
                    <a16:creationId xmlns:a16="http://schemas.microsoft.com/office/drawing/2014/main" id="{8989D960-9417-40B5-8B38-0A1CEA42BB9B}"/>
                  </a:ext>
                </a:extLst>
              </p:cNvPr>
              <p:cNvSpPr/>
              <p:nvPr/>
            </p:nvSpPr>
            <p:spPr>
              <a:xfrm flipH="1">
                <a:off x="6114404" y="1610025"/>
                <a:ext cx="80727" cy="17377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96" extrusionOk="0">
                    <a:moveTo>
                      <a:pt x="2288" y="1"/>
                    </a:moveTo>
                    <a:cubicBezTo>
                      <a:pt x="1636" y="1"/>
                      <a:pt x="971" y="115"/>
                      <a:pt x="333" y="203"/>
                    </a:cubicBezTo>
                    <a:cubicBezTo>
                      <a:pt x="0" y="240"/>
                      <a:pt x="74" y="795"/>
                      <a:pt x="407" y="795"/>
                    </a:cubicBezTo>
                    <a:cubicBezTo>
                      <a:pt x="560" y="795"/>
                      <a:pt x="715" y="795"/>
                      <a:pt x="870" y="795"/>
                    </a:cubicBezTo>
                    <a:cubicBezTo>
                      <a:pt x="1804" y="795"/>
                      <a:pt x="2768" y="768"/>
                      <a:pt x="3623" y="388"/>
                    </a:cubicBezTo>
                    <a:cubicBezTo>
                      <a:pt x="3697" y="351"/>
                      <a:pt x="3660" y="203"/>
                      <a:pt x="3586" y="203"/>
                    </a:cubicBezTo>
                    <a:cubicBezTo>
                      <a:pt x="3168" y="53"/>
                      <a:pt x="2731" y="1"/>
                      <a:pt x="2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88" name="Google Shape;1010;p28">
                <a:extLst>
                  <a:ext uri="{FF2B5EF4-FFF2-40B4-BE49-F238E27FC236}">
                    <a16:creationId xmlns:a16="http://schemas.microsoft.com/office/drawing/2014/main" id="{D0F52D67-8E7C-4D65-8249-BC2C871C4C5F}"/>
                  </a:ext>
                </a:extLst>
              </p:cNvPr>
              <p:cNvSpPr/>
              <p:nvPr/>
            </p:nvSpPr>
            <p:spPr>
              <a:xfrm flipH="1">
                <a:off x="6017566" y="1611531"/>
                <a:ext cx="75073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694" extrusionOk="0">
                    <a:moveTo>
                      <a:pt x="2099" y="0"/>
                    </a:moveTo>
                    <a:cubicBezTo>
                      <a:pt x="1523" y="0"/>
                      <a:pt x="947" y="86"/>
                      <a:pt x="370" y="171"/>
                    </a:cubicBezTo>
                    <a:cubicBezTo>
                      <a:pt x="38" y="208"/>
                      <a:pt x="1" y="689"/>
                      <a:pt x="370" y="689"/>
                    </a:cubicBezTo>
                    <a:cubicBezTo>
                      <a:pt x="629" y="689"/>
                      <a:pt x="886" y="693"/>
                      <a:pt x="1140" y="693"/>
                    </a:cubicBezTo>
                    <a:cubicBezTo>
                      <a:pt x="1905" y="693"/>
                      <a:pt x="2653" y="652"/>
                      <a:pt x="3402" y="319"/>
                    </a:cubicBezTo>
                    <a:cubicBezTo>
                      <a:pt x="3439" y="282"/>
                      <a:pt x="3402" y="171"/>
                      <a:pt x="3365" y="171"/>
                    </a:cubicBezTo>
                    <a:cubicBezTo>
                      <a:pt x="2943" y="46"/>
                      <a:pt x="2521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89" name="Google Shape;1011;p28">
                <a:extLst>
                  <a:ext uri="{FF2B5EF4-FFF2-40B4-BE49-F238E27FC236}">
                    <a16:creationId xmlns:a16="http://schemas.microsoft.com/office/drawing/2014/main" id="{E1BA73CC-1799-4636-9690-96B857FF67A1}"/>
                  </a:ext>
                </a:extLst>
              </p:cNvPr>
              <p:cNvSpPr/>
              <p:nvPr/>
            </p:nvSpPr>
            <p:spPr>
              <a:xfrm flipH="1">
                <a:off x="6325079" y="1610025"/>
                <a:ext cx="80727" cy="17377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96" extrusionOk="0">
                    <a:moveTo>
                      <a:pt x="2288" y="1"/>
                    </a:moveTo>
                    <a:cubicBezTo>
                      <a:pt x="1636" y="1"/>
                      <a:pt x="971" y="115"/>
                      <a:pt x="333" y="203"/>
                    </a:cubicBezTo>
                    <a:cubicBezTo>
                      <a:pt x="0" y="240"/>
                      <a:pt x="74" y="795"/>
                      <a:pt x="407" y="795"/>
                    </a:cubicBezTo>
                    <a:cubicBezTo>
                      <a:pt x="560" y="795"/>
                      <a:pt x="715" y="795"/>
                      <a:pt x="870" y="795"/>
                    </a:cubicBezTo>
                    <a:cubicBezTo>
                      <a:pt x="1804" y="795"/>
                      <a:pt x="2768" y="768"/>
                      <a:pt x="3623" y="388"/>
                    </a:cubicBezTo>
                    <a:cubicBezTo>
                      <a:pt x="3697" y="351"/>
                      <a:pt x="3660" y="203"/>
                      <a:pt x="3586" y="203"/>
                    </a:cubicBezTo>
                    <a:cubicBezTo>
                      <a:pt x="3168" y="53"/>
                      <a:pt x="2731" y="1"/>
                      <a:pt x="2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90" name="Google Shape;1012;p28">
                <a:extLst>
                  <a:ext uri="{FF2B5EF4-FFF2-40B4-BE49-F238E27FC236}">
                    <a16:creationId xmlns:a16="http://schemas.microsoft.com/office/drawing/2014/main" id="{33BF0A5B-2E24-440A-98A4-D980E53EC677}"/>
                  </a:ext>
                </a:extLst>
              </p:cNvPr>
              <p:cNvSpPr/>
              <p:nvPr/>
            </p:nvSpPr>
            <p:spPr>
              <a:xfrm flipH="1">
                <a:off x="6228241" y="1611531"/>
                <a:ext cx="75073" cy="15150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694" extrusionOk="0">
                    <a:moveTo>
                      <a:pt x="2099" y="0"/>
                    </a:moveTo>
                    <a:cubicBezTo>
                      <a:pt x="1523" y="0"/>
                      <a:pt x="947" y="86"/>
                      <a:pt x="370" y="171"/>
                    </a:cubicBezTo>
                    <a:cubicBezTo>
                      <a:pt x="38" y="208"/>
                      <a:pt x="1" y="689"/>
                      <a:pt x="370" y="689"/>
                    </a:cubicBezTo>
                    <a:cubicBezTo>
                      <a:pt x="629" y="689"/>
                      <a:pt x="886" y="693"/>
                      <a:pt x="1140" y="693"/>
                    </a:cubicBezTo>
                    <a:cubicBezTo>
                      <a:pt x="1905" y="693"/>
                      <a:pt x="2653" y="652"/>
                      <a:pt x="3402" y="319"/>
                    </a:cubicBezTo>
                    <a:cubicBezTo>
                      <a:pt x="3439" y="282"/>
                      <a:pt x="3402" y="171"/>
                      <a:pt x="3365" y="171"/>
                    </a:cubicBezTo>
                    <a:cubicBezTo>
                      <a:pt x="2943" y="46"/>
                      <a:pt x="2521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2700"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</p:grpSp>
        <p:sp>
          <p:nvSpPr>
            <p:cNvPr id="160" name="Google Shape;1000;p28">
              <a:extLst>
                <a:ext uri="{FF2B5EF4-FFF2-40B4-BE49-F238E27FC236}">
                  <a16:creationId xmlns:a16="http://schemas.microsoft.com/office/drawing/2014/main" id="{2254C95C-62F2-9A5F-0B7D-A8C51F684868}"/>
                </a:ext>
              </a:extLst>
            </p:cNvPr>
            <p:cNvSpPr/>
            <p:nvPr/>
          </p:nvSpPr>
          <p:spPr>
            <a:xfrm flipH="1">
              <a:off x="6990494" y="3959741"/>
              <a:ext cx="78614" cy="22834"/>
            </a:xfrm>
            <a:custGeom>
              <a:avLst/>
              <a:gdLst/>
              <a:ahLst/>
              <a:cxnLst/>
              <a:rect l="l" t="t" r="r" b="b"/>
              <a:pathLst>
                <a:path w="3365" h="1046" extrusionOk="0">
                  <a:moveTo>
                    <a:pt x="2265" y="0"/>
                  </a:moveTo>
                  <a:cubicBezTo>
                    <a:pt x="2188" y="0"/>
                    <a:pt x="2111" y="7"/>
                    <a:pt x="2034" y="19"/>
                  </a:cubicBezTo>
                  <a:cubicBezTo>
                    <a:pt x="1885" y="10"/>
                    <a:pt x="1736" y="5"/>
                    <a:pt x="1588" y="5"/>
                  </a:cubicBezTo>
                  <a:cubicBezTo>
                    <a:pt x="1182" y="5"/>
                    <a:pt x="776" y="39"/>
                    <a:pt x="370" y="93"/>
                  </a:cubicBezTo>
                  <a:cubicBezTo>
                    <a:pt x="0" y="167"/>
                    <a:pt x="111" y="648"/>
                    <a:pt x="370" y="759"/>
                  </a:cubicBezTo>
                  <a:cubicBezTo>
                    <a:pt x="773" y="912"/>
                    <a:pt x="1385" y="1046"/>
                    <a:pt x="1963" y="1046"/>
                  </a:cubicBezTo>
                  <a:cubicBezTo>
                    <a:pt x="2499" y="1046"/>
                    <a:pt x="3006" y="931"/>
                    <a:pt x="3291" y="611"/>
                  </a:cubicBezTo>
                  <a:cubicBezTo>
                    <a:pt x="3365" y="537"/>
                    <a:pt x="3365" y="426"/>
                    <a:pt x="3291" y="352"/>
                  </a:cubicBezTo>
                  <a:cubicBezTo>
                    <a:pt x="2985" y="138"/>
                    <a:pt x="2630" y="0"/>
                    <a:pt x="2265" y="0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61" name="Google Shape;1005;p28">
              <a:extLst>
                <a:ext uri="{FF2B5EF4-FFF2-40B4-BE49-F238E27FC236}">
                  <a16:creationId xmlns:a16="http://schemas.microsoft.com/office/drawing/2014/main" id="{6530DE92-8250-328C-4A55-3EF0A4FDE63A}"/>
                </a:ext>
              </a:extLst>
            </p:cNvPr>
            <p:cNvSpPr/>
            <p:nvPr/>
          </p:nvSpPr>
          <p:spPr>
            <a:xfrm>
              <a:off x="6673491" y="3961029"/>
              <a:ext cx="71722" cy="15761"/>
            </a:xfrm>
            <a:custGeom>
              <a:avLst/>
              <a:gdLst/>
              <a:ahLst/>
              <a:cxnLst/>
              <a:rect l="l" t="t" r="r" b="b"/>
              <a:pathLst>
                <a:path w="3070" h="722" extrusionOk="0">
                  <a:moveTo>
                    <a:pt x="1674" y="1"/>
                  </a:moveTo>
                  <a:cubicBezTo>
                    <a:pt x="1221" y="1"/>
                    <a:pt x="759" y="47"/>
                    <a:pt x="333" y="47"/>
                  </a:cubicBezTo>
                  <a:cubicBezTo>
                    <a:pt x="1" y="84"/>
                    <a:pt x="1" y="602"/>
                    <a:pt x="333" y="676"/>
                  </a:cubicBezTo>
                  <a:cubicBezTo>
                    <a:pt x="759" y="676"/>
                    <a:pt x="1221" y="722"/>
                    <a:pt x="1674" y="722"/>
                  </a:cubicBezTo>
                  <a:cubicBezTo>
                    <a:pt x="2126" y="722"/>
                    <a:pt x="2570" y="676"/>
                    <a:pt x="2958" y="491"/>
                  </a:cubicBezTo>
                  <a:cubicBezTo>
                    <a:pt x="3069" y="417"/>
                    <a:pt x="3069" y="269"/>
                    <a:pt x="2958" y="232"/>
                  </a:cubicBezTo>
                  <a:cubicBezTo>
                    <a:pt x="2570" y="47"/>
                    <a:pt x="2126" y="1"/>
                    <a:pt x="1674" y="1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62" name="Google Shape;1006;p28">
              <a:extLst>
                <a:ext uri="{FF2B5EF4-FFF2-40B4-BE49-F238E27FC236}">
                  <a16:creationId xmlns:a16="http://schemas.microsoft.com/office/drawing/2014/main" id="{EF932E4A-2C48-1798-2CAD-B32BDC87D0AF}"/>
                </a:ext>
              </a:extLst>
            </p:cNvPr>
            <p:cNvSpPr/>
            <p:nvPr/>
          </p:nvSpPr>
          <p:spPr>
            <a:xfrm>
              <a:off x="6778106" y="3957864"/>
              <a:ext cx="78521" cy="18839"/>
            </a:xfrm>
            <a:custGeom>
              <a:avLst/>
              <a:gdLst/>
              <a:ahLst/>
              <a:cxnLst/>
              <a:rect l="l" t="t" r="r" b="b"/>
              <a:pathLst>
                <a:path w="3361" h="863" extrusionOk="0">
                  <a:moveTo>
                    <a:pt x="2207" y="0"/>
                  </a:moveTo>
                  <a:cubicBezTo>
                    <a:pt x="1618" y="0"/>
                    <a:pt x="999" y="124"/>
                    <a:pt x="477" y="192"/>
                  </a:cubicBezTo>
                  <a:cubicBezTo>
                    <a:pt x="81" y="228"/>
                    <a:pt x="0" y="859"/>
                    <a:pt x="439" y="859"/>
                  </a:cubicBezTo>
                  <a:cubicBezTo>
                    <a:pt x="451" y="859"/>
                    <a:pt x="464" y="859"/>
                    <a:pt x="477" y="858"/>
                  </a:cubicBezTo>
                  <a:cubicBezTo>
                    <a:pt x="680" y="858"/>
                    <a:pt x="909" y="862"/>
                    <a:pt x="1149" y="862"/>
                  </a:cubicBezTo>
                  <a:cubicBezTo>
                    <a:pt x="1870" y="862"/>
                    <a:pt x="2695" y="821"/>
                    <a:pt x="3249" y="488"/>
                  </a:cubicBezTo>
                  <a:cubicBezTo>
                    <a:pt x="3360" y="414"/>
                    <a:pt x="3360" y="266"/>
                    <a:pt x="3249" y="192"/>
                  </a:cubicBezTo>
                  <a:cubicBezTo>
                    <a:pt x="2935" y="49"/>
                    <a:pt x="2577" y="0"/>
                    <a:pt x="2207" y="0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63" name="Google Shape;1007;p28">
              <a:extLst>
                <a:ext uri="{FF2B5EF4-FFF2-40B4-BE49-F238E27FC236}">
                  <a16:creationId xmlns:a16="http://schemas.microsoft.com/office/drawing/2014/main" id="{FB7D6875-2457-D9D7-29C6-55FE1E92BE72}"/>
                </a:ext>
              </a:extLst>
            </p:cNvPr>
            <p:cNvSpPr/>
            <p:nvPr/>
          </p:nvSpPr>
          <p:spPr>
            <a:xfrm>
              <a:off x="6887699" y="3961662"/>
              <a:ext cx="86393" cy="17377"/>
            </a:xfrm>
            <a:custGeom>
              <a:avLst/>
              <a:gdLst/>
              <a:ahLst/>
              <a:cxnLst/>
              <a:rect l="l" t="t" r="r" b="b"/>
              <a:pathLst>
                <a:path w="3698" h="796" extrusionOk="0">
                  <a:moveTo>
                    <a:pt x="2288" y="1"/>
                  </a:moveTo>
                  <a:cubicBezTo>
                    <a:pt x="1636" y="1"/>
                    <a:pt x="971" y="115"/>
                    <a:pt x="333" y="203"/>
                  </a:cubicBezTo>
                  <a:cubicBezTo>
                    <a:pt x="0" y="240"/>
                    <a:pt x="74" y="795"/>
                    <a:pt x="407" y="795"/>
                  </a:cubicBezTo>
                  <a:cubicBezTo>
                    <a:pt x="560" y="795"/>
                    <a:pt x="715" y="795"/>
                    <a:pt x="870" y="795"/>
                  </a:cubicBezTo>
                  <a:cubicBezTo>
                    <a:pt x="1804" y="795"/>
                    <a:pt x="2768" y="768"/>
                    <a:pt x="3623" y="388"/>
                  </a:cubicBezTo>
                  <a:cubicBezTo>
                    <a:pt x="3697" y="351"/>
                    <a:pt x="3660" y="203"/>
                    <a:pt x="3586" y="203"/>
                  </a:cubicBezTo>
                  <a:cubicBezTo>
                    <a:pt x="3168" y="53"/>
                    <a:pt x="2731" y="1"/>
                    <a:pt x="2288" y="1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64" name="Google Shape;1008;p28">
              <a:extLst>
                <a:ext uri="{FF2B5EF4-FFF2-40B4-BE49-F238E27FC236}">
                  <a16:creationId xmlns:a16="http://schemas.microsoft.com/office/drawing/2014/main" id="{B7113B24-A9A4-AC34-05A3-5D050A20B46F}"/>
                </a:ext>
              </a:extLst>
            </p:cNvPr>
            <p:cNvSpPr/>
            <p:nvPr/>
          </p:nvSpPr>
          <p:spPr>
            <a:xfrm>
              <a:off x="6551937" y="3961029"/>
              <a:ext cx="71722" cy="15761"/>
            </a:xfrm>
            <a:custGeom>
              <a:avLst/>
              <a:gdLst/>
              <a:ahLst/>
              <a:cxnLst/>
              <a:rect l="l" t="t" r="r" b="b"/>
              <a:pathLst>
                <a:path w="3070" h="722" extrusionOk="0">
                  <a:moveTo>
                    <a:pt x="1674" y="1"/>
                  </a:moveTo>
                  <a:cubicBezTo>
                    <a:pt x="1221" y="1"/>
                    <a:pt x="759" y="47"/>
                    <a:pt x="333" y="47"/>
                  </a:cubicBezTo>
                  <a:cubicBezTo>
                    <a:pt x="1" y="84"/>
                    <a:pt x="1" y="602"/>
                    <a:pt x="333" y="676"/>
                  </a:cubicBezTo>
                  <a:cubicBezTo>
                    <a:pt x="759" y="676"/>
                    <a:pt x="1221" y="722"/>
                    <a:pt x="1674" y="722"/>
                  </a:cubicBezTo>
                  <a:cubicBezTo>
                    <a:pt x="2126" y="722"/>
                    <a:pt x="2570" y="676"/>
                    <a:pt x="2958" y="491"/>
                  </a:cubicBezTo>
                  <a:cubicBezTo>
                    <a:pt x="3069" y="417"/>
                    <a:pt x="3069" y="269"/>
                    <a:pt x="2958" y="232"/>
                  </a:cubicBezTo>
                  <a:cubicBezTo>
                    <a:pt x="2570" y="47"/>
                    <a:pt x="2126" y="1"/>
                    <a:pt x="1674" y="1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65" name="Google Shape;1009;p28">
              <a:extLst>
                <a:ext uri="{FF2B5EF4-FFF2-40B4-BE49-F238E27FC236}">
                  <a16:creationId xmlns:a16="http://schemas.microsoft.com/office/drawing/2014/main" id="{C0F21E11-57DE-1A0D-6DF0-2B43AC3755F4}"/>
                </a:ext>
              </a:extLst>
            </p:cNvPr>
            <p:cNvSpPr/>
            <p:nvPr/>
          </p:nvSpPr>
          <p:spPr>
            <a:xfrm>
              <a:off x="6316142" y="3961662"/>
              <a:ext cx="86393" cy="17377"/>
            </a:xfrm>
            <a:custGeom>
              <a:avLst/>
              <a:gdLst/>
              <a:ahLst/>
              <a:cxnLst/>
              <a:rect l="l" t="t" r="r" b="b"/>
              <a:pathLst>
                <a:path w="3698" h="796" extrusionOk="0">
                  <a:moveTo>
                    <a:pt x="2288" y="1"/>
                  </a:moveTo>
                  <a:cubicBezTo>
                    <a:pt x="1636" y="1"/>
                    <a:pt x="971" y="115"/>
                    <a:pt x="333" y="203"/>
                  </a:cubicBezTo>
                  <a:cubicBezTo>
                    <a:pt x="0" y="240"/>
                    <a:pt x="74" y="795"/>
                    <a:pt x="407" y="795"/>
                  </a:cubicBezTo>
                  <a:cubicBezTo>
                    <a:pt x="560" y="795"/>
                    <a:pt x="715" y="795"/>
                    <a:pt x="870" y="795"/>
                  </a:cubicBezTo>
                  <a:cubicBezTo>
                    <a:pt x="1804" y="795"/>
                    <a:pt x="2768" y="768"/>
                    <a:pt x="3623" y="388"/>
                  </a:cubicBezTo>
                  <a:cubicBezTo>
                    <a:pt x="3697" y="351"/>
                    <a:pt x="3660" y="203"/>
                    <a:pt x="3586" y="203"/>
                  </a:cubicBezTo>
                  <a:cubicBezTo>
                    <a:pt x="3168" y="53"/>
                    <a:pt x="2731" y="1"/>
                    <a:pt x="2288" y="1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66" name="Google Shape;1010;p28">
              <a:extLst>
                <a:ext uri="{FF2B5EF4-FFF2-40B4-BE49-F238E27FC236}">
                  <a16:creationId xmlns:a16="http://schemas.microsoft.com/office/drawing/2014/main" id="{A5A45A56-7759-A612-8FD3-3AFB40690030}"/>
                </a:ext>
              </a:extLst>
            </p:cNvPr>
            <p:cNvSpPr/>
            <p:nvPr/>
          </p:nvSpPr>
          <p:spPr>
            <a:xfrm>
              <a:off x="6425828" y="3963168"/>
              <a:ext cx="80342" cy="15150"/>
            </a:xfrm>
            <a:custGeom>
              <a:avLst/>
              <a:gdLst/>
              <a:ahLst/>
              <a:cxnLst/>
              <a:rect l="l" t="t" r="r" b="b"/>
              <a:pathLst>
                <a:path w="3439" h="694" extrusionOk="0">
                  <a:moveTo>
                    <a:pt x="2099" y="0"/>
                  </a:moveTo>
                  <a:cubicBezTo>
                    <a:pt x="1523" y="0"/>
                    <a:pt x="947" y="86"/>
                    <a:pt x="370" y="171"/>
                  </a:cubicBezTo>
                  <a:cubicBezTo>
                    <a:pt x="38" y="208"/>
                    <a:pt x="1" y="689"/>
                    <a:pt x="370" y="689"/>
                  </a:cubicBezTo>
                  <a:cubicBezTo>
                    <a:pt x="629" y="689"/>
                    <a:pt x="886" y="693"/>
                    <a:pt x="1140" y="693"/>
                  </a:cubicBezTo>
                  <a:cubicBezTo>
                    <a:pt x="1905" y="693"/>
                    <a:pt x="2653" y="652"/>
                    <a:pt x="3402" y="319"/>
                  </a:cubicBezTo>
                  <a:cubicBezTo>
                    <a:pt x="3439" y="282"/>
                    <a:pt x="3402" y="171"/>
                    <a:pt x="3365" y="171"/>
                  </a:cubicBezTo>
                  <a:cubicBezTo>
                    <a:pt x="2943" y="46"/>
                    <a:pt x="2521" y="0"/>
                    <a:pt x="2099" y="0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67" name="Google Shape;1011;p28">
              <a:extLst>
                <a:ext uri="{FF2B5EF4-FFF2-40B4-BE49-F238E27FC236}">
                  <a16:creationId xmlns:a16="http://schemas.microsoft.com/office/drawing/2014/main" id="{5F6FA2F0-6B33-76EB-DA2A-E88426BDA6D1}"/>
                </a:ext>
              </a:extLst>
            </p:cNvPr>
            <p:cNvSpPr/>
            <p:nvPr/>
          </p:nvSpPr>
          <p:spPr>
            <a:xfrm>
              <a:off x="6090680" y="3961662"/>
              <a:ext cx="86393" cy="17377"/>
            </a:xfrm>
            <a:custGeom>
              <a:avLst/>
              <a:gdLst/>
              <a:ahLst/>
              <a:cxnLst/>
              <a:rect l="l" t="t" r="r" b="b"/>
              <a:pathLst>
                <a:path w="3698" h="796" extrusionOk="0">
                  <a:moveTo>
                    <a:pt x="2288" y="1"/>
                  </a:moveTo>
                  <a:cubicBezTo>
                    <a:pt x="1636" y="1"/>
                    <a:pt x="971" y="115"/>
                    <a:pt x="333" y="203"/>
                  </a:cubicBezTo>
                  <a:cubicBezTo>
                    <a:pt x="0" y="240"/>
                    <a:pt x="74" y="795"/>
                    <a:pt x="407" y="795"/>
                  </a:cubicBezTo>
                  <a:cubicBezTo>
                    <a:pt x="560" y="795"/>
                    <a:pt x="715" y="795"/>
                    <a:pt x="870" y="795"/>
                  </a:cubicBezTo>
                  <a:cubicBezTo>
                    <a:pt x="1804" y="795"/>
                    <a:pt x="2768" y="768"/>
                    <a:pt x="3623" y="388"/>
                  </a:cubicBezTo>
                  <a:cubicBezTo>
                    <a:pt x="3697" y="351"/>
                    <a:pt x="3660" y="203"/>
                    <a:pt x="3586" y="203"/>
                  </a:cubicBezTo>
                  <a:cubicBezTo>
                    <a:pt x="3168" y="53"/>
                    <a:pt x="2731" y="1"/>
                    <a:pt x="2288" y="1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68" name="Google Shape;1012;p28">
              <a:extLst>
                <a:ext uri="{FF2B5EF4-FFF2-40B4-BE49-F238E27FC236}">
                  <a16:creationId xmlns:a16="http://schemas.microsoft.com/office/drawing/2014/main" id="{51A06CDF-BDEA-9E4B-507C-2B8B7020B1E9}"/>
                </a:ext>
              </a:extLst>
            </p:cNvPr>
            <p:cNvSpPr/>
            <p:nvPr/>
          </p:nvSpPr>
          <p:spPr>
            <a:xfrm>
              <a:off x="6200366" y="3963168"/>
              <a:ext cx="80342" cy="15150"/>
            </a:xfrm>
            <a:custGeom>
              <a:avLst/>
              <a:gdLst/>
              <a:ahLst/>
              <a:cxnLst/>
              <a:rect l="l" t="t" r="r" b="b"/>
              <a:pathLst>
                <a:path w="3439" h="694" extrusionOk="0">
                  <a:moveTo>
                    <a:pt x="2099" y="0"/>
                  </a:moveTo>
                  <a:cubicBezTo>
                    <a:pt x="1523" y="0"/>
                    <a:pt x="947" y="86"/>
                    <a:pt x="370" y="171"/>
                  </a:cubicBezTo>
                  <a:cubicBezTo>
                    <a:pt x="38" y="208"/>
                    <a:pt x="1" y="689"/>
                    <a:pt x="370" y="689"/>
                  </a:cubicBezTo>
                  <a:cubicBezTo>
                    <a:pt x="629" y="689"/>
                    <a:pt x="886" y="693"/>
                    <a:pt x="1140" y="693"/>
                  </a:cubicBezTo>
                  <a:cubicBezTo>
                    <a:pt x="1905" y="693"/>
                    <a:pt x="2653" y="652"/>
                    <a:pt x="3402" y="319"/>
                  </a:cubicBezTo>
                  <a:cubicBezTo>
                    <a:pt x="3439" y="282"/>
                    <a:pt x="3402" y="171"/>
                    <a:pt x="3365" y="171"/>
                  </a:cubicBezTo>
                  <a:cubicBezTo>
                    <a:pt x="2943" y="46"/>
                    <a:pt x="2521" y="0"/>
                    <a:pt x="2099" y="0"/>
                  </a:cubicBezTo>
                  <a:close/>
                </a:path>
              </a:pathLst>
            </a:custGeom>
            <a:solidFill>
              <a:schemeClr val="dk1"/>
            </a:solidFill>
            <a:ln w="9525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72" name="مجموعة 171">
            <a:extLst>
              <a:ext uri="{FF2B5EF4-FFF2-40B4-BE49-F238E27FC236}">
                <a16:creationId xmlns:a16="http://schemas.microsoft.com/office/drawing/2014/main" id="{BAB2CD03-A99F-1CC3-F711-B2E56982AD87}"/>
              </a:ext>
            </a:extLst>
          </p:cNvPr>
          <p:cNvGrpSpPr/>
          <p:nvPr/>
        </p:nvGrpSpPr>
        <p:grpSpPr>
          <a:xfrm>
            <a:off x="7868638" y="2584061"/>
            <a:ext cx="3457039" cy="1893375"/>
            <a:chOff x="5805942" y="1750482"/>
            <a:chExt cx="2592779" cy="1420031"/>
          </a:xfrm>
        </p:grpSpPr>
        <p:sp>
          <p:nvSpPr>
            <p:cNvPr id="171" name="مستطيل: زوايا مستديرة 170">
              <a:extLst>
                <a:ext uri="{FF2B5EF4-FFF2-40B4-BE49-F238E27FC236}">
                  <a16:creationId xmlns:a16="http://schemas.microsoft.com/office/drawing/2014/main" id="{5D6DFD06-94FD-5D34-16DD-75D825D0651E}"/>
                </a:ext>
              </a:extLst>
            </p:cNvPr>
            <p:cNvSpPr/>
            <p:nvPr/>
          </p:nvSpPr>
          <p:spPr>
            <a:xfrm>
              <a:off x="6079388" y="1945555"/>
              <a:ext cx="2100032" cy="1015442"/>
            </a:xfrm>
            <a:prstGeom prst="roundRect">
              <a:avLst>
                <a:gd name="adj" fmla="val 3589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400"/>
            </a:p>
          </p:txBody>
        </p:sp>
        <p:grpSp>
          <p:nvGrpSpPr>
            <p:cNvPr id="40" name="Google Shape;921;p28">
              <a:extLst>
                <a:ext uri="{FF2B5EF4-FFF2-40B4-BE49-F238E27FC236}">
                  <a16:creationId xmlns:a16="http://schemas.microsoft.com/office/drawing/2014/main" id="{24184D75-FB3F-497F-872F-FAF278372B51}"/>
                </a:ext>
              </a:extLst>
            </p:cNvPr>
            <p:cNvGrpSpPr/>
            <p:nvPr/>
          </p:nvGrpSpPr>
          <p:grpSpPr>
            <a:xfrm flipH="1">
              <a:off x="5805942" y="1750482"/>
              <a:ext cx="2592779" cy="1420031"/>
              <a:chOff x="922673" y="868675"/>
              <a:chExt cx="1293553" cy="489848"/>
            </a:xfrm>
          </p:grpSpPr>
          <p:sp>
            <p:nvSpPr>
              <p:cNvPr id="41" name="Google Shape;922;p28">
                <a:extLst>
                  <a:ext uri="{FF2B5EF4-FFF2-40B4-BE49-F238E27FC236}">
                    <a16:creationId xmlns:a16="http://schemas.microsoft.com/office/drawing/2014/main" id="{AB4A004C-3B37-423A-A97A-E7668BE944FD}"/>
                  </a:ext>
                </a:extLst>
              </p:cNvPr>
              <p:cNvSpPr/>
              <p:nvPr/>
            </p:nvSpPr>
            <p:spPr>
              <a:xfrm>
                <a:off x="999860" y="939871"/>
                <a:ext cx="1101302" cy="347594"/>
              </a:xfrm>
              <a:custGeom>
                <a:avLst/>
                <a:gdLst/>
                <a:ahLst/>
                <a:cxnLst/>
                <a:rect l="l" t="t" r="r" b="b"/>
                <a:pathLst>
                  <a:path w="24328" h="11069" extrusionOk="0">
                    <a:moveTo>
                      <a:pt x="4137" y="0"/>
                    </a:moveTo>
                    <a:cubicBezTo>
                      <a:pt x="3345" y="0"/>
                      <a:pt x="2585" y="153"/>
                      <a:pt x="1886" y="486"/>
                    </a:cubicBezTo>
                    <a:cubicBezTo>
                      <a:pt x="222" y="1411"/>
                      <a:pt x="0" y="3703"/>
                      <a:pt x="0" y="5625"/>
                    </a:cubicBezTo>
                    <a:cubicBezTo>
                      <a:pt x="0" y="7178"/>
                      <a:pt x="111" y="8916"/>
                      <a:pt x="1257" y="9914"/>
                    </a:cubicBezTo>
                    <a:cubicBezTo>
                      <a:pt x="2145" y="10616"/>
                      <a:pt x="3328" y="10690"/>
                      <a:pt x="4474" y="10727"/>
                    </a:cubicBezTo>
                    <a:lnTo>
                      <a:pt x="18634" y="11060"/>
                    </a:lnTo>
                    <a:cubicBezTo>
                      <a:pt x="18844" y="11065"/>
                      <a:pt x="19057" y="11069"/>
                      <a:pt x="19271" y="11069"/>
                    </a:cubicBezTo>
                    <a:cubicBezTo>
                      <a:pt x="20637" y="11069"/>
                      <a:pt x="22042" y="10920"/>
                      <a:pt x="23033" y="10025"/>
                    </a:cubicBezTo>
                    <a:cubicBezTo>
                      <a:pt x="24253" y="8879"/>
                      <a:pt x="24327" y="6993"/>
                      <a:pt x="24327" y="5293"/>
                    </a:cubicBezTo>
                    <a:cubicBezTo>
                      <a:pt x="24327" y="3888"/>
                      <a:pt x="24290" y="2335"/>
                      <a:pt x="23366" y="1300"/>
                    </a:cubicBezTo>
                    <a:cubicBezTo>
                      <a:pt x="22503" y="299"/>
                      <a:pt x="21060" y="39"/>
                      <a:pt x="19729" y="39"/>
                    </a:cubicBezTo>
                    <a:cubicBezTo>
                      <a:pt x="19634" y="39"/>
                      <a:pt x="19540" y="40"/>
                      <a:pt x="19447" y="43"/>
                    </a:cubicBezTo>
                    <a:cubicBezTo>
                      <a:pt x="18051" y="104"/>
                      <a:pt x="16656" y="126"/>
                      <a:pt x="15261" y="126"/>
                    </a:cubicBezTo>
                    <a:cubicBezTo>
                      <a:pt x="11933" y="126"/>
                      <a:pt x="8610" y="3"/>
                      <a:pt x="5301" y="3"/>
                    </a:cubicBezTo>
                    <a:cubicBezTo>
                      <a:pt x="5001" y="3"/>
                      <a:pt x="4700" y="4"/>
                      <a:pt x="4400" y="6"/>
                    </a:cubicBezTo>
                    <a:cubicBezTo>
                      <a:pt x="4312" y="2"/>
                      <a:pt x="4225" y="0"/>
                      <a:pt x="4137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indent="22013" algn="ctr" defTabSz="1219170">
                  <a:lnSpc>
                    <a:spcPct val="107000"/>
                  </a:lnSpc>
                  <a:spcAft>
                    <a:spcPts val="1067"/>
                  </a:spcAft>
                  <a:buClr>
                    <a:srgbClr val="000000"/>
                  </a:buClr>
                  <a:defRPr/>
                </a:pPr>
                <a:r>
                  <a:rPr lang="ar-SA" sz="4133" b="1" kern="0" dirty="0">
                    <a:solidFill>
                      <a:schemeClr val="accent5">
                        <a:lumMod val="75000"/>
                      </a:schemeClr>
                    </a:solidFill>
                    <a:latin typeface="Alnaseeb" panose="00000500000000000000" pitchFamily="50" charset="-78"/>
                    <a:ea typeface="Calibri" panose="020F0502020204030204" pitchFamily="34" charset="0"/>
                    <a:cs typeface="Alnaseeb" panose="00000500000000000000" pitchFamily="50" charset="-78"/>
                    <a:sym typeface="Arial"/>
                  </a:rPr>
                  <a:t>تنقسم البرامج إلى نوعين</a:t>
                </a:r>
              </a:p>
            </p:txBody>
          </p:sp>
          <p:sp>
            <p:nvSpPr>
              <p:cNvPr id="42" name="Google Shape;923;p28">
                <a:extLst>
                  <a:ext uri="{FF2B5EF4-FFF2-40B4-BE49-F238E27FC236}">
                    <a16:creationId xmlns:a16="http://schemas.microsoft.com/office/drawing/2014/main" id="{2FAAA4C5-D0B5-4CB2-9BA5-AF23CAD8CA42}"/>
                  </a:ext>
                </a:extLst>
              </p:cNvPr>
              <p:cNvSpPr/>
              <p:nvPr/>
            </p:nvSpPr>
            <p:spPr>
              <a:xfrm>
                <a:off x="922673" y="868675"/>
                <a:ext cx="1293553" cy="489848"/>
              </a:xfrm>
              <a:custGeom>
                <a:avLst/>
                <a:gdLst/>
                <a:ahLst/>
                <a:cxnLst/>
                <a:rect l="l" t="t" r="r" b="b"/>
                <a:pathLst>
                  <a:path w="285395" h="152482" extrusionOk="0">
                    <a:moveTo>
                      <a:pt x="145836" y="9582"/>
                    </a:moveTo>
                    <a:cubicBezTo>
                      <a:pt x="169892" y="9582"/>
                      <a:pt x="193795" y="11252"/>
                      <a:pt x="217698" y="14743"/>
                    </a:cubicBezTo>
                    <a:cubicBezTo>
                      <a:pt x="231950" y="16525"/>
                      <a:pt x="250833" y="17593"/>
                      <a:pt x="260453" y="30064"/>
                    </a:cubicBezTo>
                    <a:cubicBezTo>
                      <a:pt x="267936" y="39684"/>
                      <a:pt x="267223" y="62130"/>
                      <a:pt x="267936" y="73888"/>
                    </a:cubicBezTo>
                    <a:cubicBezTo>
                      <a:pt x="268648" y="88852"/>
                      <a:pt x="268292" y="105242"/>
                      <a:pt x="260810" y="118781"/>
                    </a:cubicBezTo>
                    <a:cubicBezTo>
                      <a:pt x="251902" y="135527"/>
                      <a:pt x="233375" y="135171"/>
                      <a:pt x="216985" y="136952"/>
                    </a:cubicBezTo>
                    <a:cubicBezTo>
                      <a:pt x="188125" y="140159"/>
                      <a:pt x="162472" y="140515"/>
                      <a:pt x="133612" y="141228"/>
                    </a:cubicBezTo>
                    <a:cubicBezTo>
                      <a:pt x="121141" y="141228"/>
                      <a:pt x="68409" y="139090"/>
                      <a:pt x="55939" y="138021"/>
                    </a:cubicBezTo>
                    <a:cubicBezTo>
                      <a:pt x="48813" y="137309"/>
                      <a:pt x="42044" y="136240"/>
                      <a:pt x="35274" y="134458"/>
                    </a:cubicBezTo>
                    <a:cubicBezTo>
                      <a:pt x="17103" y="130183"/>
                      <a:pt x="15678" y="113437"/>
                      <a:pt x="14252" y="97404"/>
                    </a:cubicBezTo>
                    <a:cubicBezTo>
                      <a:pt x="12115" y="72819"/>
                      <a:pt x="6770" y="38615"/>
                      <a:pt x="30998" y="23650"/>
                    </a:cubicBezTo>
                    <a:cubicBezTo>
                      <a:pt x="45250" y="14743"/>
                      <a:pt x="65203" y="14743"/>
                      <a:pt x="81949" y="12962"/>
                    </a:cubicBezTo>
                    <a:cubicBezTo>
                      <a:pt x="92994" y="11893"/>
                      <a:pt x="104039" y="11180"/>
                      <a:pt x="115084" y="10468"/>
                    </a:cubicBezTo>
                    <a:lnTo>
                      <a:pt x="116153" y="10468"/>
                    </a:lnTo>
                    <a:lnTo>
                      <a:pt x="122210" y="10111"/>
                    </a:lnTo>
                    <a:cubicBezTo>
                      <a:pt x="130105" y="9760"/>
                      <a:pt x="137979" y="9582"/>
                      <a:pt x="145836" y="9582"/>
                    </a:cubicBezTo>
                    <a:close/>
                    <a:moveTo>
                      <a:pt x="138859" y="1"/>
                    </a:moveTo>
                    <a:cubicBezTo>
                      <a:pt x="134740" y="1"/>
                      <a:pt x="130616" y="45"/>
                      <a:pt x="126486" y="135"/>
                    </a:cubicBezTo>
                    <a:lnTo>
                      <a:pt x="110809" y="135"/>
                    </a:lnTo>
                    <a:cubicBezTo>
                      <a:pt x="110809" y="135"/>
                      <a:pt x="110809" y="135"/>
                      <a:pt x="110809" y="491"/>
                    </a:cubicBezTo>
                    <a:cubicBezTo>
                      <a:pt x="84799" y="1204"/>
                      <a:pt x="55583" y="2629"/>
                      <a:pt x="32067" y="11180"/>
                    </a:cubicBezTo>
                    <a:cubicBezTo>
                      <a:pt x="13183" y="18306"/>
                      <a:pt x="5701" y="36121"/>
                      <a:pt x="3563" y="55361"/>
                    </a:cubicBezTo>
                    <a:cubicBezTo>
                      <a:pt x="713" y="76382"/>
                      <a:pt x="1" y="109518"/>
                      <a:pt x="9977" y="129470"/>
                    </a:cubicBezTo>
                    <a:cubicBezTo>
                      <a:pt x="16034" y="141228"/>
                      <a:pt x="29929" y="145860"/>
                      <a:pt x="42044" y="147641"/>
                    </a:cubicBezTo>
                    <a:cubicBezTo>
                      <a:pt x="56295" y="149423"/>
                      <a:pt x="70904" y="149066"/>
                      <a:pt x="85512" y="150135"/>
                    </a:cubicBezTo>
                    <a:cubicBezTo>
                      <a:pt x="99764" y="150848"/>
                      <a:pt x="113303" y="151917"/>
                      <a:pt x="127198" y="152273"/>
                    </a:cubicBezTo>
                    <a:cubicBezTo>
                      <a:pt x="132825" y="152410"/>
                      <a:pt x="138452" y="152481"/>
                      <a:pt x="144078" y="152481"/>
                    </a:cubicBezTo>
                    <a:cubicBezTo>
                      <a:pt x="167668" y="152481"/>
                      <a:pt x="191258" y="151231"/>
                      <a:pt x="214847" y="148354"/>
                    </a:cubicBezTo>
                    <a:cubicBezTo>
                      <a:pt x="222330" y="147641"/>
                      <a:pt x="229812" y="146572"/>
                      <a:pt x="237294" y="145147"/>
                    </a:cubicBezTo>
                    <a:cubicBezTo>
                      <a:pt x="285394" y="137309"/>
                      <a:pt x="284325" y="67831"/>
                      <a:pt x="271499" y="31845"/>
                    </a:cubicBezTo>
                    <a:cubicBezTo>
                      <a:pt x="263660" y="10824"/>
                      <a:pt x="244064" y="9042"/>
                      <a:pt x="224111" y="6192"/>
                    </a:cubicBezTo>
                    <a:cubicBezTo>
                      <a:pt x="195773" y="2144"/>
                      <a:pt x="167435" y="1"/>
                      <a:pt x="1388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</p:grp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3E37DF3-F176-6290-2CBE-8D4E0DF782C3}"/>
              </a:ext>
            </a:extLst>
          </p:cNvPr>
          <p:cNvSpPr txBox="1"/>
          <p:nvPr/>
        </p:nvSpPr>
        <p:spPr>
          <a:xfrm>
            <a:off x="4731885" y="543257"/>
            <a:ext cx="3313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FDFFF"/>
                </a:solidFill>
                <a:effectLst>
                  <a:glow rad="101600">
                    <a:srgbClr val="C7D8D0">
                      <a:lumMod val="1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ytone One" panose="00000500000000000000" pitchFamily="2" charset="0"/>
                <a:cs typeface="RB" panose="00000500000000000000" pitchFamily="2" charset="-78"/>
                <a:sym typeface="Barlow"/>
              </a:rPr>
              <a:t>System Software</a:t>
            </a:r>
            <a:endParaRPr lang="ar-SA" dirty="0">
              <a:solidFill>
                <a:srgbClr val="9FDFFF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5A57593-1B5B-74B4-8BA0-0BF662E45729}"/>
              </a:ext>
            </a:extLst>
          </p:cNvPr>
          <p:cNvSpPr txBox="1"/>
          <p:nvPr/>
        </p:nvSpPr>
        <p:spPr>
          <a:xfrm>
            <a:off x="4261854" y="5957647"/>
            <a:ext cx="42135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C7D8D0">
                      <a:lumMod val="1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ytone One" panose="00000500000000000000" pitchFamily="2" charset="0"/>
                <a:cs typeface="RB" panose="00000500000000000000" pitchFamily="2" charset="-78"/>
                <a:sym typeface="Barlow"/>
              </a:rPr>
              <a:t>Application Software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172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tationery Shop Company Profile by Slidesgo">
  <a:themeElements>
    <a:clrScheme name="مخصص 10">
      <a:dk1>
        <a:srgbClr val="434343"/>
      </a:dk1>
      <a:lt1>
        <a:srgbClr val="FFFFFF"/>
      </a:lt1>
      <a:dk2>
        <a:srgbClr val="FFF7DF"/>
      </a:dk2>
      <a:lt2>
        <a:srgbClr val="FFF7DF"/>
      </a:lt2>
      <a:accent1>
        <a:srgbClr val="FFD860"/>
      </a:accent1>
      <a:accent2>
        <a:srgbClr val="D6C1FF"/>
      </a:accent2>
      <a:accent3>
        <a:srgbClr val="00B0F0"/>
      </a:accent3>
      <a:accent4>
        <a:srgbClr val="FAEBBE"/>
      </a:accent4>
      <a:accent5>
        <a:srgbClr val="FAD5E4"/>
      </a:accent5>
      <a:accent6>
        <a:srgbClr val="F5ABC9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Montserrat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9711</TotalTime>
  <Words>1264</Words>
  <Application>Microsoft Office PowerPoint</Application>
  <PresentationFormat>شاشة عريضة</PresentationFormat>
  <Paragraphs>284</Paragraphs>
  <Slides>42</Slides>
  <Notes>16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28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42</vt:i4>
      </vt:variant>
    </vt:vector>
  </HeadingPairs>
  <TitlesOfParts>
    <vt:vector size="74" baseType="lpstr">
      <vt:lpstr>A Jannat LT</vt:lpstr>
      <vt:lpstr>Abd ElRady Med</vt:lpstr>
      <vt:lpstr>Abdo Logo</vt:lpstr>
      <vt:lpstr>Aclonica</vt:lpstr>
      <vt:lpstr>Acme</vt:lpstr>
      <vt:lpstr>Aldrich</vt:lpstr>
      <vt:lpstr>Alnaseeb</vt:lpstr>
      <vt:lpstr>Architects Daughter</vt:lpstr>
      <vt:lpstr>Arial</vt:lpstr>
      <vt:lpstr>Calibri</vt:lpstr>
      <vt:lpstr>Calibri Light</vt:lpstr>
      <vt:lpstr>Carter One</vt:lpstr>
      <vt:lpstr>Chelsea Market</vt:lpstr>
      <vt:lpstr>Cormorant Upright</vt:lpstr>
      <vt:lpstr>Curlz MT</vt:lpstr>
      <vt:lpstr>DejaVu Sans</vt:lpstr>
      <vt:lpstr>Fira Sans Extra Condensed Medium</vt:lpstr>
      <vt:lpstr>Hacen Liner Screen</vt:lpstr>
      <vt:lpstr>Lato</vt:lpstr>
      <vt:lpstr>Montserrat</vt:lpstr>
      <vt:lpstr>MV Boli</vt:lpstr>
      <vt:lpstr>Oxygen</vt:lpstr>
      <vt:lpstr>Paytone One</vt:lpstr>
      <vt:lpstr>Raleway</vt:lpstr>
      <vt:lpstr>RB</vt:lpstr>
      <vt:lpstr>Tajawal</vt:lpstr>
      <vt:lpstr>Tajawal Medium</vt:lpstr>
      <vt:lpstr>Work Sans ExtraBold</vt:lpstr>
      <vt:lpstr>نسق Office</vt:lpstr>
      <vt:lpstr>1_Stationery Shop Company Profile by Slidesgo</vt:lpstr>
      <vt:lpstr>1_Office Theme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الاستخـــدام</vt:lpstr>
      <vt:lpstr>وقت تثبيت البرنامج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أمثلة لبرامج إنشاء تطبيقات الهواتف الذكية</vt:lpstr>
      <vt:lpstr>أمثلة لبرامج إنشاء تطبيقات الهواتف الذكية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Anzichen</dc:creator>
  <cp:lastModifiedBy>DINA SAEED M ALGHAMDI</cp:lastModifiedBy>
  <cp:revision>291</cp:revision>
  <dcterms:created xsi:type="dcterms:W3CDTF">2019-03-07T14:05:00Z</dcterms:created>
  <dcterms:modified xsi:type="dcterms:W3CDTF">2023-10-03T04:14:01Z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A9B540039A0C4AF89DCD508A6F944E71</vt:lpwstr>
  </property>
  <property fmtid="{D5CDD505-2E9C-101B-9397-08002B2CF9AE}" pid="3" name="KSOProductBuildVer">
    <vt:lpwstr>2052-11.1.0.10463</vt:lpwstr>
  </property>
</Properties>
</file>