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6"/>
  </p:notesMasterIdLst>
  <p:sldIdLst>
    <p:sldId id="519" r:id="rId2"/>
    <p:sldId id="756" r:id="rId3"/>
    <p:sldId id="463" r:id="rId4"/>
    <p:sldId id="711" r:id="rId5"/>
    <p:sldId id="319" r:id="rId6"/>
    <p:sldId id="938" r:id="rId7"/>
    <p:sldId id="882" r:id="rId8"/>
    <p:sldId id="941" r:id="rId9"/>
    <p:sldId id="942" r:id="rId10"/>
    <p:sldId id="945" r:id="rId11"/>
    <p:sldId id="947" r:id="rId12"/>
    <p:sldId id="915" r:id="rId13"/>
    <p:sldId id="943" r:id="rId14"/>
    <p:sldId id="916" r:id="rId15"/>
    <p:sldId id="917" r:id="rId16"/>
    <p:sldId id="948" r:id="rId17"/>
    <p:sldId id="918" r:id="rId18"/>
    <p:sldId id="965" r:id="rId19"/>
    <p:sldId id="966" r:id="rId20"/>
    <p:sldId id="919" r:id="rId21"/>
    <p:sldId id="953" r:id="rId22"/>
    <p:sldId id="951" r:id="rId23"/>
    <p:sldId id="970" r:id="rId24"/>
    <p:sldId id="877" r:id="rId25"/>
    <p:sldId id="995" r:id="rId26"/>
    <p:sldId id="996" r:id="rId27"/>
    <p:sldId id="839" r:id="rId28"/>
    <p:sldId id="922" r:id="rId29"/>
    <p:sldId id="923" r:id="rId30"/>
    <p:sldId id="952" r:id="rId31"/>
    <p:sldId id="924" r:id="rId32"/>
    <p:sldId id="925" r:id="rId33"/>
    <p:sldId id="921" r:id="rId34"/>
    <p:sldId id="962" r:id="rId35"/>
    <p:sldId id="960" r:id="rId36"/>
    <p:sldId id="928" r:id="rId37"/>
    <p:sldId id="961" r:id="rId38"/>
    <p:sldId id="929" r:id="rId39"/>
    <p:sldId id="963" r:id="rId40"/>
    <p:sldId id="930" r:id="rId41"/>
    <p:sldId id="964" r:id="rId42"/>
    <p:sldId id="931" r:id="rId43"/>
    <p:sldId id="969" r:id="rId44"/>
    <p:sldId id="932" r:id="rId45"/>
    <p:sldId id="934" r:id="rId46"/>
    <p:sldId id="967" r:id="rId47"/>
    <p:sldId id="933" r:id="rId48"/>
    <p:sldId id="926" r:id="rId49"/>
    <p:sldId id="994" r:id="rId50"/>
    <p:sldId id="997" r:id="rId51"/>
    <p:sldId id="927" r:id="rId52"/>
    <p:sldId id="936" r:id="rId53"/>
    <p:sldId id="789" r:id="rId54"/>
    <p:sldId id="779" r:id="rId55"/>
  </p:sldIdLst>
  <p:sldSz cx="9144000" cy="6858000" type="screen4x3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98A"/>
    <a:srgbClr val="E24A96"/>
    <a:srgbClr val="FEF2D9"/>
    <a:srgbClr val="FFDAC1"/>
    <a:srgbClr val="68D1F2"/>
    <a:srgbClr val="3E2169"/>
    <a:srgbClr val="CDBAE9"/>
    <a:srgbClr val="B9C1EE"/>
    <a:srgbClr val="B8E3F2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3072" autoAdjust="0"/>
  </p:normalViewPr>
  <p:slideViewPr>
    <p:cSldViewPr snapToGrid="0">
      <p:cViewPr varScale="1">
        <p:scale>
          <a:sx n="73" d="100"/>
          <a:sy n="73" d="100"/>
        </p:scale>
        <p:origin x="17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74679-1DE4-4DEF-8634-76650D0C6B8E}" type="doc">
      <dgm:prSet loTypeId="urn:microsoft.com/office/officeart/2005/8/layout/vList3" loCatId="list" qsTypeId="urn:microsoft.com/office/officeart/2005/8/quickstyle/3d4" qsCatId="3D" csTypeId="urn:microsoft.com/office/officeart/2005/8/colors/colorful2" csCatId="colorful" phldr="1"/>
      <dgm:spPr/>
    </dgm:pt>
    <dgm:pt modelId="{099C9E65-E882-41B1-A210-07B4116F4008}">
      <dgm:prSet custT="1"/>
      <dgm:spPr/>
      <dgm:t>
        <a:bodyPr/>
        <a:lstStyle/>
        <a:p>
          <a:pPr rtl="1"/>
          <a:r>
            <a:rPr lang="ar-SA" sz="2400" b="1" dirty="0">
              <a:solidFill>
                <a:schemeClr val="tx1"/>
              </a:solidFill>
            </a:rPr>
            <a:t>الدرس الأول: مقدمة عن تطبيقات الهواتف الذكية</a:t>
          </a:r>
        </a:p>
      </dgm:t>
    </dgm:pt>
    <dgm:pt modelId="{BFBFD95C-49B6-41AB-ADD5-C86C404BEFF4}" type="parTrans" cxnId="{732AE4E7-114C-4EDE-A6F5-90842A75474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D34F618-0580-4EB8-8C65-19FCF0B62DD4}" type="sibTrans" cxnId="{732AE4E7-114C-4EDE-A6F5-90842A75474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01CC3BC1-4568-4FB4-B577-F6C2E9164CC6}">
      <dgm:prSet custT="1"/>
      <dgm:spPr/>
      <dgm:t>
        <a:bodyPr/>
        <a:lstStyle/>
        <a:p>
          <a:pPr rtl="1"/>
          <a:r>
            <a:rPr lang="ar-SA" sz="2400" b="1" dirty="0">
              <a:solidFill>
                <a:schemeClr val="tx1"/>
              </a:solidFill>
            </a:rPr>
            <a:t>الدرس الثاني: بناء تطبيقات الهواتف الذكية</a:t>
          </a:r>
        </a:p>
      </dgm:t>
    </dgm:pt>
    <dgm:pt modelId="{3756E664-A55D-4756-BA1C-20EE5C93EA42}" type="parTrans" cxnId="{E5E3D244-59A9-4E5D-A62A-8C9354182F80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8761A78-5FEF-493B-A010-469F66ABAB18}" type="sibTrans" cxnId="{E5E3D244-59A9-4E5D-A62A-8C9354182F80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4324138-A9AE-4FA0-A5D4-C1716CDC122F}">
      <dgm:prSet custT="1"/>
      <dgm:spPr/>
      <dgm:t>
        <a:bodyPr/>
        <a:lstStyle/>
        <a:p>
          <a:pPr rtl="1"/>
          <a:r>
            <a:rPr lang="ar-SA" sz="2400" b="1" dirty="0">
              <a:solidFill>
                <a:schemeClr val="tx1"/>
              </a:solidFill>
            </a:rPr>
            <a:t>الدرس الثالث: برمجة التطبيق</a:t>
          </a:r>
        </a:p>
      </dgm:t>
    </dgm:pt>
    <dgm:pt modelId="{64931752-D1C8-4154-A128-5F89F9C8D361}" type="parTrans" cxnId="{30D3DBC6-346A-48DA-9BA7-0A499E65C71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0FEC183-A372-4E6C-A865-026C615E1F73}" type="sibTrans" cxnId="{30D3DBC6-346A-48DA-9BA7-0A499E65C71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5E822A4-C9BE-43C7-A582-7E600160AE0C}" type="pres">
      <dgm:prSet presAssocID="{41774679-1DE4-4DEF-8634-76650D0C6B8E}" presName="linearFlow" presStyleCnt="0">
        <dgm:presLayoutVars>
          <dgm:dir val="rev"/>
          <dgm:resizeHandles val="exact"/>
        </dgm:presLayoutVars>
      </dgm:prSet>
      <dgm:spPr/>
    </dgm:pt>
    <dgm:pt modelId="{55804FF1-4334-4CA2-9EF4-536E703773A8}" type="pres">
      <dgm:prSet presAssocID="{099C9E65-E882-41B1-A210-07B4116F4008}" presName="composite" presStyleCnt="0"/>
      <dgm:spPr/>
    </dgm:pt>
    <dgm:pt modelId="{492E3CA5-EEAB-4F85-8F13-E1AEBAE4C1B3}" type="pres">
      <dgm:prSet presAssocID="{099C9E65-E882-41B1-A210-07B4116F4008}" presName="imgShp" presStyleLbl="fgImgPlace1" presStyleIdx="0" presStyleCnt="3"/>
      <dgm:spPr/>
    </dgm:pt>
    <dgm:pt modelId="{A3476AF2-5A8A-488A-97A1-4E3AA9A0546D}" type="pres">
      <dgm:prSet presAssocID="{099C9E65-E882-41B1-A210-07B4116F4008}" presName="txShp" presStyleLbl="node1" presStyleIdx="0" presStyleCnt="3">
        <dgm:presLayoutVars>
          <dgm:bulletEnabled val="1"/>
        </dgm:presLayoutVars>
      </dgm:prSet>
      <dgm:spPr/>
    </dgm:pt>
    <dgm:pt modelId="{53C8A2A0-CC7A-42F8-B958-B4BB7097863D}" type="pres">
      <dgm:prSet presAssocID="{4D34F618-0580-4EB8-8C65-19FCF0B62DD4}" presName="spacing" presStyleCnt="0"/>
      <dgm:spPr/>
    </dgm:pt>
    <dgm:pt modelId="{AB9E00A9-A1A0-4E71-BB7C-3F6FFA1D92B3}" type="pres">
      <dgm:prSet presAssocID="{01CC3BC1-4568-4FB4-B577-F6C2E9164CC6}" presName="composite" presStyleCnt="0"/>
      <dgm:spPr/>
    </dgm:pt>
    <dgm:pt modelId="{25D56C8C-2B87-4FA0-B3B7-46252D2B22BC}" type="pres">
      <dgm:prSet presAssocID="{01CC3BC1-4568-4FB4-B577-F6C2E9164CC6}" presName="imgShp" presStyleLbl="fgImgPlace1" presStyleIdx="1" presStyleCnt="3"/>
      <dgm:spPr/>
    </dgm:pt>
    <dgm:pt modelId="{50D7AB2F-FB16-4CDB-A7CD-80D94BD1B5FE}" type="pres">
      <dgm:prSet presAssocID="{01CC3BC1-4568-4FB4-B577-F6C2E9164CC6}" presName="txShp" presStyleLbl="node1" presStyleIdx="1" presStyleCnt="3">
        <dgm:presLayoutVars>
          <dgm:bulletEnabled val="1"/>
        </dgm:presLayoutVars>
      </dgm:prSet>
      <dgm:spPr/>
    </dgm:pt>
    <dgm:pt modelId="{9B6B3783-CFF9-4556-97B2-E98544F5DD88}" type="pres">
      <dgm:prSet presAssocID="{C8761A78-5FEF-493B-A010-469F66ABAB18}" presName="spacing" presStyleCnt="0"/>
      <dgm:spPr/>
    </dgm:pt>
    <dgm:pt modelId="{089041CA-1A22-4510-B911-C3FB97C5E179}" type="pres">
      <dgm:prSet presAssocID="{44324138-A9AE-4FA0-A5D4-C1716CDC122F}" presName="composite" presStyleCnt="0"/>
      <dgm:spPr/>
    </dgm:pt>
    <dgm:pt modelId="{778B4CB3-7B3E-4903-A220-429274394D15}" type="pres">
      <dgm:prSet presAssocID="{44324138-A9AE-4FA0-A5D4-C1716CDC122F}" presName="imgShp" presStyleLbl="fgImgPlace1" presStyleIdx="2" presStyleCnt="3"/>
      <dgm:spPr/>
    </dgm:pt>
    <dgm:pt modelId="{245DC712-9414-4A31-9B77-61A4EEBE68F2}" type="pres">
      <dgm:prSet presAssocID="{44324138-A9AE-4FA0-A5D4-C1716CDC122F}" presName="txShp" presStyleLbl="node1" presStyleIdx="2" presStyleCnt="3">
        <dgm:presLayoutVars>
          <dgm:bulletEnabled val="1"/>
        </dgm:presLayoutVars>
      </dgm:prSet>
      <dgm:spPr/>
    </dgm:pt>
  </dgm:ptLst>
  <dgm:cxnLst>
    <dgm:cxn modelId="{E5E3D244-59A9-4E5D-A62A-8C9354182F80}" srcId="{41774679-1DE4-4DEF-8634-76650D0C6B8E}" destId="{01CC3BC1-4568-4FB4-B577-F6C2E9164CC6}" srcOrd="1" destOrd="0" parTransId="{3756E664-A55D-4756-BA1C-20EE5C93EA42}" sibTransId="{C8761A78-5FEF-493B-A010-469F66ABAB18}"/>
    <dgm:cxn modelId="{5CCD3765-1670-499C-96C1-AE976FAB4B35}" type="presOf" srcId="{01CC3BC1-4568-4FB4-B577-F6C2E9164CC6}" destId="{50D7AB2F-FB16-4CDB-A7CD-80D94BD1B5FE}" srcOrd="0" destOrd="0" presId="urn:microsoft.com/office/officeart/2005/8/layout/vList3"/>
    <dgm:cxn modelId="{9A933246-E6BA-4608-90C1-3D9846C52B86}" type="presOf" srcId="{41774679-1DE4-4DEF-8634-76650D0C6B8E}" destId="{45E822A4-C9BE-43C7-A582-7E600160AE0C}" srcOrd="0" destOrd="0" presId="urn:microsoft.com/office/officeart/2005/8/layout/vList3"/>
    <dgm:cxn modelId="{30D3DBC6-346A-48DA-9BA7-0A499E65C71D}" srcId="{41774679-1DE4-4DEF-8634-76650D0C6B8E}" destId="{44324138-A9AE-4FA0-A5D4-C1716CDC122F}" srcOrd="2" destOrd="0" parTransId="{64931752-D1C8-4154-A128-5F89F9C8D361}" sibTransId="{90FEC183-A372-4E6C-A865-026C615E1F73}"/>
    <dgm:cxn modelId="{9D1791C8-C8D2-4464-9DA6-9B2B94206453}" type="presOf" srcId="{099C9E65-E882-41B1-A210-07B4116F4008}" destId="{A3476AF2-5A8A-488A-97A1-4E3AA9A0546D}" srcOrd="0" destOrd="0" presId="urn:microsoft.com/office/officeart/2005/8/layout/vList3"/>
    <dgm:cxn modelId="{732AE4E7-114C-4EDE-A6F5-90842A754743}" srcId="{41774679-1DE4-4DEF-8634-76650D0C6B8E}" destId="{099C9E65-E882-41B1-A210-07B4116F4008}" srcOrd="0" destOrd="0" parTransId="{BFBFD95C-49B6-41AB-ADD5-C86C404BEFF4}" sibTransId="{4D34F618-0580-4EB8-8C65-19FCF0B62DD4}"/>
    <dgm:cxn modelId="{2D5EF2F3-3251-4B7E-AF86-AAAC102F6FD4}" type="presOf" srcId="{44324138-A9AE-4FA0-A5D4-C1716CDC122F}" destId="{245DC712-9414-4A31-9B77-61A4EEBE68F2}" srcOrd="0" destOrd="0" presId="urn:microsoft.com/office/officeart/2005/8/layout/vList3"/>
    <dgm:cxn modelId="{A3B06E50-EBCB-4DA7-8E77-A1908AA759DB}" type="presParOf" srcId="{45E822A4-C9BE-43C7-A582-7E600160AE0C}" destId="{55804FF1-4334-4CA2-9EF4-536E703773A8}" srcOrd="0" destOrd="0" presId="urn:microsoft.com/office/officeart/2005/8/layout/vList3"/>
    <dgm:cxn modelId="{C57BA138-9B6E-4FBD-8178-86B83797CA0E}" type="presParOf" srcId="{55804FF1-4334-4CA2-9EF4-536E703773A8}" destId="{492E3CA5-EEAB-4F85-8F13-E1AEBAE4C1B3}" srcOrd="0" destOrd="0" presId="urn:microsoft.com/office/officeart/2005/8/layout/vList3"/>
    <dgm:cxn modelId="{35EED254-484F-4E21-BAAA-0D784ED2232E}" type="presParOf" srcId="{55804FF1-4334-4CA2-9EF4-536E703773A8}" destId="{A3476AF2-5A8A-488A-97A1-4E3AA9A0546D}" srcOrd="1" destOrd="0" presId="urn:microsoft.com/office/officeart/2005/8/layout/vList3"/>
    <dgm:cxn modelId="{F2090DA0-6D24-487A-8BB1-7BBCD681B7EE}" type="presParOf" srcId="{45E822A4-C9BE-43C7-A582-7E600160AE0C}" destId="{53C8A2A0-CC7A-42F8-B958-B4BB7097863D}" srcOrd="1" destOrd="0" presId="urn:microsoft.com/office/officeart/2005/8/layout/vList3"/>
    <dgm:cxn modelId="{B9928B10-25AE-4E30-B508-A3A8BA65C2D9}" type="presParOf" srcId="{45E822A4-C9BE-43C7-A582-7E600160AE0C}" destId="{AB9E00A9-A1A0-4E71-BB7C-3F6FFA1D92B3}" srcOrd="2" destOrd="0" presId="urn:microsoft.com/office/officeart/2005/8/layout/vList3"/>
    <dgm:cxn modelId="{882A267B-0BA2-4025-BAA1-3B1006B17A8C}" type="presParOf" srcId="{AB9E00A9-A1A0-4E71-BB7C-3F6FFA1D92B3}" destId="{25D56C8C-2B87-4FA0-B3B7-46252D2B22BC}" srcOrd="0" destOrd="0" presId="urn:microsoft.com/office/officeart/2005/8/layout/vList3"/>
    <dgm:cxn modelId="{8E5ACF67-3056-4551-94A6-FD7DD55A4ED4}" type="presParOf" srcId="{AB9E00A9-A1A0-4E71-BB7C-3F6FFA1D92B3}" destId="{50D7AB2F-FB16-4CDB-A7CD-80D94BD1B5FE}" srcOrd="1" destOrd="0" presId="urn:microsoft.com/office/officeart/2005/8/layout/vList3"/>
    <dgm:cxn modelId="{12665AAF-11C6-4E4E-931A-5E650C1E39C0}" type="presParOf" srcId="{45E822A4-C9BE-43C7-A582-7E600160AE0C}" destId="{9B6B3783-CFF9-4556-97B2-E98544F5DD88}" srcOrd="3" destOrd="0" presId="urn:microsoft.com/office/officeart/2005/8/layout/vList3"/>
    <dgm:cxn modelId="{9929C775-A079-445A-9415-684939FC17F0}" type="presParOf" srcId="{45E822A4-C9BE-43C7-A582-7E600160AE0C}" destId="{089041CA-1A22-4510-B911-C3FB97C5E179}" srcOrd="4" destOrd="0" presId="urn:microsoft.com/office/officeart/2005/8/layout/vList3"/>
    <dgm:cxn modelId="{F8390005-B4BE-4EF8-B86B-C3F4E7FB8C52}" type="presParOf" srcId="{089041CA-1A22-4510-B911-C3FB97C5E179}" destId="{778B4CB3-7B3E-4903-A220-429274394D15}" srcOrd="0" destOrd="0" presId="urn:microsoft.com/office/officeart/2005/8/layout/vList3"/>
    <dgm:cxn modelId="{6D893DBD-81E2-4A0D-A663-39C5C80EEE0B}" type="presParOf" srcId="{089041CA-1A22-4510-B911-C3FB97C5E179}" destId="{245DC712-9414-4A31-9B77-61A4EEBE68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F68976-1DFD-4AAC-8799-1D0B04A1DA87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ECE582-4BF5-4377-8FCD-AF80A45D430F}">
      <dgm:prSet phldrT="[Text]" custT="1"/>
      <dgm:spPr/>
      <dgm:t>
        <a:bodyPr/>
        <a:lstStyle/>
        <a:p>
          <a:pPr rtl="1"/>
          <a:r>
            <a:rPr lang="ar-SA" sz="1800" b="1" dirty="0"/>
            <a:t>التسميات</a:t>
          </a:r>
        </a:p>
        <a:p>
          <a:pPr rtl="1"/>
          <a:r>
            <a:rPr lang="en-US" sz="1800" b="1" dirty="0"/>
            <a:t>Labels</a:t>
          </a:r>
        </a:p>
      </dgm:t>
    </dgm:pt>
    <dgm:pt modelId="{E639A5BA-E23B-436F-9E3C-52DA0A4FD11A}" type="parTrans" cxnId="{035736B2-E796-4964-83BA-159CEBC51230}">
      <dgm:prSet/>
      <dgm:spPr/>
      <dgm:t>
        <a:bodyPr/>
        <a:lstStyle/>
        <a:p>
          <a:endParaRPr lang="en-US" sz="1800" b="1"/>
        </a:p>
      </dgm:t>
    </dgm:pt>
    <dgm:pt modelId="{64172AE5-8ECB-4755-9ECB-4B2BD9C94E75}" type="sibTrans" cxnId="{035736B2-E796-4964-83BA-159CEBC51230}">
      <dgm:prSet/>
      <dgm:spPr/>
      <dgm:t>
        <a:bodyPr/>
        <a:lstStyle/>
        <a:p>
          <a:endParaRPr lang="en-US" sz="1800" b="1"/>
        </a:p>
      </dgm:t>
    </dgm:pt>
    <dgm:pt modelId="{E9C3DF14-D00F-4B0D-93C2-275C47D75418}">
      <dgm:prSet custT="1"/>
      <dgm:spPr/>
      <dgm:t>
        <a:bodyPr/>
        <a:lstStyle/>
        <a:p>
          <a:pPr rtl="1"/>
          <a:r>
            <a:rPr lang="ar-SA" sz="1800" b="1" dirty="0"/>
            <a:t>مربعات النص</a:t>
          </a:r>
        </a:p>
        <a:p>
          <a:pPr rtl="1"/>
          <a:r>
            <a:rPr lang="en-US" sz="1800" b="1" dirty="0"/>
            <a:t> Text Boxes</a:t>
          </a:r>
          <a:endParaRPr lang="ar-SA" sz="1800" b="1" dirty="0"/>
        </a:p>
      </dgm:t>
    </dgm:pt>
    <dgm:pt modelId="{634CE560-4931-4A57-822C-FC0FDFD2B6B4}" type="parTrans" cxnId="{A2848709-C06E-4B03-89F3-854A0A94207E}">
      <dgm:prSet/>
      <dgm:spPr/>
      <dgm:t>
        <a:bodyPr/>
        <a:lstStyle/>
        <a:p>
          <a:endParaRPr lang="en-US" sz="1800" b="1"/>
        </a:p>
      </dgm:t>
    </dgm:pt>
    <dgm:pt modelId="{14BA0D13-8EE4-45D2-8A7F-758D2521F1CA}" type="sibTrans" cxnId="{A2848709-C06E-4B03-89F3-854A0A94207E}">
      <dgm:prSet/>
      <dgm:spPr/>
      <dgm:t>
        <a:bodyPr/>
        <a:lstStyle/>
        <a:p>
          <a:endParaRPr lang="en-US" sz="1800" b="1"/>
        </a:p>
      </dgm:t>
    </dgm:pt>
    <dgm:pt modelId="{09A06965-BF6B-44DC-B317-B4E84126E8E2}">
      <dgm:prSet custT="1"/>
      <dgm:spPr/>
      <dgm:t>
        <a:bodyPr/>
        <a:lstStyle/>
        <a:p>
          <a:pPr rtl="1"/>
          <a:r>
            <a:rPr lang="ar-SA" sz="1800" b="1" dirty="0"/>
            <a:t>الأزرار</a:t>
          </a:r>
        </a:p>
        <a:p>
          <a:pPr rtl="1"/>
          <a:r>
            <a:rPr lang="en-US" sz="1800" b="1" dirty="0"/>
            <a:t>Buttons</a:t>
          </a:r>
        </a:p>
      </dgm:t>
    </dgm:pt>
    <dgm:pt modelId="{CC66DF8D-F99B-40A2-9391-80551BC5D03D}" type="parTrans" cxnId="{F2194727-B21D-48BB-BA81-4EBFD00E1758}">
      <dgm:prSet/>
      <dgm:spPr/>
      <dgm:t>
        <a:bodyPr/>
        <a:lstStyle/>
        <a:p>
          <a:endParaRPr lang="en-US" sz="1800" b="1"/>
        </a:p>
      </dgm:t>
    </dgm:pt>
    <dgm:pt modelId="{4FF432EC-A8B4-4C3B-99F8-FA51FAC5303B}" type="sibTrans" cxnId="{F2194727-B21D-48BB-BA81-4EBFD00E1758}">
      <dgm:prSet/>
      <dgm:spPr/>
      <dgm:t>
        <a:bodyPr/>
        <a:lstStyle/>
        <a:p>
          <a:endParaRPr lang="en-US" sz="1800" b="1"/>
        </a:p>
      </dgm:t>
    </dgm:pt>
    <dgm:pt modelId="{CFF399FF-6652-461B-9929-4DC003C898C0}" type="pres">
      <dgm:prSet presAssocID="{FEF68976-1DFD-4AAC-8799-1D0B04A1DA87}" presName="Name0" presStyleCnt="0">
        <dgm:presLayoutVars>
          <dgm:dir val="rev"/>
          <dgm:resizeHandles val="exact"/>
        </dgm:presLayoutVars>
      </dgm:prSet>
      <dgm:spPr/>
    </dgm:pt>
    <dgm:pt modelId="{A23711C6-51E3-4C83-ADF8-845826769DD9}" type="pres">
      <dgm:prSet presAssocID="{AEECE582-4BF5-4377-8FCD-AF80A45D430F}" presName="composite" presStyleCnt="0"/>
      <dgm:spPr/>
    </dgm:pt>
    <dgm:pt modelId="{1BB1BE24-6002-47D2-A255-477428FF158A}" type="pres">
      <dgm:prSet presAssocID="{AEECE582-4BF5-4377-8FCD-AF80A45D430F}" presName="rect1" presStyleLbl="trAlignAcc1" presStyleIdx="0" presStyleCnt="3">
        <dgm:presLayoutVars>
          <dgm:bulletEnabled val="1"/>
        </dgm:presLayoutVars>
      </dgm:prSet>
      <dgm:spPr/>
    </dgm:pt>
    <dgm:pt modelId="{49D103A7-5736-4F41-B221-BD0DADE55842}" type="pres">
      <dgm:prSet presAssocID="{AEECE582-4BF5-4377-8FCD-AF80A45D430F}" presName="rect2" presStyleLbl="fgImgPlace1" presStyleIdx="0" presStyleCnt="3"/>
      <dgm:spPr/>
    </dgm:pt>
    <dgm:pt modelId="{E47847DF-D626-4FB2-8E61-BDE17801B0B2}" type="pres">
      <dgm:prSet presAssocID="{64172AE5-8ECB-4755-9ECB-4B2BD9C94E75}" presName="sibTrans" presStyleCnt="0"/>
      <dgm:spPr/>
    </dgm:pt>
    <dgm:pt modelId="{D1B315A2-4592-4ADA-8C7C-5F39E2F7BDDA}" type="pres">
      <dgm:prSet presAssocID="{E9C3DF14-D00F-4B0D-93C2-275C47D75418}" presName="composite" presStyleCnt="0"/>
      <dgm:spPr/>
    </dgm:pt>
    <dgm:pt modelId="{F05FC437-DB15-473B-A4F1-552AA2970C82}" type="pres">
      <dgm:prSet presAssocID="{E9C3DF14-D00F-4B0D-93C2-275C47D75418}" presName="rect1" presStyleLbl="trAlignAcc1" presStyleIdx="1" presStyleCnt="3">
        <dgm:presLayoutVars>
          <dgm:bulletEnabled val="1"/>
        </dgm:presLayoutVars>
      </dgm:prSet>
      <dgm:spPr/>
    </dgm:pt>
    <dgm:pt modelId="{DF99A0A5-564D-4E35-8918-916F3A76F850}" type="pres">
      <dgm:prSet presAssocID="{E9C3DF14-D00F-4B0D-93C2-275C47D75418}" presName="rect2" presStyleLbl="fgImgPlace1" presStyleIdx="1" presStyleCnt="3"/>
      <dgm:spPr/>
    </dgm:pt>
    <dgm:pt modelId="{FDD0DD90-225A-4C0E-A2E6-A8E027FEE13B}" type="pres">
      <dgm:prSet presAssocID="{14BA0D13-8EE4-45D2-8A7F-758D2521F1CA}" presName="sibTrans" presStyleCnt="0"/>
      <dgm:spPr/>
    </dgm:pt>
    <dgm:pt modelId="{B3CBEC08-C4DE-43C3-AEC9-19BBC71DBCAD}" type="pres">
      <dgm:prSet presAssocID="{09A06965-BF6B-44DC-B317-B4E84126E8E2}" presName="composite" presStyleCnt="0"/>
      <dgm:spPr/>
    </dgm:pt>
    <dgm:pt modelId="{A561AB19-D873-4842-866B-C855AD7F6FB9}" type="pres">
      <dgm:prSet presAssocID="{09A06965-BF6B-44DC-B317-B4E84126E8E2}" presName="rect1" presStyleLbl="trAlignAcc1" presStyleIdx="2" presStyleCnt="3">
        <dgm:presLayoutVars>
          <dgm:bulletEnabled val="1"/>
        </dgm:presLayoutVars>
      </dgm:prSet>
      <dgm:spPr/>
    </dgm:pt>
    <dgm:pt modelId="{38248ABB-21B2-469E-AB19-AD30D2B3E386}" type="pres">
      <dgm:prSet presAssocID="{09A06965-BF6B-44DC-B317-B4E84126E8E2}" presName="rect2" presStyleLbl="fgImgPlace1" presStyleIdx="2" presStyleCnt="3"/>
      <dgm:spPr/>
    </dgm:pt>
  </dgm:ptLst>
  <dgm:cxnLst>
    <dgm:cxn modelId="{A2848709-C06E-4B03-89F3-854A0A94207E}" srcId="{FEF68976-1DFD-4AAC-8799-1D0B04A1DA87}" destId="{E9C3DF14-D00F-4B0D-93C2-275C47D75418}" srcOrd="1" destOrd="0" parTransId="{634CE560-4931-4A57-822C-FC0FDFD2B6B4}" sibTransId="{14BA0D13-8EE4-45D2-8A7F-758D2521F1CA}"/>
    <dgm:cxn modelId="{62CB550C-31D1-4431-B185-D3FB939CF997}" type="presOf" srcId="{FEF68976-1DFD-4AAC-8799-1D0B04A1DA87}" destId="{CFF399FF-6652-461B-9929-4DC003C898C0}" srcOrd="0" destOrd="0" presId="urn:microsoft.com/office/officeart/2008/layout/PictureStrips"/>
    <dgm:cxn modelId="{F2194727-B21D-48BB-BA81-4EBFD00E1758}" srcId="{FEF68976-1DFD-4AAC-8799-1D0B04A1DA87}" destId="{09A06965-BF6B-44DC-B317-B4E84126E8E2}" srcOrd="2" destOrd="0" parTransId="{CC66DF8D-F99B-40A2-9391-80551BC5D03D}" sibTransId="{4FF432EC-A8B4-4C3B-99F8-FA51FAC5303B}"/>
    <dgm:cxn modelId="{F0A47881-AC89-42B1-BD7A-201B428D2D47}" type="presOf" srcId="{E9C3DF14-D00F-4B0D-93C2-275C47D75418}" destId="{F05FC437-DB15-473B-A4F1-552AA2970C82}" srcOrd="0" destOrd="0" presId="urn:microsoft.com/office/officeart/2008/layout/PictureStrips"/>
    <dgm:cxn modelId="{08939393-0B63-46B0-887C-7F15845B9DF9}" type="presOf" srcId="{09A06965-BF6B-44DC-B317-B4E84126E8E2}" destId="{A561AB19-D873-4842-866B-C855AD7F6FB9}" srcOrd="0" destOrd="0" presId="urn:microsoft.com/office/officeart/2008/layout/PictureStrips"/>
    <dgm:cxn modelId="{DA936CAE-B250-4AF4-8F21-3C363AC8F685}" type="presOf" srcId="{AEECE582-4BF5-4377-8FCD-AF80A45D430F}" destId="{1BB1BE24-6002-47D2-A255-477428FF158A}" srcOrd="0" destOrd="0" presId="urn:microsoft.com/office/officeart/2008/layout/PictureStrips"/>
    <dgm:cxn modelId="{035736B2-E796-4964-83BA-159CEBC51230}" srcId="{FEF68976-1DFD-4AAC-8799-1D0B04A1DA87}" destId="{AEECE582-4BF5-4377-8FCD-AF80A45D430F}" srcOrd="0" destOrd="0" parTransId="{E639A5BA-E23B-436F-9E3C-52DA0A4FD11A}" sibTransId="{64172AE5-8ECB-4755-9ECB-4B2BD9C94E75}"/>
    <dgm:cxn modelId="{25EB7A32-45F5-44C5-A008-61AA7E5CBBBF}" type="presParOf" srcId="{CFF399FF-6652-461B-9929-4DC003C898C0}" destId="{A23711C6-51E3-4C83-ADF8-845826769DD9}" srcOrd="0" destOrd="0" presId="urn:microsoft.com/office/officeart/2008/layout/PictureStrips"/>
    <dgm:cxn modelId="{7E32B31E-786F-43FA-99C1-1B46C2DCCDEA}" type="presParOf" srcId="{A23711C6-51E3-4C83-ADF8-845826769DD9}" destId="{1BB1BE24-6002-47D2-A255-477428FF158A}" srcOrd="0" destOrd="0" presId="urn:microsoft.com/office/officeart/2008/layout/PictureStrips"/>
    <dgm:cxn modelId="{681012A2-576B-4D78-BE68-4F6B853051D5}" type="presParOf" srcId="{A23711C6-51E3-4C83-ADF8-845826769DD9}" destId="{49D103A7-5736-4F41-B221-BD0DADE55842}" srcOrd="1" destOrd="0" presId="urn:microsoft.com/office/officeart/2008/layout/PictureStrips"/>
    <dgm:cxn modelId="{0D080BA0-D637-4793-B878-6EDCEAEBE457}" type="presParOf" srcId="{CFF399FF-6652-461B-9929-4DC003C898C0}" destId="{E47847DF-D626-4FB2-8E61-BDE17801B0B2}" srcOrd="1" destOrd="0" presId="urn:microsoft.com/office/officeart/2008/layout/PictureStrips"/>
    <dgm:cxn modelId="{3AABA086-9726-4A55-93D5-AFDF9198F5FF}" type="presParOf" srcId="{CFF399FF-6652-461B-9929-4DC003C898C0}" destId="{D1B315A2-4592-4ADA-8C7C-5F39E2F7BDDA}" srcOrd="2" destOrd="0" presId="urn:microsoft.com/office/officeart/2008/layout/PictureStrips"/>
    <dgm:cxn modelId="{342BC57F-DC14-40FE-99CF-93401B1B9E24}" type="presParOf" srcId="{D1B315A2-4592-4ADA-8C7C-5F39E2F7BDDA}" destId="{F05FC437-DB15-473B-A4F1-552AA2970C82}" srcOrd="0" destOrd="0" presId="urn:microsoft.com/office/officeart/2008/layout/PictureStrips"/>
    <dgm:cxn modelId="{60A3EA0F-FD8B-4A7A-8128-02395E23920A}" type="presParOf" srcId="{D1B315A2-4592-4ADA-8C7C-5F39E2F7BDDA}" destId="{DF99A0A5-564D-4E35-8918-916F3A76F850}" srcOrd="1" destOrd="0" presId="urn:microsoft.com/office/officeart/2008/layout/PictureStrips"/>
    <dgm:cxn modelId="{8AC3780A-FAED-4336-83AB-C317BD03CDE9}" type="presParOf" srcId="{CFF399FF-6652-461B-9929-4DC003C898C0}" destId="{FDD0DD90-225A-4C0E-A2E6-A8E027FEE13B}" srcOrd="3" destOrd="0" presId="urn:microsoft.com/office/officeart/2008/layout/PictureStrips"/>
    <dgm:cxn modelId="{855B4B3F-F4A9-4CC0-8E4A-4455E6D0E50C}" type="presParOf" srcId="{CFF399FF-6652-461B-9929-4DC003C898C0}" destId="{B3CBEC08-C4DE-43C3-AEC9-19BBC71DBCAD}" srcOrd="4" destOrd="0" presId="urn:microsoft.com/office/officeart/2008/layout/PictureStrips"/>
    <dgm:cxn modelId="{03D6FF4E-3FE4-4A9A-8866-7193ECE82D5C}" type="presParOf" srcId="{B3CBEC08-C4DE-43C3-AEC9-19BBC71DBCAD}" destId="{A561AB19-D873-4842-866B-C855AD7F6FB9}" srcOrd="0" destOrd="0" presId="urn:microsoft.com/office/officeart/2008/layout/PictureStrips"/>
    <dgm:cxn modelId="{DE4B6955-BBAF-479B-8D43-F488B84CC9F0}" type="presParOf" srcId="{B3CBEC08-C4DE-43C3-AEC9-19BBC71DBCAD}" destId="{38248ABB-21B2-469E-AB19-AD30D2B3E38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F68976-1DFD-4AAC-8799-1D0B04A1DA87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ECE582-4BF5-4377-8FCD-AF80A45D430F}">
      <dgm:prSet phldrT="[Text]"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2400" b="1" dirty="0"/>
            <a:t>منظمة بشكل جيد</a:t>
          </a:r>
          <a:endParaRPr lang="en-US" sz="2400" b="1" dirty="0">
            <a:cs typeface="+mj-cs"/>
          </a:endParaRPr>
        </a:p>
      </dgm:t>
    </dgm:pt>
    <dgm:pt modelId="{E639A5BA-E23B-436F-9E3C-52DA0A4FD11A}" type="parTrans" cxnId="{035736B2-E796-4964-83BA-159CEBC51230}">
      <dgm:prSet/>
      <dgm:spPr/>
      <dgm:t>
        <a:bodyPr/>
        <a:lstStyle/>
        <a:p>
          <a:endParaRPr lang="en-US" sz="2400"/>
        </a:p>
      </dgm:t>
    </dgm:pt>
    <dgm:pt modelId="{64172AE5-8ECB-4755-9ECB-4B2BD9C94E75}" type="sibTrans" cxnId="{035736B2-E796-4964-83BA-159CEBC51230}">
      <dgm:prSet/>
      <dgm:spPr/>
      <dgm:t>
        <a:bodyPr/>
        <a:lstStyle/>
        <a:p>
          <a:endParaRPr lang="en-US" sz="2400"/>
        </a:p>
      </dgm:t>
    </dgm:pt>
    <dgm:pt modelId="{3FEB7596-58A3-44FB-BDB8-619467136A28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2400" b="1"/>
            <a:t>بسيطة</a:t>
          </a:r>
          <a:endParaRPr lang="ar-SA" sz="2400" b="1" dirty="0"/>
        </a:p>
      </dgm:t>
    </dgm:pt>
    <dgm:pt modelId="{CE56BBE0-137E-4AD8-8AB8-A7398450D8B5}" type="parTrans" cxnId="{4BCA0754-B5DA-43EF-BC26-C542D0C637FF}">
      <dgm:prSet/>
      <dgm:spPr/>
      <dgm:t>
        <a:bodyPr/>
        <a:lstStyle/>
        <a:p>
          <a:endParaRPr lang="en-US" sz="2400"/>
        </a:p>
      </dgm:t>
    </dgm:pt>
    <dgm:pt modelId="{60D63D68-D2F6-4CAB-87C7-5B0ACA1F9D65}" type="sibTrans" cxnId="{4BCA0754-B5DA-43EF-BC26-C542D0C637FF}">
      <dgm:prSet/>
      <dgm:spPr/>
      <dgm:t>
        <a:bodyPr/>
        <a:lstStyle/>
        <a:p>
          <a:endParaRPr lang="en-US" sz="2400"/>
        </a:p>
      </dgm:t>
    </dgm:pt>
    <dgm:pt modelId="{AED4573B-1642-4FF3-B12B-5FB79878DF28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2400" b="1"/>
            <a:t>تعمل بكفاءة</a:t>
          </a:r>
          <a:endParaRPr lang="ar-SA" sz="2400" b="1" dirty="0"/>
        </a:p>
      </dgm:t>
    </dgm:pt>
    <dgm:pt modelId="{C0252C00-DD79-4C29-8147-9A20EAA1D9CA}" type="parTrans" cxnId="{AF343CC8-D98F-460A-A60B-A9153A1C2B3F}">
      <dgm:prSet/>
      <dgm:spPr/>
      <dgm:t>
        <a:bodyPr/>
        <a:lstStyle/>
        <a:p>
          <a:endParaRPr lang="en-US" sz="2400"/>
        </a:p>
      </dgm:t>
    </dgm:pt>
    <dgm:pt modelId="{3B9D3060-AE27-47ED-B86E-BFCA73AD51D0}" type="sibTrans" cxnId="{AF343CC8-D98F-460A-A60B-A9153A1C2B3F}">
      <dgm:prSet/>
      <dgm:spPr/>
      <dgm:t>
        <a:bodyPr/>
        <a:lstStyle/>
        <a:p>
          <a:endParaRPr lang="en-US" sz="2400"/>
        </a:p>
      </dgm:t>
    </dgm:pt>
    <dgm:pt modelId="{03A44DB0-2EB4-4E0E-9770-052DE749CA30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2400" b="1"/>
            <a:t>متجاوبة مع حاجات المستخدم</a:t>
          </a:r>
          <a:endParaRPr lang="ar-SA" sz="2400" b="1" dirty="0"/>
        </a:p>
      </dgm:t>
    </dgm:pt>
    <dgm:pt modelId="{BE1C9447-2408-46CF-BFE2-78DB1349DCA6}" type="parTrans" cxnId="{1C81752C-215C-4B2F-AE8D-BD1695F9BE6B}">
      <dgm:prSet/>
      <dgm:spPr/>
      <dgm:t>
        <a:bodyPr/>
        <a:lstStyle/>
        <a:p>
          <a:endParaRPr lang="en-US" sz="2400"/>
        </a:p>
      </dgm:t>
    </dgm:pt>
    <dgm:pt modelId="{7213FD54-7672-4FDA-AE6F-E7B02A1522B1}" type="sibTrans" cxnId="{1C81752C-215C-4B2F-AE8D-BD1695F9BE6B}">
      <dgm:prSet/>
      <dgm:spPr/>
      <dgm:t>
        <a:bodyPr/>
        <a:lstStyle/>
        <a:p>
          <a:endParaRPr lang="en-US" sz="2400"/>
        </a:p>
      </dgm:t>
    </dgm:pt>
    <dgm:pt modelId="{ED54D95D-1EBA-4A1D-A667-D9A0464998F3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2400" b="1"/>
            <a:t>مرنة</a:t>
          </a:r>
          <a:endParaRPr lang="ar-SA" sz="2400" b="1" dirty="0"/>
        </a:p>
      </dgm:t>
    </dgm:pt>
    <dgm:pt modelId="{EFD2740B-E293-46D5-8CEF-7053CB403775}" type="parTrans" cxnId="{29B93E8F-01F3-477B-A8B9-FAB71BCB2A97}">
      <dgm:prSet/>
      <dgm:spPr/>
      <dgm:t>
        <a:bodyPr/>
        <a:lstStyle/>
        <a:p>
          <a:endParaRPr lang="en-US" sz="2400"/>
        </a:p>
      </dgm:t>
    </dgm:pt>
    <dgm:pt modelId="{75EDDFB5-C6A2-4630-A49E-FB64C637C074}" type="sibTrans" cxnId="{29B93E8F-01F3-477B-A8B9-FAB71BCB2A97}">
      <dgm:prSet/>
      <dgm:spPr/>
      <dgm:t>
        <a:bodyPr/>
        <a:lstStyle/>
        <a:p>
          <a:endParaRPr lang="en-US" sz="2400"/>
        </a:p>
      </dgm:t>
    </dgm:pt>
    <dgm:pt modelId="{CFF399FF-6652-461B-9929-4DC003C898C0}" type="pres">
      <dgm:prSet presAssocID="{FEF68976-1DFD-4AAC-8799-1D0B04A1DA87}" presName="Name0" presStyleCnt="0">
        <dgm:presLayoutVars>
          <dgm:dir val="rev"/>
          <dgm:resizeHandles val="exact"/>
        </dgm:presLayoutVars>
      </dgm:prSet>
      <dgm:spPr/>
    </dgm:pt>
    <dgm:pt modelId="{A23711C6-51E3-4C83-ADF8-845826769DD9}" type="pres">
      <dgm:prSet presAssocID="{AEECE582-4BF5-4377-8FCD-AF80A45D430F}" presName="composite" presStyleCnt="0"/>
      <dgm:spPr/>
    </dgm:pt>
    <dgm:pt modelId="{1BB1BE24-6002-47D2-A255-477428FF158A}" type="pres">
      <dgm:prSet presAssocID="{AEECE582-4BF5-4377-8FCD-AF80A45D430F}" presName="rect1" presStyleLbl="trAlignAcc1" presStyleIdx="0" presStyleCnt="5">
        <dgm:presLayoutVars>
          <dgm:bulletEnabled val="1"/>
        </dgm:presLayoutVars>
      </dgm:prSet>
      <dgm:spPr/>
    </dgm:pt>
    <dgm:pt modelId="{49D103A7-5736-4F41-B221-BD0DADE55842}" type="pres">
      <dgm:prSet presAssocID="{AEECE582-4BF5-4377-8FCD-AF80A45D430F}" presName="rect2" presStyleLbl="fgImgPlace1" presStyleIdx="0" presStyleCnt="5"/>
      <dgm:spPr/>
    </dgm:pt>
    <dgm:pt modelId="{E47847DF-D626-4FB2-8E61-BDE17801B0B2}" type="pres">
      <dgm:prSet presAssocID="{64172AE5-8ECB-4755-9ECB-4B2BD9C94E75}" presName="sibTrans" presStyleCnt="0"/>
      <dgm:spPr/>
    </dgm:pt>
    <dgm:pt modelId="{E18469C5-9235-44C5-A7DF-FEB8EB196EFF}" type="pres">
      <dgm:prSet presAssocID="{3FEB7596-58A3-44FB-BDB8-619467136A28}" presName="composite" presStyleCnt="0"/>
      <dgm:spPr/>
    </dgm:pt>
    <dgm:pt modelId="{FDF0B681-F77F-4C8E-9EDE-23D5858C8C83}" type="pres">
      <dgm:prSet presAssocID="{3FEB7596-58A3-44FB-BDB8-619467136A28}" presName="rect1" presStyleLbl="trAlignAcc1" presStyleIdx="1" presStyleCnt="5">
        <dgm:presLayoutVars>
          <dgm:bulletEnabled val="1"/>
        </dgm:presLayoutVars>
      </dgm:prSet>
      <dgm:spPr/>
    </dgm:pt>
    <dgm:pt modelId="{BF93C35D-220E-4DB0-BC31-C42CAE84D1F1}" type="pres">
      <dgm:prSet presAssocID="{3FEB7596-58A3-44FB-BDB8-619467136A28}" presName="rect2" presStyleLbl="fgImgPlace1" presStyleIdx="1" presStyleCnt="5"/>
      <dgm:spPr/>
    </dgm:pt>
    <dgm:pt modelId="{089ED595-5D98-4C67-A673-3D1CF51EF388}" type="pres">
      <dgm:prSet presAssocID="{60D63D68-D2F6-4CAB-87C7-5B0ACA1F9D65}" presName="sibTrans" presStyleCnt="0"/>
      <dgm:spPr/>
    </dgm:pt>
    <dgm:pt modelId="{54187DD5-A06A-4AAE-B8E2-777E855F04E8}" type="pres">
      <dgm:prSet presAssocID="{AED4573B-1642-4FF3-B12B-5FB79878DF28}" presName="composite" presStyleCnt="0"/>
      <dgm:spPr/>
    </dgm:pt>
    <dgm:pt modelId="{B2558302-B359-4275-9105-2CF088EB40E8}" type="pres">
      <dgm:prSet presAssocID="{AED4573B-1642-4FF3-B12B-5FB79878DF28}" presName="rect1" presStyleLbl="trAlignAcc1" presStyleIdx="2" presStyleCnt="5">
        <dgm:presLayoutVars>
          <dgm:bulletEnabled val="1"/>
        </dgm:presLayoutVars>
      </dgm:prSet>
      <dgm:spPr/>
    </dgm:pt>
    <dgm:pt modelId="{5933C3F5-83E7-4FB3-BC17-E53BFB997FF7}" type="pres">
      <dgm:prSet presAssocID="{AED4573B-1642-4FF3-B12B-5FB79878DF28}" presName="rect2" presStyleLbl="fgImgPlace1" presStyleIdx="2" presStyleCnt="5"/>
      <dgm:spPr/>
    </dgm:pt>
    <dgm:pt modelId="{84FE89CC-04CF-4BAC-AECF-86151355C837}" type="pres">
      <dgm:prSet presAssocID="{3B9D3060-AE27-47ED-B86E-BFCA73AD51D0}" presName="sibTrans" presStyleCnt="0"/>
      <dgm:spPr/>
    </dgm:pt>
    <dgm:pt modelId="{1515CB88-BAFD-49F3-A21D-C445EFAB4224}" type="pres">
      <dgm:prSet presAssocID="{03A44DB0-2EB4-4E0E-9770-052DE749CA30}" presName="composite" presStyleCnt="0"/>
      <dgm:spPr/>
    </dgm:pt>
    <dgm:pt modelId="{350746B0-E3C8-4CAD-A264-F07E3F750531}" type="pres">
      <dgm:prSet presAssocID="{03A44DB0-2EB4-4E0E-9770-052DE749CA30}" presName="rect1" presStyleLbl="trAlignAcc1" presStyleIdx="3" presStyleCnt="5">
        <dgm:presLayoutVars>
          <dgm:bulletEnabled val="1"/>
        </dgm:presLayoutVars>
      </dgm:prSet>
      <dgm:spPr/>
    </dgm:pt>
    <dgm:pt modelId="{692CCEC8-A45E-4BA0-ACC9-D2D355B83964}" type="pres">
      <dgm:prSet presAssocID="{03A44DB0-2EB4-4E0E-9770-052DE749CA30}" presName="rect2" presStyleLbl="fgImgPlace1" presStyleIdx="3" presStyleCnt="5"/>
      <dgm:spPr/>
    </dgm:pt>
    <dgm:pt modelId="{6ECB7F81-C1B0-4808-AC6F-F73548767B1F}" type="pres">
      <dgm:prSet presAssocID="{7213FD54-7672-4FDA-AE6F-E7B02A1522B1}" presName="sibTrans" presStyleCnt="0"/>
      <dgm:spPr/>
    </dgm:pt>
    <dgm:pt modelId="{A0FD6952-E27E-4998-B037-F91BB4D29D8F}" type="pres">
      <dgm:prSet presAssocID="{ED54D95D-1EBA-4A1D-A667-D9A0464998F3}" presName="composite" presStyleCnt="0"/>
      <dgm:spPr/>
    </dgm:pt>
    <dgm:pt modelId="{6DD81C10-A296-4354-AE32-CED3B306CFE5}" type="pres">
      <dgm:prSet presAssocID="{ED54D95D-1EBA-4A1D-A667-D9A0464998F3}" presName="rect1" presStyleLbl="trAlignAcc1" presStyleIdx="4" presStyleCnt="5">
        <dgm:presLayoutVars>
          <dgm:bulletEnabled val="1"/>
        </dgm:presLayoutVars>
      </dgm:prSet>
      <dgm:spPr/>
    </dgm:pt>
    <dgm:pt modelId="{22E16091-ED37-4C45-B9CB-425F817B1F78}" type="pres">
      <dgm:prSet presAssocID="{ED54D95D-1EBA-4A1D-A667-D9A0464998F3}" presName="rect2" presStyleLbl="fgImgPlace1" presStyleIdx="4" presStyleCnt="5"/>
      <dgm:spPr/>
    </dgm:pt>
  </dgm:ptLst>
  <dgm:cxnLst>
    <dgm:cxn modelId="{62CB550C-31D1-4431-B185-D3FB939CF997}" type="presOf" srcId="{FEF68976-1DFD-4AAC-8799-1D0B04A1DA87}" destId="{CFF399FF-6652-461B-9929-4DC003C898C0}" srcOrd="0" destOrd="0" presId="urn:microsoft.com/office/officeart/2008/layout/PictureStrips"/>
    <dgm:cxn modelId="{1C81752C-215C-4B2F-AE8D-BD1695F9BE6B}" srcId="{FEF68976-1DFD-4AAC-8799-1D0B04A1DA87}" destId="{03A44DB0-2EB4-4E0E-9770-052DE749CA30}" srcOrd="3" destOrd="0" parTransId="{BE1C9447-2408-46CF-BFE2-78DB1349DCA6}" sibTransId="{7213FD54-7672-4FDA-AE6F-E7B02A1522B1}"/>
    <dgm:cxn modelId="{4BCA0754-B5DA-43EF-BC26-C542D0C637FF}" srcId="{FEF68976-1DFD-4AAC-8799-1D0B04A1DA87}" destId="{3FEB7596-58A3-44FB-BDB8-619467136A28}" srcOrd="1" destOrd="0" parTransId="{CE56BBE0-137E-4AD8-8AB8-A7398450D8B5}" sibTransId="{60D63D68-D2F6-4CAB-87C7-5B0ACA1F9D65}"/>
    <dgm:cxn modelId="{094AE689-1DF0-4315-9D32-41C74AC4EBFB}" type="presOf" srcId="{AED4573B-1642-4FF3-B12B-5FB79878DF28}" destId="{B2558302-B359-4275-9105-2CF088EB40E8}" srcOrd="0" destOrd="0" presId="urn:microsoft.com/office/officeart/2008/layout/PictureStrips"/>
    <dgm:cxn modelId="{55C9628C-5821-4C5C-A200-748DDB209020}" type="presOf" srcId="{3FEB7596-58A3-44FB-BDB8-619467136A28}" destId="{FDF0B681-F77F-4C8E-9EDE-23D5858C8C83}" srcOrd="0" destOrd="0" presId="urn:microsoft.com/office/officeart/2008/layout/PictureStrips"/>
    <dgm:cxn modelId="{29B93E8F-01F3-477B-A8B9-FAB71BCB2A97}" srcId="{FEF68976-1DFD-4AAC-8799-1D0B04A1DA87}" destId="{ED54D95D-1EBA-4A1D-A667-D9A0464998F3}" srcOrd="4" destOrd="0" parTransId="{EFD2740B-E293-46D5-8CEF-7053CB403775}" sibTransId="{75EDDFB5-C6A2-4630-A49E-FB64C637C074}"/>
    <dgm:cxn modelId="{DA936CAE-B250-4AF4-8F21-3C363AC8F685}" type="presOf" srcId="{AEECE582-4BF5-4377-8FCD-AF80A45D430F}" destId="{1BB1BE24-6002-47D2-A255-477428FF158A}" srcOrd="0" destOrd="0" presId="urn:microsoft.com/office/officeart/2008/layout/PictureStrips"/>
    <dgm:cxn modelId="{035736B2-E796-4964-83BA-159CEBC51230}" srcId="{FEF68976-1DFD-4AAC-8799-1D0B04A1DA87}" destId="{AEECE582-4BF5-4377-8FCD-AF80A45D430F}" srcOrd="0" destOrd="0" parTransId="{E639A5BA-E23B-436F-9E3C-52DA0A4FD11A}" sibTransId="{64172AE5-8ECB-4755-9ECB-4B2BD9C94E75}"/>
    <dgm:cxn modelId="{A2A01EC0-E73D-49E2-A815-A48936F42606}" type="presOf" srcId="{ED54D95D-1EBA-4A1D-A667-D9A0464998F3}" destId="{6DD81C10-A296-4354-AE32-CED3B306CFE5}" srcOrd="0" destOrd="0" presId="urn:microsoft.com/office/officeart/2008/layout/PictureStrips"/>
    <dgm:cxn modelId="{AF343CC8-D98F-460A-A60B-A9153A1C2B3F}" srcId="{FEF68976-1DFD-4AAC-8799-1D0B04A1DA87}" destId="{AED4573B-1642-4FF3-B12B-5FB79878DF28}" srcOrd="2" destOrd="0" parTransId="{C0252C00-DD79-4C29-8147-9A20EAA1D9CA}" sibTransId="{3B9D3060-AE27-47ED-B86E-BFCA73AD51D0}"/>
    <dgm:cxn modelId="{C91237FA-8DF6-4900-A462-635E5A20CC70}" type="presOf" srcId="{03A44DB0-2EB4-4E0E-9770-052DE749CA30}" destId="{350746B0-E3C8-4CAD-A264-F07E3F750531}" srcOrd="0" destOrd="0" presId="urn:microsoft.com/office/officeart/2008/layout/PictureStrips"/>
    <dgm:cxn modelId="{25EB7A32-45F5-44C5-A008-61AA7E5CBBBF}" type="presParOf" srcId="{CFF399FF-6652-461B-9929-4DC003C898C0}" destId="{A23711C6-51E3-4C83-ADF8-845826769DD9}" srcOrd="0" destOrd="0" presId="urn:microsoft.com/office/officeart/2008/layout/PictureStrips"/>
    <dgm:cxn modelId="{7E32B31E-786F-43FA-99C1-1B46C2DCCDEA}" type="presParOf" srcId="{A23711C6-51E3-4C83-ADF8-845826769DD9}" destId="{1BB1BE24-6002-47D2-A255-477428FF158A}" srcOrd="0" destOrd="0" presId="urn:microsoft.com/office/officeart/2008/layout/PictureStrips"/>
    <dgm:cxn modelId="{681012A2-576B-4D78-BE68-4F6B853051D5}" type="presParOf" srcId="{A23711C6-51E3-4C83-ADF8-845826769DD9}" destId="{49D103A7-5736-4F41-B221-BD0DADE55842}" srcOrd="1" destOrd="0" presId="urn:microsoft.com/office/officeart/2008/layout/PictureStrips"/>
    <dgm:cxn modelId="{0D080BA0-D637-4793-B878-6EDCEAEBE457}" type="presParOf" srcId="{CFF399FF-6652-461B-9929-4DC003C898C0}" destId="{E47847DF-D626-4FB2-8E61-BDE17801B0B2}" srcOrd="1" destOrd="0" presId="urn:microsoft.com/office/officeart/2008/layout/PictureStrips"/>
    <dgm:cxn modelId="{E083019A-55DC-4DBA-9B41-93E61055E64D}" type="presParOf" srcId="{CFF399FF-6652-461B-9929-4DC003C898C0}" destId="{E18469C5-9235-44C5-A7DF-FEB8EB196EFF}" srcOrd="2" destOrd="0" presId="urn:microsoft.com/office/officeart/2008/layout/PictureStrips"/>
    <dgm:cxn modelId="{A673C157-E5C3-40A1-8B77-FC26F02B18B7}" type="presParOf" srcId="{E18469C5-9235-44C5-A7DF-FEB8EB196EFF}" destId="{FDF0B681-F77F-4C8E-9EDE-23D5858C8C83}" srcOrd="0" destOrd="0" presId="urn:microsoft.com/office/officeart/2008/layout/PictureStrips"/>
    <dgm:cxn modelId="{DEC55515-4E57-48FF-AAD2-A4AEBD81C631}" type="presParOf" srcId="{E18469C5-9235-44C5-A7DF-FEB8EB196EFF}" destId="{BF93C35D-220E-4DB0-BC31-C42CAE84D1F1}" srcOrd="1" destOrd="0" presId="urn:microsoft.com/office/officeart/2008/layout/PictureStrips"/>
    <dgm:cxn modelId="{D5F347CD-4461-4B62-801F-B69CE682BAE4}" type="presParOf" srcId="{CFF399FF-6652-461B-9929-4DC003C898C0}" destId="{089ED595-5D98-4C67-A673-3D1CF51EF388}" srcOrd="3" destOrd="0" presId="urn:microsoft.com/office/officeart/2008/layout/PictureStrips"/>
    <dgm:cxn modelId="{E5EEEFC2-9B22-47A0-B286-4CB7EA268A2C}" type="presParOf" srcId="{CFF399FF-6652-461B-9929-4DC003C898C0}" destId="{54187DD5-A06A-4AAE-B8E2-777E855F04E8}" srcOrd="4" destOrd="0" presId="urn:microsoft.com/office/officeart/2008/layout/PictureStrips"/>
    <dgm:cxn modelId="{29944109-C12A-4CED-99FD-321C4F001A72}" type="presParOf" srcId="{54187DD5-A06A-4AAE-B8E2-777E855F04E8}" destId="{B2558302-B359-4275-9105-2CF088EB40E8}" srcOrd="0" destOrd="0" presId="urn:microsoft.com/office/officeart/2008/layout/PictureStrips"/>
    <dgm:cxn modelId="{AC25BE39-C1C4-4896-9957-EAEC39F3F352}" type="presParOf" srcId="{54187DD5-A06A-4AAE-B8E2-777E855F04E8}" destId="{5933C3F5-83E7-4FB3-BC17-E53BFB997FF7}" srcOrd="1" destOrd="0" presId="urn:microsoft.com/office/officeart/2008/layout/PictureStrips"/>
    <dgm:cxn modelId="{F032E752-0EBB-42C5-9676-49425ACAD956}" type="presParOf" srcId="{CFF399FF-6652-461B-9929-4DC003C898C0}" destId="{84FE89CC-04CF-4BAC-AECF-86151355C837}" srcOrd="5" destOrd="0" presId="urn:microsoft.com/office/officeart/2008/layout/PictureStrips"/>
    <dgm:cxn modelId="{1D25087F-6915-4F1F-8027-F986626BA03B}" type="presParOf" srcId="{CFF399FF-6652-461B-9929-4DC003C898C0}" destId="{1515CB88-BAFD-49F3-A21D-C445EFAB4224}" srcOrd="6" destOrd="0" presId="urn:microsoft.com/office/officeart/2008/layout/PictureStrips"/>
    <dgm:cxn modelId="{3B6087FB-A826-42B4-8F26-C4C0EDD644BC}" type="presParOf" srcId="{1515CB88-BAFD-49F3-A21D-C445EFAB4224}" destId="{350746B0-E3C8-4CAD-A264-F07E3F750531}" srcOrd="0" destOrd="0" presId="urn:microsoft.com/office/officeart/2008/layout/PictureStrips"/>
    <dgm:cxn modelId="{973AD13E-D0C1-4674-A294-77CD859C6DCB}" type="presParOf" srcId="{1515CB88-BAFD-49F3-A21D-C445EFAB4224}" destId="{692CCEC8-A45E-4BA0-ACC9-D2D355B83964}" srcOrd="1" destOrd="0" presId="urn:microsoft.com/office/officeart/2008/layout/PictureStrips"/>
    <dgm:cxn modelId="{31127583-181D-44C9-94E6-417CDBA0C7BE}" type="presParOf" srcId="{CFF399FF-6652-461B-9929-4DC003C898C0}" destId="{6ECB7F81-C1B0-4808-AC6F-F73548767B1F}" srcOrd="7" destOrd="0" presId="urn:microsoft.com/office/officeart/2008/layout/PictureStrips"/>
    <dgm:cxn modelId="{3FDFFC81-400D-476D-B9C8-04FF75FFAAAE}" type="presParOf" srcId="{CFF399FF-6652-461B-9929-4DC003C898C0}" destId="{A0FD6952-E27E-4998-B037-F91BB4D29D8F}" srcOrd="8" destOrd="0" presId="urn:microsoft.com/office/officeart/2008/layout/PictureStrips"/>
    <dgm:cxn modelId="{04BE8A70-FEDE-4C37-BC15-7B94B46C1465}" type="presParOf" srcId="{A0FD6952-E27E-4998-B037-F91BB4D29D8F}" destId="{6DD81C10-A296-4354-AE32-CED3B306CFE5}" srcOrd="0" destOrd="0" presId="urn:microsoft.com/office/officeart/2008/layout/PictureStrips"/>
    <dgm:cxn modelId="{BE99F94D-A299-4862-82E4-1C2C703B8705}" type="presParOf" srcId="{A0FD6952-E27E-4998-B037-F91BB4D29D8F}" destId="{22E16091-ED37-4C45-B9CB-425F817B1F7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F68976-1DFD-4AAC-8799-1D0B04A1DA8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ECE582-4BF5-4377-8FCD-AF80A45D430F}">
      <dgm:prSet phldrT="[Text]"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1800" b="1" dirty="0">
              <a:solidFill>
                <a:srgbClr val="FF0000"/>
              </a:solidFill>
            </a:rPr>
            <a:t>اختصار الوقت</a:t>
          </a:r>
          <a:r>
            <a:rPr lang="ar-SA" sz="1800" b="1" dirty="0"/>
            <a:t>، حيث يمكننا تطوير تطبيق في أقل من ساعة واحدة.</a:t>
          </a:r>
          <a:endParaRPr lang="en-US" sz="1800" b="1" dirty="0">
            <a:cs typeface="+mj-cs"/>
          </a:endParaRPr>
        </a:p>
      </dgm:t>
    </dgm:pt>
    <dgm:pt modelId="{E639A5BA-E23B-436F-9E3C-52DA0A4FD11A}" type="parTrans" cxnId="{035736B2-E796-4964-83BA-159CEBC51230}">
      <dgm:prSet/>
      <dgm:spPr/>
      <dgm:t>
        <a:bodyPr/>
        <a:lstStyle/>
        <a:p>
          <a:endParaRPr lang="en-US" sz="1800" b="1"/>
        </a:p>
      </dgm:t>
    </dgm:pt>
    <dgm:pt modelId="{64172AE5-8ECB-4755-9ECB-4B2BD9C94E75}" type="sibTrans" cxnId="{035736B2-E796-4964-83BA-159CEBC51230}">
      <dgm:prSet/>
      <dgm:spPr/>
      <dgm:t>
        <a:bodyPr/>
        <a:lstStyle/>
        <a:p>
          <a:endParaRPr lang="en-US" sz="1800" b="1"/>
        </a:p>
      </dgm:t>
    </dgm:pt>
    <dgm:pt modelId="{2A7C151D-10F0-47E1-BA29-0BE54FE6F257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1800" b="1" dirty="0"/>
            <a:t>سهولة </a:t>
          </a:r>
          <a:r>
            <a:rPr lang="ar-SA" sz="1800" b="1" dirty="0">
              <a:solidFill>
                <a:srgbClr val="FF0000"/>
              </a:solidFill>
            </a:rPr>
            <a:t>مشاركة التطبيقات </a:t>
          </a:r>
          <a:r>
            <a:rPr lang="ar-SA" sz="1800" b="1" dirty="0"/>
            <a:t>التي يتم إنشاؤها في هذا البرنامج.</a:t>
          </a:r>
        </a:p>
      </dgm:t>
    </dgm:pt>
    <dgm:pt modelId="{3824AB99-5D33-4090-9A89-E655466185C7}" type="parTrans" cxnId="{57271707-EB4A-4940-AF4C-637757CAD319}">
      <dgm:prSet/>
      <dgm:spPr/>
      <dgm:t>
        <a:bodyPr/>
        <a:lstStyle/>
        <a:p>
          <a:endParaRPr lang="en-US" sz="1800" b="1"/>
        </a:p>
      </dgm:t>
    </dgm:pt>
    <dgm:pt modelId="{1CC1F2CA-837E-4908-84E0-5BB4E08C84E6}" type="sibTrans" cxnId="{57271707-EB4A-4940-AF4C-637757CAD319}">
      <dgm:prSet/>
      <dgm:spPr/>
      <dgm:t>
        <a:bodyPr/>
        <a:lstStyle/>
        <a:p>
          <a:endParaRPr lang="en-US" sz="1800" b="1"/>
        </a:p>
      </dgm:t>
    </dgm:pt>
    <dgm:pt modelId="{6DA793BF-B17D-4E91-BA34-F0D88540A1D5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1800" b="1" dirty="0"/>
            <a:t>إمكانية الوصول إلى </a:t>
          </a:r>
          <a:r>
            <a:rPr lang="ar-SA" sz="1800" b="1" dirty="0">
              <a:solidFill>
                <a:srgbClr val="FF0000"/>
              </a:solidFill>
            </a:rPr>
            <a:t>الوظائف الأساسية في الهاتف </a:t>
          </a:r>
          <a:r>
            <a:rPr lang="ar-SA" sz="1800" b="1" dirty="0"/>
            <a:t>مثل المكالمات الهاتفية، الرسائل النصية القصيرة، وأجهزة الاستشعار عن الموقع والصوت وغيرها.</a:t>
          </a:r>
        </a:p>
      </dgm:t>
    </dgm:pt>
    <dgm:pt modelId="{62485077-AB09-46E3-9A25-D07F91B2CE0C}" type="parTrans" cxnId="{E5619782-D1B5-4C5E-8B17-227244F99970}">
      <dgm:prSet/>
      <dgm:spPr/>
      <dgm:t>
        <a:bodyPr/>
        <a:lstStyle/>
        <a:p>
          <a:endParaRPr lang="en-US" sz="1800" b="1"/>
        </a:p>
      </dgm:t>
    </dgm:pt>
    <dgm:pt modelId="{186F2066-86CD-44FD-A71C-65589E43DBF8}" type="sibTrans" cxnId="{E5619782-D1B5-4C5E-8B17-227244F99970}">
      <dgm:prSet/>
      <dgm:spPr/>
      <dgm:t>
        <a:bodyPr/>
        <a:lstStyle/>
        <a:p>
          <a:endParaRPr lang="en-US" sz="1800" b="1"/>
        </a:p>
      </dgm:t>
    </dgm:pt>
    <dgm:pt modelId="{9FE4AF04-B010-4175-9B20-00EA119D43D7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1800" b="1" dirty="0"/>
            <a:t>إمكانية حفظ البيانات عبر منصات </a:t>
          </a:r>
          <a:r>
            <a:rPr lang="ar-SA" sz="1800" b="1" dirty="0">
              <a:solidFill>
                <a:srgbClr val="FF0000"/>
              </a:solidFill>
            </a:rPr>
            <a:t>التخزين السحابية</a:t>
          </a:r>
          <a:r>
            <a:rPr lang="ar-SA" sz="1800" b="1" dirty="0"/>
            <a:t>.</a:t>
          </a:r>
        </a:p>
      </dgm:t>
    </dgm:pt>
    <dgm:pt modelId="{A2D76657-1151-4FDC-99F5-AFC77E98B24D}" type="parTrans" cxnId="{FE6C8521-C193-4EED-9733-B2E87BC54412}">
      <dgm:prSet/>
      <dgm:spPr/>
      <dgm:t>
        <a:bodyPr/>
        <a:lstStyle/>
        <a:p>
          <a:endParaRPr lang="en-US"/>
        </a:p>
      </dgm:t>
    </dgm:pt>
    <dgm:pt modelId="{48CFF35A-77D4-4C0E-8F46-9486734BA9F5}" type="sibTrans" cxnId="{FE6C8521-C193-4EED-9733-B2E87BC54412}">
      <dgm:prSet/>
      <dgm:spPr/>
      <dgm:t>
        <a:bodyPr/>
        <a:lstStyle/>
        <a:p>
          <a:endParaRPr lang="en-US"/>
        </a:p>
      </dgm:t>
    </dgm:pt>
    <dgm:pt modelId="{FBDCF1F6-1856-45B2-AD0D-D79DAAF757CB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1800" b="1" dirty="0"/>
            <a:t>تطوير مهارات الإبداع من خلال استخدام </a:t>
          </a:r>
          <a:r>
            <a:rPr lang="ar-SA" sz="1800" b="1" dirty="0">
              <a:solidFill>
                <a:srgbClr val="FF0000"/>
              </a:solidFill>
            </a:rPr>
            <a:t>اللبنات</a:t>
          </a:r>
          <a:r>
            <a:rPr lang="ar-SA" sz="1800" b="1" dirty="0"/>
            <a:t> و</a:t>
          </a:r>
          <a:r>
            <a:rPr lang="ar-SA" sz="1800" b="1" dirty="0">
              <a:solidFill>
                <a:srgbClr val="FF0000"/>
              </a:solidFill>
            </a:rPr>
            <a:t>تقليل احتمالات ارتكاب الأخطاء</a:t>
          </a:r>
          <a:r>
            <a:rPr lang="ar-SA" sz="1800" b="1" dirty="0"/>
            <a:t>.</a:t>
          </a:r>
        </a:p>
      </dgm:t>
    </dgm:pt>
    <dgm:pt modelId="{059CEE60-5F91-4EB0-B8B8-64311EE22ACA}" type="parTrans" cxnId="{B966842A-A401-426F-A95F-3C9F30F62767}">
      <dgm:prSet/>
      <dgm:spPr/>
      <dgm:t>
        <a:bodyPr/>
        <a:lstStyle/>
        <a:p>
          <a:endParaRPr lang="en-US"/>
        </a:p>
      </dgm:t>
    </dgm:pt>
    <dgm:pt modelId="{009A0FD7-79CC-402A-B901-3C405C21AD4B}" type="sibTrans" cxnId="{B966842A-A401-426F-A95F-3C9F30F62767}">
      <dgm:prSet/>
      <dgm:spPr/>
      <dgm:t>
        <a:bodyPr/>
        <a:lstStyle/>
        <a:p>
          <a:endParaRPr lang="en-US"/>
        </a:p>
      </dgm:t>
    </dgm:pt>
    <dgm:pt modelId="{DB17C788-AE1C-434B-91F3-DEF07275F39B}" type="pres">
      <dgm:prSet presAssocID="{FEF68976-1DFD-4AAC-8799-1D0B04A1DA87}" presName="Name0" presStyleCnt="0">
        <dgm:presLayoutVars>
          <dgm:chMax val="7"/>
          <dgm:chPref val="7"/>
          <dgm:dir val="rev"/>
        </dgm:presLayoutVars>
      </dgm:prSet>
      <dgm:spPr/>
    </dgm:pt>
    <dgm:pt modelId="{43EC1D7E-BE50-407B-B19D-28F663E62401}" type="pres">
      <dgm:prSet presAssocID="{FEF68976-1DFD-4AAC-8799-1D0B04A1DA87}" presName="Name1" presStyleCnt="0"/>
      <dgm:spPr/>
    </dgm:pt>
    <dgm:pt modelId="{CCFA061D-FB23-45F1-89BB-45EDE6866511}" type="pres">
      <dgm:prSet presAssocID="{FEF68976-1DFD-4AAC-8799-1D0B04A1DA87}" presName="cycle" presStyleCnt="0"/>
      <dgm:spPr/>
    </dgm:pt>
    <dgm:pt modelId="{BF04B6B0-1ADA-4C90-A62C-2E51BC87DEAF}" type="pres">
      <dgm:prSet presAssocID="{FEF68976-1DFD-4AAC-8799-1D0B04A1DA87}" presName="srcNode" presStyleLbl="node1" presStyleIdx="0" presStyleCnt="5"/>
      <dgm:spPr/>
    </dgm:pt>
    <dgm:pt modelId="{D949E358-20D9-46C1-AAB0-ED83F7F2B060}" type="pres">
      <dgm:prSet presAssocID="{FEF68976-1DFD-4AAC-8799-1D0B04A1DA87}" presName="conn" presStyleLbl="parChTrans1D2" presStyleIdx="0" presStyleCnt="1"/>
      <dgm:spPr/>
    </dgm:pt>
    <dgm:pt modelId="{5EEC5B96-AF83-4360-AB85-E37BD624DBE6}" type="pres">
      <dgm:prSet presAssocID="{FEF68976-1DFD-4AAC-8799-1D0B04A1DA87}" presName="extraNode" presStyleLbl="node1" presStyleIdx="0" presStyleCnt="5"/>
      <dgm:spPr/>
    </dgm:pt>
    <dgm:pt modelId="{E58C8E84-FAA9-498D-8F9C-C7D4A8DAFAFB}" type="pres">
      <dgm:prSet presAssocID="{FEF68976-1DFD-4AAC-8799-1D0B04A1DA87}" presName="dstNode" presStyleLbl="node1" presStyleIdx="0" presStyleCnt="5"/>
      <dgm:spPr/>
    </dgm:pt>
    <dgm:pt modelId="{421784A1-28E4-4DB0-AEEB-973336E83AF3}" type="pres">
      <dgm:prSet presAssocID="{AEECE582-4BF5-4377-8FCD-AF80A45D430F}" presName="text_1" presStyleLbl="node1" presStyleIdx="0" presStyleCnt="5">
        <dgm:presLayoutVars>
          <dgm:bulletEnabled val="1"/>
        </dgm:presLayoutVars>
      </dgm:prSet>
      <dgm:spPr/>
    </dgm:pt>
    <dgm:pt modelId="{3E549DB8-212B-433F-84E2-1C42254CE659}" type="pres">
      <dgm:prSet presAssocID="{AEECE582-4BF5-4377-8FCD-AF80A45D430F}" presName="accent_1" presStyleCnt="0"/>
      <dgm:spPr/>
    </dgm:pt>
    <dgm:pt modelId="{4664C40C-C02F-41BE-9E8E-DFE78218D73D}" type="pres">
      <dgm:prSet presAssocID="{AEECE582-4BF5-4377-8FCD-AF80A45D430F}" presName="accentRepeatNode" presStyleLbl="solidFgAcc1" presStyleIdx="0" presStyleCnt="5"/>
      <dgm:spPr/>
    </dgm:pt>
    <dgm:pt modelId="{2846A1FB-F155-4506-AA16-E6162DAF42D4}" type="pres">
      <dgm:prSet presAssocID="{2A7C151D-10F0-47E1-BA29-0BE54FE6F257}" presName="text_2" presStyleLbl="node1" presStyleIdx="1" presStyleCnt="5">
        <dgm:presLayoutVars>
          <dgm:bulletEnabled val="1"/>
        </dgm:presLayoutVars>
      </dgm:prSet>
      <dgm:spPr/>
    </dgm:pt>
    <dgm:pt modelId="{88489B6F-3D38-47AD-9AC2-E95BAB930F9A}" type="pres">
      <dgm:prSet presAssocID="{2A7C151D-10F0-47E1-BA29-0BE54FE6F257}" presName="accent_2" presStyleCnt="0"/>
      <dgm:spPr/>
    </dgm:pt>
    <dgm:pt modelId="{B48E0B39-0B35-48DF-A23E-5A3B12A7CE3F}" type="pres">
      <dgm:prSet presAssocID="{2A7C151D-10F0-47E1-BA29-0BE54FE6F257}" presName="accentRepeatNode" presStyleLbl="solidFgAcc1" presStyleIdx="1" presStyleCnt="5"/>
      <dgm:spPr/>
    </dgm:pt>
    <dgm:pt modelId="{7C9D199C-5447-4BA0-A185-1469F6CB5C74}" type="pres">
      <dgm:prSet presAssocID="{9FE4AF04-B010-4175-9B20-00EA119D43D7}" presName="text_3" presStyleLbl="node1" presStyleIdx="2" presStyleCnt="5">
        <dgm:presLayoutVars>
          <dgm:bulletEnabled val="1"/>
        </dgm:presLayoutVars>
      </dgm:prSet>
      <dgm:spPr/>
    </dgm:pt>
    <dgm:pt modelId="{85D35AFC-9D6E-4C83-B5C5-EE4353C25B11}" type="pres">
      <dgm:prSet presAssocID="{9FE4AF04-B010-4175-9B20-00EA119D43D7}" presName="accent_3" presStyleCnt="0"/>
      <dgm:spPr/>
    </dgm:pt>
    <dgm:pt modelId="{8F4EE752-5C2B-4211-A737-0AC113817E6C}" type="pres">
      <dgm:prSet presAssocID="{9FE4AF04-B010-4175-9B20-00EA119D43D7}" presName="accentRepeatNode" presStyleLbl="solidFgAcc1" presStyleIdx="2" presStyleCnt="5"/>
      <dgm:spPr/>
    </dgm:pt>
    <dgm:pt modelId="{EAA58BB1-B87B-4246-9145-282938724C31}" type="pres">
      <dgm:prSet presAssocID="{6DA793BF-B17D-4E91-BA34-F0D88540A1D5}" presName="text_4" presStyleLbl="node1" presStyleIdx="3" presStyleCnt="5">
        <dgm:presLayoutVars>
          <dgm:bulletEnabled val="1"/>
        </dgm:presLayoutVars>
      </dgm:prSet>
      <dgm:spPr/>
    </dgm:pt>
    <dgm:pt modelId="{E815A481-9F65-4A86-842C-ADA7CF4F8EAF}" type="pres">
      <dgm:prSet presAssocID="{6DA793BF-B17D-4E91-BA34-F0D88540A1D5}" presName="accent_4" presStyleCnt="0"/>
      <dgm:spPr/>
    </dgm:pt>
    <dgm:pt modelId="{BE0A14EC-D376-45C3-8F90-BF34BE35AA18}" type="pres">
      <dgm:prSet presAssocID="{6DA793BF-B17D-4E91-BA34-F0D88540A1D5}" presName="accentRepeatNode" presStyleLbl="solidFgAcc1" presStyleIdx="3" presStyleCnt="5"/>
      <dgm:spPr/>
    </dgm:pt>
    <dgm:pt modelId="{315C3744-6FA0-4E7C-BB23-490F45C2DBAF}" type="pres">
      <dgm:prSet presAssocID="{FBDCF1F6-1856-45B2-AD0D-D79DAAF757CB}" presName="text_5" presStyleLbl="node1" presStyleIdx="4" presStyleCnt="5">
        <dgm:presLayoutVars>
          <dgm:bulletEnabled val="1"/>
        </dgm:presLayoutVars>
      </dgm:prSet>
      <dgm:spPr/>
    </dgm:pt>
    <dgm:pt modelId="{BA2A3278-2B33-4F46-AC48-3B145DDAE8B1}" type="pres">
      <dgm:prSet presAssocID="{FBDCF1F6-1856-45B2-AD0D-D79DAAF757CB}" presName="accent_5" presStyleCnt="0"/>
      <dgm:spPr/>
    </dgm:pt>
    <dgm:pt modelId="{28ECD868-DBF5-41A0-912F-CF7E05FFB71D}" type="pres">
      <dgm:prSet presAssocID="{FBDCF1F6-1856-45B2-AD0D-D79DAAF757CB}" presName="accentRepeatNode" presStyleLbl="solidFgAcc1" presStyleIdx="4" presStyleCnt="5"/>
      <dgm:spPr/>
    </dgm:pt>
  </dgm:ptLst>
  <dgm:cxnLst>
    <dgm:cxn modelId="{501EE502-48E1-49A2-854C-96C00D621FB8}" type="presOf" srcId="{6DA793BF-B17D-4E91-BA34-F0D88540A1D5}" destId="{EAA58BB1-B87B-4246-9145-282938724C31}" srcOrd="0" destOrd="0" presId="urn:microsoft.com/office/officeart/2008/layout/VerticalCurvedList"/>
    <dgm:cxn modelId="{57271707-EB4A-4940-AF4C-637757CAD319}" srcId="{FEF68976-1DFD-4AAC-8799-1D0B04A1DA87}" destId="{2A7C151D-10F0-47E1-BA29-0BE54FE6F257}" srcOrd="1" destOrd="0" parTransId="{3824AB99-5D33-4090-9A89-E655466185C7}" sibTransId="{1CC1F2CA-837E-4908-84E0-5BB4E08C84E6}"/>
    <dgm:cxn modelId="{144FCB17-0BCB-46DF-86A6-C70DFF71EF52}" type="presOf" srcId="{AEECE582-4BF5-4377-8FCD-AF80A45D430F}" destId="{421784A1-28E4-4DB0-AEEB-973336E83AF3}" srcOrd="0" destOrd="0" presId="urn:microsoft.com/office/officeart/2008/layout/VerticalCurvedList"/>
    <dgm:cxn modelId="{FE6C8521-C193-4EED-9733-B2E87BC54412}" srcId="{FEF68976-1DFD-4AAC-8799-1D0B04A1DA87}" destId="{9FE4AF04-B010-4175-9B20-00EA119D43D7}" srcOrd="2" destOrd="0" parTransId="{A2D76657-1151-4FDC-99F5-AFC77E98B24D}" sibTransId="{48CFF35A-77D4-4C0E-8F46-9486734BA9F5}"/>
    <dgm:cxn modelId="{B966842A-A401-426F-A95F-3C9F30F62767}" srcId="{FEF68976-1DFD-4AAC-8799-1D0B04A1DA87}" destId="{FBDCF1F6-1856-45B2-AD0D-D79DAAF757CB}" srcOrd="4" destOrd="0" parTransId="{059CEE60-5F91-4EB0-B8B8-64311EE22ACA}" sibTransId="{009A0FD7-79CC-402A-B901-3C405C21AD4B}"/>
    <dgm:cxn modelId="{E5619782-D1B5-4C5E-8B17-227244F99970}" srcId="{FEF68976-1DFD-4AAC-8799-1D0B04A1DA87}" destId="{6DA793BF-B17D-4E91-BA34-F0D88540A1D5}" srcOrd="3" destOrd="0" parTransId="{62485077-AB09-46E3-9A25-D07F91B2CE0C}" sibTransId="{186F2066-86CD-44FD-A71C-65589E43DBF8}"/>
    <dgm:cxn modelId="{0A6B6FAD-3FAA-42E6-8564-A7998B561E87}" type="presOf" srcId="{64172AE5-8ECB-4755-9ECB-4B2BD9C94E75}" destId="{D949E358-20D9-46C1-AAB0-ED83F7F2B060}" srcOrd="0" destOrd="0" presId="urn:microsoft.com/office/officeart/2008/layout/VerticalCurvedList"/>
    <dgm:cxn modelId="{035736B2-E796-4964-83BA-159CEBC51230}" srcId="{FEF68976-1DFD-4AAC-8799-1D0B04A1DA87}" destId="{AEECE582-4BF5-4377-8FCD-AF80A45D430F}" srcOrd="0" destOrd="0" parTransId="{E639A5BA-E23B-436F-9E3C-52DA0A4FD11A}" sibTransId="{64172AE5-8ECB-4755-9ECB-4B2BD9C94E75}"/>
    <dgm:cxn modelId="{65233EC0-BA5F-4E35-8A18-1FAF69EAA84B}" type="presOf" srcId="{FBDCF1F6-1856-45B2-AD0D-D79DAAF757CB}" destId="{315C3744-6FA0-4E7C-BB23-490F45C2DBAF}" srcOrd="0" destOrd="0" presId="urn:microsoft.com/office/officeart/2008/layout/VerticalCurvedList"/>
    <dgm:cxn modelId="{B35072C6-9050-4173-93FA-0889B8BC3064}" type="presOf" srcId="{2A7C151D-10F0-47E1-BA29-0BE54FE6F257}" destId="{2846A1FB-F155-4506-AA16-E6162DAF42D4}" srcOrd="0" destOrd="0" presId="urn:microsoft.com/office/officeart/2008/layout/VerticalCurvedList"/>
    <dgm:cxn modelId="{7332C7CB-4AE4-4397-A4D3-8BE07A3CC358}" type="presOf" srcId="{FEF68976-1DFD-4AAC-8799-1D0B04A1DA87}" destId="{DB17C788-AE1C-434B-91F3-DEF07275F39B}" srcOrd="0" destOrd="0" presId="urn:microsoft.com/office/officeart/2008/layout/VerticalCurvedList"/>
    <dgm:cxn modelId="{17D4E9D6-181C-4DD9-A6DA-5C15BFD06508}" type="presOf" srcId="{9FE4AF04-B010-4175-9B20-00EA119D43D7}" destId="{7C9D199C-5447-4BA0-A185-1469F6CB5C74}" srcOrd="0" destOrd="0" presId="urn:microsoft.com/office/officeart/2008/layout/VerticalCurvedList"/>
    <dgm:cxn modelId="{83FEF015-0E50-40D6-BBFE-C102B81AA699}" type="presParOf" srcId="{DB17C788-AE1C-434B-91F3-DEF07275F39B}" destId="{43EC1D7E-BE50-407B-B19D-28F663E62401}" srcOrd="0" destOrd="0" presId="urn:microsoft.com/office/officeart/2008/layout/VerticalCurvedList"/>
    <dgm:cxn modelId="{359FD1EC-6498-4275-9199-EFAE1713EC6C}" type="presParOf" srcId="{43EC1D7E-BE50-407B-B19D-28F663E62401}" destId="{CCFA061D-FB23-45F1-89BB-45EDE6866511}" srcOrd="0" destOrd="0" presId="urn:microsoft.com/office/officeart/2008/layout/VerticalCurvedList"/>
    <dgm:cxn modelId="{FC80AE68-E7B6-48AA-9D75-83087C47C740}" type="presParOf" srcId="{CCFA061D-FB23-45F1-89BB-45EDE6866511}" destId="{BF04B6B0-1ADA-4C90-A62C-2E51BC87DEAF}" srcOrd="0" destOrd="0" presId="urn:microsoft.com/office/officeart/2008/layout/VerticalCurvedList"/>
    <dgm:cxn modelId="{96110FB7-1D6A-4904-B169-AE5C8A33A353}" type="presParOf" srcId="{CCFA061D-FB23-45F1-89BB-45EDE6866511}" destId="{D949E358-20D9-46C1-AAB0-ED83F7F2B060}" srcOrd="1" destOrd="0" presId="urn:microsoft.com/office/officeart/2008/layout/VerticalCurvedList"/>
    <dgm:cxn modelId="{6F1E730D-B1CE-4774-A2B7-0112314722E5}" type="presParOf" srcId="{CCFA061D-FB23-45F1-89BB-45EDE6866511}" destId="{5EEC5B96-AF83-4360-AB85-E37BD624DBE6}" srcOrd="2" destOrd="0" presId="urn:microsoft.com/office/officeart/2008/layout/VerticalCurvedList"/>
    <dgm:cxn modelId="{348C6BF6-CC5B-4FD1-B93B-106A282087DB}" type="presParOf" srcId="{CCFA061D-FB23-45F1-89BB-45EDE6866511}" destId="{E58C8E84-FAA9-498D-8F9C-C7D4A8DAFAFB}" srcOrd="3" destOrd="0" presId="urn:microsoft.com/office/officeart/2008/layout/VerticalCurvedList"/>
    <dgm:cxn modelId="{6E39D4F2-CDD7-4EFC-AEF5-14B038D3946A}" type="presParOf" srcId="{43EC1D7E-BE50-407B-B19D-28F663E62401}" destId="{421784A1-28E4-4DB0-AEEB-973336E83AF3}" srcOrd="1" destOrd="0" presId="urn:microsoft.com/office/officeart/2008/layout/VerticalCurvedList"/>
    <dgm:cxn modelId="{DFBFC82C-749A-4E2D-B855-C25BEF170FBA}" type="presParOf" srcId="{43EC1D7E-BE50-407B-B19D-28F663E62401}" destId="{3E549DB8-212B-433F-84E2-1C42254CE659}" srcOrd="2" destOrd="0" presId="urn:microsoft.com/office/officeart/2008/layout/VerticalCurvedList"/>
    <dgm:cxn modelId="{65E31E7A-13BC-4A93-899B-D9C8CD02B8BD}" type="presParOf" srcId="{3E549DB8-212B-433F-84E2-1C42254CE659}" destId="{4664C40C-C02F-41BE-9E8E-DFE78218D73D}" srcOrd="0" destOrd="0" presId="urn:microsoft.com/office/officeart/2008/layout/VerticalCurvedList"/>
    <dgm:cxn modelId="{BDE33C0E-2196-4108-9BB3-7A915E0D3251}" type="presParOf" srcId="{43EC1D7E-BE50-407B-B19D-28F663E62401}" destId="{2846A1FB-F155-4506-AA16-E6162DAF42D4}" srcOrd="3" destOrd="0" presId="urn:microsoft.com/office/officeart/2008/layout/VerticalCurvedList"/>
    <dgm:cxn modelId="{DD51BE38-B80A-4813-B5B0-CB7EC5BDC453}" type="presParOf" srcId="{43EC1D7E-BE50-407B-B19D-28F663E62401}" destId="{88489B6F-3D38-47AD-9AC2-E95BAB930F9A}" srcOrd="4" destOrd="0" presId="urn:microsoft.com/office/officeart/2008/layout/VerticalCurvedList"/>
    <dgm:cxn modelId="{0B63057A-AC74-4FE6-9779-A6ED84E0D944}" type="presParOf" srcId="{88489B6F-3D38-47AD-9AC2-E95BAB930F9A}" destId="{B48E0B39-0B35-48DF-A23E-5A3B12A7CE3F}" srcOrd="0" destOrd="0" presId="urn:microsoft.com/office/officeart/2008/layout/VerticalCurvedList"/>
    <dgm:cxn modelId="{F7BF5495-05D0-4D5D-998E-8260FE442932}" type="presParOf" srcId="{43EC1D7E-BE50-407B-B19D-28F663E62401}" destId="{7C9D199C-5447-4BA0-A185-1469F6CB5C74}" srcOrd="5" destOrd="0" presId="urn:microsoft.com/office/officeart/2008/layout/VerticalCurvedList"/>
    <dgm:cxn modelId="{CBAC60C5-F5A4-49B1-9C1B-64939EB6F8D4}" type="presParOf" srcId="{43EC1D7E-BE50-407B-B19D-28F663E62401}" destId="{85D35AFC-9D6E-4C83-B5C5-EE4353C25B11}" srcOrd="6" destOrd="0" presId="urn:microsoft.com/office/officeart/2008/layout/VerticalCurvedList"/>
    <dgm:cxn modelId="{64B6F016-52B6-4501-B621-22D99B64FB7C}" type="presParOf" srcId="{85D35AFC-9D6E-4C83-B5C5-EE4353C25B11}" destId="{8F4EE752-5C2B-4211-A737-0AC113817E6C}" srcOrd="0" destOrd="0" presId="urn:microsoft.com/office/officeart/2008/layout/VerticalCurvedList"/>
    <dgm:cxn modelId="{E809B87C-B415-49F8-8775-B1332E115E61}" type="presParOf" srcId="{43EC1D7E-BE50-407B-B19D-28F663E62401}" destId="{EAA58BB1-B87B-4246-9145-282938724C31}" srcOrd="7" destOrd="0" presId="urn:microsoft.com/office/officeart/2008/layout/VerticalCurvedList"/>
    <dgm:cxn modelId="{A1D85DED-11B3-407A-BC36-F124FAB51F8C}" type="presParOf" srcId="{43EC1D7E-BE50-407B-B19D-28F663E62401}" destId="{E815A481-9F65-4A86-842C-ADA7CF4F8EAF}" srcOrd="8" destOrd="0" presId="urn:microsoft.com/office/officeart/2008/layout/VerticalCurvedList"/>
    <dgm:cxn modelId="{9736A5BD-1BA7-4938-BF2D-06C6E608E283}" type="presParOf" srcId="{E815A481-9F65-4A86-842C-ADA7CF4F8EAF}" destId="{BE0A14EC-D376-45C3-8F90-BF34BE35AA18}" srcOrd="0" destOrd="0" presId="urn:microsoft.com/office/officeart/2008/layout/VerticalCurvedList"/>
    <dgm:cxn modelId="{68E7320A-866B-47C1-B470-57C7C064D574}" type="presParOf" srcId="{43EC1D7E-BE50-407B-B19D-28F663E62401}" destId="{315C3744-6FA0-4E7C-BB23-490F45C2DBAF}" srcOrd="9" destOrd="0" presId="urn:microsoft.com/office/officeart/2008/layout/VerticalCurvedList"/>
    <dgm:cxn modelId="{2454EE43-5EED-476E-8E83-B0B86B088887}" type="presParOf" srcId="{43EC1D7E-BE50-407B-B19D-28F663E62401}" destId="{BA2A3278-2B33-4F46-AC48-3B145DDAE8B1}" srcOrd="10" destOrd="0" presId="urn:microsoft.com/office/officeart/2008/layout/VerticalCurvedList"/>
    <dgm:cxn modelId="{9DED1984-8827-4F07-84E8-E2B121DA7FEE}" type="presParOf" srcId="{BA2A3278-2B33-4F46-AC48-3B145DDAE8B1}" destId="{28ECD868-DBF5-41A0-912F-CF7E05FFB7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774679-1DE4-4DEF-8634-76650D0C6B8E}" type="doc">
      <dgm:prSet loTypeId="urn:microsoft.com/office/officeart/2008/layout/VerticalCurvedList" loCatId="list" qsTypeId="urn:microsoft.com/office/officeart/2005/8/quickstyle/3d4" qsCatId="3D" csTypeId="urn:microsoft.com/office/officeart/2005/8/colors/colorful3" csCatId="colorful" phldr="1"/>
      <dgm:spPr/>
    </dgm:pt>
    <dgm:pt modelId="{099C9E65-E882-41B1-A210-07B4116F4008}">
      <dgm:prSet custT="1"/>
      <dgm:spPr/>
      <dgm:t>
        <a:bodyPr rIns="0" bIns="0" anchor="ctr" anchorCtr="1"/>
        <a:lstStyle/>
        <a:p>
          <a:pPr algn="l" rtl="1"/>
          <a:r>
            <a:rPr lang="ar-S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برامج النظام والبرامج التطبيقية</a:t>
          </a:r>
        </a:p>
      </dgm:t>
    </dgm:pt>
    <dgm:pt modelId="{BFBFD95C-49B6-41AB-ADD5-C86C404BEFF4}" type="parTrans" cxnId="{732AE4E7-114C-4EDE-A6F5-90842A754743}">
      <dgm:prSet/>
      <dgm:spPr/>
      <dgm:t>
        <a:bodyPr/>
        <a:lstStyle/>
        <a:p>
          <a:pPr rtl="1"/>
          <a:endParaRPr lang="en-US" sz="2400">
            <a:solidFill>
              <a:schemeClr val="tx1"/>
            </a:solidFill>
          </a:endParaRPr>
        </a:p>
      </dgm:t>
    </dgm:pt>
    <dgm:pt modelId="{4D34F618-0580-4EB8-8C65-19FCF0B62DD4}" type="sibTrans" cxnId="{732AE4E7-114C-4EDE-A6F5-90842A754743}">
      <dgm:prSet/>
      <dgm:spPr/>
      <dgm:t>
        <a:bodyPr/>
        <a:lstStyle/>
        <a:p>
          <a:pPr rtl="1"/>
          <a:endParaRPr lang="en-US" sz="2400">
            <a:solidFill>
              <a:schemeClr val="tx1"/>
            </a:solidFill>
          </a:endParaRPr>
        </a:p>
      </dgm:t>
    </dgm:pt>
    <dgm:pt modelId="{8A35816E-EFE6-4548-A350-04CA6FBD9E51}">
      <dgm:prSet custT="1"/>
      <dgm:spPr/>
      <dgm:t>
        <a:bodyPr rIns="0" bIns="0" anchor="ctr" anchorCtr="1"/>
        <a:lstStyle/>
        <a:p>
          <a:pPr algn="l" rtl="1"/>
          <a:r>
            <a:rPr lang="ar-S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التفاعل بين المستخدم والحاسب</a:t>
          </a:r>
        </a:p>
      </dgm:t>
    </dgm:pt>
    <dgm:pt modelId="{1A1CC8D6-7DAB-4BB3-8337-CC967BFC6AC5}" type="parTrans" cxnId="{3604C48D-A414-4C60-9952-B40CC53CB432}">
      <dgm:prSet/>
      <dgm:spPr/>
      <dgm:t>
        <a:bodyPr/>
        <a:lstStyle/>
        <a:p>
          <a:endParaRPr lang="en-US"/>
        </a:p>
      </dgm:t>
    </dgm:pt>
    <dgm:pt modelId="{D3FD8611-B08B-4D93-B906-EDAC0D99686E}" type="sibTrans" cxnId="{3604C48D-A414-4C60-9952-B40CC53CB432}">
      <dgm:prSet/>
      <dgm:spPr/>
      <dgm:t>
        <a:bodyPr/>
        <a:lstStyle/>
        <a:p>
          <a:endParaRPr lang="en-US"/>
        </a:p>
      </dgm:t>
    </dgm:pt>
    <dgm:pt modelId="{BAF1EDD4-184B-485F-BE73-163568F714FB}">
      <dgm:prSet custT="1"/>
      <dgm:spPr/>
      <dgm:t>
        <a:bodyPr rIns="0" bIns="0" anchor="ctr" anchorCtr="1"/>
        <a:lstStyle/>
        <a:p>
          <a:pPr algn="l" rtl="1"/>
          <a:r>
            <a:rPr lang="ar-S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تطبيقات الهواتف الذكية</a:t>
          </a:r>
        </a:p>
      </dgm:t>
    </dgm:pt>
    <dgm:pt modelId="{BFB9E3DF-1E61-4B4B-BBD6-3C18A8886D5A}" type="parTrans" cxnId="{F8F09B7E-F713-45C0-8DAB-14A189614C49}">
      <dgm:prSet/>
      <dgm:spPr/>
      <dgm:t>
        <a:bodyPr/>
        <a:lstStyle/>
        <a:p>
          <a:endParaRPr lang="en-US"/>
        </a:p>
      </dgm:t>
    </dgm:pt>
    <dgm:pt modelId="{4AC01C37-5E35-4B2F-AA1C-78F1C9AADFC7}" type="sibTrans" cxnId="{F8F09B7E-F713-45C0-8DAB-14A189614C49}">
      <dgm:prSet/>
      <dgm:spPr/>
      <dgm:t>
        <a:bodyPr/>
        <a:lstStyle/>
        <a:p>
          <a:endParaRPr lang="en-US"/>
        </a:p>
      </dgm:t>
    </dgm:pt>
    <dgm:pt modelId="{125C4F9B-3F2B-4FC8-BC28-5638B5928BA7}" type="pres">
      <dgm:prSet presAssocID="{41774679-1DE4-4DEF-8634-76650D0C6B8E}" presName="Name0" presStyleCnt="0">
        <dgm:presLayoutVars>
          <dgm:chMax val="7"/>
          <dgm:chPref val="7"/>
          <dgm:dir/>
        </dgm:presLayoutVars>
      </dgm:prSet>
      <dgm:spPr/>
    </dgm:pt>
    <dgm:pt modelId="{94BB94F7-AF9C-464E-A28A-F76F610E361D}" type="pres">
      <dgm:prSet presAssocID="{41774679-1DE4-4DEF-8634-76650D0C6B8E}" presName="Name1" presStyleCnt="0"/>
      <dgm:spPr/>
    </dgm:pt>
    <dgm:pt modelId="{24FE7582-B76C-4957-B1F6-1EDC78F8B253}" type="pres">
      <dgm:prSet presAssocID="{41774679-1DE4-4DEF-8634-76650D0C6B8E}" presName="cycle" presStyleCnt="0"/>
      <dgm:spPr/>
    </dgm:pt>
    <dgm:pt modelId="{ADE8948D-9935-479F-AD37-ED6F62B864F0}" type="pres">
      <dgm:prSet presAssocID="{41774679-1DE4-4DEF-8634-76650D0C6B8E}" presName="srcNode" presStyleLbl="node1" presStyleIdx="0" presStyleCnt="3"/>
      <dgm:spPr/>
    </dgm:pt>
    <dgm:pt modelId="{754BE59E-266B-458D-94CE-0FC1AF1BE3AF}" type="pres">
      <dgm:prSet presAssocID="{41774679-1DE4-4DEF-8634-76650D0C6B8E}" presName="conn" presStyleLbl="parChTrans1D2" presStyleIdx="0" presStyleCnt="1"/>
      <dgm:spPr/>
    </dgm:pt>
    <dgm:pt modelId="{34C054C1-3601-4AE6-8F3E-C4CFF1C022DF}" type="pres">
      <dgm:prSet presAssocID="{41774679-1DE4-4DEF-8634-76650D0C6B8E}" presName="extraNode" presStyleLbl="node1" presStyleIdx="0" presStyleCnt="3"/>
      <dgm:spPr/>
    </dgm:pt>
    <dgm:pt modelId="{3A2308FD-49ED-4257-B4D2-B3D88F30B516}" type="pres">
      <dgm:prSet presAssocID="{41774679-1DE4-4DEF-8634-76650D0C6B8E}" presName="dstNode" presStyleLbl="node1" presStyleIdx="0" presStyleCnt="3"/>
      <dgm:spPr/>
    </dgm:pt>
    <dgm:pt modelId="{685A475E-5EE8-4B17-AFDE-6BECB55EE6C1}" type="pres">
      <dgm:prSet presAssocID="{099C9E65-E882-41B1-A210-07B4116F4008}" presName="text_1" presStyleLbl="node1" presStyleIdx="0" presStyleCnt="3">
        <dgm:presLayoutVars>
          <dgm:bulletEnabled val="1"/>
        </dgm:presLayoutVars>
      </dgm:prSet>
      <dgm:spPr/>
    </dgm:pt>
    <dgm:pt modelId="{99B53F91-8133-4269-8E94-332E62DD47A2}" type="pres">
      <dgm:prSet presAssocID="{099C9E65-E882-41B1-A210-07B4116F4008}" presName="accent_1" presStyleCnt="0"/>
      <dgm:spPr/>
    </dgm:pt>
    <dgm:pt modelId="{27B1C41D-476E-4266-BEA4-01148561D22F}" type="pres">
      <dgm:prSet presAssocID="{099C9E65-E882-41B1-A210-07B4116F4008}" presName="accentRepeatNode" presStyleLbl="solidFgAcc1" presStyleIdx="0" presStyleCnt="3"/>
      <dgm:spPr/>
    </dgm:pt>
    <dgm:pt modelId="{26B799C9-F929-4710-9F08-0F05C64D3018}" type="pres">
      <dgm:prSet presAssocID="{BAF1EDD4-184B-485F-BE73-163568F714FB}" presName="text_2" presStyleLbl="node1" presStyleIdx="1" presStyleCnt="3">
        <dgm:presLayoutVars>
          <dgm:bulletEnabled val="1"/>
        </dgm:presLayoutVars>
      </dgm:prSet>
      <dgm:spPr/>
    </dgm:pt>
    <dgm:pt modelId="{ACB784F2-3C0F-42A9-A964-6E1874FD752C}" type="pres">
      <dgm:prSet presAssocID="{BAF1EDD4-184B-485F-BE73-163568F714FB}" presName="accent_2" presStyleCnt="0"/>
      <dgm:spPr/>
    </dgm:pt>
    <dgm:pt modelId="{C94E4F10-98EA-4853-805C-EB3311E72DBE}" type="pres">
      <dgm:prSet presAssocID="{BAF1EDD4-184B-485F-BE73-163568F714FB}" presName="accentRepeatNode" presStyleLbl="solidFgAcc1" presStyleIdx="1" presStyleCnt="3"/>
      <dgm:spPr/>
    </dgm:pt>
    <dgm:pt modelId="{F565F72C-1069-4BF9-A6D9-256A49255FC4}" type="pres">
      <dgm:prSet presAssocID="{8A35816E-EFE6-4548-A350-04CA6FBD9E51}" presName="text_3" presStyleLbl="node1" presStyleIdx="2" presStyleCnt="3">
        <dgm:presLayoutVars>
          <dgm:bulletEnabled val="1"/>
        </dgm:presLayoutVars>
      </dgm:prSet>
      <dgm:spPr/>
    </dgm:pt>
    <dgm:pt modelId="{94652071-4B16-40CB-8A8C-0DB18942EAE4}" type="pres">
      <dgm:prSet presAssocID="{8A35816E-EFE6-4548-A350-04CA6FBD9E51}" presName="accent_3" presStyleCnt="0"/>
      <dgm:spPr/>
    </dgm:pt>
    <dgm:pt modelId="{767DB577-80DF-4EA2-993A-96BA8FA17F50}" type="pres">
      <dgm:prSet presAssocID="{8A35816E-EFE6-4548-A350-04CA6FBD9E51}" presName="accentRepeatNode" presStyleLbl="solidFgAcc1" presStyleIdx="2" presStyleCnt="3"/>
      <dgm:spPr/>
    </dgm:pt>
  </dgm:ptLst>
  <dgm:cxnLst>
    <dgm:cxn modelId="{DDBFC518-81E0-40C1-B086-501F15E9C5AF}" type="presOf" srcId="{099C9E65-E882-41B1-A210-07B4116F4008}" destId="{685A475E-5EE8-4B17-AFDE-6BECB55EE6C1}" srcOrd="0" destOrd="0" presId="urn:microsoft.com/office/officeart/2008/layout/VerticalCurvedList"/>
    <dgm:cxn modelId="{359AC31F-6DF8-4493-B20A-767B9F23964E}" type="presOf" srcId="{41774679-1DE4-4DEF-8634-76650D0C6B8E}" destId="{125C4F9B-3F2B-4FC8-BC28-5638B5928BA7}" srcOrd="0" destOrd="0" presId="urn:microsoft.com/office/officeart/2008/layout/VerticalCurvedList"/>
    <dgm:cxn modelId="{13478622-BA55-4DA0-83B4-2C4F10F58EA4}" type="presOf" srcId="{8A35816E-EFE6-4548-A350-04CA6FBD9E51}" destId="{F565F72C-1069-4BF9-A6D9-256A49255FC4}" srcOrd="0" destOrd="0" presId="urn:microsoft.com/office/officeart/2008/layout/VerticalCurvedList"/>
    <dgm:cxn modelId="{AE0C2A48-5D69-4721-AE4E-723C7A898A8A}" type="presOf" srcId="{4D34F618-0580-4EB8-8C65-19FCF0B62DD4}" destId="{754BE59E-266B-458D-94CE-0FC1AF1BE3AF}" srcOrd="0" destOrd="0" presId="urn:microsoft.com/office/officeart/2008/layout/VerticalCurvedList"/>
    <dgm:cxn modelId="{92406B75-1507-47A9-BFB3-13AFBF3E3827}" type="presOf" srcId="{BAF1EDD4-184B-485F-BE73-163568F714FB}" destId="{26B799C9-F929-4710-9F08-0F05C64D3018}" srcOrd="0" destOrd="0" presId="urn:microsoft.com/office/officeart/2008/layout/VerticalCurvedList"/>
    <dgm:cxn modelId="{F8F09B7E-F713-45C0-8DAB-14A189614C49}" srcId="{41774679-1DE4-4DEF-8634-76650D0C6B8E}" destId="{BAF1EDD4-184B-485F-BE73-163568F714FB}" srcOrd="1" destOrd="0" parTransId="{BFB9E3DF-1E61-4B4B-BBD6-3C18A8886D5A}" sibTransId="{4AC01C37-5E35-4B2F-AA1C-78F1C9AADFC7}"/>
    <dgm:cxn modelId="{3604C48D-A414-4C60-9952-B40CC53CB432}" srcId="{41774679-1DE4-4DEF-8634-76650D0C6B8E}" destId="{8A35816E-EFE6-4548-A350-04CA6FBD9E51}" srcOrd="2" destOrd="0" parTransId="{1A1CC8D6-7DAB-4BB3-8337-CC967BFC6AC5}" sibTransId="{D3FD8611-B08B-4D93-B906-EDAC0D99686E}"/>
    <dgm:cxn modelId="{732AE4E7-114C-4EDE-A6F5-90842A754743}" srcId="{41774679-1DE4-4DEF-8634-76650D0C6B8E}" destId="{099C9E65-E882-41B1-A210-07B4116F4008}" srcOrd="0" destOrd="0" parTransId="{BFBFD95C-49B6-41AB-ADD5-C86C404BEFF4}" sibTransId="{4D34F618-0580-4EB8-8C65-19FCF0B62DD4}"/>
    <dgm:cxn modelId="{A8566A72-1F16-454A-8F81-BBCD566F527F}" type="presParOf" srcId="{125C4F9B-3F2B-4FC8-BC28-5638B5928BA7}" destId="{94BB94F7-AF9C-464E-A28A-F76F610E361D}" srcOrd="0" destOrd="0" presId="urn:microsoft.com/office/officeart/2008/layout/VerticalCurvedList"/>
    <dgm:cxn modelId="{08F659AF-5567-4EBA-B56B-98B2D99091B0}" type="presParOf" srcId="{94BB94F7-AF9C-464E-A28A-F76F610E361D}" destId="{24FE7582-B76C-4957-B1F6-1EDC78F8B253}" srcOrd="0" destOrd="0" presId="urn:microsoft.com/office/officeart/2008/layout/VerticalCurvedList"/>
    <dgm:cxn modelId="{68D0C2BF-E754-4D09-8031-DF350136BE0D}" type="presParOf" srcId="{24FE7582-B76C-4957-B1F6-1EDC78F8B253}" destId="{ADE8948D-9935-479F-AD37-ED6F62B864F0}" srcOrd="0" destOrd="0" presId="urn:microsoft.com/office/officeart/2008/layout/VerticalCurvedList"/>
    <dgm:cxn modelId="{5B91B5E1-A91C-42CE-B9B9-3A774AFF0580}" type="presParOf" srcId="{24FE7582-B76C-4957-B1F6-1EDC78F8B253}" destId="{754BE59E-266B-458D-94CE-0FC1AF1BE3AF}" srcOrd="1" destOrd="0" presId="urn:microsoft.com/office/officeart/2008/layout/VerticalCurvedList"/>
    <dgm:cxn modelId="{374912BF-A83B-471D-B467-5C9BEC1F2861}" type="presParOf" srcId="{24FE7582-B76C-4957-B1F6-1EDC78F8B253}" destId="{34C054C1-3601-4AE6-8F3E-C4CFF1C022DF}" srcOrd="2" destOrd="0" presId="urn:microsoft.com/office/officeart/2008/layout/VerticalCurvedList"/>
    <dgm:cxn modelId="{38AE3E86-75D3-44A1-B2DF-BFEB34D2B10E}" type="presParOf" srcId="{24FE7582-B76C-4957-B1F6-1EDC78F8B253}" destId="{3A2308FD-49ED-4257-B4D2-B3D88F30B516}" srcOrd="3" destOrd="0" presId="urn:microsoft.com/office/officeart/2008/layout/VerticalCurvedList"/>
    <dgm:cxn modelId="{08B68082-448F-4604-906D-C0ECCED607BC}" type="presParOf" srcId="{94BB94F7-AF9C-464E-A28A-F76F610E361D}" destId="{685A475E-5EE8-4B17-AFDE-6BECB55EE6C1}" srcOrd="1" destOrd="0" presId="urn:microsoft.com/office/officeart/2008/layout/VerticalCurvedList"/>
    <dgm:cxn modelId="{2268F692-2CE8-47F3-B5C9-BAC73B1A019D}" type="presParOf" srcId="{94BB94F7-AF9C-464E-A28A-F76F610E361D}" destId="{99B53F91-8133-4269-8E94-332E62DD47A2}" srcOrd="2" destOrd="0" presId="urn:microsoft.com/office/officeart/2008/layout/VerticalCurvedList"/>
    <dgm:cxn modelId="{293EEA89-7224-49E6-ADD4-7A4203F29AD4}" type="presParOf" srcId="{99B53F91-8133-4269-8E94-332E62DD47A2}" destId="{27B1C41D-476E-4266-BEA4-01148561D22F}" srcOrd="0" destOrd="0" presId="urn:microsoft.com/office/officeart/2008/layout/VerticalCurvedList"/>
    <dgm:cxn modelId="{3D5A192E-6217-4E2B-9FFC-76EFAC82F6A6}" type="presParOf" srcId="{94BB94F7-AF9C-464E-A28A-F76F610E361D}" destId="{26B799C9-F929-4710-9F08-0F05C64D3018}" srcOrd="3" destOrd="0" presId="urn:microsoft.com/office/officeart/2008/layout/VerticalCurvedList"/>
    <dgm:cxn modelId="{FBCC3766-EB8B-4877-9CC7-9CE6A8B5CB40}" type="presParOf" srcId="{94BB94F7-AF9C-464E-A28A-F76F610E361D}" destId="{ACB784F2-3C0F-42A9-A964-6E1874FD752C}" srcOrd="4" destOrd="0" presId="urn:microsoft.com/office/officeart/2008/layout/VerticalCurvedList"/>
    <dgm:cxn modelId="{48330201-F2D5-4FC3-BBF1-9FBF937B3792}" type="presParOf" srcId="{ACB784F2-3C0F-42A9-A964-6E1874FD752C}" destId="{C94E4F10-98EA-4853-805C-EB3311E72DBE}" srcOrd="0" destOrd="0" presId="urn:microsoft.com/office/officeart/2008/layout/VerticalCurvedList"/>
    <dgm:cxn modelId="{8EB4CE1A-A180-4678-B05D-FAEE6B0166F8}" type="presParOf" srcId="{94BB94F7-AF9C-464E-A28A-F76F610E361D}" destId="{F565F72C-1069-4BF9-A6D9-256A49255FC4}" srcOrd="5" destOrd="0" presId="urn:microsoft.com/office/officeart/2008/layout/VerticalCurvedList"/>
    <dgm:cxn modelId="{5A8FA116-2269-4807-AB1C-96526E3E5D55}" type="presParOf" srcId="{94BB94F7-AF9C-464E-A28A-F76F610E361D}" destId="{94652071-4B16-40CB-8A8C-0DB18942EAE4}" srcOrd="6" destOrd="0" presId="urn:microsoft.com/office/officeart/2008/layout/VerticalCurvedList"/>
    <dgm:cxn modelId="{462E0D0C-D620-498F-8111-4C9F3F810898}" type="presParOf" srcId="{94652071-4B16-40CB-8A8C-0DB18942EAE4}" destId="{767DB577-80DF-4EA2-993A-96BA8FA17F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F68976-1DFD-4AAC-8799-1D0B04A1DA87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81233E-304C-4428-9D66-D1D02F98B432}">
      <dgm:prSet custT="1"/>
      <dgm:spPr/>
      <dgm:t>
        <a:bodyPr/>
        <a:lstStyle/>
        <a:p>
          <a:pPr algn="ctr" rtl="1"/>
          <a:r>
            <a:rPr lang="ar-SA" sz="2400" b="1" dirty="0"/>
            <a:t>أنظمة التشغيل مثل (ويندوز، وأندرويد، </a:t>
          </a:r>
          <a:r>
            <a:rPr lang="en-US" sz="2400" b="1" dirty="0"/>
            <a:t>macOS</a:t>
          </a:r>
          <a:r>
            <a:rPr lang="ar-SA" sz="2400" b="1" dirty="0"/>
            <a:t>، </a:t>
          </a:r>
          <a:r>
            <a:rPr lang="en-US" sz="2400" b="1" dirty="0"/>
            <a:t>iOS</a:t>
          </a:r>
          <a:r>
            <a:rPr lang="ar-SA" sz="2400" b="1" dirty="0"/>
            <a:t>)</a:t>
          </a:r>
        </a:p>
      </dgm:t>
    </dgm:pt>
    <dgm:pt modelId="{3C0CB4E9-AEB0-4364-9F8A-349426866236}" type="parTrans" cxnId="{A41C6B9B-23D4-4621-A715-ACD7B87C8A3D}">
      <dgm:prSet/>
      <dgm:spPr/>
      <dgm:t>
        <a:bodyPr/>
        <a:lstStyle/>
        <a:p>
          <a:pPr algn="ctr" rtl="1"/>
          <a:endParaRPr lang="en-US" sz="2400"/>
        </a:p>
      </dgm:t>
    </dgm:pt>
    <dgm:pt modelId="{E8317182-8F60-4F6A-BBEC-B692F7C1B5B7}" type="sibTrans" cxnId="{A41C6B9B-23D4-4621-A715-ACD7B87C8A3D}">
      <dgm:prSet/>
      <dgm:spPr/>
      <dgm:t>
        <a:bodyPr/>
        <a:lstStyle/>
        <a:p>
          <a:pPr algn="ctr" rtl="1"/>
          <a:endParaRPr lang="en-US" sz="2400"/>
        </a:p>
      </dgm:t>
    </dgm:pt>
    <dgm:pt modelId="{CF30D8E7-76B0-4BBA-B0EF-33C5434491C3}">
      <dgm:prSet custT="1"/>
      <dgm:spPr/>
      <dgm:t>
        <a:bodyPr/>
        <a:lstStyle/>
        <a:p>
          <a:pPr algn="ctr" rtl="1"/>
          <a:r>
            <a:rPr lang="ar-SA" sz="2400" b="1" dirty="0"/>
            <a:t>برامج تعريف المكونات المادية مثل </a:t>
          </a:r>
          <a:br>
            <a:rPr lang="ar-SA" sz="2400" b="1" dirty="0"/>
          </a:br>
          <a:r>
            <a:rPr lang="ar-SA" sz="2400" b="1" dirty="0"/>
            <a:t>(برنامج تعريف الطابعة).</a:t>
          </a:r>
        </a:p>
      </dgm:t>
    </dgm:pt>
    <dgm:pt modelId="{7656FB66-78CA-4C0D-BBC1-C7E878C9CC97}" type="parTrans" cxnId="{AEC08E93-F27A-4BB0-965D-10D03EAFFA2C}">
      <dgm:prSet/>
      <dgm:spPr/>
      <dgm:t>
        <a:bodyPr/>
        <a:lstStyle/>
        <a:p>
          <a:pPr rtl="1"/>
          <a:endParaRPr lang="en-US" sz="2400"/>
        </a:p>
      </dgm:t>
    </dgm:pt>
    <dgm:pt modelId="{9715E586-2A3B-4910-9C76-F05B13EE6FD1}" type="sibTrans" cxnId="{AEC08E93-F27A-4BB0-965D-10D03EAFFA2C}">
      <dgm:prSet/>
      <dgm:spPr/>
      <dgm:t>
        <a:bodyPr/>
        <a:lstStyle/>
        <a:p>
          <a:pPr rtl="1"/>
          <a:endParaRPr lang="en-US" sz="2400"/>
        </a:p>
      </dgm:t>
    </dgm:pt>
    <dgm:pt modelId="{C98F366F-7A87-46A2-9C86-5EFFCC6425AC}">
      <dgm:prSet custT="1"/>
      <dgm:spPr/>
      <dgm:t>
        <a:bodyPr/>
        <a:lstStyle/>
        <a:p>
          <a:pPr algn="ctr" rtl="1"/>
          <a:r>
            <a:rPr lang="ar-SA" sz="2400" b="1" dirty="0"/>
            <a:t>برامج</a:t>
          </a:r>
          <a:r>
            <a:rPr lang="en-US" sz="2400" b="1" dirty="0"/>
            <a:t> </a:t>
          </a:r>
          <a:r>
            <a:rPr lang="ar-SA" sz="2400" b="1" dirty="0"/>
            <a:t>إدارة الملفات مثل</a:t>
          </a:r>
          <a:br>
            <a:rPr lang="ar-SA" sz="2400" b="1" dirty="0"/>
          </a:br>
          <a:r>
            <a:rPr lang="ar-SA" sz="2400" b="1" dirty="0"/>
            <a:t>(إنشاء الملفات، الحذف، التعديل)</a:t>
          </a:r>
        </a:p>
      </dgm:t>
    </dgm:pt>
    <dgm:pt modelId="{9653480E-54EC-4514-B49C-C0ABE86A2FD0}" type="parTrans" cxnId="{E786A7C1-6AB3-4507-B9C0-7AC740A5EFC9}">
      <dgm:prSet/>
      <dgm:spPr/>
      <dgm:t>
        <a:bodyPr/>
        <a:lstStyle/>
        <a:p>
          <a:pPr rtl="1"/>
          <a:endParaRPr lang="en-US" sz="2400"/>
        </a:p>
      </dgm:t>
    </dgm:pt>
    <dgm:pt modelId="{EF2906AD-7C8E-4834-98D5-EFF6BA9928F5}" type="sibTrans" cxnId="{E786A7C1-6AB3-4507-B9C0-7AC740A5EFC9}">
      <dgm:prSet/>
      <dgm:spPr/>
      <dgm:t>
        <a:bodyPr/>
        <a:lstStyle/>
        <a:p>
          <a:pPr rtl="1"/>
          <a:endParaRPr lang="en-US" sz="2400"/>
        </a:p>
      </dgm:t>
    </dgm:pt>
    <dgm:pt modelId="{CFF399FF-6652-461B-9929-4DC003C898C0}" type="pres">
      <dgm:prSet presAssocID="{FEF68976-1DFD-4AAC-8799-1D0B04A1DA87}" presName="Name0" presStyleCnt="0">
        <dgm:presLayoutVars>
          <dgm:dir/>
          <dgm:resizeHandles val="exact"/>
        </dgm:presLayoutVars>
      </dgm:prSet>
      <dgm:spPr/>
    </dgm:pt>
    <dgm:pt modelId="{F2A762CE-E09F-4633-8CF3-6705D0168136}" type="pres">
      <dgm:prSet presAssocID="{EF81233E-304C-4428-9D66-D1D02F98B432}" presName="composite" presStyleCnt="0"/>
      <dgm:spPr/>
    </dgm:pt>
    <dgm:pt modelId="{B77EBEC2-63AE-45C0-B3D6-2E017D66F3B3}" type="pres">
      <dgm:prSet presAssocID="{EF81233E-304C-4428-9D66-D1D02F98B432}" presName="rect1" presStyleLbl="trAlignAcc1" presStyleIdx="0" presStyleCnt="3">
        <dgm:presLayoutVars>
          <dgm:bulletEnabled val="1"/>
        </dgm:presLayoutVars>
      </dgm:prSet>
      <dgm:spPr/>
    </dgm:pt>
    <dgm:pt modelId="{7681FC2B-1CB0-40F5-9DFD-3BD5EB53C30E}" type="pres">
      <dgm:prSet presAssocID="{EF81233E-304C-4428-9D66-D1D02F98B432}" presName="rect2" presStyleLbl="fgImgPlace1" presStyleIdx="0" presStyleCnt="3"/>
      <dgm:spPr/>
    </dgm:pt>
    <dgm:pt modelId="{1961867E-8EF8-410C-B36E-4826D1613406}" type="pres">
      <dgm:prSet presAssocID="{E8317182-8F60-4F6A-BBEC-B692F7C1B5B7}" presName="sibTrans" presStyleCnt="0"/>
      <dgm:spPr/>
    </dgm:pt>
    <dgm:pt modelId="{B8DDF98A-6514-422E-B1C7-8102E63A6E2F}" type="pres">
      <dgm:prSet presAssocID="{CF30D8E7-76B0-4BBA-B0EF-33C5434491C3}" presName="composite" presStyleCnt="0"/>
      <dgm:spPr/>
    </dgm:pt>
    <dgm:pt modelId="{025BE7B0-4587-4D53-9584-C5AA823CFA0F}" type="pres">
      <dgm:prSet presAssocID="{CF30D8E7-76B0-4BBA-B0EF-33C5434491C3}" presName="rect1" presStyleLbl="trAlignAcc1" presStyleIdx="1" presStyleCnt="3">
        <dgm:presLayoutVars>
          <dgm:bulletEnabled val="1"/>
        </dgm:presLayoutVars>
      </dgm:prSet>
      <dgm:spPr/>
    </dgm:pt>
    <dgm:pt modelId="{1F0B57FD-268E-4CAF-9F10-DF7A66B1D044}" type="pres">
      <dgm:prSet presAssocID="{CF30D8E7-76B0-4BBA-B0EF-33C5434491C3}" presName="rect2" presStyleLbl="fgImgPlace1" presStyleIdx="1" presStyleCnt="3"/>
      <dgm:spPr/>
    </dgm:pt>
    <dgm:pt modelId="{65004329-44A8-433F-8187-69358911FD53}" type="pres">
      <dgm:prSet presAssocID="{9715E586-2A3B-4910-9C76-F05B13EE6FD1}" presName="sibTrans" presStyleCnt="0"/>
      <dgm:spPr/>
    </dgm:pt>
    <dgm:pt modelId="{D34BA933-CC34-4EA2-8B98-68FA4570719B}" type="pres">
      <dgm:prSet presAssocID="{C98F366F-7A87-46A2-9C86-5EFFCC6425AC}" presName="composite" presStyleCnt="0"/>
      <dgm:spPr/>
    </dgm:pt>
    <dgm:pt modelId="{8B9F6130-5255-46E4-9143-10EBC939DA09}" type="pres">
      <dgm:prSet presAssocID="{C98F366F-7A87-46A2-9C86-5EFFCC6425AC}" presName="rect1" presStyleLbl="trAlignAcc1" presStyleIdx="2" presStyleCnt="3">
        <dgm:presLayoutVars>
          <dgm:bulletEnabled val="1"/>
        </dgm:presLayoutVars>
      </dgm:prSet>
      <dgm:spPr/>
    </dgm:pt>
    <dgm:pt modelId="{5F2E30D4-EBC7-4818-9232-8898190E8B67}" type="pres">
      <dgm:prSet presAssocID="{C98F366F-7A87-46A2-9C86-5EFFCC6425AC}" presName="rect2" presStyleLbl="fgImgPlace1" presStyleIdx="2" presStyleCnt="3"/>
      <dgm:spPr/>
    </dgm:pt>
  </dgm:ptLst>
  <dgm:cxnLst>
    <dgm:cxn modelId="{62CB550C-31D1-4431-B185-D3FB939CF997}" type="presOf" srcId="{FEF68976-1DFD-4AAC-8799-1D0B04A1DA87}" destId="{CFF399FF-6652-461B-9929-4DC003C898C0}" srcOrd="0" destOrd="0" presId="urn:microsoft.com/office/officeart/2008/layout/PictureStrips"/>
    <dgm:cxn modelId="{40A48679-F856-40D4-BA03-4DB0A603FD17}" type="presOf" srcId="{C98F366F-7A87-46A2-9C86-5EFFCC6425AC}" destId="{8B9F6130-5255-46E4-9143-10EBC939DA09}" srcOrd="0" destOrd="0" presId="urn:microsoft.com/office/officeart/2008/layout/PictureStrips"/>
    <dgm:cxn modelId="{AEC08E93-F27A-4BB0-965D-10D03EAFFA2C}" srcId="{FEF68976-1DFD-4AAC-8799-1D0B04A1DA87}" destId="{CF30D8E7-76B0-4BBA-B0EF-33C5434491C3}" srcOrd="1" destOrd="0" parTransId="{7656FB66-78CA-4C0D-BBC1-C7E878C9CC97}" sibTransId="{9715E586-2A3B-4910-9C76-F05B13EE6FD1}"/>
    <dgm:cxn modelId="{A41C6B9B-23D4-4621-A715-ACD7B87C8A3D}" srcId="{FEF68976-1DFD-4AAC-8799-1D0B04A1DA87}" destId="{EF81233E-304C-4428-9D66-D1D02F98B432}" srcOrd="0" destOrd="0" parTransId="{3C0CB4E9-AEB0-4364-9F8A-349426866236}" sibTransId="{E8317182-8F60-4F6A-BBEC-B692F7C1B5B7}"/>
    <dgm:cxn modelId="{E786A7C1-6AB3-4507-B9C0-7AC740A5EFC9}" srcId="{FEF68976-1DFD-4AAC-8799-1D0B04A1DA87}" destId="{C98F366F-7A87-46A2-9C86-5EFFCC6425AC}" srcOrd="2" destOrd="0" parTransId="{9653480E-54EC-4514-B49C-C0ABE86A2FD0}" sibTransId="{EF2906AD-7C8E-4834-98D5-EFF6BA9928F5}"/>
    <dgm:cxn modelId="{CE631EC8-D9EC-4BF7-8B50-B1899E378E7E}" type="presOf" srcId="{EF81233E-304C-4428-9D66-D1D02F98B432}" destId="{B77EBEC2-63AE-45C0-B3D6-2E017D66F3B3}" srcOrd="0" destOrd="0" presId="urn:microsoft.com/office/officeart/2008/layout/PictureStrips"/>
    <dgm:cxn modelId="{C19BE0FD-6844-4B11-86BD-DB0C1175A1BB}" type="presOf" srcId="{CF30D8E7-76B0-4BBA-B0EF-33C5434491C3}" destId="{025BE7B0-4587-4D53-9584-C5AA823CFA0F}" srcOrd="0" destOrd="0" presId="urn:microsoft.com/office/officeart/2008/layout/PictureStrips"/>
    <dgm:cxn modelId="{723670C4-0F46-402E-B57E-3C9B4B71AE88}" type="presParOf" srcId="{CFF399FF-6652-461B-9929-4DC003C898C0}" destId="{F2A762CE-E09F-4633-8CF3-6705D0168136}" srcOrd="0" destOrd="0" presId="urn:microsoft.com/office/officeart/2008/layout/PictureStrips"/>
    <dgm:cxn modelId="{98BE3D2E-93C6-48FC-AA5A-8D68FF12795C}" type="presParOf" srcId="{F2A762CE-E09F-4633-8CF3-6705D0168136}" destId="{B77EBEC2-63AE-45C0-B3D6-2E017D66F3B3}" srcOrd="0" destOrd="0" presId="urn:microsoft.com/office/officeart/2008/layout/PictureStrips"/>
    <dgm:cxn modelId="{AD99416C-89AC-460C-89E1-4C626B33DE0A}" type="presParOf" srcId="{F2A762CE-E09F-4633-8CF3-6705D0168136}" destId="{7681FC2B-1CB0-40F5-9DFD-3BD5EB53C30E}" srcOrd="1" destOrd="0" presId="urn:microsoft.com/office/officeart/2008/layout/PictureStrips"/>
    <dgm:cxn modelId="{94B7C591-1166-4239-ADA9-5E9254A2E59C}" type="presParOf" srcId="{CFF399FF-6652-461B-9929-4DC003C898C0}" destId="{1961867E-8EF8-410C-B36E-4826D1613406}" srcOrd="1" destOrd="0" presId="urn:microsoft.com/office/officeart/2008/layout/PictureStrips"/>
    <dgm:cxn modelId="{9A7A6893-F604-45C9-BC63-E49AD686E071}" type="presParOf" srcId="{CFF399FF-6652-461B-9929-4DC003C898C0}" destId="{B8DDF98A-6514-422E-B1C7-8102E63A6E2F}" srcOrd="2" destOrd="0" presId="urn:microsoft.com/office/officeart/2008/layout/PictureStrips"/>
    <dgm:cxn modelId="{71B7914F-35A8-4C8A-8A64-99389A8DCDA5}" type="presParOf" srcId="{B8DDF98A-6514-422E-B1C7-8102E63A6E2F}" destId="{025BE7B0-4587-4D53-9584-C5AA823CFA0F}" srcOrd="0" destOrd="0" presId="urn:microsoft.com/office/officeart/2008/layout/PictureStrips"/>
    <dgm:cxn modelId="{C13D5F8D-0B7C-4488-92F9-5902F43816BF}" type="presParOf" srcId="{B8DDF98A-6514-422E-B1C7-8102E63A6E2F}" destId="{1F0B57FD-268E-4CAF-9F10-DF7A66B1D044}" srcOrd="1" destOrd="0" presId="urn:microsoft.com/office/officeart/2008/layout/PictureStrips"/>
    <dgm:cxn modelId="{8CE99C9E-C9AF-4355-A56D-CAF55581C5C2}" type="presParOf" srcId="{CFF399FF-6652-461B-9929-4DC003C898C0}" destId="{65004329-44A8-433F-8187-69358911FD53}" srcOrd="3" destOrd="0" presId="urn:microsoft.com/office/officeart/2008/layout/PictureStrips"/>
    <dgm:cxn modelId="{D2C8CAAF-49D9-496E-99ED-223B94262F15}" type="presParOf" srcId="{CFF399FF-6652-461B-9929-4DC003C898C0}" destId="{D34BA933-CC34-4EA2-8B98-68FA4570719B}" srcOrd="4" destOrd="0" presId="urn:microsoft.com/office/officeart/2008/layout/PictureStrips"/>
    <dgm:cxn modelId="{B7014D36-756B-4A98-A1BB-D8E81FE0EEF4}" type="presParOf" srcId="{D34BA933-CC34-4EA2-8B98-68FA4570719B}" destId="{8B9F6130-5255-46E4-9143-10EBC939DA09}" srcOrd="0" destOrd="0" presId="urn:microsoft.com/office/officeart/2008/layout/PictureStrips"/>
    <dgm:cxn modelId="{E07CDDC8-6CCB-40C3-A2C4-8FEE0AE8C82A}" type="presParOf" srcId="{D34BA933-CC34-4EA2-8B98-68FA4570719B}" destId="{5F2E30D4-EBC7-4818-9232-8898190E8B6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F68976-1DFD-4AAC-8799-1D0B04A1DA87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81233E-304C-4428-9D66-D1D02F98B432}">
      <dgm:prSet custT="1"/>
      <dgm:spPr/>
      <dgm:t>
        <a:bodyPr/>
        <a:lstStyle/>
        <a:p>
          <a:pPr algn="ctr"/>
          <a:r>
            <a:rPr lang="ar-SA" sz="2800" b="1" dirty="0"/>
            <a:t>معالج النصوص</a:t>
          </a:r>
        </a:p>
      </dgm:t>
    </dgm:pt>
    <dgm:pt modelId="{3C0CB4E9-AEB0-4364-9F8A-349426866236}" type="parTrans" cxnId="{A41C6B9B-23D4-4621-A715-ACD7B87C8A3D}">
      <dgm:prSet/>
      <dgm:spPr/>
      <dgm:t>
        <a:bodyPr/>
        <a:lstStyle/>
        <a:p>
          <a:pPr algn="ctr"/>
          <a:endParaRPr lang="en-US" sz="2800"/>
        </a:p>
      </dgm:t>
    </dgm:pt>
    <dgm:pt modelId="{E8317182-8F60-4F6A-BBEC-B692F7C1B5B7}" type="sibTrans" cxnId="{A41C6B9B-23D4-4621-A715-ACD7B87C8A3D}">
      <dgm:prSet/>
      <dgm:spPr/>
      <dgm:t>
        <a:bodyPr/>
        <a:lstStyle/>
        <a:p>
          <a:pPr algn="ctr"/>
          <a:endParaRPr lang="en-US" sz="2800"/>
        </a:p>
      </dgm:t>
    </dgm:pt>
    <dgm:pt modelId="{5BA74102-FFAF-4FB9-8667-03E22B846DF1}">
      <dgm:prSet custT="1"/>
      <dgm:spPr/>
      <dgm:t>
        <a:bodyPr/>
        <a:lstStyle/>
        <a:p>
          <a:pPr algn="ctr"/>
          <a:r>
            <a:rPr lang="ar-SA" sz="2800" b="1" dirty="0"/>
            <a:t>جداول البيانات</a:t>
          </a:r>
        </a:p>
      </dgm:t>
    </dgm:pt>
    <dgm:pt modelId="{0A8F7041-35B9-4CC1-8C01-53C16E59D9B9}" type="parTrans" cxnId="{CF3F0DEA-FC35-48A7-93DC-7EDFE06B9E74}">
      <dgm:prSet/>
      <dgm:spPr/>
      <dgm:t>
        <a:bodyPr/>
        <a:lstStyle/>
        <a:p>
          <a:pPr algn="ctr"/>
          <a:endParaRPr lang="en-US" sz="2800"/>
        </a:p>
      </dgm:t>
    </dgm:pt>
    <dgm:pt modelId="{BD648B65-674E-4A77-B504-05C1BF57E427}" type="sibTrans" cxnId="{CF3F0DEA-FC35-48A7-93DC-7EDFE06B9E74}">
      <dgm:prSet/>
      <dgm:spPr/>
      <dgm:t>
        <a:bodyPr/>
        <a:lstStyle/>
        <a:p>
          <a:pPr algn="ctr"/>
          <a:endParaRPr lang="en-US" sz="2800"/>
        </a:p>
      </dgm:t>
    </dgm:pt>
    <dgm:pt modelId="{D93D71C0-4967-486E-8EFA-CF3B7097DCA8}">
      <dgm:prSet custT="1"/>
      <dgm:spPr/>
      <dgm:t>
        <a:bodyPr/>
        <a:lstStyle/>
        <a:p>
          <a:pPr algn="ctr"/>
          <a:r>
            <a:rPr lang="ar-SA" sz="2800" b="1" dirty="0"/>
            <a:t>الحاسبة</a:t>
          </a:r>
        </a:p>
      </dgm:t>
    </dgm:pt>
    <dgm:pt modelId="{2E53A3A3-B1A2-48A4-A13D-3789140CAB72}" type="parTrans" cxnId="{9296E8E0-CDC2-413C-9DAC-95FB727CE5CD}">
      <dgm:prSet/>
      <dgm:spPr/>
      <dgm:t>
        <a:bodyPr/>
        <a:lstStyle/>
        <a:p>
          <a:pPr algn="ctr"/>
          <a:endParaRPr lang="en-US" sz="2800"/>
        </a:p>
      </dgm:t>
    </dgm:pt>
    <dgm:pt modelId="{02971D90-93B8-46CA-A1A7-8F4F8239BF6A}" type="sibTrans" cxnId="{9296E8E0-CDC2-413C-9DAC-95FB727CE5CD}">
      <dgm:prSet/>
      <dgm:spPr/>
      <dgm:t>
        <a:bodyPr/>
        <a:lstStyle/>
        <a:p>
          <a:pPr algn="ctr"/>
          <a:endParaRPr lang="en-US" sz="2800"/>
        </a:p>
      </dgm:t>
    </dgm:pt>
    <dgm:pt modelId="{E5CDA352-088B-4362-8D61-E20947B6003C}">
      <dgm:prSet custT="1"/>
      <dgm:spPr/>
      <dgm:t>
        <a:bodyPr/>
        <a:lstStyle/>
        <a:p>
          <a:pPr algn="ctr"/>
          <a:r>
            <a:rPr lang="ar-SA" sz="2800" b="1" dirty="0"/>
            <a:t>مستعرض الويب</a:t>
          </a:r>
        </a:p>
      </dgm:t>
    </dgm:pt>
    <dgm:pt modelId="{DFD9B028-8F27-489C-AABC-03BB0135247B}" type="parTrans" cxnId="{67931EF3-C8F1-4500-B748-7C3E6C71C51F}">
      <dgm:prSet/>
      <dgm:spPr/>
      <dgm:t>
        <a:bodyPr/>
        <a:lstStyle/>
        <a:p>
          <a:pPr algn="ctr"/>
          <a:endParaRPr lang="en-US" sz="2800"/>
        </a:p>
      </dgm:t>
    </dgm:pt>
    <dgm:pt modelId="{9C3B85CB-FC13-4BF0-9228-B391C0575C1C}" type="sibTrans" cxnId="{67931EF3-C8F1-4500-B748-7C3E6C71C51F}">
      <dgm:prSet/>
      <dgm:spPr/>
      <dgm:t>
        <a:bodyPr/>
        <a:lstStyle/>
        <a:p>
          <a:pPr algn="ctr"/>
          <a:endParaRPr lang="en-US" sz="2800"/>
        </a:p>
      </dgm:t>
    </dgm:pt>
    <dgm:pt modelId="{1EF80226-45FA-4801-B3BE-64CE2C7FBADC}">
      <dgm:prSet custT="1"/>
      <dgm:spPr/>
      <dgm:t>
        <a:bodyPr/>
        <a:lstStyle/>
        <a:p>
          <a:pPr algn="ctr"/>
          <a:r>
            <a:rPr lang="ar-SA" sz="2800" b="1" dirty="0"/>
            <a:t>تطبيقات تحرير مقاطع الفيديو</a:t>
          </a:r>
        </a:p>
      </dgm:t>
    </dgm:pt>
    <dgm:pt modelId="{72A1648A-0811-4861-8CEC-7EE7A2FC5ABB}" type="parTrans" cxnId="{89EB0C07-384A-4DCB-870B-0B438E04FAA3}">
      <dgm:prSet/>
      <dgm:spPr/>
      <dgm:t>
        <a:bodyPr/>
        <a:lstStyle/>
        <a:p>
          <a:pPr algn="ctr"/>
          <a:endParaRPr lang="en-US" sz="2800"/>
        </a:p>
      </dgm:t>
    </dgm:pt>
    <dgm:pt modelId="{BB3D32C1-62B2-45B8-8344-B0FCB13698E1}" type="sibTrans" cxnId="{89EB0C07-384A-4DCB-870B-0B438E04FAA3}">
      <dgm:prSet/>
      <dgm:spPr/>
      <dgm:t>
        <a:bodyPr/>
        <a:lstStyle/>
        <a:p>
          <a:pPr algn="ctr"/>
          <a:endParaRPr lang="en-US" sz="2800"/>
        </a:p>
      </dgm:t>
    </dgm:pt>
    <dgm:pt modelId="{CFF399FF-6652-461B-9929-4DC003C898C0}" type="pres">
      <dgm:prSet presAssocID="{FEF68976-1DFD-4AAC-8799-1D0B04A1DA87}" presName="Name0" presStyleCnt="0">
        <dgm:presLayoutVars>
          <dgm:dir/>
          <dgm:resizeHandles val="exact"/>
        </dgm:presLayoutVars>
      </dgm:prSet>
      <dgm:spPr/>
    </dgm:pt>
    <dgm:pt modelId="{F2A762CE-E09F-4633-8CF3-6705D0168136}" type="pres">
      <dgm:prSet presAssocID="{EF81233E-304C-4428-9D66-D1D02F98B432}" presName="composite" presStyleCnt="0"/>
      <dgm:spPr/>
    </dgm:pt>
    <dgm:pt modelId="{B77EBEC2-63AE-45C0-B3D6-2E017D66F3B3}" type="pres">
      <dgm:prSet presAssocID="{EF81233E-304C-4428-9D66-D1D02F98B432}" presName="rect1" presStyleLbl="trAlignAcc1" presStyleIdx="0" presStyleCnt="5">
        <dgm:presLayoutVars>
          <dgm:bulletEnabled val="1"/>
        </dgm:presLayoutVars>
      </dgm:prSet>
      <dgm:spPr/>
    </dgm:pt>
    <dgm:pt modelId="{7681FC2B-1CB0-40F5-9DFD-3BD5EB53C30E}" type="pres">
      <dgm:prSet presAssocID="{EF81233E-304C-4428-9D66-D1D02F98B432}" presName="rect2" presStyleLbl="fgImgPlace1" presStyleIdx="0" presStyleCnt="5"/>
      <dgm:spPr/>
    </dgm:pt>
    <dgm:pt modelId="{1961867E-8EF8-410C-B36E-4826D1613406}" type="pres">
      <dgm:prSet presAssocID="{E8317182-8F60-4F6A-BBEC-B692F7C1B5B7}" presName="sibTrans" presStyleCnt="0"/>
      <dgm:spPr/>
    </dgm:pt>
    <dgm:pt modelId="{F07F0469-DC3B-4F80-9933-34AEFD9B7A8D}" type="pres">
      <dgm:prSet presAssocID="{5BA74102-FFAF-4FB9-8667-03E22B846DF1}" presName="composite" presStyleCnt="0"/>
      <dgm:spPr/>
    </dgm:pt>
    <dgm:pt modelId="{4AA5A71A-9F27-49B2-966C-C5A460AB045B}" type="pres">
      <dgm:prSet presAssocID="{5BA74102-FFAF-4FB9-8667-03E22B846DF1}" presName="rect1" presStyleLbl="trAlignAcc1" presStyleIdx="1" presStyleCnt="5">
        <dgm:presLayoutVars>
          <dgm:bulletEnabled val="1"/>
        </dgm:presLayoutVars>
      </dgm:prSet>
      <dgm:spPr/>
    </dgm:pt>
    <dgm:pt modelId="{B9F9BDB1-62A4-4B2B-8531-30E6DEE674BF}" type="pres">
      <dgm:prSet presAssocID="{5BA74102-FFAF-4FB9-8667-03E22B846DF1}" presName="rect2" presStyleLbl="fgImgPlace1" presStyleIdx="1" presStyleCnt="5"/>
      <dgm:spPr/>
    </dgm:pt>
    <dgm:pt modelId="{042DCBB9-621B-4876-99D3-5B98B22E6D7C}" type="pres">
      <dgm:prSet presAssocID="{BD648B65-674E-4A77-B504-05C1BF57E427}" presName="sibTrans" presStyleCnt="0"/>
      <dgm:spPr/>
    </dgm:pt>
    <dgm:pt modelId="{06198DE5-92CA-45ED-9A07-D4BF7DCB8E51}" type="pres">
      <dgm:prSet presAssocID="{D93D71C0-4967-486E-8EFA-CF3B7097DCA8}" presName="composite" presStyleCnt="0"/>
      <dgm:spPr/>
    </dgm:pt>
    <dgm:pt modelId="{2F7F4A92-B182-400B-B384-DE18A9D99C69}" type="pres">
      <dgm:prSet presAssocID="{D93D71C0-4967-486E-8EFA-CF3B7097DCA8}" presName="rect1" presStyleLbl="trAlignAcc1" presStyleIdx="2" presStyleCnt="5">
        <dgm:presLayoutVars>
          <dgm:bulletEnabled val="1"/>
        </dgm:presLayoutVars>
      </dgm:prSet>
      <dgm:spPr/>
    </dgm:pt>
    <dgm:pt modelId="{03377F5E-64AD-42AC-A8D2-CE26969DC084}" type="pres">
      <dgm:prSet presAssocID="{D93D71C0-4967-486E-8EFA-CF3B7097DCA8}" presName="rect2" presStyleLbl="fgImgPlace1" presStyleIdx="2" presStyleCnt="5"/>
      <dgm:spPr/>
    </dgm:pt>
    <dgm:pt modelId="{8957DD7C-E8F3-4EB4-A602-C2E020CB0E69}" type="pres">
      <dgm:prSet presAssocID="{02971D90-93B8-46CA-A1A7-8F4F8239BF6A}" presName="sibTrans" presStyleCnt="0"/>
      <dgm:spPr/>
    </dgm:pt>
    <dgm:pt modelId="{6C23EF43-C000-4F3C-B683-8FF1FA09B329}" type="pres">
      <dgm:prSet presAssocID="{E5CDA352-088B-4362-8D61-E20947B6003C}" presName="composite" presStyleCnt="0"/>
      <dgm:spPr/>
    </dgm:pt>
    <dgm:pt modelId="{44530DCE-C5DC-49E1-895B-FBA4807EF87E}" type="pres">
      <dgm:prSet presAssocID="{E5CDA352-088B-4362-8D61-E20947B6003C}" presName="rect1" presStyleLbl="trAlignAcc1" presStyleIdx="3" presStyleCnt="5">
        <dgm:presLayoutVars>
          <dgm:bulletEnabled val="1"/>
        </dgm:presLayoutVars>
      </dgm:prSet>
      <dgm:spPr/>
    </dgm:pt>
    <dgm:pt modelId="{72B78D8B-ABAC-481E-843F-1E8362EC96F2}" type="pres">
      <dgm:prSet presAssocID="{E5CDA352-088B-4362-8D61-E20947B6003C}" presName="rect2" presStyleLbl="fgImgPlace1" presStyleIdx="3" presStyleCnt="5"/>
      <dgm:spPr/>
    </dgm:pt>
    <dgm:pt modelId="{4E49B6AE-15BC-40AD-812F-818B03E5EF26}" type="pres">
      <dgm:prSet presAssocID="{9C3B85CB-FC13-4BF0-9228-B391C0575C1C}" presName="sibTrans" presStyleCnt="0"/>
      <dgm:spPr/>
    </dgm:pt>
    <dgm:pt modelId="{B08E2D3A-657A-4DF6-ABD1-9F2DD0E1F116}" type="pres">
      <dgm:prSet presAssocID="{1EF80226-45FA-4801-B3BE-64CE2C7FBADC}" presName="composite" presStyleCnt="0"/>
      <dgm:spPr/>
    </dgm:pt>
    <dgm:pt modelId="{6283320A-821A-43C5-8642-F345286A25A6}" type="pres">
      <dgm:prSet presAssocID="{1EF80226-45FA-4801-B3BE-64CE2C7FBADC}" presName="rect1" presStyleLbl="trAlignAcc1" presStyleIdx="4" presStyleCnt="5">
        <dgm:presLayoutVars>
          <dgm:bulletEnabled val="1"/>
        </dgm:presLayoutVars>
      </dgm:prSet>
      <dgm:spPr/>
    </dgm:pt>
    <dgm:pt modelId="{BEEAADD1-17B1-4756-961C-0D6C1A67DE7A}" type="pres">
      <dgm:prSet presAssocID="{1EF80226-45FA-4801-B3BE-64CE2C7FBADC}" presName="rect2" presStyleLbl="fgImgPlace1" presStyleIdx="4" presStyleCnt="5"/>
      <dgm:spPr/>
    </dgm:pt>
  </dgm:ptLst>
  <dgm:cxnLst>
    <dgm:cxn modelId="{89EB0C07-384A-4DCB-870B-0B438E04FAA3}" srcId="{FEF68976-1DFD-4AAC-8799-1D0B04A1DA87}" destId="{1EF80226-45FA-4801-B3BE-64CE2C7FBADC}" srcOrd="4" destOrd="0" parTransId="{72A1648A-0811-4861-8CEC-7EE7A2FC5ABB}" sibTransId="{BB3D32C1-62B2-45B8-8344-B0FCB13698E1}"/>
    <dgm:cxn modelId="{62CB550C-31D1-4431-B185-D3FB939CF997}" type="presOf" srcId="{FEF68976-1DFD-4AAC-8799-1D0B04A1DA87}" destId="{CFF399FF-6652-461B-9929-4DC003C898C0}" srcOrd="0" destOrd="0" presId="urn:microsoft.com/office/officeart/2008/layout/PictureStrips"/>
    <dgm:cxn modelId="{B80D8233-166D-44E8-A21A-CA8CF731F6D4}" type="presOf" srcId="{D93D71C0-4967-486E-8EFA-CF3B7097DCA8}" destId="{2F7F4A92-B182-400B-B384-DE18A9D99C69}" srcOrd="0" destOrd="0" presId="urn:microsoft.com/office/officeart/2008/layout/PictureStrips"/>
    <dgm:cxn modelId="{40E91954-3548-4C6B-A97C-EF8CAEE58444}" type="presOf" srcId="{5BA74102-FFAF-4FB9-8667-03E22B846DF1}" destId="{4AA5A71A-9F27-49B2-966C-C5A460AB045B}" srcOrd="0" destOrd="0" presId="urn:microsoft.com/office/officeart/2008/layout/PictureStrips"/>
    <dgm:cxn modelId="{78CF467C-9A54-4CBB-9A94-D12B8B25CB54}" type="presOf" srcId="{1EF80226-45FA-4801-B3BE-64CE2C7FBADC}" destId="{6283320A-821A-43C5-8642-F345286A25A6}" srcOrd="0" destOrd="0" presId="urn:microsoft.com/office/officeart/2008/layout/PictureStrips"/>
    <dgm:cxn modelId="{A41C6B9B-23D4-4621-A715-ACD7B87C8A3D}" srcId="{FEF68976-1DFD-4AAC-8799-1D0B04A1DA87}" destId="{EF81233E-304C-4428-9D66-D1D02F98B432}" srcOrd="0" destOrd="0" parTransId="{3C0CB4E9-AEB0-4364-9F8A-349426866236}" sibTransId="{E8317182-8F60-4F6A-BBEC-B692F7C1B5B7}"/>
    <dgm:cxn modelId="{CE631EC8-D9EC-4BF7-8B50-B1899E378E7E}" type="presOf" srcId="{EF81233E-304C-4428-9D66-D1D02F98B432}" destId="{B77EBEC2-63AE-45C0-B3D6-2E017D66F3B3}" srcOrd="0" destOrd="0" presId="urn:microsoft.com/office/officeart/2008/layout/PictureStrips"/>
    <dgm:cxn modelId="{9296E8E0-CDC2-413C-9DAC-95FB727CE5CD}" srcId="{FEF68976-1DFD-4AAC-8799-1D0B04A1DA87}" destId="{D93D71C0-4967-486E-8EFA-CF3B7097DCA8}" srcOrd="2" destOrd="0" parTransId="{2E53A3A3-B1A2-48A4-A13D-3789140CAB72}" sibTransId="{02971D90-93B8-46CA-A1A7-8F4F8239BF6A}"/>
    <dgm:cxn modelId="{6A20BAE6-4C9A-4B8D-8557-C18C3B17F181}" type="presOf" srcId="{E5CDA352-088B-4362-8D61-E20947B6003C}" destId="{44530DCE-C5DC-49E1-895B-FBA4807EF87E}" srcOrd="0" destOrd="0" presId="urn:microsoft.com/office/officeart/2008/layout/PictureStrips"/>
    <dgm:cxn modelId="{CF3F0DEA-FC35-48A7-93DC-7EDFE06B9E74}" srcId="{FEF68976-1DFD-4AAC-8799-1D0B04A1DA87}" destId="{5BA74102-FFAF-4FB9-8667-03E22B846DF1}" srcOrd="1" destOrd="0" parTransId="{0A8F7041-35B9-4CC1-8C01-53C16E59D9B9}" sibTransId="{BD648B65-674E-4A77-B504-05C1BF57E427}"/>
    <dgm:cxn modelId="{67931EF3-C8F1-4500-B748-7C3E6C71C51F}" srcId="{FEF68976-1DFD-4AAC-8799-1D0B04A1DA87}" destId="{E5CDA352-088B-4362-8D61-E20947B6003C}" srcOrd="3" destOrd="0" parTransId="{DFD9B028-8F27-489C-AABC-03BB0135247B}" sibTransId="{9C3B85CB-FC13-4BF0-9228-B391C0575C1C}"/>
    <dgm:cxn modelId="{723670C4-0F46-402E-B57E-3C9B4B71AE88}" type="presParOf" srcId="{CFF399FF-6652-461B-9929-4DC003C898C0}" destId="{F2A762CE-E09F-4633-8CF3-6705D0168136}" srcOrd="0" destOrd="0" presId="urn:microsoft.com/office/officeart/2008/layout/PictureStrips"/>
    <dgm:cxn modelId="{98BE3D2E-93C6-48FC-AA5A-8D68FF12795C}" type="presParOf" srcId="{F2A762CE-E09F-4633-8CF3-6705D0168136}" destId="{B77EBEC2-63AE-45C0-B3D6-2E017D66F3B3}" srcOrd="0" destOrd="0" presId="urn:microsoft.com/office/officeart/2008/layout/PictureStrips"/>
    <dgm:cxn modelId="{AD99416C-89AC-460C-89E1-4C626B33DE0A}" type="presParOf" srcId="{F2A762CE-E09F-4633-8CF3-6705D0168136}" destId="{7681FC2B-1CB0-40F5-9DFD-3BD5EB53C30E}" srcOrd="1" destOrd="0" presId="urn:microsoft.com/office/officeart/2008/layout/PictureStrips"/>
    <dgm:cxn modelId="{94B7C591-1166-4239-ADA9-5E9254A2E59C}" type="presParOf" srcId="{CFF399FF-6652-461B-9929-4DC003C898C0}" destId="{1961867E-8EF8-410C-B36E-4826D1613406}" srcOrd="1" destOrd="0" presId="urn:microsoft.com/office/officeart/2008/layout/PictureStrips"/>
    <dgm:cxn modelId="{69AEE5FB-446C-47DC-8468-CD9EE375C53F}" type="presParOf" srcId="{CFF399FF-6652-461B-9929-4DC003C898C0}" destId="{F07F0469-DC3B-4F80-9933-34AEFD9B7A8D}" srcOrd="2" destOrd="0" presId="urn:microsoft.com/office/officeart/2008/layout/PictureStrips"/>
    <dgm:cxn modelId="{F7DBFB76-B183-4185-B6CE-AB3DC53051C8}" type="presParOf" srcId="{F07F0469-DC3B-4F80-9933-34AEFD9B7A8D}" destId="{4AA5A71A-9F27-49B2-966C-C5A460AB045B}" srcOrd="0" destOrd="0" presId="urn:microsoft.com/office/officeart/2008/layout/PictureStrips"/>
    <dgm:cxn modelId="{1A2696E6-BD80-4149-AD00-1558520150C1}" type="presParOf" srcId="{F07F0469-DC3B-4F80-9933-34AEFD9B7A8D}" destId="{B9F9BDB1-62A4-4B2B-8531-30E6DEE674BF}" srcOrd="1" destOrd="0" presId="urn:microsoft.com/office/officeart/2008/layout/PictureStrips"/>
    <dgm:cxn modelId="{486CAF7E-ACAF-441A-9E35-4089B93BDC48}" type="presParOf" srcId="{CFF399FF-6652-461B-9929-4DC003C898C0}" destId="{042DCBB9-621B-4876-99D3-5B98B22E6D7C}" srcOrd="3" destOrd="0" presId="urn:microsoft.com/office/officeart/2008/layout/PictureStrips"/>
    <dgm:cxn modelId="{5DA69DC3-04BE-499E-B6E7-8CDF54E6C962}" type="presParOf" srcId="{CFF399FF-6652-461B-9929-4DC003C898C0}" destId="{06198DE5-92CA-45ED-9A07-D4BF7DCB8E51}" srcOrd="4" destOrd="0" presId="urn:microsoft.com/office/officeart/2008/layout/PictureStrips"/>
    <dgm:cxn modelId="{80262B61-CE98-43B2-89CB-E6B98E5297A4}" type="presParOf" srcId="{06198DE5-92CA-45ED-9A07-D4BF7DCB8E51}" destId="{2F7F4A92-B182-400B-B384-DE18A9D99C69}" srcOrd="0" destOrd="0" presId="urn:microsoft.com/office/officeart/2008/layout/PictureStrips"/>
    <dgm:cxn modelId="{F03E1D88-F49E-4B79-B7D5-9937E7236AC9}" type="presParOf" srcId="{06198DE5-92CA-45ED-9A07-D4BF7DCB8E51}" destId="{03377F5E-64AD-42AC-A8D2-CE26969DC084}" srcOrd="1" destOrd="0" presId="urn:microsoft.com/office/officeart/2008/layout/PictureStrips"/>
    <dgm:cxn modelId="{0443B4F4-E6B0-4A50-A7A8-2531990D989F}" type="presParOf" srcId="{CFF399FF-6652-461B-9929-4DC003C898C0}" destId="{8957DD7C-E8F3-4EB4-A602-C2E020CB0E69}" srcOrd="5" destOrd="0" presId="urn:microsoft.com/office/officeart/2008/layout/PictureStrips"/>
    <dgm:cxn modelId="{0430D656-F720-44A8-866F-712817BF4C65}" type="presParOf" srcId="{CFF399FF-6652-461B-9929-4DC003C898C0}" destId="{6C23EF43-C000-4F3C-B683-8FF1FA09B329}" srcOrd="6" destOrd="0" presId="urn:microsoft.com/office/officeart/2008/layout/PictureStrips"/>
    <dgm:cxn modelId="{EAA768AB-6587-4363-971F-8F0843F25D04}" type="presParOf" srcId="{6C23EF43-C000-4F3C-B683-8FF1FA09B329}" destId="{44530DCE-C5DC-49E1-895B-FBA4807EF87E}" srcOrd="0" destOrd="0" presId="urn:microsoft.com/office/officeart/2008/layout/PictureStrips"/>
    <dgm:cxn modelId="{83456C74-CBF4-44E5-829C-F58D4CE682AA}" type="presParOf" srcId="{6C23EF43-C000-4F3C-B683-8FF1FA09B329}" destId="{72B78D8B-ABAC-481E-843F-1E8362EC96F2}" srcOrd="1" destOrd="0" presId="urn:microsoft.com/office/officeart/2008/layout/PictureStrips"/>
    <dgm:cxn modelId="{45D36F3E-7FAE-444D-A003-50A8E4C74F40}" type="presParOf" srcId="{CFF399FF-6652-461B-9929-4DC003C898C0}" destId="{4E49B6AE-15BC-40AD-812F-818B03E5EF26}" srcOrd="7" destOrd="0" presId="urn:microsoft.com/office/officeart/2008/layout/PictureStrips"/>
    <dgm:cxn modelId="{4F4DEECF-DFA0-4741-B197-3B4201B3293D}" type="presParOf" srcId="{CFF399FF-6652-461B-9929-4DC003C898C0}" destId="{B08E2D3A-657A-4DF6-ABD1-9F2DD0E1F116}" srcOrd="8" destOrd="0" presId="urn:microsoft.com/office/officeart/2008/layout/PictureStrips"/>
    <dgm:cxn modelId="{18E5CCEF-F5DE-466D-B455-33CFB7A666FE}" type="presParOf" srcId="{B08E2D3A-657A-4DF6-ABD1-9F2DD0E1F116}" destId="{6283320A-821A-43C5-8642-F345286A25A6}" srcOrd="0" destOrd="0" presId="urn:microsoft.com/office/officeart/2008/layout/PictureStrips"/>
    <dgm:cxn modelId="{2FE015D0-6B0A-4A8B-A0A3-69A9DF5307A8}" type="presParOf" srcId="{B08E2D3A-657A-4DF6-ABD1-9F2DD0E1F116}" destId="{BEEAADD1-17B1-4756-961C-0D6C1A67DE7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F68976-1DFD-4AAC-8799-1D0B04A1DA87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ECE582-4BF5-4377-8FCD-AF80A45D430F}">
      <dgm:prSet phldrT="[Text]"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1800" b="1" dirty="0"/>
            <a:t>تطبيقات</a:t>
          </a:r>
          <a:br>
            <a:rPr lang="ar-SA" sz="1800" b="1" dirty="0"/>
          </a:br>
          <a:r>
            <a:rPr lang="ar-SA" sz="1800" b="1" dirty="0"/>
            <a:t>البريد الإلكتروني</a:t>
          </a:r>
          <a:endParaRPr lang="en-US" sz="1800" b="1" dirty="0">
            <a:cs typeface="+mj-cs"/>
          </a:endParaRPr>
        </a:p>
      </dgm:t>
    </dgm:pt>
    <dgm:pt modelId="{E639A5BA-E23B-436F-9E3C-52DA0A4FD11A}" type="parTrans" cxnId="{035736B2-E796-4964-83BA-159CEBC51230}">
      <dgm:prSet/>
      <dgm:spPr/>
      <dgm:t>
        <a:bodyPr/>
        <a:lstStyle/>
        <a:p>
          <a:endParaRPr lang="en-US" sz="1800"/>
        </a:p>
      </dgm:t>
    </dgm:pt>
    <dgm:pt modelId="{64172AE5-8ECB-4755-9ECB-4B2BD9C94E75}" type="sibTrans" cxnId="{035736B2-E796-4964-83BA-159CEBC51230}">
      <dgm:prSet/>
      <dgm:spPr/>
      <dgm:t>
        <a:bodyPr/>
        <a:lstStyle/>
        <a:p>
          <a:endParaRPr lang="en-US" sz="1800"/>
        </a:p>
      </dgm:t>
    </dgm:pt>
    <dgm:pt modelId="{B13252EA-771B-4048-9C05-5D8F49A07E1B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1800" b="1" dirty="0"/>
            <a:t>تطبيقات</a:t>
          </a:r>
          <a:br>
            <a:rPr lang="ar-SA" sz="1800" b="1" dirty="0"/>
          </a:br>
          <a:r>
            <a:rPr lang="ar-SA" sz="1800" b="1" dirty="0"/>
            <a:t>التواصل الاجتماعي</a:t>
          </a:r>
        </a:p>
      </dgm:t>
    </dgm:pt>
    <dgm:pt modelId="{40D14FF3-1B95-4775-B0DC-866E07F6274B}" type="parTrans" cxnId="{DDA88B09-88D3-465F-8781-9B5C2206847C}">
      <dgm:prSet/>
      <dgm:spPr/>
      <dgm:t>
        <a:bodyPr/>
        <a:lstStyle/>
        <a:p>
          <a:endParaRPr lang="en-US" sz="1800"/>
        </a:p>
      </dgm:t>
    </dgm:pt>
    <dgm:pt modelId="{CE77C58F-018E-492D-B0B4-FB75C3136AA1}" type="sibTrans" cxnId="{DDA88B09-88D3-465F-8781-9B5C2206847C}">
      <dgm:prSet/>
      <dgm:spPr/>
      <dgm:t>
        <a:bodyPr/>
        <a:lstStyle/>
        <a:p>
          <a:endParaRPr lang="en-US" sz="1800"/>
        </a:p>
      </dgm:t>
    </dgm:pt>
    <dgm:pt modelId="{5A7AC69A-AEC7-45C4-8AEA-00AA806C9252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1800" b="1" dirty="0"/>
            <a:t>تطبيقات </a:t>
          </a:r>
          <a:br>
            <a:rPr lang="ar-SA" sz="1800" b="1" dirty="0"/>
          </a:br>
          <a:r>
            <a:rPr lang="ar-SA" sz="1800" b="1" dirty="0"/>
            <a:t>الرسائل الفورية</a:t>
          </a:r>
        </a:p>
      </dgm:t>
    </dgm:pt>
    <dgm:pt modelId="{13C69BF4-FB3C-4B19-AC39-B0FDFEA39722}" type="parTrans" cxnId="{96623D9F-5689-4A74-A188-FCC4517D4C15}">
      <dgm:prSet/>
      <dgm:spPr/>
      <dgm:t>
        <a:bodyPr/>
        <a:lstStyle/>
        <a:p>
          <a:endParaRPr lang="en-US" sz="1800"/>
        </a:p>
      </dgm:t>
    </dgm:pt>
    <dgm:pt modelId="{C3F6AA1A-00F3-4B1D-9148-E9CF47CB3BD4}" type="sibTrans" cxnId="{96623D9F-5689-4A74-A188-FCC4517D4C15}">
      <dgm:prSet/>
      <dgm:spPr/>
      <dgm:t>
        <a:bodyPr/>
        <a:lstStyle/>
        <a:p>
          <a:endParaRPr lang="en-US" sz="1800"/>
        </a:p>
      </dgm:t>
    </dgm:pt>
    <dgm:pt modelId="{3907EDE7-1B3B-4974-BAB2-16B898563CCB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1800" b="1" dirty="0"/>
            <a:t>تطبيقات الخرائط</a:t>
          </a:r>
        </a:p>
      </dgm:t>
    </dgm:pt>
    <dgm:pt modelId="{5BFAD5C3-30C1-4178-AB08-E669C4FCE4E4}" type="parTrans" cxnId="{CCC1987E-6072-4E33-8126-7793D534440C}">
      <dgm:prSet/>
      <dgm:spPr/>
      <dgm:t>
        <a:bodyPr/>
        <a:lstStyle/>
        <a:p>
          <a:endParaRPr lang="en-US" sz="1800"/>
        </a:p>
      </dgm:t>
    </dgm:pt>
    <dgm:pt modelId="{21A9683C-B4D6-43F4-AE1B-29C6991E1430}" type="sibTrans" cxnId="{CCC1987E-6072-4E33-8126-7793D534440C}">
      <dgm:prSet/>
      <dgm:spPr/>
      <dgm:t>
        <a:bodyPr/>
        <a:lstStyle/>
        <a:p>
          <a:endParaRPr lang="en-US" sz="1800"/>
        </a:p>
      </dgm:t>
    </dgm:pt>
    <dgm:pt modelId="{AFA029B5-080B-4A4B-ACC9-837EACFCE635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1800" b="1" dirty="0"/>
            <a:t>تطبيقات حكومية (الوزارات، المدارس، المستشفيات...)</a:t>
          </a:r>
        </a:p>
      </dgm:t>
    </dgm:pt>
    <dgm:pt modelId="{5D780F2C-65F0-4D34-BFB4-B9DA9C27649C}" type="parTrans" cxnId="{F7DF047D-E25C-4605-AFBE-E77EEC40F8BB}">
      <dgm:prSet/>
      <dgm:spPr/>
      <dgm:t>
        <a:bodyPr/>
        <a:lstStyle/>
        <a:p>
          <a:endParaRPr lang="en-US" sz="1800"/>
        </a:p>
      </dgm:t>
    </dgm:pt>
    <dgm:pt modelId="{EF053EA6-1806-4893-BB2E-90576406F681}" type="sibTrans" cxnId="{F7DF047D-E25C-4605-AFBE-E77EEC40F8BB}">
      <dgm:prSet/>
      <dgm:spPr/>
      <dgm:t>
        <a:bodyPr/>
        <a:lstStyle/>
        <a:p>
          <a:endParaRPr lang="en-US" sz="1800"/>
        </a:p>
      </dgm:t>
    </dgm:pt>
    <dgm:pt modelId="{CFF399FF-6652-461B-9929-4DC003C898C0}" type="pres">
      <dgm:prSet presAssocID="{FEF68976-1DFD-4AAC-8799-1D0B04A1DA87}" presName="Name0" presStyleCnt="0">
        <dgm:presLayoutVars>
          <dgm:dir/>
          <dgm:resizeHandles val="exact"/>
        </dgm:presLayoutVars>
      </dgm:prSet>
      <dgm:spPr/>
    </dgm:pt>
    <dgm:pt modelId="{A23711C6-51E3-4C83-ADF8-845826769DD9}" type="pres">
      <dgm:prSet presAssocID="{AEECE582-4BF5-4377-8FCD-AF80A45D430F}" presName="composite" presStyleCnt="0"/>
      <dgm:spPr/>
    </dgm:pt>
    <dgm:pt modelId="{1BB1BE24-6002-47D2-A255-477428FF158A}" type="pres">
      <dgm:prSet presAssocID="{AEECE582-4BF5-4377-8FCD-AF80A45D430F}" presName="rect1" presStyleLbl="trAlignAcc1" presStyleIdx="0" presStyleCnt="5">
        <dgm:presLayoutVars>
          <dgm:bulletEnabled val="1"/>
        </dgm:presLayoutVars>
      </dgm:prSet>
      <dgm:spPr/>
    </dgm:pt>
    <dgm:pt modelId="{49D103A7-5736-4F41-B221-BD0DADE55842}" type="pres">
      <dgm:prSet presAssocID="{AEECE582-4BF5-4377-8FCD-AF80A45D430F}" presName="rect2" presStyleLbl="fgImgPlace1" presStyleIdx="0" presStyleCnt="5"/>
      <dgm:spPr/>
    </dgm:pt>
    <dgm:pt modelId="{130477D2-E865-4D13-B678-B49BB250A5E5}" type="pres">
      <dgm:prSet presAssocID="{64172AE5-8ECB-4755-9ECB-4B2BD9C94E75}" presName="sibTrans" presStyleCnt="0"/>
      <dgm:spPr/>
    </dgm:pt>
    <dgm:pt modelId="{46A8B8BC-C1C9-40E1-94C6-F8D715644968}" type="pres">
      <dgm:prSet presAssocID="{B13252EA-771B-4048-9C05-5D8F49A07E1B}" presName="composite" presStyleCnt="0"/>
      <dgm:spPr/>
    </dgm:pt>
    <dgm:pt modelId="{75F86C17-DAC5-456E-9ED6-FF77E10BBAD4}" type="pres">
      <dgm:prSet presAssocID="{B13252EA-771B-4048-9C05-5D8F49A07E1B}" presName="rect1" presStyleLbl="trAlignAcc1" presStyleIdx="1" presStyleCnt="5">
        <dgm:presLayoutVars>
          <dgm:bulletEnabled val="1"/>
        </dgm:presLayoutVars>
      </dgm:prSet>
      <dgm:spPr/>
    </dgm:pt>
    <dgm:pt modelId="{85CA36AC-3D6E-406E-B861-331CB078300E}" type="pres">
      <dgm:prSet presAssocID="{B13252EA-771B-4048-9C05-5D8F49A07E1B}" presName="rect2" presStyleLbl="fgImgPlace1" presStyleIdx="1" presStyleCnt="5"/>
      <dgm:spPr/>
    </dgm:pt>
    <dgm:pt modelId="{F90C4C13-7496-4814-86F6-9A15A583F585}" type="pres">
      <dgm:prSet presAssocID="{CE77C58F-018E-492D-B0B4-FB75C3136AA1}" presName="sibTrans" presStyleCnt="0"/>
      <dgm:spPr/>
    </dgm:pt>
    <dgm:pt modelId="{33FB0F74-D850-4A00-A60D-237C21855C64}" type="pres">
      <dgm:prSet presAssocID="{5A7AC69A-AEC7-45C4-8AEA-00AA806C9252}" presName="composite" presStyleCnt="0"/>
      <dgm:spPr/>
    </dgm:pt>
    <dgm:pt modelId="{BC33D7DE-9EE0-44BE-9370-F55C9467816E}" type="pres">
      <dgm:prSet presAssocID="{5A7AC69A-AEC7-45C4-8AEA-00AA806C9252}" presName="rect1" presStyleLbl="trAlignAcc1" presStyleIdx="2" presStyleCnt="5">
        <dgm:presLayoutVars>
          <dgm:bulletEnabled val="1"/>
        </dgm:presLayoutVars>
      </dgm:prSet>
      <dgm:spPr/>
    </dgm:pt>
    <dgm:pt modelId="{2B1E0C96-C1D0-4EB5-8345-5FD61A8B4C03}" type="pres">
      <dgm:prSet presAssocID="{5A7AC69A-AEC7-45C4-8AEA-00AA806C9252}" presName="rect2" presStyleLbl="fgImgPlace1" presStyleIdx="2" presStyleCnt="5"/>
      <dgm:spPr/>
    </dgm:pt>
    <dgm:pt modelId="{642FB26B-0F6B-49BF-9EA2-AD5C8F673680}" type="pres">
      <dgm:prSet presAssocID="{C3F6AA1A-00F3-4B1D-9148-E9CF47CB3BD4}" presName="sibTrans" presStyleCnt="0"/>
      <dgm:spPr/>
    </dgm:pt>
    <dgm:pt modelId="{B070DE70-1FBE-4849-A820-2D6E312ECD34}" type="pres">
      <dgm:prSet presAssocID="{3907EDE7-1B3B-4974-BAB2-16B898563CCB}" presName="composite" presStyleCnt="0"/>
      <dgm:spPr/>
    </dgm:pt>
    <dgm:pt modelId="{F2B51B35-359D-4423-A562-6A6EF36F40B2}" type="pres">
      <dgm:prSet presAssocID="{3907EDE7-1B3B-4974-BAB2-16B898563CCB}" presName="rect1" presStyleLbl="trAlignAcc1" presStyleIdx="3" presStyleCnt="5">
        <dgm:presLayoutVars>
          <dgm:bulletEnabled val="1"/>
        </dgm:presLayoutVars>
      </dgm:prSet>
      <dgm:spPr/>
    </dgm:pt>
    <dgm:pt modelId="{979901AF-4D52-4991-82B2-7A63D06A8D21}" type="pres">
      <dgm:prSet presAssocID="{3907EDE7-1B3B-4974-BAB2-16B898563CCB}" presName="rect2" presStyleLbl="fgImgPlace1" presStyleIdx="3" presStyleCnt="5"/>
      <dgm:spPr/>
    </dgm:pt>
    <dgm:pt modelId="{317E62BE-8E45-4335-8F58-A4BF75D01B08}" type="pres">
      <dgm:prSet presAssocID="{21A9683C-B4D6-43F4-AE1B-29C6991E1430}" presName="sibTrans" presStyleCnt="0"/>
      <dgm:spPr/>
    </dgm:pt>
    <dgm:pt modelId="{5C4E44FE-CD18-4CD6-BF76-FDFD520E468C}" type="pres">
      <dgm:prSet presAssocID="{AFA029B5-080B-4A4B-ACC9-837EACFCE635}" presName="composite" presStyleCnt="0"/>
      <dgm:spPr/>
    </dgm:pt>
    <dgm:pt modelId="{1A696C65-A889-48FA-A381-E670E49486E9}" type="pres">
      <dgm:prSet presAssocID="{AFA029B5-080B-4A4B-ACC9-837EACFCE635}" presName="rect1" presStyleLbl="trAlignAcc1" presStyleIdx="4" presStyleCnt="5">
        <dgm:presLayoutVars>
          <dgm:bulletEnabled val="1"/>
        </dgm:presLayoutVars>
      </dgm:prSet>
      <dgm:spPr/>
    </dgm:pt>
    <dgm:pt modelId="{F2AB65B6-7946-42CC-AE87-8BEEFAB6CC3D}" type="pres">
      <dgm:prSet presAssocID="{AFA029B5-080B-4A4B-ACC9-837EACFCE635}" presName="rect2" presStyleLbl="fgImgPlace1" presStyleIdx="4" presStyleCnt="5"/>
      <dgm:spPr/>
    </dgm:pt>
  </dgm:ptLst>
  <dgm:cxnLst>
    <dgm:cxn modelId="{DDA88B09-88D3-465F-8781-9B5C2206847C}" srcId="{FEF68976-1DFD-4AAC-8799-1D0B04A1DA87}" destId="{B13252EA-771B-4048-9C05-5D8F49A07E1B}" srcOrd="1" destOrd="0" parTransId="{40D14FF3-1B95-4775-B0DC-866E07F6274B}" sibTransId="{CE77C58F-018E-492D-B0B4-FB75C3136AA1}"/>
    <dgm:cxn modelId="{62CB550C-31D1-4431-B185-D3FB939CF997}" type="presOf" srcId="{FEF68976-1DFD-4AAC-8799-1D0B04A1DA87}" destId="{CFF399FF-6652-461B-9929-4DC003C898C0}" srcOrd="0" destOrd="0" presId="urn:microsoft.com/office/officeart/2008/layout/PictureStrips"/>
    <dgm:cxn modelId="{F7DF047D-E25C-4605-AFBE-E77EEC40F8BB}" srcId="{FEF68976-1DFD-4AAC-8799-1D0B04A1DA87}" destId="{AFA029B5-080B-4A4B-ACC9-837EACFCE635}" srcOrd="4" destOrd="0" parTransId="{5D780F2C-65F0-4D34-BFB4-B9DA9C27649C}" sibTransId="{EF053EA6-1806-4893-BB2E-90576406F681}"/>
    <dgm:cxn modelId="{CCC1987E-6072-4E33-8126-7793D534440C}" srcId="{FEF68976-1DFD-4AAC-8799-1D0B04A1DA87}" destId="{3907EDE7-1B3B-4974-BAB2-16B898563CCB}" srcOrd="3" destOrd="0" parTransId="{5BFAD5C3-30C1-4178-AB08-E669C4FCE4E4}" sibTransId="{21A9683C-B4D6-43F4-AE1B-29C6991E1430}"/>
    <dgm:cxn modelId="{13AAF290-D80D-4C0A-A0F5-F4934AE27133}" type="presOf" srcId="{3907EDE7-1B3B-4974-BAB2-16B898563CCB}" destId="{F2B51B35-359D-4423-A562-6A6EF36F40B2}" srcOrd="0" destOrd="0" presId="urn:microsoft.com/office/officeart/2008/layout/PictureStrips"/>
    <dgm:cxn modelId="{507F1293-C593-44E8-8CF5-FFF2288CD872}" type="presOf" srcId="{B13252EA-771B-4048-9C05-5D8F49A07E1B}" destId="{75F86C17-DAC5-456E-9ED6-FF77E10BBAD4}" srcOrd="0" destOrd="0" presId="urn:microsoft.com/office/officeart/2008/layout/PictureStrips"/>
    <dgm:cxn modelId="{96623D9F-5689-4A74-A188-FCC4517D4C15}" srcId="{FEF68976-1DFD-4AAC-8799-1D0B04A1DA87}" destId="{5A7AC69A-AEC7-45C4-8AEA-00AA806C9252}" srcOrd="2" destOrd="0" parTransId="{13C69BF4-FB3C-4B19-AC39-B0FDFEA39722}" sibTransId="{C3F6AA1A-00F3-4B1D-9148-E9CF47CB3BD4}"/>
    <dgm:cxn modelId="{DA936CAE-B250-4AF4-8F21-3C363AC8F685}" type="presOf" srcId="{AEECE582-4BF5-4377-8FCD-AF80A45D430F}" destId="{1BB1BE24-6002-47D2-A255-477428FF158A}" srcOrd="0" destOrd="0" presId="urn:microsoft.com/office/officeart/2008/layout/PictureStrips"/>
    <dgm:cxn modelId="{035736B2-E796-4964-83BA-159CEBC51230}" srcId="{FEF68976-1DFD-4AAC-8799-1D0B04A1DA87}" destId="{AEECE582-4BF5-4377-8FCD-AF80A45D430F}" srcOrd="0" destOrd="0" parTransId="{E639A5BA-E23B-436F-9E3C-52DA0A4FD11A}" sibTransId="{64172AE5-8ECB-4755-9ECB-4B2BD9C94E75}"/>
    <dgm:cxn modelId="{0F0DC7D6-691B-47A7-B677-A0F86A5ED5EF}" type="presOf" srcId="{5A7AC69A-AEC7-45C4-8AEA-00AA806C9252}" destId="{BC33D7DE-9EE0-44BE-9370-F55C9467816E}" srcOrd="0" destOrd="0" presId="urn:microsoft.com/office/officeart/2008/layout/PictureStrips"/>
    <dgm:cxn modelId="{87065AFA-7566-457A-8350-7922CB629555}" type="presOf" srcId="{AFA029B5-080B-4A4B-ACC9-837EACFCE635}" destId="{1A696C65-A889-48FA-A381-E670E49486E9}" srcOrd="0" destOrd="0" presId="urn:microsoft.com/office/officeart/2008/layout/PictureStrips"/>
    <dgm:cxn modelId="{25EB7A32-45F5-44C5-A008-61AA7E5CBBBF}" type="presParOf" srcId="{CFF399FF-6652-461B-9929-4DC003C898C0}" destId="{A23711C6-51E3-4C83-ADF8-845826769DD9}" srcOrd="0" destOrd="0" presId="urn:microsoft.com/office/officeart/2008/layout/PictureStrips"/>
    <dgm:cxn modelId="{7E32B31E-786F-43FA-99C1-1B46C2DCCDEA}" type="presParOf" srcId="{A23711C6-51E3-4C83-ADF8-845826769DD9}" destId="{1BB1BE24-6002-47D2-A255-477428FF158A}" srcOrd="0" destOrd="0" presId="urn:microsoft.com/office/officeart/2008/layout/PictureStrips"/>
    <dgm:cxn modelId="{681012A2-576B-4D78-BE68-4F6B853051D5}" type="presParOf" srcId="{A23711C6-51E3-4C83-ADF8-845826769DD9}" destId="{49D103A7-5736-4F41-B221-BD0DADE55842}" srcOrd="1" destOrd="0" presId="urn:microsoft.com/office/officeart/2008/layout/PictureStrips"/>
    <dgm:cxn modelId="{C1FC9BAD-5DDF-48E4-9486-CED601087CD1}" type="presParOf" srcId="{CFF399FF-6652-461B-9929-4DC003C898C0}" destId="{130477D2-E865-4D13-B678-B49BB250A5E5}" srcOrd="1" destOrd="0" presId="urn:microsoft.com/office/officeart/2008/layout/PictureStrips"/>
    <dgm:cxn modelId="{F21347EE-C6F6-446D-A3A5-26AF1DE815C5}" type="presParOf" srcId="{CFF399FF-6652-461B-9929-4DC003C898C0}" destId="{46A8B8BC-C1C9-40E1-94C6-F8D715644968}" srcOrd="2" destOrd="0" presId="urn:microsoft.com/office/officeart/2008/layout/PictureStrips"/>
    <dgm:cxn modelId="{A70E60E5-137C-4567-80B1-3CBB0E49F5DE}" type="presParOf" srcId="{46A8B8BC-C1C9-40E1-94C6-F8D715644968}" destId="{75F86C17-DAC5-456E-9ED6-FF77E10BBAD4}" srcOrd="0" destOrd="0" presId="urn:microsoft.com/office/officeart/2008/layout/PictureStrips"/>
    <dgm:cxn modelId="{8436A51D-AB0E-4859-A221-5B25AB39974A}" type="presParOf" srcId="{46A8B8BC-C1C9-40E1-94C6-F8D715644968}" destId="{85CA36AC-3D6E-406E-B861-331CB078300E}" srcOrd="1" destOrd="0" presId="urn:microsoft.com/office/officeart/2008/layout/PictureStrips"/>
    <dgm:cxn modelId="{930FD793-2876-46A8-8F15-F1D7E34380B9}" type="presParOf" srcId="{CFF399FF-6652-461B-9929-4DC003C898C0}" destId="{F90C4C13-7496-4814-86F6-9A15A583F585}" srcOrd="3" destOrd="0" presId="urn:microsoft.com/office/officeart/2008/layout/PictureStrips"/>
    <dgm:cxn modelId="{FF4B00BA-A795-4460-BB53-0742AFCC3034}" type="presParOf" srcId="{CFF399FF-6652-461B-9929-4DC003C898C0}" destId="{33FB0F74-D850-4A00-A60D-237C21855C64}" srcOrd="4" destOrd="0" presId="urn:microsoft.com/office/officeart/2008/layout/PictureStrips"/>
    <dgm:cxn modelId="{EB892140-52F9-4517-904E-FAFE1784816D}" type="presParOf" srcId="{33FB0F74-D850-4A00-A60D-237C21855C64}" destId="{BC33D7DE-9EE0-44BE-9370-F55C9467816E}" srcOrd="0" destOrd="0" presId="urn:microsoft.com/office/officeart/2008/layout/PictureStrips"/>
    <dgm:cxn modelId="{4206A5B1-E5E9-474A-ADAB-580C2E8602E1}" type="presParOf" srcId="{33FB0F74-D850-4A00-A60D-237C21855C64}" destId="{2B1E0C96-C1D0-4EB5-8345-5FD61A8B4C03}" srcOrd="1" destOrd="0" presId="urn:microsoft.com/office/officeart/2008/layout/PictureStrips"/>
    <dgm:cxn modelId="{38D1DEF2-647B-460B-9C7D-D7ACDEA90C0F}" type="presParOf" srcId="{CFF399FF-6652-461B-9929-4DC003C898C0}" destId="{642FB26B-0F6B-49BF-9EA2-AD5C8F673680}" srcOrd="5" destOrd="0" presId="urn:microsoft.com/office/officeart/2008/layout/PictureStrips"/>
    <dgm:cxn modelId="{DFB1EEBA-FBC2-45FE-9589-702B79D6A1D3}" type="presParOf" srcId="{CFF399FF-6652-461B-9929-4DC003C898C0}" destId="{B070DE70-1FBE-4849-A820-2D6E312ECD34}" srcOrd="6" destOrd="0" presId="urn:microsoft.com/office/officeart/2008/layout/PictureStrips"/>
    <dgm:cxn modelId="{5D6EF09A-5545-4113-B794-6C91167068A9}" type="presParOf" srcId="{B070DE70-1FBE-4849-A820-2D6E312ECD34}" destId="{F2B51B35-359D-4423-A562-6A6EF36F40B2}" srcOrd="0" destOrd="0" presId="urn:microsoft.com/office/officeart/2008/layout/PictureStrips"/>
    <dgm:cxn modelId="{E3D9CC63-F912-4CCF-9F89-20C2C44A082F}" type="presParOf" srcId="{B070DE70-1FBE-4849-A820-2D6E312ECD34}" destId="{979901AF-4D52-4991-82B2-7A63D06A8D21}" srcOrd="1" destOrd="0" presId="urn:microsoft.com/office/officeart/2008/layout/PictureStrips"/>
    <dgm:cxn modelId="{72BEE04E-1043-495F-91CE-E148AB421C3B}" type="presParOf" srcId="{CFF399FF-6652-461B-9929-4DC003C898C0}" destId="{317E62BE-8E45-4335-8F58-A4BF75D01B08}" srcOrd="7" destOrd="0" presId="urn:microsoft.com/office/officeart/2008/layout/PictureStrips"/>
    <dgm:cxn modelId="{A7D5FA58-C4EC-4019-B744-2D4FA977D710}" type="presParOf" srcId="{CFF399FF-6652-461B-9929-4DC003C898C0}" destId="{5C4E44FE-CD18-4CD6-BF76-FDFD520E468C}" srcOrd="8" destOrd="0" presId="urn:microsoft.com/office/officeart/2008/layout/PictureStrips"/>
    <dgm:cxn modelId="{2A27BDAB-6ED8-4453-BBD1-63176DF3363A}" type="presParOf" srcId="{5C4E44FE-CD18-4CD6-BF76-FDFD520E468C}" destId="{1A696C65-A889-48FA-A381-E670E49486E9}" srcOrd="0" destOrd="0" presId="urn:microsoft.com/office/officeart/2008/layout/PictureStrips"/>
    <dgm:cxn modelId="{EA1F8C35-7244-4CA6-8635-201643BA344C}" type="presParOf" srcId="{5C4E44FE-CD18-4CD6-BF76-FDFD520E468C}" destId="{F2AB65B6-7946-42CC-AE87-8BEEFAB6CC3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774679-1DE4-4DEF-8634-76650D0C6B8E}" type="doc">
      <dgm:prSet loTypeId="urn:microsoft.com/office/officeart/2005/8/layout/vList3" loCatId="list" qsTypeId="urn:microsoft.com/office/officeart/2005/8/quickstyle/3d4" qsCatId="3D" csTypeId="urn:microsoft.com/office/officeart/2005/8/colors/colorful2" csCatId="colorful" phldr="1"/>
      <dgm:spPr/>
    </dgm:pt>
    <dgm:pt modelId="{099C9E65-E882-41B1-A210-07B4116F4008}">
      <dgm:prSet custT="1"/>
      <dgm:spPr/>
      <dgm:t>
        <a:bodyPr/>
        <a:lstStyle/>
        <a:p>
          <a:pPr rtl="1"/>
          <a:r>
            <a:rPr lang="ar-SA" sz="2400" b="1" dirty="0">
              <a:solidFill>
                <a:schemeClr val="tx1"/>
              </a:solidFill>
            </a:rPr>
            <a:t>الدرس الأول: مقدمة عن تطبيقات الهواتف الذكية</a:t>
          </a:r>
        </a:p>
      </dgm:t>
    </dgm:pt>
    <dgm:pt modelId="{BFBFD95C-49B6-41AB-ADD5-C86C404BEFF4}" type="parTrans" cxnId="{732AE4E7-114C-4EDE-A6F5-90842A75474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D34F618-0580-4EB8-8C65-19FCF0B62DD4}" type="sibTrans" cxnId="{732AE4E7-114C-4EDE-A6F5-90842A75474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01CC3BC1-4568-4FB4-B577-F6C2E9164CC6}">
      <dgm:prSet custT="1"/>
      <dgm:spPr/>
      <dgm:t>
        <a:bodyPr/>
        <a:lstStyle/>
        <a:p>
          <a:pPr rtl="1"/>
          <a:r>
            <a:rPr lang="ar-SA" sz="2400" b="1" dirty="0">
              <a:solidFill>
                <a:schemeClr val="tx1"/>
              </a:solidFill>
            </a:rPr>
            <a:t>الدرس الثاني: بناء تطبيقات الهواتف الذكية</a:t>
          </a:r>
        </a:p>
      </dgm:t>
    </dgm:pt>
    <dgm:pt modelId="{3756E664-A55D-4756-BA1C-20EE5C93EA42}" type="parTrans" cxnId="{E5E3D244-59A9-4E5D-A62A-8C9354182F80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8761A78-5FEF-493B-A010-469F66ABAB18}" type="sibTrans" cxnId="{E5E3D244-59A9-4E5D-A62A-8C9354182F80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4324138-A9AE-4FA0-A5D4-C1716CDC122F}">
      <dgm:prSet custT="1"/>
      <dgm:spPr/>
      <dgm:t>
        <a:bodyPr/>
        <a:lstStyle/>
        <a:p>
          <a:pPr rtl="1"/>
          <a:r>
            <a:rPr lang="ar-SA" sz="2400" b="1" dirty="0">
              <a:solidFill>
                <a:schemeClr val="tx1"/>
              </a:solidFill>
            </a:rPr>
            <a:t>الدرس الثالث: برمجة التطبيق</a:t>
          </a:r>
        </a:p>
      </dgm:t>
    </dgm:pt>
    <dgm:pt modelId="{64931752-D1C8-4154-A128-5F89F9C8D361}" type="parTrans" cxnId="{30D3DBC6-346A-48DA-9BA7-0A499E65C71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0FEC183-A372-4E6C-A865-026C615E1F73}" type="sibTrans" cxnId="{30D3DBC6-346A-48DA-9BA7-0A499E65C71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5E822A4-C9BE-43C7-A582-7E600160AE0C}" type="pres">
      <dgm:prSet presAssocID="{41774679-1DE4-4DEF-8634-76650D0C6B8E}" presName="linearFlow" presStyleCnt="0">
        <dgm:presLayoutVars>
          <dgm:dir val="rev"/>
          <dgm:resizeHandles val="exact"/>
        </dgm:presLayoutVars>
      </dgm:prSet>
      <dgm:spPr/>
    </dgm:pt>
    <dgm:pt modelId="{55804FF1-4334-4CA2-9EF4-536E703773A8}" type="pres">
      <dgm:prSet presAssocID="{099C9E65-E882-41B1-A210-07B4116F4008}" presName="composite" presStyleCnt="0"/>
      <dgm:spPr/>
    </dgm:pt>
    <dgm:pt modelId="{492E3CA5-EEAB-4F85-8F13-E1AEBAE4C1B3}" type="pres">
      <dgm:prSet presAssocID="{099C9E65-E882-41B1-A210-07B4116F4008}" presName="imgShp" presStyleLbl="fgImgPlace1" presStyleIdx="0" presStyleCnt="3"/>
      <dgm:spPr/>
    </dgm:pt>
    <dgm:pt modelId="{A3476AF2-5A8A-488A-97A1-4E3AA9A0546D}" type="pres">
      <dgm:prSet presAssocID="{099C9E65-E882-41B1-A210-07B4116F4008}" presName="txShp" presStyleLbl="node1" presStyleIdx="0" presStyleCnt="3">
        <dgm:presLayoutVars>
          <dgm:bulletEnabled val="1"/>
        </dgm:presLayoutVars>
      </dgm:prSet>
      <dgm:spPr/>
    </dgm:pt>
    <dgm:pt modelId="{53C8A2A0-CC7A-42F8-B958-B4BB7097863D}" type="pres">
      <dgm:prSet presAssocID="{4D34F618-0580-4EB8-8C65-19FCF0B62DD4}" presName="spacing" presStyleCnt="0"/>
      <dgm:spPr/>
    </dgm:pt>
    <dgm:pt modelId="{AB9E00A9-A1A0-4E71-BB7C-3F6FFA1D92B3}" type="pres">
      <dgm:prSet presAssocID="{01CC3BC1-4568-4FB4-B577-F6C2E9164CC6}" presName="composite" presStyleCnt="0"/>
      <dgm:spPr/>
    </dgm:pt>
    <dgm:pt modelId="{25D56C8C-2B87-4FA0-B3B7-46252D2B22BC}" type="pres">
      <dgm:prSet presAssocID="{01CC3BC1-4568-4FB4-B577-F6C2E9164CC6}" presName="imgShp" presStyleLbl="fgImgPlace1" presStyleIdx="1" presStyleCnt="3"/>
      <dgm:spPr/>
    </dgm:pt>
    <dgm:pt modelId="{50D7AB2F-FB16-4CDB-A7CD-80D94BD1B5FE}" type="pres">
      <dgm:prSet presAssocID="{01CC3BC1-4568-4FB4-B577-F6C2E9164CC6}" presName="txShp" presStyleLbl="node1" presStyleIdx="1" presStyleCnt="3">
        <dgm:presLayoutVars>
          <dgm:bulletEnabled val="1"/>
        </dgm:presLayoutVars>
      </dgm:prSet>
      <dgm:spPr/>
    </dgm:pt>
    <dgm:pt modelId="{9B6B3783-CFF9-4556-97B2-E98544F5DD88}" type="pres">
      <dgm:prSet presAssocID="{C8761A78-5FEF-493B-A010-469F66ABAB18}" presName="spacing" presStyleCnt="0"/>
      <dgm:spPr/>
    </dgm:pt>
    <dgm:pt modelId="{089041CA-1A22-4510-B911-C3FB97C5E179}" type="pres">
      <dgm:prSet presAssocID="{44324138-A9AE-4FA0-A5D4-C1716CDC122F}" presName="composite" presStyleCnt="0"/>
      <dgm:spPr/>
    </dgm:pt>
    <dgm:pt modelId="{778B4CB3-7B3E-4903-A220-429274394D15}" type="pres">
      <dgm:prSet presAssocID="{44324138-A9AE-4FA0-A5D4-C1716CDC122F}" presName="imgShp" presStyleLbl="fgImgPlace1" presStyleIdx="2" presStyleCnt="3"/>
      <dgm:spPr/>
    </dgm:pt>
    <dgm:pt modelId="{245DC712-9414-4A31-9B77-61A4EEBE68F2}" type="pres">
      <dgm:prSet presAssocID="{44324138-A9AE-4FA0-A5D4-C1716CDC122F}" presName="txShp" presStyleLbl="node1" presStyleIdx="2" presStyleCnt="3">
        <dgm:presLayoutVars>
          <dgm:bulletEnabled val="1"/>
        </dgm:presLayoutVars>
      </dgm:prSet>
      <dgm:spPr/>
    </dgm:pt>
  </dgm:ptLst>
  <dgm:cxnLst>
    <dgm:cxn modelId="{E5E3D244-59A9-4E5D-A62A-8C9354182F80}" srcId="{41774679-1DE4-4DEF-8634-76650D0C6B8E}" destId="{01CC3BC1-4568-4FB4-B577-F6C2E9164CC6}" srcOrd="1" destOrd="0" parTransId="{3756E664-A55D-4756-BA1C-20EE5C93EA42}" sibTransId="{C8761A78-5FEF-493B-A010-469F66ABAB18}"/>
    <dgm:cxn modelId="{5CCD3765-1670-499C-96C1-AE976FAB4B35}" type="presOf" srcId="{01CC3BC1-4568-4FB4-B577-F6C2E9164CC6}" destId="{50D7AB2F-FB16-4CDB-A7CD-80D94BD1B5FE}" srcOrd="0" destOrd="0" presId="urn:microsoft.com/office/officeart/2005/8/layout/vList3"/>
    <dgm:cxn modelId="{9A933246-E6BA-4608-90C1-3D9846C52B86}" type="presOf" srcId="{41774679-1DE4-4DEF-8634-76650D0C6B8E}" destId="{45E822A4-C9BE-43C7-A582-7E600160AE0C}" srcOrd="0" destOrd="0" presId="urn:microsoft.com/office/officeart/2005/8/layout/vList3"/>
    <dgm:cxn modelId="{30D3DBC6-346A-48DA-9BA7-0A499E65C71D}" srcId="{41774679-1DE4-4DEF-8634-76650D0C6B8E}" destId="{44324138-A9AE-4FA0-A5D4-C1716CDC122F}" srcOrd="2" destOrd="0" parTransId="{64931752-D1C8-4154-A128-5F89F9C8D361}" sibTransId="{90FEC183-A372-4E6C-A865-026C615E1F73}"/>
    <dgm:cxn modelId="{9D1791C8-C8D2-4464-9DA6-9B2B94206453}" type="presOf" srcId="{099C9E65-E882-41B1-A210-07B4116F4008}" destId="{A3476AF2-5A8A-488A-97A1-4E3AA9A0546D}" srcOrd="0" destOrd="0" presId="urn:microsoft.com/office/officeart/2005/8/layout/vList3"/>
    <dgm:cxn modelId="{732AE4E7-114C-4EDE-A6F5-90842A754743}" srcId="{41774679-1DE4-4DEF-8634-76650D0C6B8E}" destId="{099C9E65-E882-41B1-A210-07B4116F4008}" srcOrd="0" destOrd="0" parTransId="{BFBFD95C-49B6-41AB-ADD5-C86C404BEFF4}" sibTransId="{4D34F618-0580-4EB8-8C65-19FCF0B62DD4}"/>
    <dgm:cxn modelId="{2D5EF2F3-3251-4B7E-AF86-AAAC102F6FD4}" type="presOf" srcId="{44324138-A9AE-4FA0-A5D4-C1716CDC122F}" destId="{245DC712-9414-4A31-9B77-61A4EEBE68F2}" srcOrd="0" destOrd="0" presId="urn:microsoft.com/office/officeart/2005/8/layout/vList3"/>
    <dgm:cxn modelId="{A3B06E50-EBCB-4DA7-8E77-A1908AA759DB}" type="presParOf" srcId="{45E822A4-C9BE-43C7-A582-7E600160AE0C}" destId="{55804FF1-4334-4CA2-9EF4-536E703773A8}" srcOrd="0" destOrd="0" presId="urn:microsoft.com/office/officeart/2005/8/layout/vList3"/>
    <dgm:cxn modelId="{C57BA138-9B6E-4FBD-8178-86B83797CA0E}" type="presParOf" srcId="{55804FF1-4334-4CA2-9EF4-536E703773A8}" destId="{492E3CA5-EEAB-4F85-8F13-E1AEBAE4C1B3}" srcOrd="0" destOrd="0" presId="urn:microsoft.com/office/officeart/2005/8/layout/vList3"/>
    <dgm:cxn modelId="{35EED254-484F-4E21-BAAA-0D784ED2232E}" type="presParOf" srcId="{55804FF1-4334-4CA2-9EF4-536E703773A8}" destId="{A3476AF2-5A8A-488A-97A1-4E3AA9A0546D}" srcOrd="1" destOrd="0" presId="urn:microsoft.com/office/officeart/2005/8/layout/vList3"/>
    <dgm:cxn modelId="{F2090DA0-6D24-487A-8BB1-7BBCD681B7EE}" type="presParOf" srcId="{45E822A4-C9BE-43C7-A582-7E600160AE0C}" destId="{53C8A2A0-CC7A-42F8-B958-B4BB7097863D}" srcOrd="1" destOrd="0" presId="urn:microsoft.com/office/officeart/2005/8/layout/vList3"/>
    <dgm:cxn modelId="{B9928B10-25AE-4E30-B508-A3A8BA65C2D9}" type="presParOf" srcId="{45E822A4-C9BE-43C7-A582-7E600160AE0C}" destId="{AB9E00A9-A1A0-4E71-BB7C-3F6FFA1D92B3}" srcOrd="2" destOrd="0" presId="urn:microsoft.com/office/officeart/2005/8/layout/vList3"/>
    <dgm:cxn modelId="{882A267B-0BA2-4025-BAA1-3B1006B17A8C}" type="presParOf" srcId="{AB9E00A9-A1A0-4E71-BB7C-3F6FFA1D92B3}" destId="{25D56C8C-2B87-4FA0-B3B7-46252D2B22BC}" srcOrd="0" destOrd="0" presId="urn:microsoft.com/office/officeart/2005/8/layout/vList3"/>
    <dgm:cxn modelId="{8E5ACF67-3056-4551-94A6-FD7DD55A4ED4}" type="presParOf" srcId="{AB9E00A9-A1A0-4E71-BB7C-3F6FFA1D92B3}" destId="{50D7AB2F-FB16-4CDB-A7CD-80D94BD1B5FE}" srcOrd="1" destOrd="0" presId="urn:microsoft.com/office/officeart/2005/8/layout/vList3"/>
    <dgm:cxn modelId="{12665AAF-11C6-4E4E-931A-5E650C1E39C0}" type="presParOf" srcId="{45E822A4-C9BE-43C7-A582-7E600160AE0C}" destId="{9B6B3783-CFF9-4556-97B2-E98544F5DD88}" srcOrd="3" destOrd="0" presId="urn:microsoft.com/office/officeart/2005/8/layout/vList3"/>
    <dgm:cxn modelId="{9929C775-A079-445A-9415-684939FC17F0}" type="presParOf" srcId="{45E822A4-C9BE-43C7-A582-7E600160AE0C}" destId="{089041CA-1A22-4510-B911-C3FB97C5E179}" srcOrd="4" destOrd="0" presId="urn:microsoft.com/office/officeart/2005/8/layout/vList3"/>
    <dgm:cxn modelId="{F8390005-B4BE-4EF8-B86B-C3F4E7FB8C52}" type="presParOf" srcId="{089041CA-1A22-4510-B911-C3FB97C5E179}" destId="{778B4CB3-7B3E-4903-A220-429274394D15}" srcOrd="0" destOrd="0" presId="urn:microsoft.com/office/officeart/2005/8/layout/vList3"/>
    <dgm:cxn modelId="{6D893DBD-81E2-4A0D-A663-39C5C80EEE0B}" type="presParOf" srcId="{089041CA-1A22-4510-B911-C3FB97C5E179}" destId="{245DC712-9414-4A31-9B77-61A4EEBE68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774679-1DE4-4DEF-8634-76650D0C6B8E}" type="doc">
      <dgm:prSet loTypeId="urn:microsoft.com/office/officeart/2008/layout/VerticalCurvedList" loCatId="list" qsTypeId="urn:microsoft.com/office/officeart/2005/8/quickstyle/3d4" qsCatId="3D" csTypeId="urn:microsoft.com/office/officeart/2005/8/colors/colorful3" csCatId="colorful" phldr="1"/>
      <dgm:spPr/>
    </dgm:pt>
    <dgm:pt modelId="{099C9E65-E882-41B1-A210-07B4116F4008}">
      <dgm:prSet custT="1"/>
      <dgm:spPr/>
      <dgm:t>
        <a:bodyPr rIns="0" bIns="0" anchor="ctr" anchorCtr="1"/>
        <a:lstStyle/>
        <a:p>
          <a:pPr algn="l" rtl="1"/>
          <a:r>
            <a:rPr lang="ar-S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برامج النظام والبرامج التطبيقية</a:t>
          </a:r>
        </a:p>
      </dgm:t>
    </dgm:pt>
    <dgm:pt modelId="{BFBFD95C-49B6-41AB-ADD5-C86C404BEFF4}" type="parTrans" cxnId="{732AE4E7-114C-4EDE-A6F5-90842A754743}">
      <dgm:prSet/>
      <dgm:spPr/>
      <dgm:t>
        <a:bodyPr/>
        <a:lstStyle/>
        <a:p>
          <a:pPr rtl="1"/>
          <a:endParaRPr lang="en-US" sz="2400">
            <a:solidFill>
              <a:schemeClr val="tx1"/>
            </a:solidFill>
          </a:endParaRPr>
        </a:p>
      </dgm:t>
    </dgm:pt>
    <dgm:pt modelId="{4D34F618-0580-4EB8-8C65-19FCF0B62DD4}" type="sibTrans" cxnId="{732AE4E7-114C-4EDE-A6F5-90842A754743}">
      <dgm:prSet/>
      <dgm:spPr/>
      <dgm:t>
        <a:bodyPr/>
        <a:lstStyle/>
        <a:p>
          <a:pPr rtl="1"/>
          <a:endParaRPr lang="en-US" sz="2400">
            <a:solidFill>
              <a:schemeClr val="tx1"/>
            </a:solidFill>
          </a:endParaRPr>
        </a:p>
      </dgm:t>
    </dgm:pt>
    <dgm:pt modelId="{8A35816E-EFE6-4548-A350-04CA6FBD9E51}">
      <dgm:prSet custT="1"/>
      <dgm:spPr/>
      <dgm:t>
        <a:bodyPr rIns="0" bIns="0" anchor="ctr" anchorCtr="1"/>
        <a:lstStyle/>
        <a:p>
          <a:pPr algn="l" rtl="1"/>
          <a:r>
            <a:rPr lang="ar-S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التفاعل بين المستخدم والحاسب</a:t>
          </a:r>
        </a:p>
      </dgm:t>
    </dgm:pt>
    <dgm:pt modelId="{1A1CC8D6-7DAB-4BB3-8337-CC967BFC6AC5}" type="parTrans" cxnId="{3604C48D-A414-4C60-9952-B40CC53CB432}">
      <dgm:prSet/>
      <dgm:spPr/>
      <dgm:t>
        <a:bodyPr/>
        <a:lstStyle/>
        <a:p>
          <a:endParaRPr lang="en-US"/>
        </a:p>
      </dgm:t>
    </dgm:pt>
    <dgm:pt modelId="{D3FD8611-B08B-4D93-B906-EDAC0D99686E}" type="sibTrans" cxnId="{3604C48D-A414-4C60-9952-B40CC53CB432}">
      <dgm:prSet/>
      <dgm:spPr/>
      <dgm:t>
        <a:bodyPr/>
        <a:lstStyle/>
        <a:p>
          <a:endParaRPr lang="en-US"/>
        </a:p>
      </dgm:t>
    </dgm:pt>
    <dgm:pt modelId="{BAF1EDD4-184B-485F-BE73-163568F714FB}">
      <dgm:prSet custT="1"/>
      <dgm:spPr/>
      <dgm:t>
        <a:bodyPr rIns="0" bIns="0" anchor="ctr" anchorCtr="1"/>
        <a:lstStyle/>
        <a:p>
          <a:pPr algn="l" rtl="1"/>
          <a:r>
            <a:rPr lang="ar-S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تطبيقات الهواتف الذكية</a:t>
          </a:r>
        </a:p>
      </dgm:t>
    </dgm:pt>
    <dgm:pt modelId="{BFB9E3DF-1E61-4B4B-BBD6-3C18A8886D5A}" type="parTrans" cxnId="{F8F09B7E-F713-45C0-8DAB-14A189614C49}">
      <dgm:prSet/>
      <dgm:spPr/>
      <dgm:t>
        <a:bodyPr/>
        <a:lstStyle/>
        <a:p>
          <a:endParaRPr lang="en-US"/>
        </a:p>
      </dgm:t>
    </dgm:pt>
    <dgm:pt modelId="{4AC01C37-5E35-4B2F-AA1C-78F1C9AADFC7}" type="sibTrans" cxnId="{F8F09B7E-F713-45C0-8DAB-14A189614C49}">
      <dgm:prSet/>
      <dgm:spPr/>
      <dgm:t>
        <a:bodyPr/>
        <a:lstStyle/>
        <a:p>
          <a:endParaRPr lang="en-US"/>
        </a:p>
      </dgm:t>
    </dgm:pt>
    <dgm:pt modelId="{125C4F9B-3F2B-4FC8-BC28-5638B5928BA7}" type="pres">
      <dgm:prSet presAssocID="{41774679-1DE4-4DEF-8634-76650D0C6B8E}" presName="Name0" presStyleCnt="0">
        <dgm:presLayoutVars>
          <dgm:chMax val="7"/>
          <dgm:chPref val="7"/>
          <dgm:dir/>
        </dgm:presLayoutVars>
      </dgm:prSet>
      <dgm:spPr/>
    </dgm:pt>
    <dgm:pt modelId="{94BB94F7-AF9C-464E-A28A-F76F610E361D}" type="pres">
      <dgm:prSet presAssocID="{41774679-1DE4-4DEF-8634-76650D0C6B8E}" presName="Name1" presStyleCnt="0"/>
      <dgm:spPr/>
    </dgm:pt>
    <dgm:pt modelId="{24FE7582-B76C-4957-B1F6-1EDC78F8B253}" type="pres">
      <dgm:prSet presAssocID="{41774679-1DE4-4DEF-8634-76650D0C6B8E}" presName="cycle" presStyleCnt="0"/>
      <dgm:spPr/>
    </dgm:pt>
    <dgm:pt modelId="{ADE8948D-9935-479F-AD37-ED6F62B864F0}" type="pres">
      <dgm:prSet presAssocID="{41774679-1DE4-4DEF-8634-76650D0C6B8E}" presName="srcNode" presStyleLbl="node1" presStyleIdx="0" presStyleCnt="3"/>
      <dgm:spPr/>
    </dgm:pt>
    <dgm:pt modelId="{754BE59E-266B-458D-94CE-0FC1AF1BE3AF}" type="pres">
      <dgm:prSet presAssocID="{41774679-1DE4-4DEF-8634-76650D0C6B8E}" presName="conn" presStyleLbl="parChTrans1D2" presStyleIdx="0" presStyleCnt="1"/>
      <dgm:spPr/>
    </dgm:pt>
    <dgm:pt modelId="{34C054C1-3601-4AE6-8F3E-C4CFF1C022DF}" type="pres">
      <dgm:prSet presAssocID="{41774679-1DE4-4DEF-8634-76650D0C6B8E}" presName="extraNode" presStyleLbl="node1" presStyleIdx="0" presStyleCnt="3"/>
      <dgm:spPr/>
    </dgm:pt>
    <dgm:pt modelId="{3A2308FD-49ED-4257-B4D2-B3D88F30B516}" type="pres">
      <dgm:prSet presAssocID="{41774679-1DE4-4DEF-8634-76650D0C6B8E}" presName="dstNode" presStyleLbl="node1" presStyleIdx="0" presStyleCnt="3"/>
      <dgm:spPr/>
    </dgm:pt>
    <dgm:pt modelId="{685A475E-5EE8-4B17-AFDE-6BECB55EE6C1}" type="pres">
      <dgm:prSet presAssocID="{099C9E65-E882-41B1-A210-07B4116F4008}" presName="text_1" presStyleLbl="node1" presStyleIdx="0" presStyleCnt="3">
        <dgm:presLayoutVars>
          <dgm:bulletEnabled val="1"/>
        </dgm:presLayoutVars>
      </dgm:prSet>
      <dgm:spPr/>
    </dgm:pt>
    <dgm:pt modelId="{99B53F91-8133-4269-8E94-332E62DD47A2}" type="pres">
      <dgm:prSet presAssocID="{099C9E65-E882-41B1-A210-07B4116F4008}" presName="accent_1" presStyleCnt="0"/>
      <dgm:spPr/>
    </dgm:pt>
    <dgm:pt modelId="{27B1C41D-476E-4266-BEA4-01148561D22F}" type="pres">
      <dgm:prSet presAssocID="{099C9E65-E882-41B1-A210-07B4116F4008}" presName="accentRepeatNode" presStyleLbl="solidFgAcc1" presStyleIdx="0" presStyleCnt="3"/>
      <dgm:spPr/>
    </dgm:pt>
    <dgm:pt modelId="{26B799C9-F929-4710-9F08-0F05C64D3018}" type="pres">
      <dgm:prSet presAssocID="{BAF1EDD4-184B-485F-BE73-163568F714FB}" presName="text_2" presStyleLbl="node1" presStyleIdx="1" presStyleCnt="3">
        <dgm:presLayoutVars>
          <dgm:bulletEnabled val="1"/>
        </dgm:presLayoutVars>
      </dgm:prSet>
      <dgm:spPr/>
    </dgm:pt>
    <dgm:pt modelId="{ACB784F2-3C0F-42A9-A964-6E1874FD752C}" type="pres">
      <dgm:prSet presAssocID="{BAF1EDD4-184B-485F-BE73-163568F714FB}" presName="accent_2" presStyleCnt="0"/>
      <dgm:spPr/>
    </dgm:pt>
    <dgm:pt modelId="{C94E4F10-98EA-4853-805C-EB3311E72DBE}" type="pres">
      <dgm:prSet presAssocID="{BAF1EDD4-184B-485F-BE73-163568F714FB}" presName="accentRepeatNode" presStyleLbl="solidFgAcc1" presStyleIdx="1" presStyleCnt="3"/>
      <dgm:spPr/>
    </dgm:pt>
    <dgm:pt modelId="{F565F72C-1069-4BF9-A6D9-256A49255FC4}" type="pres">
      <dgm:prSet presAssocID="{8A35816E-EFE6-4548-A350-04CA6FBD9E51}" presName="text_3" presStyleLbl="node1" presStyleIdx="2" presStyleCnt="3">
        <dgm:presLayoutVars>
          <dgm:bulletEnabled val="1"/>
        </dgm:presLayoutVars>
      </dgm:prSet>
      <dgm:spPr/>
    </dgm:pt>
    <dgm:pt modelId="{94652071-4B16-40CB-8A8C-0DB18942EAE4}" type="pres">
      <dgm:prSet presAssocID="{8A35816E-EFE6-4548-A350-04CA6FBD9E51}" presName="accent_3" presStyleCnt="0"/>
      <dgm:spPr/>
    </dgm:pt>
    <dgm:pt modelId="{767DB577-80DF-4EA2-993A-96BA8FA17F50}" type="pres">
      <dgm:prSet presAssocID="{8A35816E-EFE6-4548-A350-04CA6FBD9E51}" presName="accentRepeatNode" presStyleLbl="solidFgAcc1" presStyleIdx="2" presStyleCnt="3"/>
      <dgm:spPr/>
    </dgm:pt>
  </dgm:ptLst>
  <dgm:cxnLst>
    <dgm:cxn modelId="{DDBFC518-81E0-40C1-B086-501F15E9C5AF}" type="presOf" srcId="{099C9E65-E882-41B1-A210-07B4116F4008}" destId="{685A475E-5EE8-4B17-AFDE-6BECB55EE6C1}" srcOrd="0" destOrd="0" presId="urn:microsoft.com/office/officeart/2008/layout/VerticalCurvedList"/>
    <dgm:cxn modelId="{359AC31F-6DF8-4493-B20A-767B9F23964E}" type="presOf" srcId="{41774679-1DE4-4DEF-8634-76650D0C6B8E}" destId="{125C4F9B-3F2B-4FC8-BC28-5638B5928BA7}" srcOrd="0" destOrd="0" presId="urn:microsoft.com/office/officeart/2008/layout/VerticalCurvedList"/>
    <dgm:cxn modelId="{13478622-BA55-4DA0-83B4-2C4F10F58EA4}" type="presOf" srcId="{8A35816E-EFE6-4548-A350-04CA6FBD9E51}" destId="{F565F72C-1069-4BF9-A6D9-256A49255FC4}" srcOrd="0" destOrd="0" presId="urn:microsoft.com/office/officeart/2008/layout/VerticalCurvedList"/>
    <dgm:cxn modelId="{AE0C2A48-5D69-4721-AE4E-723C7A898A8A}" type="presOf" srcId="{4D34F618-0580-4EB8-8C65-19FCF0B62DD4}" destId="{754BE59E-266B-458D-94CE-0FC1AF1BE3AF}" srcOrd="0" destOrd="0" presId="urn:microsoft.com/office/officeart/2008/layout/VerticalCurvedList"/>
    <dgm:cxn modelId="{92406B75-1507-47A9-BFB3-13AFBF3E3827}" type="presOf" srcId="{BAF1EDD4-184B-485F-BE73-163568F714FB}" destId="{26B799C9-F929-4710-9F08-0F05C64D3018}" srcOrd="0" destOrd="0" presId="urn:microsoft.com/office/officeart/2008/layout/VerticalCurvedList"/>
    <dgm:cxn modelId="{F8F09B7E-F713-45C0-8DAB-14A189614C49}" srcId="{41774679-1DE4-4DEF-8634-76650D0C6B8E}" destId="{BAF1EDD4-184B-485F-BE73-163568F714FB}" srcOrd="1" destOrd="0" parTransId="{BFB9E3DF-1E61-4B4B-BBD6-3C18A8886D5A}" sibTransId="{4AC01C37-5E35-4B2F-AA1C-78F1C9AADFC7}"/>
    <dgm:cxn modelId="{3604C48D-A414-4C60-9952-B40CC53CB432}" srcId="{41774679-1DE4-4DEF-8634-76650D0C6B8E}" destId="{8A35816E-EFE6-4548-A350-04CA6FBD9E51}" srcOrd="2" destOrd="0" parTransId="{1A1CC8D6-7DAB-4BB3-8337-CC967BFC6AC5}" sibTransId="{D3FD8611-B08B-4D93-B906-EDAC0D99686E}"/>
    <dgm:cxn modelId="{732AE4E7-114C-4EDE-A6F5-90842A754743}" srcId="{41774679-1DE4-4DEF-8634-76650D0C6B8E}" destId="{099C9E65-E882-41B1-A210-07B4116F4008}" srcOrd="0" destOrd="0" parTransId="{BFBFD95C-49B6-41AB-ADD5-C86C404BEFF4}" sibTransId="{4D34F618-0580-4EB8-8C65-19FCF0B62DD4}"/>
    <dgm:cxn modelId="{A8566A72-1F16-454A-8F81-BBCD566F527F}" type="presParOf" srcId="{125C4F9B-3F2B-4FC8-BC28-5638B5928BA7}" destId="{94BB94F7-AF9C-464E-A28A-F76F610E361D}" srcOrd="0" destOrd="0" presId="urn:microsoft.com/office/officeart/2008/layout/VerticalCurvedList"/>
    <dgm:cxn modelId="{08F659AF-5567-4EBA-B56B-98B2D99091B0}" type="presParOf" srcId="{94BB94F7-AF9C-464E-A28A-F76F610E361D}" destId="{24FE7582-B76C-4957-B1F6-1EDC78F8B253}" srcOrd="0" destOrd="0" presId="urn:microsoft.com/office/officeart/2008/layout/VerticalCurvedList"/>
    <dgm:cxn modelId="{68D0C2BF-E754-4D09-8031-DF350136BE0D}" type="presParOf" srcId="{24FE7582-B76C-4957-B1F6-1EDC78F8B253}" destId="{ADE8948D-9935-479F-AD37-ED6F62B864F0}" srcOrd="0" destOrd="0" presId="urn:microsoft.com/office/officeart/2008/layout/VerticalCurvedList"/>
    <dgm:cxn modelId="{5B91B5E1-A91C-42CE-B9B9-3A774AFF0580}" type="presParOf" srcId="{24FE7582-B76C-4957-B1F6-1EDC78F8B253}" destId="{754BE59E-266B-458D-94CE-0FC1AF1BE3AF}" srcOrd="1" destOrd="0" presId="urn:microsoft.com/office/officeart/2008/layout/VerticalCurvedList"/>
    <dgm:cxn modelId="{374912BF-A83B-471D-B467-5C9BEC1F2861}" type="presParOf" srcId="{24FE7582-B76C-4957-B1F6-1EDC78F8B253}" destId="{34C054C1-3601-4AE6-8F3E-C4CFF1C022DF}" srcOrd="2" destOrd="0" presId="urn:microsoft.com/office/officeart/2008/layout/VerticalCurvedList"/>
    <dgm:cxn modelId="{38AE3E86-75D3-44A1-B2DF-BFEB34D2B10E}" type="presParOf" srcId="{24FE7582-B76C-4957-B1F6-1EDC78F8B253}" destId="{3A2308FD-49ED-4257-B4D2-B3D88F30B516}" srcOrd="3" destOrd="0" presId="urn:microsoft.com/office/officeart/2008/layout/VerticalCurvedList"/>
    <dgm:cxn modelId="{08B68082-448F-4604-906D-C0ECCED607BC}" type="presParOf" srcId="{94BB94F7-AF9C-464E-A28A-F76F610E361D}" destId="{685A475E-5EE8-4B17-AFDE-6BECB55EE6C1}" srcOrd="1" destOrd="0" presId="urn:microsoft.com/office/officeart/2008/layout/VerticalCurvedList"/>
    <dgm:cxn modelId="{2268F692-2CE8-47F3-B5C9-BAC73B1A019D}" type="presParOf" srcId="{94BB94F7-AF9C-464E-A28A-F76F610E361D}" destId="{99B53F91-8133-4269-8E94-332E62DD47A2}" srcOrd="2" destOrd="0" presId="urn:microsoft.com/office/officeart/2008/layout/VerticalCurvedList"/>
    <dgm:cxn modelId="{293EEA89-7224-49E6-ADD4-7A4203F29AD4}" type="presParOf" srcId="{99B53F91-8133-4269-8E94-332E62DD47A2}" destId="{27B1C41D-476E-4266-BEA4-01148561D22F}" srcOrd="0" destOrd="0" presId="urn:microsoft.com/office/officeart/2008/layout/VerticalCurvedList"/>
    <dgm:cxn modelId="{3D5A192E-6217-4E2B-9FFC-76EFAC82F6A6}" type="presParOf" srcId="{94BB94F7-AF9C-464E-A28A-F76F610E361D}" destId="{26B799C9-F929-4710-9F08-0F05C64D3018}" srcOrd="3" destOrd="0" presId="urn:microsoft.com/office/officeart/2008/layout/VerticalCurvedList"/>
    <dgm:cxn modelId="{FBCC3766-EB8B-4877-9CC7-9CE6A8B5CB40}" type="presParOf" srcId="{94BB94F7-AF9C-464E-A28A-F76F610E361D}" destId="{ACB784F2-3C0F-42A9-A964-6E1874FD752C}" srcOrd="4" destOrd="0" presId="urn:microsoft.com/office/officeart/2008/layout/VerticalCurvedList"/>
    <dgm:cxn modelId="{48330201-F2D5-4FC3-BBF1-9FBF937B3792}" type="presParOf" srcId="{ACB784F2-3C0F-42A9-A964-6E1874FD752C}" destId="{C94E4F10-98EA-4853-805C-EB3311E72DBE}" srcOrd="0" destOrd="0" presId="urn:microsoft.com/office/officeart/2008/layout/VerticalCurvedList"/>
    <dgm:cxn modelId="{8EB4CE1A-A180-4678-B05D-FAEE6B0166F8}" type="presParOf" srcId="{94BB94F7-AF9C-464E-A28A-F76F610E361D}" destId="{F565F72C-1069-4BF9-A6D9-256A49255FC4}" srcOrd="5" destOrd="0" presId="urn:microsoft.com/office/officeart/2008/layout/VerticalCurvedList"/>
    <dgm:cxn modelId="{5A8FA116-2269-4807-AB1C-96526E3E5D55}" type="presParOf" srcId="{94BB94F7-AF9C-464E-A28A-F76F610E361D}" destId="{94652071-4B16-40CB-8A8C-0DB18942EAE4}" srcOrd="6" destOrd="0" presId="urn:microsoft.com/office/officeart/2008/layout/VerticalCurvedList"/>
    <dgm:cxn modelId="{462E0D0C-D620-498F-8111-4C9F3F810898}" type="presParOf" srcId="{94652071-4B16-40CB-8A8C-0DB18942EAE4}" destId="{767DB577-80DF-4EA2-993A-96BA8FA17F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F68976-1DFD-4AAC-8799-1D0B04A1DA87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ECE582-4BF5-4377-8FCD-AF80A45D430F}">
      <dgm:prSet phldrT="[Text]"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2000" b="1" dirty="0"/>
            <a:t>واجهة المستخدم</a:t>
          </a:r>
          <a:br>
            <a:rPr lang="ar-SA" sz="2000" b="1" dirty="0"/>
          </a:br>
          <a:r>
            <a:rPr lang="en-US" sz="2000" b="1" dirty="0">
              <a:solidFill>
                <a:srgbClr val="FF0000"/>
              </a:solidFill>
            </a:rPr>
            <a:t>U</a:t>
          </a:r>
          <a:r>
            <a:rPr lang="en-US" sz="2000" b="1" dirty="0"/>
            <a:t>ser </a:t>
          </a:r>
          <a:r>
            <a:rPr lang="en-US" sz="2000" b="1" dirty="0">
              <a:solidFill>
                <a:srgbClr val="FF0000"/>
              </a:solidFill>
            </a:rPr>
            <a:t>I</a:t>
          </a:r>
          <a:r>
            <a:rPr lang="en-US" sz="2000" b="1" dirty="0"/>
            <a:t>nterface (</a:t>
          </a:r>
          <a:r>
            <a:rPr lang="en-US" sz="2000" b="1" dirty="0">
              <a:solidFill>
                <a:srgbClr val="FF0000"/>
              </a:solidFill>
            </a:rPr>
            <a:t>UI</a:t>
          </a:r>
          <a:r>
            <a:rPr lang="en-US" sz="2000" b="1" dirty="0"/>
            <a:t>)</a:t>
          </a:r>
          <a:endParaRPr lang="en-US" sz="2000" b="1" dirty="0">
            <a:cs typeface="+mj-cs"/>
          </a:endParaRPr>
        </a:p>
      </dgm:t>
    </dgm:pt>
    <dgm:pt modelId="{E639A5BA-E23B-436F-9E3C-52DA0A4FD11A}" type="parTrans" cxnId="{035736B2-E796-4964-83BA-159CEBC51230}">
      <dgm:prSet/>
      <dgm:spPr/>
      <dgm:t>
        <a:bodyPr/>
        <a:lstStyle/>
        <a:p>
          <a:endParaRPr lang="en-US" sz="2000"/>
        </a:p>
      </dgm:t>
    </dgm:pt>
    <dgm:pt modelId="{64172AE5-8ECB-4755-9ECB-4B2BD9C94E75}" type="sibTrans" cxnId="{035736B2-E796-4964-83BA-159CEBC51230}">
      <dgm:prSet/>
      <dgm:spPr/>
      <dgm:t>
        <a:bodyPr/>
        <a:lstStyle/>
        <a:p>
          <a:endParaRPr lang="en-US" sz="2000"/>
        </a:p>
      </dgm:t>
    </dgm:pt>
    <dgm:pt modelId="{7D8D8E27-E618-472E-A545-572D4738A12F}">
      <dgm:prSet phldrT="[Text]"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2000" b="1" dirty="0">
              <a:cs typeface="+mj-cs"/>
            </a:rPr>
            <a:t>تجربة المستخدم</a:t>
          </a:r>
          <a:endParaRPr lang="en-US" sz="2000" b="1" dirty="0">
            <a:cs typeface="+mj-cs"/>
          </a:endParaRPr>
        </a:p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en-US" sz="2000" b="1" dirty="0">
              <a:solidFill>
                <a:srgbClr val="FF0000"/>
              </a:solidFill>
              <a:cs typeface="+mj-cs"/>
            </a:rPr>
            <a:t>U</a:t>
          </a:r>
          <a:r>
            <a:rPr lang="en-US" sz="2000" b="1" dirty="0">
              <a:cs typeface="+mj-cs"/>
            </a:rPr>
            <a:t>ser </a:t>
          </a:r>
          <a:r>
            <a:rPr lang="en-US" sz="2000" b="1" dirty="0">
              <a:solidFill>
                <a:srgbClr val="FF0000"/>
              </a:solidFill>
              <a:cs typeface="+mj-cs"/>
            </a:rPr>
            <a:t>E</a:t>
          </a:r>
          <a:r>
            <a:rPr lang="en-US" sz="2000" b="1" dirty="0">
              <a:cs typeface="+mj-cs"/>
            </a:rPr>
            <a:t>xperience (</a:t>
          </a:r>
          <a:r>
            <a:rPr lang="en-US" sz="2000" b="1" dirty="0">
              <a:solidFill>
                <a:srgbClr val="FF0000"/>
              </a:solidFill>
              <a:cs typeface="+mj-cs"/>
            </a:rPr>
            <a:t>UX</a:t>
          </a:r>
          <a:r>
            <a:rPr lang="en-US" sz="2000" b="1" dirty="0">
              <a:cs typeface="+mj-cs"/>
            </a:rPr>
            <a:t>)</a:t>
          </a:r>
        </a:p>
      </dgm:t>
    </dgm:pt>
    <dgm:pt modelId="{CEFAAFD0-95BA-4579-9251-FBFB75329064}" type="parTrans" cxnId="{95B06566-E074-4248-B75A-ADBB2754BF1B}">
      <dgm:prSet/>
      <dgm:spPr/>
      <dgm:t>
        <a:bodyPr/>
        <a:lstStyle/>
        <a:p>
          <a:endParaRPr lang="en-US" sz="2000"/>
        </a:p>
      </dgm:t>
    </dgm:pt>
    <dgm:pt modelId="{74987FA2-854A-4FCF-9E6F-B5B9DC9F5993}" type="sibTrans" cxnId="{95B06566-E074-4248-B75A-ADBB2754BF1B}">
      <dgm:prSet/>
      <dgm:spPr/>
      <dgm:t>
        <a:bodyPr/>
        <a:lstStyle/>
        <a:p>
          <a:endParaRPr lang="en-US" sz="2000"/>
        </a:p>
      </dgm:t>
    </dgm:pt>
    <dgm:pt modelId="{CFF399FF-6652-461B-9929-4DC003C898C0}" type="pres">
      <dgm:prSet presAssocID="{FEF68976-1DFD-4AAC-8799-1D0B04A1DA87}" presName="Name0" presStyleCnt="0">
        <dgm:presLayoutVars>
          <dgm:dir val="rev"/>
          <dgm:resizeHandles val="exact"/>
        </dgm:presLayoutVars>
      </dgm:prSet>
      <dgm:spPr/>
    </dgm:pt>
    <dgm:pt modelId="{A23711C6-51E3-4C83-ADF8-845826769DD9}" type="pres">
      <dgm:prSet presAssocID="{AEECE582-4BF5-4377-8FCD-AF80A45D430F}" presName="composite" presStyleCnt="0"/>
      <dgm:spPr/>
    </dgm:pt>
    <dgm:pt modelId="{1BB1BE24-6002-47D2-A255-477428FF158A}" type="pres">
      <dgm:prSet presAssocID="{AEECE582-4BF5-4377-8FCD-AF80A45D430F}" presName="rect1" presStyleLbl="trAlignAcc1" presStyleIdx="0" presStyleCnt="2">
        <dgm:presLayoutVars>
          <dgm:bulletEnabled val="1"/>
        </dgm:presLayoutVars>
      </dgm:prSet>
      <dgm:spPr/>
    </dgm:pt>
    <dgm:pt modelId="{49D103A7-5736-4F41-B221-BD0DADE55842}" type="pres">
      <dgm:prSet presAssocID="{AEECE582-4BF5-4377-8FCD-AF80A45D430F}" presName="rect2" presStyleLbl="fgImgPlace1" presStyleIdx="0" presStyleCnt="2"/>
      <dgm:spPr/>
    </dgm:pt>
    <dgm:pt modelId="{E47847DF-D626-4FB2-8E61-BDE17801B0B2}" type="pres">
      <dgm:prSet presAssocID="{64172AE5-8ECB-4755-9ECB-4B2BD9C94E75}" presName="sibTrans" presStyleCnt="0"/>
      <dgm:spPr/>
    </dgm:pt>
    <dgm:pt modelId="{C4F3A9F3-1EA5-4544-83F2-9ABEEEAF2CE0}" type="pres">
      <dgm:prSet presAssocID="{7D8D8E27-E618-472E-A545-572D4738A12F}" presName="composite" presStyleCnt="0"/>
      <dgm:spPr/>
    </dgm:pt>
    <dgm:pt modelId="{EA0511F9-C3FB-46E0-BEBB-FF49887974DE}" type="pres">
      <dgm:prSet presAssocID="{7D8D8E27-E618-472E-A545-572D4738A12F}" presName="rect1" presStyleLbl="trAlignAcc1" presStyleIdx="1" presStyleCnt="2">
        <dgm:presLayoutVars>
          <dgm:bulletEnabled val="1"/>
        </dgm:presLayoutVars>
      </dgm:prSet>
      <dgm:spPr/>
    </dgm:pt>
    <dgm:pt modelId="{00EF8E07-0F87-41B0-B250-DB774243E111}" type="pres">
      <dgm:prSet presAssocID="{7D8D8E27-E618-472E-A545-572D4738A12F}" presName="rect2" presStyleLbl="fgImgPlace1" presStyleIdx="1" presStyleCnt="2"/>
      <dgm:spPr/>
    </dgm:pt>
  </dgm:ptLst>
  <dgm:cxnLst>
    <dgm:cxn modelId="{62CB550C-31D1-4431-B185-D3FB939CF997}" type="presOf" srcId="{FEF68976-1DFD-4AAC-8799-1D0B04A1DA87}" destId="{CFF399FF-6652-461B-9929-4DC003C898C0}" srcOrd="0" destOrd="0" presId="urn:microsoft.com/office/officeart/2008/layout/PictureStrips"/>
    <dgm:cxn modelId="{B9BD5829-CDFE-4BC3-8D81-CD6126CE52C5}" type="presOf" srcId="{7D8D8E27-E618-472E-A545-572D4738A12F}" destId="{EA0511F9-C3FB-46E0-BEBB-FF49887974DE}" srcOrd="0" destOrd="0" presId="urn:microsoft.com/office/officeart/2008/layout/PictureStrips"/>
    <dgm:cxn modelId="{95B06566-E074-4248-B75A-ADBB2754BF1B}" srcId="{FEF68976-1DFD-4AAC-8799-1D0B04A1DA87}" destId="{7D8D8E27-E618-472E-A545-572D4738A12F}" srcOrd="1" destOrd="0" parTransId="{CEFAAFD0-95BA-4579-9251-FBFB75329064}" sibTransId="{74987FA2-854A-4FCF-9E6F-B5B9DC9F5993}"/>
    <dgm:cxn modelId="{DA936CAE-B250-4AF4-8F21-3C363AC8F685}" type="presOf" srcId="{AEECE582-4BF5-4377-8FCD-AF80A45D430F}" destId="{1BB1BE24-6002-47D2-A255-477428FF158A}" srcOrd="0" destOrd="0" presId="urn:microsoft.com/office/officeart/2008/layout/PictureStrips"/>
    <dgm:cxn modelId="{035736B2-E796-4964-83BA-159CEBC51230}" srcId="{FEF68976-1DFD-4AAC-8799-1D0B04A1DA87}" destId="{AEECE582-4BF5-4377-8FCD-AF80A45D430F}" srcOrd="0" destOrd="0" parTransId="{E639A5BA-E23B-436F-9E3C-52DA0A4FD11A}" sibTransId="{64172AE5-8ECB-4755-9ECB-4B2BD9C94E75}"/>
    <dgm:cxn modelId="{25EB7A32-45F5-44C5-A008-61AA7E5CBBBF}" type="presParOf" srcId="{CFF399FF-6652-461B-9929-4DC003C898C0}" destId="{A23711C6-51E3-4C83-ADF8-845826769DD9}" srcOrd="0" destOrd="0" presId="urn:microsoft.com/office/officeart/2008/layout/PictureStrips"/>
    <dgm:cxn modelId="{7E32B31E-786F-43FA-99C1-1B46C2DCCDEA}" type="presParOf" srcId="{A23711C6-51E3-4C83-ADF8-845826769DD9}" destId="{1BB1BE24-6002-47D2-A255-477428FF158A}" srcOrd="0" destOrd="0" presId="urn:microsoft.com/office/officeart/2008/layout/PictureStrips"/>
    <dgm:cxn modelId="{681012A2-576B-4D78-BE68-4F6B853051D5}" type="presParOf" srcId="{A23711C6-51E3-4C83-ADF8-845826769DD9}" destId="{49D103A7-5736-4F41-B221-BD0DADE55842}" srcOrd="1" destOrd="0" presId="urn:microsoft.com/office/officeart/2008/layout/PictureStrips"/>
    <dgm:cxn modelId="{0D080BA0-D637-4793-B878-6EDCEAEBE457}" type="presParOf" srcId="{CFF399FF-6652-461B-9929-4DC003C898C0}" destId="{E47847DF-D626-4FB2-8E61-BDE17801B0B2}" srcOrd="1" destOrd="0" presId="urn:microsoft.com/office/officeart/2008/layout/PictureStrips"/>
    <dgm:cxn modelId="{3D4EC5CE-7973-4C50-B026-5930A47AFE4B}" type="presParOf" srcId="{CFF399FF-6652-461B-9929-4DC003C898C0}" destId="{C4F3A9F3-1EA5-4544-83F2-9ABEEEAF2CE0}" srcOrd="2" destOrd="0" presId="urn:microsoft.com/office/officeart/2008/layout/PictureStrips"/>
    <dgm:cxn modelId="{B1C1B4E5-71C8-4714-8333-B8F58692AEBC}" type="presParOf" srcId="{C4F3A9F3-1EA5-4544-83F2-9ABEEEAF2CE0}" destId="{EA0511F9-C3FB-46E0-BEBB-FF49887974DE}" srcOrd="0" destOrd="0" presId="urn:microsoft.com/office/officeart/2008/layout/PictureStrips"/>
    <dgm:cxn modelId="{B2DDC0BE-EB01-4575-915F-1CFE5D7C529D}" type="presParOf" srcId="{C4F3A9F3-1EA5-4544-83F2-9ABEEEAF2CE0}" destId="{00EF8E07-0F87-41B0-B250-DB774243E11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F68976-1DFD-4AAC-8799-1D0B04A1DA87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ECE582-4BF5-4377-8FCD-AF80A45D430F}">
      <dgm:prSet phldrT="[Text]" custT="1"/>
      <dgm:spPr/>
      <dgm:t>
        <a:bodyPr/>
        <a:lstStyle/>
        <a:p>
          <a:pPr rtl="1"/>
          <a:r>
            <a:rPr lang="ar-SA" sz="1800" b="1" dirty="0"/>
            <a:t>التسميات</a:t>
          </a:r>
        </a:p>
        <a:p>
          <a:pPr rtl="1"/>
          <a:r>
            <a:rPr lang="en-US" sz="1800" b="1" dirty="0"/>
            <a:t>Labels</a:t>
          </a:r>
        </a:p>
      </dgm:t>
    </dgm:pt>
    <dgm:pt modelId="{E639A5BA-E23B-436F-9E3C-52DA0A4FD11A}" type="parTrans" cxnId="{035736B2-E796-4964-83BA-159CEBC51230}">
      <dgm:prSet/>
      <dgm:spPr/>
      <dgm:t>
        <a:bodyPr/>
        <a:lstStyle/>
        <a:p>
          <a:endParaRPr lang="en-US" sz="1800" b="1"/>
        </a:p>
      </dgm:t>
    </dgm:pt>
    <dgm:pt modelId="{64172AE5-8ECB-4755-9ECB-4B2BD9C94E75}" type="sibTrans" cxnId="{035736B2-E796-4964-83BA-159CEBC51230}">
      <dgm:prSet/>
      <dgm:spPr/>
      <dgm:t>
        <a:bodyPr/>
        <a:lstStyle/>
        <a:p>
          <a:endParaRPr lang="en-US" sz="1800" b="1"/>
        </a:p>
      </dgm:t>
    </dgm:pt>
    <dgm:pt modelId="{E9C3DF14-D00F-4B0D-93C2-275C47D75418}">
      <dgm:prSet custT="1"/>
      <dgm:spPr/>
      <dgm:t>
        <a:bodyPr/>
        <a:lstStyle/>
        <a:p>
          <a:pPr rtl="1"/>
          <a:r>
            <a:rPr lang="ar-SA" sz="1800" b="1" dirty="0"/>
            <a:t>مربعات النص</a:t>
          </a:r>
        </a:p>
        <a:p>
          <a:pPr rtl="1"/>
          <a:r>
            <a:rPr lang="en-US" sz="1800" b="1" dirty="0"/>
            <a:t> Text Boxes</a:t>
          </a:r>
          <a:endParaRPr lang="ar-SA" sz="1800" b="1" dirty="0"/>
        </a:p>
      </dgm:t>
    </dgm:pt>
    <dgm:pt modelId="{634CE560-4931-4A57-822C-FC0FDFD2B6B4}" type="parTrans" cxnId="{A2848709-C06E-4B03-89F3-854A0A94207E}">
      <dgm:prSet/>
      <dgm:spPr/>
      <dgm:t>
        <a:bodyPr/>
        <a:lstStyle/>
        <a:p>
          <a:endParaRPr lang="en-US" sz="1800" b="1"/>
        </a:p>
      </dgm:t>
    </dgm:pt>
    <dgm:pt modelId="{14BA0D13-8EE4-45D2-8A7F-758D2521F1CA}" type="sibTrans" cxnId="{A2848709-C06E-4B03-89F3-854A0A94207E}">
      <dgm:prSet/>
      <dgm:spPr/>
      <dgm:t>
        <a:bodyPr/>
        <a:lstStyle/>
        <a:p>
          <a:endParaRPr lang="en-US" sz="1800" b="1"/>
        </a:p>
      </dgm:t>
    </dgm:pt>
    <dgm:pt modelId="{09A06965-BF6B-44DC-B317-B4E84126E8E2}">
      <dgm:prSet custT="1"/>
      <dgm:spPr/>
      <dgm:t>
        <a:bodyPr/>
        <a:lstStyle/>
        <a:p>
          <a:pPr rtl="1"/>
          <a:r>
            <a:rPr lang="ar-SA" sz="1800" b="1" dirty="0"/>
            <a:t>الأزرار</a:t>
          </a:r>
        </a:p>
        <a:p>
          <a:pPr rtl="1"/>
          <a:r>
            <a:rPr lang="en-US" sz="1800" b="1" dirty="0"/>
            <a:t>Buttons</a:t>
          </a:r>
        </a:p>
      </dgm:t>
    </dgm:pt>
    <dgm:pt modelId="{CC66DF8D-F99B-40A2-9391-80551BC5D03D}" type="parTrans" cxnId="{F2194727-B21D-48BB-BA81-4EBFD00E1758}">
      <dgm:prSet/>
      <dgm:spPr/>
      <dgm:t>
        <a:bodyPr/>
        <a:lstStyle/>
        <a:p>
          <a:endParaRPr lang="en-US" sz="1800" b="1"/>
        </a:p>
      </dgm:t>
    </dgm:pt>
    <dgm:pt modelId="{4FF432EC-A8B4-4C3B-99F8-FA51FAC5303B}" type="sibTrans" cxnId="{F2194727-B21D-48BB-BA81-4EBFD00E1758}">
      <dgm:prSet/>
      <dgm:spPr/>
      <dgm:t>
        <a:bodyPr/>
        <a:lstStyle/>
        <a:p>
          <a:endParaRPr lang="en-US" sz="1800" b="1"/>
        </a:p>
      </dgm:t>
    </dgm:pt>
    <dgm:pt modelId="{CFF399FF-6652-461B-9929-4DC003C898C0}" type="pres">
      <dgm:prSet presAssocID="{FEF68976-1DFD-4AAC-8799-1D0B04A1DA87}" presName="Name0" presStyleCnt="0">
        <dgm:presLayoutVars>
          <dgm:dir val="rev"/>
          <dgm:resizeHandles val="exact"/>
        </dgm:presLayoutVars>
      </dgm:prSet>
      <dgm:spPr/>
    </dgm:pt>
    <dgm:pt modelId="{A23711C6-51E3-4C83-ADF8-845826769DD9}" type="pres">
      <dgm:prSet presAssocID="{AEECE582-4BF5-4377-8FCD-AF80A45D430F}" presName="composite" presStyleCnt="0"/>
      <dgm:spPr/>
    </dgm:pt>
    <dgm:pt modelId="{1BB1BE24-6002-47D2-A255-477428FF158A}" type="pres">
      <dgm:prSet presAssocID="{AEECE582-4BF5-4377-8FCD-AF80A45D430F}" presName="rect1" presStyleLbl="trAlignAcc1" presStyleIdx="0" presStyleCnt="3">
        <dgm:presLayoutVars>
          <dgm:bulletEnabled val="1"/>
        </dgm:presLayoutVars>
      </dgm:prSet>
      <dgm:spPr/>
    </dgm:pt>
    <dgm:pt modelId="{49D103A7-5736-4F41-B221-BD0DADE55842}" type="pres">
      <dgm:prSet presAssocID="{AEECE582-4BF5-4377-8FCD-AF80A45D430F}" presName="rect2" presStyleLbl="fgImgPlace1" presStyleIdx="0" presStyleCnt="3"/>
      <dgm:spPr/>
    </dgm:pt>
    <dgm:pt modelId="{E47847DF-D626-4FB2-8E61-BDE17801B0B2}" type="pres">
      <dgm:prSet presAssocID="{64172AE5-8ECB-4755-9ECB-4B2BD9C94E75}" presName="sibTrans" presStyleCnt="0"/>
      <dgm:spPr/>
    </dgm:pt>
    <dgm:pt modelId="{D1B315A2-4592-4ADA-8C7C-5F39E2F7BDDA}" type="pres">
      <dgm:prSet presAssocID="{E9C3DF14-D00F-4B0D-93C2-275C47D75418}" presName="composite" presStyleCnt="0"/>
      <dgm:spPr/>
    </dgm:pt>
    <dgm:pt modelId="{F05FC437-DB15-473B-A4F1-552AA2970C82}" type="pres">
      <dgm:prSet presAssocID="{E9C3DF14-D00F-4B0D-93C2-275C47D75418}" presName="rect1" presStyleLbl="trAlignAcc1" presStyleIdx="1" presStyleCnt="3">
        <dgm:presLayoutVars>
          <dgm:bulletEnabled val="1"/>
        </dgm:presLayoutVars>
      </dgm:prSet>
      <dgm:spPr/>
    </dgm:pt>
    <dgm:pt modelId="{DF99A0A5-564D-4E35-8918-916F3A76F850}" type="pres">
      <dgm:prSet presAssocID="{E9C3DF14-D00F-4B0D-93C2-275C47D75418}" presName="rect2" presStyleLbl="fgImgPlace1" presStyleIdx="1" presStyleCnt="3"/>
      <dgm:spPr/>
    </dgm:pt>
    <dgm:pt modelId="{FDD0DD90-225A-4C0E-A2E6-A8E027FEE13B}" type="pres">
      <dgm:prSet presAssocID="{14BA0D13-8EE4-45D2-8A7F-758D2521F1CA}" presName="sibTrans" presStyleCnt="0"/>
      <dgm:spPr/>
    </dgm:pt>
    <dgm:pt modelId="{B3CBEC08-C4DE-43C3-AEC9-19BBC71DBCAD}" type="pres">
      <dgm:prSet presAssocID="{09A06965-BF6B-44DC-B317-B4E84126E8E2}" presName="composite" presStyleCnt="0"/>
      <dgm:spPr/>
    </dgm:pt>
    <dgm:pt modelId="{A561AB19-D873-4842-866B-C855AD7F6FB9}" type="pres">
      <dgm:prSet presAssocID="{09A06965-BF6B-44DC-B317-B4E84126E8E2}" presName="rect1" presStyleLbl="trAlignAcc1" presStyleIdx="2" presStyleCnt="3">
        <dgm:presLayoutVars>
          <dgm:bulletEnabled val="1"/>
        </dgm:presLayoutVars>
      </dgm:prSet>
      <dgm:spPr/>
    </dgm:pt>
    <dgm:pt modelId="{38248ABB-21B2-469E-AB19-AD30D2B3E386}" type="pres">
      <dgm:prSet presAssocID="{09A06965-BF6B-44DC-B317-B4E84126E8E2}" presName="rect2" presStyleLbl="fgImgPlace1" presStyleIdx="2" presStyleCnt="3"/>
      <dgm:spPr/>
    </dgm:pt>
  </dgm:ptLst>
  <dgm:cxnLst>
    <dgm:cxn modelId="{A2848709-C06E-4B03-89F3-854A0A94207E}" srcId="{FEF68976-1DFD-4AAC-8799-1D0B04A1DA87}" destId="{E9C3DF14-D00F-4B0D-93C2-275C47D75418}" srcOrd="1" destOrd="0" parTransId="{634CE560-4931-4A57-822C-FC0FDFD2B6B4}" sibTransId="{14BA0D13-8EE4-45D2-8A7F-758D2521F1CA}"/>
    <dgm:cxn modelId="{62CB550C-31D1-4431-B185-D3FB939CF997}" type="presOf" srcId="{FEF68976-1DFD-4AAC-8799-1D0B04A1DA87}" destId="{CFF399FF-6652-461B-9929-4DC003C898C0}" srcOrd="0" destOrd="0" presId="urn:microsoft.com/office/officeart/2008/layout/PictureStrips"/>
    <dgm:cxn modelId="{F2194727-B21D-48BB-BA81-4EBFD00E1758}" srcId="{FEF68976-1DFD-4AAC-8799-1D0B04A1DA87}" destId="{09A06965-BF6B-44DC-B317-B4E84126E8E2}" srcOrd="2" destOrd="0" parTransId="{CC66DF8D-F99B-40A2-9391-80551BC5D03D}" sibTransId="{4FF432EC-A8B4-4C3B-99F8-FA51FAC5303B}"/>
    <dgm:cxn modelId="{F0A47881-AC89-42B1-BD7A-201B428D2D47}" type="presOf" srcId="{E9C3DF14-D00F-4B0D-93C2-275C47D75418}" destId="{F05FC437-DB15-473B-A4F1-552AA2970C82}" srcOrd="0" destOrd="0" presId="urn:microsoft.com/office/officeart/2008/layout/PictureStrips"/>
    <dgm:cxn modelId="{08939393-0B63-46B0-887C-7F15845B9DF9}" type="presOf" srcId="{09A06965-BF6B-44DC-B317-B4E84126E8E2}" destId="{A561AB19-D873-4842-866B-C855AD7F6FB9}" srcOrd="0" destOrd="0" presId="urn:microsoft.com/office/officeart/2008/layout/PictureStrips"/>
    <dgm:cxn modelId="{DA936CAE-B250-4AF4-8F21-3C363AC8F685}" type="presOf" srcId="{AEECE582-4BF5-4377-8FCD-AF80A45D430F}" destId="{1BB1BE24-6002-47D2-A255-477428FF158A}" srcOrd="0" destOrd="0" presId="urn:microsoft.com/office/officeart/2008/layout/PictureStrips"/>
    <dgm:cxn modelId="{035736B2-E796-4964-83BA-159CEBC51230}" srcId="{FEF68976-1DFD-4AAC-8799-1D0B04A1DA87}" destId="{AEECE582-4BF5-4377-8FCD-AF80A45D430F}" srcOrd="0" destOrd="0" parTransId="{E639A5BA-E23B-436F-9E3C-52DA0A4FD11A}" sibTransId="{64172AE5-8ECB-4755-9ECB-4B2BD9C94E75}"/>
    <dgm:cxn modelId="{25EB7A32-45F5-44C5-A008-61AA7E5CBBBF}" type="presParOf" srcId="{CFF399FF-6652-461B-9929-4DC003C898C0}" destId="{A23711C6-51E3-4C83-ADF8-845826769DD9}" srcOrd="0" destOrd="0" presId="urn:microsoft.com/office/officeart/2008/layout/PictureStrips"/>
    <dgm:cxn modelId="{7E32B31E-786F-43FA-99C1-1B46C2DCCDEA}" type="presParOf" srcId="{A23711C6-51E3-4C83-ADF8-845826769DD9}" destId="{1BB1BE24-6002-47D2-A255-477428FF158A}" srcOrd="0" destOrd="0" presId="urn:microsoft.com/office/officeart/2008/layout/PictureStrips"/>
    <dgm:cxn modelId="{681012A2-576B-4D78-BE68-4F6B853051D5}" type="presParOf" srcId="{A23711C6-51E3-4C83-ADF8-845826769DD9}" destId="{49D103A7-5736-4F41-B221-BD0DADE55842}" srcOrd="1" destOrd="0" presId="urn:microsoft.com/office/officeart/2008/layout/PictureStrips"/>
    <dgm:cxn modelId="{0D080BA0-D637-4793-B878-6EDCEAEBE457}" type="presParOf" srcId="{CFF399FF-6652-461B-9929-4DC003C898C0}" destId="{E47847DF-D626-4FB2-8E61-BDE17801B0B2}" srcOrd="1" destOrd="0" presId="urn:microsoft.com/office/officeart/2008/layout/PictureStrips"/>
    <dgm:cxn modelId="{3AABA086-9726-4A55-93D5-AFDF9198F5FF}" type="presParOf" srcId="{CFF399FF-6652-461B-9929-4DC003C898C0}" destId="{D1B315A2-4592-4ADA-8C7C-5F39E2F7BDDA}" srcOrd="2" destOrd="0" presId="urn:microsoft.com/office/officeart/2008/layout/PictureStrips"/>
    <dgm:cxn modelId="{342BC57F-DC14-40FE-99CF-93401B1B9E24}" type="presParOf" srcId="{D1B315A2-4592-4ADA-8C7C-5F39E2F7BDDA}" destId="{F05FC437-DB15-473B-A4F1-552AA2970C82}" srcOrd="0" destOrd="0" presId="urn:microsoft.com/office/officeart/2008/layout/PictureStrips"/>
    <dgm:cxn modelId="{60A3EA0F-FD8B-4A7A-8128-02395E23920A}" type="presParOf" srcId="{D1B315A2-4592-4ADA-8C7C-5F39E2F7BDDA}" destId="{DF99A0A5-564D-4E35-8918-916F3A76F850}" srcOrd="1" destOrd="0" presId="urn:microsoft.com/office/officeart/2008/layout/PictureStrips"/>
    <dgm:cxn modelId="{8AC3780A-FAED-4336-83AB-C317BD03CDE9}" type="presParOf" srcId="{CFF399FF-6652-461B-9929-4DC003C898C0}" destId="{FDD0DD90-225A-4C0E-A2E6-A8E027FEE13B}" srcOrd="3" destOrd="0" presId="urn:microsoft.com/office/officeart/2008/layout/PictureStrips"/>
    <dgm:cxn modelId="{855B4B3F-F4A9-4CC0-8E4A-4455E6D0E50C}" type="presParOf" srcId="{CFF399FF-6652-461B-9929-4DC003C898C0}" destId="{B3CBEC08-C4DE-43C3-AEC9-19BBC71DBCAD}" srcOrd="4" destOrd="0" presId="urn:microsoft.com/office/officeart/2008/layout/PictureStrips"/>
    <dgm:cxn modelId="{03D6FF4E-3FE4-4A9A-8866-7193ECE82D5C}" type="presParOf" srcId="{B3CBEC08-C4DE-43C3-AEC9-19BBC71DBCAD}" destId="{A561AB19-D873-4842-866B-C855AD7F6FB9}" srcOrd="0" destOrd="0" presId="urn:microsoft.com/office/officeart/2008/layout/PictureStrips"/>
    <dgm:cxn modelId="{DE4B6955-BBAF-479B-8D43-F488B84CC9F0}" type="presParOf" srcId="{B3CBEC08-C4DE-43C3-AEC9-19BBC71DBCAD}" destId="{38248ABB-21B2-469E-AB19-AD30D2B3E38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6AF2-5A8A-488A-97A1-4E3AA9A0546D}">
      <dsp:nvSpPr>
        <dsp:cNvPr id="0" name=""/>
        <dsp:cNvSpPr/>
      </dsp:nvSpPr>
      <dsp:spPr>
        <a:xfrm>
          <a:off x="1241926" y="348"/>
          <a:ext cx="5739013" cy="814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359154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</a:rPr>
            <a:t>الدرس الأول: مقدمة عن تطبيقات الهواتف الذكية</a:t>
          </a:r>
        </a:p>
      </dsp:txBody>
      <dsp:txXfrm>
        <a:off x="1241926" y="348"/>
        <a:ext cx="5535398" cy="814459"/>
      </dsp:txXfrm>
    </dsp:sp>
    <dsp:sp modelId="{492E3CA5-EEAB-4F85-8F13-E1AEBAE4C1B3}">
      <dsp:nvSpPr>
        <dsp:cNvPr id="0" name=""/>
        <dsp:cNvSpPr/>
      </dsp:nvSpPr>
      <dsp:spPr>
        <a:xfrm>
          <a:off x="6573709" y="348"/>
          <a:ext cx="814459" cy="81445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7AB2F-FB16-4CDB-A7CD-80D94BD1B5FE}">
      <dsp:nvSpPr>
        <dsp:cNvPr id="0" name=""/>
        <dsp:cNvSpPr/>
      </dsp:nvSpPr>
      <dsp:spPr>
        <a:xfrm>
          <a:off x="1241926" y="1018423"/>
          <a:ext cx="5739013" cy="814459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359154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</a:rPr>
            <a:t>الدرس الثاني: بناء تطبيقات الهواتف الذكية</a:t>
          </a:r>
        </a:p>
      </dsp:txBody>
      <dsp:txXfrm>
        <a:off x="1241926" y="1018423"/>
        <a:ext cx="5535398" cy="814459"/>
      </dsp:txXfrm>
    </dsp:sp>
    <dsp:sp modelId="{25D56C8C-2B87-4FA0-B3B7-46252D2B22BC}">
      <dsp:nvSpPr>
        <dsp:cNvPr id="0" name=""/>
        <dsp:cNvSpPr/>
      </dsp:nvSpPr>
      <dsp:spPr>
        <a:xfrm>
          <a:off x="6573709" y="1018423"/>
          <a:ext cx="814459" cy="814459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DC712-9414-4A31-9B77-61A4EEBE68F2}">
      <dsp:nvSpPr>
        <dsp:cNvPr id="0" name=""/>
        <dsp:cNvSpPr/>
      </dsp:nvSpPr>
      <dsp:spPr>
        <a:xfrm>
          <a:off x="1241926" y="2036497"/>
          <a:ext cx="5739013" cy="814459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359154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</a:rPr>
            <a:t>الدرس الثالث: برمجة التطبيق</a:t>
          </a:r>
        </a:p>
      </dsp:txBody>
      <dsp:txXfrm>
        <a:off x="1241926" y="2036497"/>
        <a:ext cx="5535398" cy="814459"/>
      </dsp:txXfrm>
    </dsp:sp>
    <dsp:sp modelId="{778B4CB3-7B3E-4903-A220-429274394D15}">
      <dsp:nvSpPr>
        <dsp:cNvPr id="0" name=""/>
        <dsp:cNvSpPr/>
      </dsp:nvSpPr>
      <dsp:spPr>
        <a:xfrm>
          <a:off x="6573709" y="2036497"/>
          <a:ext cx="814459" cy="814459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1BE24-6002-47D2-A255-477428FF158A}">
      <dsp:nvSpPr>
        <dsp:cNvPr id="0" name=""/>
        <dsp:cNvSpPr/>
      </dsp:nvSpPr>
      <dsp:spPr>
        <a:xfrm>
          <a:off x="213383" y="281484"/>
          <a:ext cx="2350364" cy="7344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497494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التسميات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Labels</a:t>
          </a:r>
        </a:p>
      </dsp:txBody>
      <dsp:txXfrm>
        <a:off x="213383" y="281484"/>
        <a:ext cx="2350364" cy="734488"/>
      </dsp:txXfrm>
    </dsp:sp>
    <dsp:sp modelId="{49D103A7-5736-4F41-B221-BD0DADE55842}">
      <dsp:nvSpPr>
        <dsp:cNvPr id="0" name=""/>
        <dsp:cNvSpPr/>
      </dsp:nvSpPr>
      <dsp:spPr>
        <a:xfrm>
          <a:off x="2147537" y="175391"/>
          <a:ext cx="514142" cy="771213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5FC437-DB15-473B-A4F1-552AA2970C82}">
      <dsp:nvSpPr>
        <dsp:cNvPr id="0" name=""/>
        <dsp:cNvSpPr/>
      </dsp:nvSpPr>
      <dsp:spPr>
        <a:xfrm>
          <a:off x="213383" y="1206124"/>
          <a:ext cx="2350364" cy="7344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497494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مربعات النص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 Text Boxes</a:t>
          </a:r>
          <a:endParaRPr lang="ar-SA" sz="1800" b="1" kern="1200" dirty="0"/>
        </a:p>
      </dsp:txBody>
      <dsp:txXfrm>
        <a:off x="213383" y="1206124"/>
        <a:ext cx="2350364" cy="734488"/>
      </dsp:txXfrm>
    </dsp:sp>
    <dsp:sp modelId="{DF99A0A5-564D-4E35-8918-916F3A76F850}">
      <dsp:nvSpPr>
        <dsp:cNvPr id="0" name=""/>
        <dsp:cNvSpPr/>
      </dsp:nvSpPr>
      <dsp:spPr>
        <a:xfrm>
          <a:off x="2147537" y="1100031"/>
          <a:ext cx="514142" cy="771213"/>
        </a:xfrm>
        <a:prstGeom prst="rect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1AB19-D873-4842-866B-C855AD7F6FB9}">
      <dsp:nvSpPr>
        <dsp:cNvPr id="0" name=""/>
        <dsp:cNvSpPr/>
      </dsp:nvSpPr>
      <dsp:spPr>
        <a:xfrm>
          <a:off x="213383" y="2130763"/>
          <a:ext cx="2350364" cy="7344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497494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الأزرار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Buttons</a:t>
          </a:r>
        </a:p>
      </dsp:txBody>
      <dsp:txXfrm>
        <a:off x="213383" y="2130763"/>
        <a:ext cx="2350364" cy="734488"/>
      </dsp:txXfrm>
    </dsp:sp>
    <dsp:sp modelId="{38248ABB-21B2-469E-AB19-AD30D2B3E386}">
      <dsp:nvSpPr>
        <dsp:cNvPr id="0" name=""/>
        <dsp:cNvSpPr/>
      </dsp:nvSpPr>
      <dsp:spPr>
        <a:xfrm>
          <a:off x="2147537" y="2024670"/>
          <a:ext cx="514142" cy="771213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1BE24-6002-47D2-A255-477428FF158A}">
      <dsp:nvSpPr>
        <dsp:cNvPr id="0" name=""/>
        <dsp:cNvSpPr/>
      </dsp:nvSpPr>
      <dsp:spPr>
        <a:xfrm>
          <a:off x="3632278" y="221077"/>
          <a:ext cx="3286792" cy="10271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695704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منظمة بشكل جيد</a:t>
          </a:r>
          <a:endParaRPr lang="en-US" sz="2400" b="1" kern="1200" dirty="0">
            <a:cs typeface="+mj-cs"/>
          </a:endParaRPr>
        </a:p>
      </dsp:txBody>
      <dsp:txXfrm>
        <a:off x="3632278" y="221077"/>
        <a:ext cx="3286792" cy="1027122"/>
      </dsp:txXfrm>
    </dsp:sp>
    <dsp:sp modelId="{49D103A7-5736-4F41-B221-BD0DADE55842}">
      <dsp:nvSpPr>
        <dsp:cNvPr id="0" name=""/>
        <dsp:cNvSpPr/>
      </dsp:nvSpPr>
      <dsp:spPr>
        <a:xfrm>
          <a:off x="6337035" y="72715"/>
          <a:ext cx="718985" cy="1078478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F0B681-F77F-4C8E-9EDE-23D5858C8C83}">
      <dsp:nvSpPr>
        <dsp:cNvPr id="0" name=""/>
        <dsp:cNvSpPr/>
      </dsp:nvSpPr>
      <dsp:spPr>
        <a:xfrm>
          <a:off x="19482" y="221077"/>
          <a:ext cx="3286792" cy="10271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695704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/>
            <a:t>بسيطة</a:t>
          </a:r>
          <a:endParaRPr lang="ar-SA" sz="2400" b="1" kern="1200" dirty="0"/>
        </a:p>
      </dsp:txBody>
      <dsp:txXfrm>
        <a:off x="19482" y="221077"/>
        <a:ext cx="3286792" cy="1027122"/>
      </dsp:txXfrm>
    </dsp:sp>
    <dsp:sp modelId="{BF93C35D-220E-4DB0-BC31-C42CAE84D1F1}">
      <dsp:nvSpPr>
        <dsp:cNvPr id="0" name=""/>
        <dsp:cNvSpPr/>
      </dsp:nvSpPr>
      <dsp:spPr>
        <a:xfrm>
          <a:off x="2724239" y="72715"/>
          <a:ext cx="718985" cy="1078478"/>
        </a:xfrm>
        <a:prstGeom prst="rect">
          <a:avLst/>
        </a:prstGeom>
        <a:solidFill>
          <a:schemeClr val="accent3">
            <a:tint val="50000"/>
            <a:hueOff val="2688050"/>
            <a:satOff val="-3527"/>
            <a:lumOff val="-34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558302-B359-4275-9105-2CF088EB40E8}">
      <dsp:nvSpPr>
        <dsp:cNvPr id="0" name=""/>
        <dsp:cNvSpPr/>
      </dsp:nvSpPr>
      <dsp:spPr>
        <a:xfrm>
          <a:off x="3632278" y="1514110"/>
          <a:ext cx="3286792" cy="10271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695704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/>
            <a:t>تعمل بكفاءة</a:t>
          </a:r>
          <a:endParaRPr lang="ar-SA" sz="2400" b="1" kern="1200" dirty="0"/>
        </a:p>
      </dsp:txBody>
      <dsp:txXfrm>
        <a:off x="3632278" y="1514110"/>
        <a:ext cx="3286792" cy="1027122"/>
      </dsp:txXfrm>
    </dsp:sp>
    <dsp:sp modelId="{5933C3F5-83E7-4FB3-BC17-E53BFB997FF7}">
      <dsp:nvSpPr>
        <dsp:cNvPr id="0" name=""/>
        <dsp:cNvSpPr/>
      </dsp:nvSpPr>
      <dsp:spPr>
        <a:xfrm>
          <a:off x="6337035" y="1365748"/>
          <a:ext cx="718985" cy="1078478"/>
        </a:xfrm>
        <a:prstGeom prst="rect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0746B0-E3C8-4CAD-A264-F07E3F750531}">
      <dsp:nvSpPr>
        <dsp:cNvPr id="0" name=""/>
        <dsp:cNvSpPr/>
      </dsp:nvSpPr>
      <dsp:spPr>
        <a:xfrm>
          <a:off x="19482" y="1514110"/>
          <a:ext cx="3286792" cy="10271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695704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/>
            <a:t>متجاوبة مع حاجات المستخدم</a:t>
          </a:r>
          <a:endParaRPr lang="ar-SA" sz="2400" b="1" kern="1200" dirty="0"/>
        </a:p>
      </dsp:txBody>
      <dsp:txXfrm>
        <a:off x="19482" y="1514110"/>
        <a:ext cx="3286792" cy="1027122"/>
      </dsp:txXfrm>
    </dsp:sp>
    <dsp:sp modelId="{692CCEC8-A45E-4BA0-ACC9-D2D355B83964}">
      <dsp:nvSpPr>
        <dsp:cNvPr id="0" name=""/>
        <dsp:cNvSpPr/>
      </dsp:nvSpPr>
      <dsp:spPr>
        <a:xfrm>
          <a:off x="2724239" y="1365748"/>
          <a:ext cx="718985" cy="1078478"/>
        </a:xfrm>
        <a:prstGeom prst="rect">
          <a:avLst/>
        </a:prstGeom>
        <a:solidFill>
          <a:schemeClr val="accent3">
            <a:tint val="50000"/>
            <a:hueOff val="8064149"/>
            <a:satOff val="-10581"/>
            <a:lumOff val="-104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D81C10-A296-4354-AE32-CED3B306CFE5}">
      <dsp:nvSpPr>
        <dsp:cNvPr id="0" name=""/>
        <dsp:cNvSpPr/>
      </dsp:nvSpPr>
      <dsp:spPr>
        <a:xfrm>
          <a:off x="1825880" y="2807144"/>
          <a:ext cx="3286792" cy="10271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695704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/>
            <a:t>مرنة</a:t>
          </a:r>
          <a:endParaRPr lang="ar-SA" sz="2400" b="1" kern="1200" dirty="0"/>
        </a:p>
      </dsp:txBody>
      <dsp:txXfrm>
        <a:off x="1825880" y="2807144"/>
        <a:ext cx="3286792" cy="1027122"/>
      </dsp:txXfrm>
    </dsp:sp>
    <dsp:sp modelId="{22E16091-ED37-4C45-B9CB-425F817B1F78}">
      <dsp:nvSpPr>
        <dsp:cNvPr id="0" name=""/>
        <dsp:cNvSpPr/>
      </dsp:nvSpPr>
      <dsp:spPr>
        <a:xfrm>
          <a:off x="4530637" y="2658781"/>
          <a:ext cx="718985" cy="1078478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9E358-20D9-46C1-AAB0-ED83F7F2B060}">
      <dsp:nvSpPr>
        <dsp:cNvPr id="0" name=""/>
        <dsp:cNvSpPr/>
      </dsp:nvSpPr>
      <dsp:spPr>
        <a:xfrm>
          <a:off x="6230408" y="-677400"/>
          <a:ext cx="5261783" cy="5261783"/>
        </a:xfrm>
        <a:prstGeom prst="blockArc">
          <a:avLst>
            <a:gd name="adj1" fmla="val 8100000"/>
            <a:gd name="adj2" fmla="val 13500000"/>
            <a:gd name="adj3" fmla="val 41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784A1-28E4-4DB0-AEEB-973336E83AF3}">
      <dsp:nvSpPr>
        <dsp:cNvPr id="0" name=""/>
        <dsp:cNvSpPr/>
      </dsp:nvSpPr>
      <dsp:spPr>
        <a:xfrm>
          <a:off x="52706" y="244108"/>
          <a:ext cx="6652768" cy="4885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387770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FF0000"/>
              </a:solidFill>
            </a:rPr>
            <a:t>اختصار الوقت</a:t>
          </a:r>
          <a:r>
            <a:rPr lang="ar-SA" sz="1800" b="1" kern="1200" dirty="0"/>
            <a:t>، حيث يمكننا تطوير تطبيق في أقل من ساعة واحدة.</a:t>
          </a:r>
          <a:endParaRPr lang="en-US" sz="1800" b="1" kern="1200" dirty="0">
            <a:cs typeface="+mj-cs"/>
          </a:endParaRPr>
        </a:p>
      </dsp:txBody>
      <dsp:txXfrm>
        <a:off x="52706" y="244108"/>
        <a:ext cx="6652768" cy="488529"/>
      </dsp:txXfrm>
    </dsp:sp>
    <dsp:sp modelId="{4664C40C-C02F-41BE-9E8E-DFE78218D73D}">
      <dsp:nvSpPr>
        <dsp:cNvPr id="0" name=""/>
        <dsp:cNvSpPr/>
      </dsp:nvSpPr>
      <dsp:spPr>
        <a:xfrm>
          <a:off x="6400144" y="183042"/>
          <a:ext cx="610661" cy="6106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846A1FB-F155-4506-AA16-E6162DAF42D4}">
      <dsp:nvSpPr>
        <dsp:cNvPr id="0" name=""/>
        <dsp:cNvSpPr/>
      </dsp:nvSpPr>
      <dsp:spPr>
        <a:xfrm>
          <a:off x="52706" y="976667"/>
          <a:ext cx="6302702" cy="488529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387770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سهولة </a:t>
          </a:r>
          <a:r>
            <a:rPr lang="ar-SA" sz="1800" b="1" kern="1200" dirty="0">
              <a:solidFill>
                <a:srgbClr val="FF0000"/>
              </a:solidFill>
            </a:rPr>
            <a:t>مشاركة التطبيقات </a:t>
          </a:r>
          <a:r>
            <a:rPr lang="ar-SA" sz="1800" b="1" kern="1200" dirty="0"/>
            <a:t>التي يتم إنشاؤها في هذا البرنامج.</a:t>
          </a:r>
        </a:p>
      </dsp:txBody>
      <dsp:txXfrm>
        <a:off x="52706" y="976667"/>
        <a:ext cx="6302702" cy="488529"/>
      </dsp:txXfrm>
    </dsp:sp>
    <dsp:sp modelId="{B48E0B39-0B35-48DF-A23E-5A3B12A7CE3F}">
      <dsp:nvSpPr>
        <dsp:cNvPr id="0" name=""/>
        <dsp:cNvSpPr/>
      </dsp:nvSpPr>
      <dsp:spPr>
        <a:xfrm>
          <a:off x="6050078" y="915601"/>
          <a:ext cx="610661" cy="6106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C9D199C-5447-4BA0-A185-1469F6CB5C74}">
      <dsp:nvSpPr>
        <dsp:cNvPr id="0" name=""/>
        <dsp:cNvSpPr/>
      </dsp:nvSpPr>
      <dsp:spPr>
        <a:xfrm>
          <a:off x="52706" y="1709226"/>
          <a:ext cx="6195260" cy="488529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387770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إمكانية حفظ البيانات عبر منصات </a:t>
          </a:r>
          <a:r>
            <a:rPr lang="ar-SA" sz="1800" b="1" kern="1200" dirty="0">
              <a:solidFill>
                <a:srgbClr val="FF0000"/>
              </a:solidFill>
            </a:rPr>
            <a:t>التخزين السحابية</a:t>
          </a:r>
          <a:r>
            <a:rPr lang="ar-SA" sz="1800" b="1" kern="1200" dirty="0"/>
            <a:t>.</a:t>
          </a:r>
        </a:p>
      </dsp:txBody>
      <dsp:txXfrm>
        <a:off x="52706" y="1709226"/>
        <a:ext cx="6195260" cy="488529"/>
      </dsp:txXfrm>
    </dsp:sp>
    <dsp:sp modelId="{8F4EE752-5C2B-4211-A737-0AC113817E6C}">
      <dsp:nvSpPr>
        <dsp:cNvPr id="0" name=""/>
        <dsp:cNvSpPr/>
      </dsp:nvSpPr>
      <dsp:spPr>
        <a:xfrm>
          <a:off x="5942636" y="1648160"/>
          <a:ext cx="610661" cy="6106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AA58BB1-B87B-4246-9145-282938724C31}">
      <dsp:nvSpPr>
        <dsp:cNvPr id="0" name=""/>
        <dsp:cNvSpPr/>
      </dsp:nvSpPr>
      <dsp:spPr>
        <a:xfrm>
          <a:off x="52706" y="2441785"/>
          <a:ext cx="6302702" cy="488529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387770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إمكانية الوصول إلى </a:t>
          </a:r>
          <a:r>
            <a:rPr lang="ar-SA" sz="1800" b="1" kern="1200" dirty="0">
              <a:solidFill>
                <a:srgbClr val="FF0000"/>
              </a:solidFill>
            </a:rPr>
            <a:t>الوظائف الأساسية في الهاتف </a:t>
          </a:r>
          <a:r>
            <a:rPr lang="ar-SA" sz="1800" b="1" kern="1200" dirty="0"/>
            <a:t>مثل المكالمات الهاتفية، الرسائل النصية القصيرة، وأجهزة الاستشعار عن الموقع والصوت وغيرها.</a:t>
          </a:r>
        </a:p>
      </dsp:txBody>
      <dsp:txXfrm>
        <a:off x="52706" y="2441785"/>
        <a:ext cx="6302702" cy="488529"/>
      </dsp:txXfrm>
    </dsp:sp>
    <dsp:sp modelId="{BE0A14EC-D376-45C3-8F90-BF34BE35AA18}">
      <dsp:nvSpPr>
        <dsp:cNvPr id="0" name=""/>
        <dsp:cNvSpPr/>
      </dsp:nvSpPr>
      <dsp:spPr>
        <a:xfrm>
          <a:off x="6050078" y="2380719"/>
          <a:ext cx="610661" cy="6106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5C3744-6FA0-4E7C-BB23-490F45C2DBAF}">
      <dsp:nvSpPr>
        <dsp:cNvPr id="0" name=""/>
        <dsp:cNvSpPr/>
      </dsp:nvSpPr>
      <dsp:spPr>
        <a:xfrm>
          <a:off x="52706" y="3174344"/>
          <a:ext cx="6652768" cy="48852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387770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تطوير مهارات الإبداع من خلال استخدام </a:t>
          </a:r>
          <a:r>
            <a:rPr lang="ar-SA" sz="1800" b="1" kern="1200" dirty="0">
              <a:solidFill>
                <a:srgbClr val="FF0000"/>
              </a:solidFill>
            </a:rPr>
            <a:t>اللبنات</a:t>
          </a:r>
          <a:r>
            <a:rPr lang="ar-SA" sz="1800" b="1" kern="1200" dirty="0"/>
            <a:t> و</a:t>
          </a:r>
          <a:r>
            <a:rPr lang="ar-SA" sz="1800" b="1" kern="1200" dirty="0">
              <a:solidFill>
                <a:srgbClr val="FF0000"/>
              </a:solidFill>
            </a:rPr>
            <a:t>تقليل احتمالات ارتكاب الأخطاء</a:t>
          </a:r>
          <a:r>
            <a:rPr lang="ar-SA" sz="1800" b="1" kern="1200" dirty="0"/>
            <a:t>.</a:t>
          </a:r>
        </a:p>
      </dsp:txBody>
      <dsp:txXfrm>
        <a:off x="52706" y="3174344"/>
        <a:ext cx="6652768" cy="488529"/>
      </dsp:txXfrm>
    </dsp:sp>
    <dsp:sp modelId="{28ECD868-DBF5-41A0-912F-CF7E05FFB71D}">
      <dsp:nvSpPr>
        <dsp:cNvPr id="0" name=""/>
        <dsp:cNvSpPr/>
      </dsp:nvSpPr>
      <dsp:spPr>
        <a:xfrm>
          <a:off x="6400144" y="3113278"/>
          <a:ext cx="610661" cy="6106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BE59E-266B-458D-94CE-0FC1AF1BE3AF}">
      <dsp:nvSpPr>
        <dsp:cNvPr id="0" name=""/>
        <dsp:cNvSpPr/>
      </dsp:nvSpPr>
      <dsp:spPr>
        <a:xfrm>
          <a:off x="-4884512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A475E-5EE8-4B17-AFDE-6BECB55EE6C1}">
      <dsp:nvSpPr>
        <dsp:cNvPr id="0" name=""/>
        <dsp:cNvSpPr/>
      </dsp:nvSpPr>
      <dsp:spPr>
        <a:xfrm>
          <a:off x="600067" y="432048"/>
          <a:ext cx="5317358" cy="8640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60960" rIns="0" bIns="0" numCol="1" spcCol="1270" anchor="ctr" anchorCtr="1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برامج النظام والبرامج التطبيقية</a:t>
          </a:r>
        </a:p>
      </dsp:txBody>
      <dsp:txXfrm>
        <a:off x="600067" y="432048"/>
        <a:ext cx="5317358" cy="864096"/>
      </dsp:txXfrm>
    </dsp:sp>
    <dsp:sp modelId="{27B1C41D-476E-4266-BEA4-01148561D22F}">
      <dsp:nvSpPr>
        <dsp:cNvPr id="0" name=""/>
        <dsp:cNvSpPr/>
      </dsp:nvSpPr>
      <dsp:spPr>
        <a:xfrm>
          <a:off x="60007" y="324036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799C9-F929-4710-9F08-0F05C64D3018}">
      <dsp:nvSpPr>
        <dsp:cNvPr id="0" name=""/>
        <dsp:cNvSpPr/>
      </dsp:nvSpPr>
      <dsp:spPr>
        <a:xfrm>
          <a:off x="914166" y="1728192"/>
          <a:ext cx="5003259" cy="86409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60960" rIns="0" bIns="0" numCol="1" spcCol="1270" anchor="ctr" anchorCtr="1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تطبيقات الهواتف الذكية</a:t>
          </a:r>
        </a:p>
      </dsp:txBody>
      <dsp:txXfrm>
        <a:off x="914166" y="1728192"/>
        <a:ext cx="5003259" cy="864096"/>
      </dsp:txXfrm>
    </dsp:sp>
    <dsp:sp modelId="{C94E4F10-98EA-4853-805C-EB3311E72DBE}">
      <dsp:nvSpPr>
        <dsp:cNvPr id="0" name=""/>
        <dsp:cNvSpPr/>
      </dsp:nvSpPr>
      <dsp:spPr>
        <a:xfrm>
          <a:off x="374106" y="1620180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5F72C-1069-4BF9-A6D9-256A49255FC4}">
      <dsp:nvSpPr>
        <dsp:cNvPr id="0" name=""/>
        <dsp:cNvSpPr/>
      </dsp:nvSpPr>
      <dsp:spPr>
        <a:xfrm>
          <a:off x="600067" y="3024336"/>
          <a:ext cx="5317358" cy="86409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60960" rIns="0" bIns="0" numCol="1" spcCol="1270" anchor="ctr" anchorCtr="1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التفاعل بين المستخدم والحاسب</a:t>
          </a:r>
        </a:p>
      </dsp:txBody>
      <dsp:txXfrm>
        <a:off x="600067" y="3024336"/>
        <a:ext cx="5317358" cy="864096"/>
      </dsp:txXfrm>
    </dsp:sp>
    <dsp:sp modelId="{767DB577-80DF-4EA2-993A-96BA8FA17F50}">
      <dsp:nvSpPr>
        <dsp:cNvPr id="0" name=""/>
        <dsp:cNvSpPr/>
      </dsp:nvSpPr>
      <dsp:spPr>
        <a:xfrm>
          <a:off x="60007" y="2916324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EBEC2-63AE-45C0-B3D6-2E017D66F3B3}">
      <dsp:nvSpPr>
        <dsp:cNvPr id="0" name=""/>
        <dsp:cNvSpPr/>
      </dsp:nvSpPr>
      <dsp:spPr>
        <a:xfrm>
          <a:off x="260434" y="159637"/>
          <a:ext cx="3526205" cy="11019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38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أنظمة التشغيل مثل (ويندوز، وأندرويد، </a:t>
          </a:r>
          <a:r>
            <a:rPr lang="en-US" sz="2400" b="1" kern="1200" dirty="0"/>
            <a:t>macOS</a:t>
          </a:r>
          <a:r>
            <a:rPr lang="ar-SA" sz="2400" b="1" kern="1200" dirty="0"/>
            <a:t>، </a:t>
          </a:r>
          <a:r>
            <a:rPr lang="en-US" sz="2400" b="1" kern="1200" dirty="0"/>
            <a:t>iOS</a:t>
          </a:r>
          <a:r>
            <a:rPr lang="ar-SA" sz="2400" b="1" kern="1200" dirty="0"/>
            <a:t>)</a:t>
          </a:r>
        </a:p>
      </dsp:txBody>
      <dsp:txXfrm>
        <a:off x="260434" y="159637"/>
        <a:ext cx="3526205" cy="1101939"/>
      </dsp:txXfrm>
    </dsp:sp>
    <dsp:sp modelId="{7681FC2B-1CB0-40F5-9DFD-3BD5EB53C30E}">
      <dsp:nvSpPr>
        <dsp:cNvPr id="0" name=""/>
        <dsp:cNvSpPr/>
      </dsp:nvSpPr>
      <dsp:spPr>
        <a:xfrm>
          <a:off x="113509" y="468"/>
          <a:ext cx="771357" cy="1157036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5BE7B0-4587-4D53-9584-C5AA823CFA0F}">
      <dsp:nvSpPr>
        <dsp:cNvPr id="0" name=""/>
        <dsp:cNvSpPr/>
      </dsp:nvSpPr>
      <dsp:spPr>
        <a:xfrm>
          <a:off x="4059948" y="159637"/>
          <a:ext cx="3526205" cy="11019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38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برامج تعريف المكونات المادية مثل </a:t>
          </a:r>
          <a:br>
            <a:rPr lang="ar-SA" sz="2400" b="1" kern="1200" dirty="0"/>
          </a:br>
          <a:r>
            <a:rPr lang="ar-SA" sz="2400" b="1" kern="1200" dirty="0"/>
            <a:t>(برنامج تعريف الطابعة).</a:t>
          </a:r>
        </a:p>
      </dsp:txBody>
      <dsp:txXfrm>
        <a:off x="4059948" y="159637"/>
        <a:ext cx="3526205" cy="1101939"/>
      </dsp:txXfrm>
    </dsp:sp>
    <dsp:sp modelId="{1F0B57FD-268E-4CAF-9F10-DF7A66B1D044}">
      <dsp:nvSpPr>
        <dsp:cNvPr id="0" name=""/>
        <dsp:cNvSpPr/>
      </dsp:nvSpPr>
      <dsp:spPr>
        <a:xfrm>
          <a:off x="3913023" y="468"/>
          <a:ext cx="771357" cy="1157036"/>
        </a:xfrm>
        <a:prstGeom prst="rect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9F6130-5255-46E4-9143-10EBC939DA09}">
      <dsp:nvSpPr>
        <dsp:cNvPr id="0" name=""/>
        <dsp:cNvSpPr/>
      </dsp:nvSpPr>
      <dsp:spPr>
        <a:xfrm>
          <a:off x="2160191" y="1546856"/>
          <a:ext cx="3526205" cy="11019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38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برامج</a:t>
          </a:r>
          <a:r>
            <a:rPr lang="en-US" sz="2400" b="1" kern="1200" dirty="0"/>
            <a:t> </a:t>
          </a:r>
          <a:r>
            <a:rPr lang="ar-SA" sz="2400" b="1" kern="1200" dirty="0"/>
            <a:t>إدارة الملفات مثل</a:t>
          </a:r>
          <a:br>
            <a:rPr lang="ar-SA" sz="2400" b="1" kern="1200" dirty="0"/>
          </a:br>
          <a:r>
            <a:rPr lang="ar-SA" sz="2400" b="1" kern="1200" dirty="0"/>
            <a:t>(إنشاء الملفات، الحذف، التعديل)</a:t>
          </a:r>
        </a:p>
      </dsp:txBody>
      <dsp:txXfrm>
        <a:off x="2160191" y="1546856"/>
        <a:ext cx="3526205" cy="1101939"/>
      </dsp:txXfrm>
    </dsp:sp>
    <dsp:sp modelId="{5F2E30D4-EBC7-4818-9232-8898190E8B67}">
      <dsp:nvSpPr>
        <dsp:cNvPr id="0" name=""/>
        <dsp:cNvSpPr/>
      </dsp:nvSpPr>
      <dsp:spPr>
        <a:xfrm>
          <a:off x="2013266" y="1387687"/>
          <a:ext cx="771357" cy="1157036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EBEC2-63AE-45C0-B3D6-2E017D66F3B3}">
      <dsp:nvSpPr>
        <dsp:cNvPr id="0" name=""/>
        <dsp:cNvSpPr/>
      </dsp:nvSpPr>
      <dsp:spPr>
        <a:xfrm>
          <a:off x="128389" y="349777"/>
          <a:ext cx="3058843" cy="9558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455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معالج النصوص</a:t>
          </a:r>
        </a:p>
      </dsp:txBody>
      <dsp:txXfrm>
        <a:off x="128389" y="349777"/>
        <a:ext cx="3058843" cy="955888"/>
      </dsp:txXfrm>
    </dsp:sp>
    <dsp:sp modelId="{7681FC2B-1CB0-40F5-9DFD-3BD5EB53C30E}">
      <dsp:nvSpPr>
        <dsp:cNvPr id="0" name=""/>
        <dsp:cNvSpPr/>
      </dsp:nvSpPr>
      <dsp:spPr>
        <a:xfrm>
          <a:off x="937" y="211704"/>
          <a:ext cx="669122" cy="1003683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A5A71A-9F27-49B2-966C-C5A460AB045B}">
      <dsp:nvSpPr>
        <dsp:cNvPr id="0" name=""/>
        <dsp:cNvSpPr/>
      </dsp:nvSpPr>
      <dsp:spPr>
        <a:xfrm>
          <a:off x="3505141" y="349777"/>
          <a:ext cx="3058843" cy="9558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455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جداول البيانات</a:t>
          </a:r>
        </a:p>
      </dsp:txBody>
      <dsp:txXfrm>
        <a:off x="3505141" y="349777"/>
        <a:ext cx="3058843" cy="955888"/>
      </dsp:txXfrm>
    </dsp:sp>
    <dsp:sp modelId="{B9F9BDB1-62A4-4B2B-8531-30E6DEE674BF}">
      <dsp:nvSpPr>
        <dsp:cNvPr id="0" name=""/>
        <dsp:cNvSpPr/>
      </dsp:nvSpPr>
      <dsp:spPr>
        <a:xfrm>
          <a:off x="3377689" y="211704"/>
          <a:ext cx="669122" cy="1003683"/>
        </a:xfrm>
        <a:prstGeom prst="rect">
          <a:avLst/>
        </a:prstGeom>
        <a:solidFill>
          <a:schemeClr val="accent3">
            <a:tint val="50000"/>
            <a:hueOff val="2688050"/>
            <a:satOff val="-3527"/>
            <a:lumOff val="-34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7F4A92-B182-400B-B384-DE18A9D99C69}">
      <dsp:nvSpPr>
        <dsp:cNvPr id="0" name=""/>
        <dsp:cNvSpPr/>
      </dsp:nvSpPr>
      <dsp:spPr>
        <a:xfrm>
          <a:off x="128389" y="1553135"/>
          <a:ext cx="3058843" cy="9558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455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الحاسبة</a:t>
          </a:r>
        </a:p>
      </dsp:txBody>
      <dsp:txXfrm>
        <a:off x="128389" y="1553135"/>
        <a:ext cx="3058843" cy="955888"/>
      </dsp:txXfrm>
    </dsp:sp>
    <dsp:sp modelId="{03377F5E-64AD-42AC-A8D2-CE26969DC084}">
      <dsp:nvSpPr>
        <dsp:cNvPr id="0" name=""/>
        <dsp:cNvSpPr/>
      </dsp:nvSpPr>
      <dsp:spPr>
        <a:xfrm>
          <a:off x="937" y="1415062"/>
          <a:ext cx="669122" cy="1003683"/>
        </a:xfrm>
        <a:prstGeom prst="rect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530DCE-C5DC-49E1-895B-FBA4807EF87E}">
      <dsp:nvSpPr>
        <dsp:cNvPr id="0" name=""/>
        <dsp:cNvSpPr/>
      </dsp:nvSpPr>
      <dsp:spPr>
        <a:xfrm>
          <a:off x="3505141" y="1553135"/>
          <a:ext cx="3058843" cy="9558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455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مستعرض الويب</a:t>
          </a:r>
        </a:p>
      </dsp:txBody>
      <dsp:txXfrm>
        <a:off x="3505141" y="1553135"/>
        <a:ext cx="3058843" cy="955888"/>
      </dsp:txXfrm>
    </dsp:sp>
    <dsp:sp modelId="{72B78D8B-ABAC-481E-843F-1E8362EC96F2}">
      <dsp:nvSpPr>
        <dsp:cNvPr id="0" name=""/>
        <dsp:cNvSpPr/>
      </dsp:nvSpPr>
      <dsp:spPr>
        <a:xfrm>
          <a:off x="3377689" y="1415062"/>
          <a:ext cx="669122" cy="1003683"/>
        </a:xfrm>
        <a:prstGeom prst="rect">
          <a:avLst/>
        </a:prstGeom>
        <a:solidFill>
          <a:schemeClr val="accent3">
            <a:tint val="50000"/>
            <a:hueOff val="8064149"/>
            <a:satOff val="-10581"/>
            <a:lumOff val="-104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83320A-821A-43C5-8642-F345286A25A6}">
      <dsp:nvSpPr>
        <dsp:cNvPr id="0" name=""/>
        <dsp:cNvSpPr/>
      </dsp:nvSpPr>
      <dsp:spPr>
        <a:xfrm>
          <a:off x="1816765" y="2756492"/>
          <a:ext cx="3058843" cy="9558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455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تطبيقات تحرير مقاطع الفيديو</a:t>
          </a:r>
        </a:p>
      </dsp:txBody>
      <dsp:txXfrm>
        <a:off x="1816765" y="2756492"/>
        <a:ext cx="3058843" cy="955888"/>
      </dsp:txXfrm>
    </dsp:sp>
    <dsp:sp modelId="{BEEAADD1-17B1-4756-961C-0D6C1A67DE7A}">
      <dsp:nvSpPr>
        <dsp:cNvPr id="0" name=""/>
        <dsp:cNvSpPr/>
      </dsp:nvSpPr>
      <dsp:spPr>
        <a:xfrm>
          <a:off x="1689313" y="2618419"/>
          <a:ext cx="669122" cy="1003683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1BE24-6002-47D2-A255-477428FF158A}">
      <dsp:nvSpPr>
        <dsp:cNvPr id="0" name=""/>
        <dsp:cNvSpPr/>
      </dsp:nvSpPr>
      <dsp:spPr>
        <a:xfrm>
          <a:off x="176447" y="516995"/>
          <a:ext cx="2358255" cy="7369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164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تطبيقات</a:t>
          </a:r>
          <a:br>
            <a:rPr lang="ar-SA" sz="1800" b="1" kern="1200" dirty="0"/>
          </a:br>
          <a:r>
            <a:rPr lang="ar-SA" sz="1800" b="1" kern="1200" dirty="0"/>
            <a:t>البريد الإلكتروني</a:t>
          </a:r>
          <a:endParaRPr lang="en-US" sz="1800" b="1" kern="1200" dirty="0">
            <a:cs typeface="+mj-cs"/>
          </a:endParaRPr>
        </a:p>
      </dsp:txBody>
      <dsp:txXfrm>
        <a:off x="176447" y="516995"/>
        <a:ext cx="2358255" cy="736954"/>
      </dsp:txXfrm>
    </dsp:sp>
    <dsp:sp modelId="{49D103A7-5736-4F41-B221-BD0DADE55842}">
      <dsp:nvSpPr>
        <dsp:cNvPr id="0" name=""/>
        <dsp:cNvSpPr/>
      </dsp:nvSpPr>
      <dsp:spPr>
        <a:xfrm>
          <a:off x="78186" y="410546"/>
          <a:ext cx="515868" cy="773802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F86C17-DAC5-456E-9ED6-FF77E10BBAD4}">
      <dsp:nvSpPr>
        <dsp:cNvPr id="0" name=""/>
        <dsp:cNvSpPr/>
      </dsp:nvSpPr>
      <dsp:spPr>
        <a:xfrm>
          <a:off x="2719834" y="516995"/>
          <a:ext cx="2358255" cy="7369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139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تطبيقات</a:t>
          </a:r>
          <a:br>
            <a:rPr lang="ar-SA" sz="1800" b="1" kern="1200" dirty="0"/>
          </a:br>
          <a:r>
            <a:rPr lang="ar-SA" sz="1800" b="1" kern="1200" dirty="0"/>
            <a:t>التواصل الاجتماعي</a:t>
          </a:r>
        </a:p>
      </dsp:txBody>
      <dsp:txXfrm>
        <a:off x="2719834" y="516995"/>
        <a:ext cx="2358255" cy="736954"/>
      </dsp:txXfrm>
    </dsp:sp>
    <dsp:sp modelId="{85CA36AC-3D6E-406E-B861-331CB078300E}">
      <dsp:nvSpPr>
        <dsp:cNvPr id="0" name=""/>
        <dsp:cNvSpPr/>
      </dsp:nvSpPr>
      <dsp:spPr>
        <a:xfrm>
          <a:off x="2621573" y="410546"/>
          <a:ext cx="515868" cy="773802"/>
        </a:xfrm>
        <a:prstGeom prst="rect">
          <a:avLst/>
        </a:prstGeom>
        <a:solidFill>
          <a:schemeClr val="accent3">
            <a:tint val="50000"/>
            <a:hueOff val="2688050"/>
            <a:satOff val="-3527"/>
            <a:lumOff val="-34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33D7DE-9EE0-44BE-9370-F55C9467816E}">
      <dsp:nvSpPr>
        <dsp:cNvPr id="0" name=""/>
        <dsp:cNvSpPr/>
      </dsp:nvSpPr>
      <dsp:spPr>
        <a:xfrm>
          <a:off x="5263221" y="516995"/>
          <a:ext cx="2358255" cy="7369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139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تطبيقات </a:t>
          </a:r>
          <a:br>
            <a:rPr lang="ar-SA" sz="1800" b="1" kern="1200" dirty="0"/>
          </a:br>
          <a:r>
            <a:rPr lang="ar-SA" sz="1800" b="1" kern="1200" dirty="0"/>
            <a:t>الرسائل الفورية</a:t>
          </a:r>
        </a:p>
      </dsp:txBody>
      <dsp:txXfrm>
        <a:off x="5263221" y="516995"/>
        <a:ext cx="2358255" cy="736954"/>
      </dsp:txXfrm>
    </dsp:sp>
    <dsp:sp modelId="{2B1E0C96-C1D0-4EB5-8345-5FD61A8B4C03}">
      <dsp:nvSpPr>
        <dsp:cNvPr id="0" name=""/>
        <dsp:cNvSpPr/>
      </dsp:nvSpPr>
      <dsp:spPr>
        <a:xfrm>
          <a:off x="5164960" y="410546"/>
          <a:ext cx="515868" cy="773802"/>
        </a:xfrm>
        <a:prstGeom prst="rect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B51B35-359D-4423-A562-6A6EF36F40B2}">
      <dsp:nvSpPr>
        <dsp:cNvPr id="0" name=""/>
        <dsp:cNvSpPr/>
      </dsp:nvSpPr>
      <dsp:spPr>
        <a:xfrm>
          <a:off x="1448140" y="1447269"/>
          <a:ext cx="2358255" cy="7369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139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تطبيقات الخرائط</a:t>
          </a:r>
        </a:p>
      </dsp:txBody>
      <dsp:txXfrm>
        <a:off x="1448140" y="1447269"/>
        <a:ext cx="2358255" cy="736954"/>
      </dsp:txXfrm>
    </dsp:sp>
    <dsp:sp modelId="{979901AF-4D52-4991-82B2-7A63D06A8D21}">
      <dsp:nvSpPr>
        <dsp:cNvPr id="0" name=""/>
        <dsp:cNvSpPr/>
      </dsp:nvSpPr>
      <dsp:spPr>
        <a:xfrm>
          <a:off x="1349880" y="1340820"/>
          <a:ext cx="515868" cy="773802"/>
        </a:xfrm>
        <a:prstGeom prst="rect">
          <a:avLst/>
        </a:prstGeom>
        <a:solidFill>
          <a:schemeClr val="accent3">
            <a:tint val="50000"/>
            <a:hueOff val="8064149"/>
            <a:satOff val="-10581"/>
            <a:lumOff val="-104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696C65-A889-48FA-A381-E670E49486E9}">
      <dsp:nvSpPr>
        <dsp:cNvPr id="0" name=""/>
        <dsp:cNvSpPr/>
      </dsp:nvSpPr>
      <dsp:spPr>
        <a:xfrm>
          <a:off x="3991527" y="1447269"/>
          <a:ext cx="2358255" cy="7369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139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تطبيقات حكومية (الوزارات، المدارس، المستشفيات...)</a:t>
          </a:r>
        </a:p>
      </dsp:txBody>
      <dsp:txXfrm>
        <a:off x="3991527" y="1447269"/>
        <a:ext cx="2358255" cy="736954"/>
      </dsp:txXfrm>
    </dsp:sp>
    <dsp:sp modelId="{F2AB65B6-7946-42CC-AE87-8BEEFAB6CC3D}">
      <dsp:nvSpPr>
        <dsp:cNvPr id="0" name=""/>
        <dsp:cNvSpPr/>
      </dsp:nvSpPr>
      <dsp:spPr>
        <a:xfrm>
          <a:off x="3893267" y="1340820"/>
          <a:ext cx="515868" cy="773802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6AF2-5A8A-488A-97A1-4E3AA9A0546D}">
      <dsp:nvSpPr>
        <dsp:cNvPr id="0" name=""/>
        <dsp:cNvSpPr/>
      </dsp:nvSpPr>
      <dsp:spPr>
        <a:xfrm>
          <a:off x="1241926" y="348"/>
          <a:ext cx="5739013" cy="814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359154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</a:rPr>
            <a:t>الدرس الأول: مقدمة عن تطبيقات الهواتف الذكية</a:t>
          </a:r>
        </a:p>
      </dsp:txBody>
      <dsp:txXfrm>
        <a:off x="1241926" y="348"/>
        <a:ext cx="5535398" cy="814459"/>
      </dsp:txXfrm>
    </dsp:sp>
    <dsp:sp modelId="{492E3CA5-EEAB-4F85-8F13-E1AEBAE4C1B3}">
      <dsp:nvSpPr>
        <dsp:cNvPr id="0" name=""/>
        <dsp:cNvSpPr/>
      </dsp:nvSpPr>
      <dsp:spPr>
        <a:xfrm>
          <a:off x="6573709" y="348"/>
          <a:ext cx="814459" cy="81445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7AB2F-FB16-4CDB-A7CD-80D94BD1B5FE}">
      <dsp:nvSpPr>
        <dsp:cNvPr id="0" name=""/>
        <dsp:cNvSpPr/>
      </dsp:nvSpPr>
      <dsp:spPr>
        <a:xfrm>
          <a:off x="1241926" y="1018423"/>
          <a:ext cx="5739013" cy="814459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359154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</a:rPr>
            <a:t>الدرس الثاني: بناء تطبيقات الهواتف الذكية</a:t>
          </a:r>
        </a:p>
      </dsp:txBody>
      <dsp:txXfrm>
        <a:off x="1241926" y="1018423"/>
        <a:ext cx="5535398" cy="814459"/>
      </dsp:txXfrm>
    </dsp:sp>
    <dsp:sp modelId="{25D56C8C-2B87-4FA0-B3B7-46252D2B22BC}">
      <dsp:nvSpPr>
        <dsp:cNvPr id="0" name=""/>
        <dsp:cNvSpPr/>
      </dsp:nvSpPr>
      <dsp:spPr>
        <a:xfrm>
          <a:off x="6573709" y="1018423"/>
          <a:ext cx="814459" cy="814459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DC712-9414-4A31-9B77-61A4EEBE68F2}">
      <dsp:nvSpPr>
        <dsp:cNvPr id="0" name=""/>
        <dsp:cNvSpPr/>
      </dsp:nvSpPr>
      <dsp:spPr>
        <a:xfrm>
          <a:off x="1241926" y="2036497"/>
          <a:ext cx="5739013" cy="814459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359154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</a:rPr>
            <a:t>الدرس الثالث: برمجة التطبيق</a:t>
          </a:r>
        </a:p>
      </dsp:txBody>
      <dsp:txXfrm>
        <a:off x="1241926" y="2036497"/>
        <a:ext cx="5535398" cy="814459"/>
      </dsp:txXfrm>
    </dsp:sp>
    <dsp:sp modelId="{778B4CB3-7B3E-4903-A220-429274394D15}">
      <dsp:nvSpPr>
        <dsp:cNvPr id="0" name=""/>
        <dsp:cNvSpPr/>
      </dsp:nvSpPr>
      <dsp:spPr>
        <a:xfrm>
          <a:off x="6573709" y="2036497"/>
          <a:ext cx="814459" cy="814459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BE59E-266B-458D-94CE-0FC1AF1BE3AF}">
      <dsp:nvSpPr>
        <dsp:cNvPr id="0" name=""/>
        <dsp:cNvSpPr/>
      </dsp:nvSpPr>
      <dsp:spPr>
        <a:xfrm>
          <a:off x="-4884512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A475E-5EE8-4B17-AFDE-6BECB55EE6C1}">
      <dsp:nvSpPr>
        <dsp:cNvPr id="0" name=""/>
        <dsp:cNvSpPr/>
      </dsp:nvSpPr>
      <dsp:spPr>
        <a:xfrm>
          <a:off x="600067" y="432048"/>
          <a:ext cx="5317358" cy="8640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60960" rIns="0" bIns="0" numCol="1" spcCol="1270" anchor="ctr" anchorCtr="1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برامج النظام والبرامج التطبيقية</a:t>
          </a:r>
        </a:p>
      </dsp:txBody>
      <dsp:txXfrm>
        <a:off x="600067" y="432048"/>
        <a:ext cx="5317358" cy="864096"/>
      </dsp:txXfrm>
    </dsp:sp>
    <dsp:sp modelId="{27B1C41D-476E-4266-BEA4-01148561D22F}">
      <dsp:nvSpPr>
        <dsp:cNvPr id="0" name=""/>
        <dsp:cNvSpPr/>
      </dsp:nvSpPr>
      <dsp:spPr>
        <a:xfrm>
          <a:off x="60007" y="324036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799C9-F929-4710-9F08-0F05C64D3018}">
      <dsp:nvSpPr>
        <dsp:cNvPr id="0" name=""/>
        <dsp:cNvSpPr/>
      </dsp:nvSpPr>
      <dsp:spPr>
        <a:xfrm>
          <a:off x="914166" y="1728192"/>
          <a:ext cx="5003259" cy="86409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60960" rIns="0" bIns="0" numCol="1" spcCol="1270" anchor="ctr" anchorCtr="1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تطبيقات الهواتف الذكية</a:t>
          </a:r>
        </a:p>
      </dsp:txBody>
      <dsp:txXfrm>
        <a:off x="914166" y="1728192"/>
        <a:ext cx="5003259" cy="864096"/>
      </dsp:txXfrm>
    </dsp:sp>
    <dsp:sp modelId="{C94E4F10-98EA-4853-805C-EB3311E72DBE}">
      <dsp:nvSpPr>
        <dsp:cNvPr id="0" name=""/>
        <dsp:cNvSpPr/>
      </dsp:nvSpPr>
      <dsp:spPr>
        <a:xfrm>
          <a:off x="374106" y="1620180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5F72C-1069-4BF9-A6D9-256A49255FC4}">
      <dsp:nvSpPr>
        <dsp:cNvPr id="0" name=""/>
        <dsp:cNvSpPr/>
      </dsp:nvSpPr>
      <dsp:spPr>
        <a:xfrm>
          <a:off x="600067" y="3024336"/>
          <a:ext cx="5317358" cy="86409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60960" rIns="0" bIns="0" numCol="1" spcCol="1270" anchor="ctr" anchorCtr="1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التفاعل بين المستخدم والحاسب</a:t>
          </a:r>
        </a:p>
      </dsp:txBody>
      <dsp:txXfrm>
        <a:off x="600067" y="3024336"/>
        <a:ext cx="5317358" cy="864096"/>
      </dsp:txXfrm>
    </dsp:sp>
    <dsp:sp modelId="{767DB577-80DF-4EA2-993A-96BA8FA17F50}">
      <dsp:nvSpPr>
        <dsp:cNvPr id="0" name=""/>
        <dsp:cNvSpPr/>
      </dsp:nvSpPr>
      <dsp:spPr>
        <a:xfrm>
          <a:off x="60007" y="2916324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1BE24-6002-47D2-A255-477428FF158A}">
      <dsp:nvSpPr>
        <dsp:cNvPr id="0" name=""/>
        <dsp:cNvSpPr/>
      </dsp:nvSpPr>
      <dsp:spPr>
        <a:xfrm>
          <a:off x="3597636" y="356585"/>
          <a:ext cx="3278857" cy="10246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94025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واجهة المستخدم</a:t>
          </a:r>
          <a:br>
            <a:rPr lang="ar-SA" sz="2000" b="1" kern="1200" dirty="0"/>
          </a:br>
          <a:r>
            <a:rPr lang="en-US" sz="2000" b="1" kern="1200" dirty="0">
              <a:solidFill>
                <a:srgbClr val="FF0000"/>
              </a:solidFill>
            </a:rPr>
            <a:t>U</a:t>
          </a:r>
          <a:r>
            <a:rPr lang="en-US" sz="2000" b="1" kern="1200" dirty="0"/>
            <a:t>ser </a:t>
          </a:r>
          <a:r>
            <a:rPr lang="en-US" sz="2000" b="1" kern="1200" dirty="0">
              <a:solidFill>
                <a:srgbClr val="FF0000"/>
              </a:solidFill>
            </a:rPr>
            <a:t>I</a:t>
          </a:r>
          <a:r>
            <a:rPr lang="en-US" sz="2000" b="1" kern="1200" dirty="0"/>
            <a:t>nterface (</a:t>
          </a:r>
          <a:r>
            <a:rPr lang="en-US" sz="2000" b="1" kern="1200" dirty="0">
              <a:solidFill>
                <a:srgbClr val="FF0000"/>
              </a:solidFill>
            </a:rPr>
            <a:t>UI</a:t>
          </a:r>
          <a:r>
            <a:rPr lang="en-US" sz="2000" b="1" kern="1200" dirty="0"/>
            <a:t>)</a:t>
          </a:r>
          <a:endParaRPr lang="en-US" sz="2000" b="1" kern="1200" dirty="0">
            <a:cs typeface="+mj-cs"/>
          </a:endParaRPr>
        </a:p>
      </dsp:txBody>
      <dsp:txXfrm>
        <a:off x="3597636" y="356585"/>
        <a:ext cx="3278857" cy="1024642"/>
      </dsp:txXfrm>
    </dsp:sp>
    <dsp:sp modelId="{49D103A7-5736-4F41-B221-BD0DADE55842}">
      <dsp:nvSpPr>
        <dsp:cNvPr id="0" name=""/>
        <dsp:cNvSpPr/>
      </dsp:nvSpPr>
      <dsp:spPr>
        <a:xfrm>
          <a:off x="6295863" y="208581"/>
          <a:ext cx="717250" cy="1075875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0511F9-C3FB-46E0-BEBB-FF49887974DE}">
      <dsp:nvSpPr>
        <dsp:cNvPr id="0" name=""/>
        <dsp:cNvSpPr/>
      </dsp:nvSpPr>
      <dsp:spPr>
        <a:xfrm>
          <a:off x="62390" y="356861"/>
          <a:ext cx="3276787" cy="10239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93587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cs typeface="+mj-cs"/>
            </a:rPr>
            <a:t>تجربة المستخدم</a:t>
          </a:r>
          <a:endParaRPr lang="en-US" sz="2000" b="1" kern="1200" dirty="0">
            <a:cs typeface="+mj-cs"/>
          </a:endParaRPr>
        </a:p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  <a:cs typeface="+mj-cs"/>
            </a:rPr>
            <a:t>U</a:t>
          </a:r>
          <a:r>
            <a:rPr lang="en-US" sz="2000" b="1" kern="1200" dirty="0">
              <a:cs typeface="+mj-cs"/>
            </a:rPr>
            <a:t>ser </a:t>
          </a:r>
          <a:r>
            <a:rPr lang="en-US" sz="2000" b="1" kern="1200" dirty="0">
              <a:solidFill>
                <a:srgbClr val="FF0000"/>
              </a:solidFill>
              <a:cs typeface="+mj-cs"/>
            </a:rPr>
            <a:t>E</a:t>
          </a:r>
          <a:r>
            <a:rPr lang="en-US" sz="2000" b="1" kern="1200" dirty="0">
              <a:cs typeface="+mj-cs"/>
            </a:rPr>
            <a:t>xperience (</a:t>
          </a:r>
          <a:r>
            <a:rPr lang="en-US" sz="2000" b="1" kern="1200" dirty="0">
              <a:solidFill>
                <a:srgbClr val="FF0000"/>
              </a:solidFill>
              <a:cs typeface="+mj-cs"/>
            </a:rPr>
            <a:t>UX</a:t>
          </a:r>
          <a:r>
            <a:rPr lang="en-US" sz="2000" b="1" kern="1200" dirty="0">
              <a:cs typeface="+mj-cs"/>
            </a:rPr>
            <a:t>)</a:t>
          </a:r>
        </a:p>
      </dsp:txBody>
      <dsp:txXfrm>
        <a:off x="62390" y="356861"/>
        <a:ext cx="3276787" cy="1023995"/>
      </dsp:txXfrm>
    </dsp:sp>
    <dsp:sp modelId="{00EF8E07-0F87-41B0-B250-DB774243E111}">
      <dsp:nvSpPr>
        <dsp:cNvPr id="0" name=""/>
        <dsp:cNvSpPr/>
      </dsp:nvSpPr>
      <dsp:spPr>
        <a:xfrm>
          <a:off x="2758913" y="208951"/>
          <a:ext cx="716797" cy="1075195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1BE24-6002-47D2-A255-477428FF158A}">
      <dsp:nvSpPr>
        <dsp:cNvPr id="0" name=""/>
        <dsp:cNvSpPr/>
      </dsp:nvSpPr>
      <dsp:spPr>
        <a:xfrm>
          <a:off x="2388738" y="136664"/>
          <a:ext cx="2210554" cy="6907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467901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التسميات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Labels</a:t>
          </a:r>
        </a:p>
      </dsp:txBody>
      <dsp:txXfrm>
        <a:off x="2388738" y="136664"/>
        <a:ext cx="2210554" cy="690798"/>
      </dsp:txXfrm>
    </dsp:sp>
    <dsp:sp modelId="{49D103A7-5736-4F41-B221-BD0DADE55842}">
      <dsp:nvSpPr>
        <dsp:cNvPr id="0" name=""/>
        <dsp:cNvSpPr/>
      </dsp:nvSpPr>
      <dsp:spPr>
        <a:xfrm>
          <a:off x="4207840" y="36882"/>
          <a:ext cx="483558" cy="725338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5FC437-DB15-473B-A4F1-552AA2970C82}">
      <dsp:nvSpPr>
        <dsp:cNvPr id="0" name=""/>
        <dsp:cNvSpPr/>
      </dsp:nvSpPr>
      <dsp:spPr>
        <a:xfrm>
          <a:off x="987" y="136664"/>
          <a:ext cx="2210554" cy="6907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467901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مربعات النص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 Text Boxes</a:t>
          </a:r>
          <a:endParaRPr lang="ar-SA" sz="1800" b="1" kern="1200" dirty="0"/>
        </a:p>
      </dsp:txBody>
      <dsp:txXfrm>
        <a:off x="987" y="136664"/>
        <a:ext cx="2210554" cy="690798"/>
      </dsp:txXfrm>
    </dsp:sp>
    <dsp:sp modelId="{DF99A0A5-564D-4E35-8918-916F3A76F850}">
      <dsp:nvSpPr>
        <dsp:cNvPr id="0" name=""/>
        <dsp:cNvSpPr/>
      </dsp:nvSpPr>
      <dsp:spPr>
        <a:xfrm>
          <a:off x="1820089" y="36882"/>
          <a:ext cx="483558" cy="725338"/>
        </a:xfrm>
        <a:prstGeom prst="rect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1AB19-D873-4842-866B-C855AD7F6FB9}">
      <dsp:nvSpPr>
        <dsp:cNvPr id="0" name=""/>
        <dsp:cNvSpPr/>
      </dsp:nvSpPr>
      <dsp:spPr>
        <a:xfrm>
          <a:off x="1194863" y="1006302"/>
          <a:ext cx="2210554" cy="6907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467901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الأزرار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Buttons</a:t>
          </a:r>
        </a:p>
      </dsp:txBody>
      <dsp:txXfrm>
        <a:off x="1194863" y="1006302"/>
        <a:ext cx="2210554" cy="690798"/>
      </dsp:txXfrm>
    </dsp:sp>
    <dsp:sp modelId="{38248ABB-21B2-469E-AB19-AD30D2B3E386}">
      <dsp:nvSpPr>
        <dsp:cNvPr id="0" name=""/>
        <dsp:cNvSpPr/>
      </dsp:nvSpPr>
      <dsp:spPr>
        <a:xfrm>
          <a:off x="3013965" y="906521"/>
          <a:ext cx="483558" cy="725338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ADA3ED5C-0E27-4F4E-B8DC-F791EAFE7F2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731264D0-C2AB-4A30-9A35-FA16D7FB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8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264D0-C2AB-4A30-9A35-FA16D7FB64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81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71525"/>
            <a:ext cx="5138737" cy="385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501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71525"/>
            <a:ext cx="5138737" cy="385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7526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14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264D0-C2AB-4A30-9A35-FA16D7FB64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67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4629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defTabSz="966246" rtl="1">
              <a:defRPr/>
            </a:pPr>
            <a:fld id="{0226D9A1-EC8B-40A3-A505-5101459D0EAB}" type="slidenum">
              <a:rPr lang="ar-SA" sz="14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algn="l" defTabSz="966246" rtl="1">
                <a:defRPr/>
              </a:pPr>
              <a:t>32</a:t>
            </a:fld>
            <a:endParaRPr lang="ar-SA" sz="14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9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9236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985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612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174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defTabSz="966246" rtl="1">
              <a:defRPr/>
            </a:pPr>
            <a:fld id="{0226D9A1-EC8B-40A3-A505-5101459D0EAB}" type="slidenum">
              <a:rPr lang="ar-SA" sz="14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algn="l" defTabSz="966246" rtl="1">
                <a:defRPr/>
              </a:pPr>
              <a:t>5</a:t>
            </a:fld>
            <a:endParaRPr lang="ar-SA" sz="14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73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588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105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264D0-C2AB-4A30-9A35-FA16D7FB645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75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065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298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71525"/>
            <a:ext cx="5138737" cy="385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9206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71525"/>
            <a:ext cx="5138737" cy="385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9447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27121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674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030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489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418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0437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1166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189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94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843D-CDE6-46E5-90AF-9B3836D492AD}" type="uaqdatetime1">
              <a:rPr lang="ar-SA" smtClean="0"/>
              <a:t>21/03/1445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586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3ECF-B710-495A-A22D-A2AF45265E76}" type="uaqdatetime1">
              <a:rPr lang="ar-SA" smtClean="0"/>
              <a:t>21/03/1445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747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FB38-8FC8-4BD8-80B4-8E242CE71197}" type="uaqdatetime1">
              <a:rPr lang="ar-SA" smtClean="0"/>
              <a:t>21/03/1445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249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2BC4-CFAE-433F-889C-7B90C1459965}" type="uaqdatetime1">
              <a:rPr lang="ar-SA" smtClean="0"/>
              <a:t>21/03/1445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065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876-2B27-40AA-A15B-BAF17A54222D}" type="uaqdatetime1">
              <a:rPr lang="ar-SA" smtClean="0"/>
              <a:t>21/03/1445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49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A7D3-C2CE-4649-A598-A9A9D833AF7F}" type="uaqdatetime1">
              <a:rPr lang="ar-SA" smtClean="0"/>
              <a:t>21/03/1445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02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281-90B7-4F70-B4D7-32A7DADA7A12}" type="uaqdatetime1">
              <a:rPr lang="ar-SA" smtClean="0"/>
              <a:t>21/03/1445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837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8947-798B-48D2-B249-E797D80E5BF3}" type="uaqdatetime1">
              <a:rPr lang="ar-SA" smtClean="0"/>
              <a:t>21/03/1445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983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60BC-EF3F-4258-B8EC-4C77AE3C994A}" type="uaqdatetime1">
              <a:rPr lang="ar-SA" smtClean="0"/>
              <a:t>21/03/1445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760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6B9A-91DF-4D57-ADD8-B50DFACE88C7}" type="uaqdatetime1">
              <a:rPr lang="ar-SA" smtClean="0"/>
              <a:t>21/03/1445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742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66B1-002E-4A88-ADFE-32E923245255}" type="uaqdatetime1">
              <a:rPr lang="ar-SA" smtClean="0"/>
              <a:t>21/03/1445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592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52FE5-2F8B-440E-8472-B5C67301C0CD}" type="uaqdatetime1">
              <a:rPr lang="ar-SA" smtClean="0"/>
              <a:t>21/03/1445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072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6.svg"/><Relationship Id="rId4" Type="http://schemas.openxmlformats.org/officeDocument/2006/relationships/diagramLayout" Target="../diagrams/layout7.xml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39ABECA-17A4-4AC0-B4C6-F7EDAF2E15DC}"/>
              </a:ext>
            </a:extLst>
          </p:cNvPr>
          <p:cNvSpPr txBox="1">
            <a:spLocks/>
          </p:cNvSpPr>
          <p:nvPr/>
        </p:nvSpPr>
        <p:spPr>
          <a:xfrm>
            <a:off x="483660" y="5268150"/>
            <a:ext cx="4782773" cy="5075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j-ea"/>
                <a:cs typeface="Times New Roman" panose="02020603050405020304" pitchFamily="18" charset="0"/>
              </a:rPr>
              <a:t>إعداد معلمة المادة/ ازدهار نصيرالدين بيفاري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16E1F8-AD41-434F-B86F-9D5932A1C03D}"/>
              </a:ext>
            </a:extLst>
          </p:cNvPr>
          <p:cNvSpPr txBox="1">
            <a:spLocks/>
          </p:cNvSpPr>
          <p:nvPr/>
        </p:nvSpPr>
        <p:spPr>
          <a:xfrm>
            <a:off x="1378022" y="460251"/>
            <a:ext cx="6290409" cy="12441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التقنية الرقمية 3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6E0C204-3006-4D76-BFA3-D467CE2C9561}"/>
              </a:ext>
            </a:extLst>
          </p:cNvPr>
          <p:cNvSpPr txBox="1">
            <a:spLocks/>
          </p:cNvSpPr>
          <p:nvPr/>
        </p:nvSpPr>
        <p:spPr>
          <a:xfrm>
            <a:off x="368039" y="2467171"/>
            <a:ext cx="4778240" cy="20382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التعليم الثانوي - نظام المسارات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الصف الثالث الثانوي</a:t>
            </a:r>
          </a:p>
        </p:txBody>
      </p:sp>
      <p:pic>
        <p:nvPicPr>
          <p:cNvPr id="9" name="Picture 8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D399853A-73A8-AB66-2C18-3BEE56223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157" t="8985" r="7233" b="11156"/>
          <a:stretch/>
        </p:blipFill>
        <p:spPr>
          <a:xfrm>
            <a:off x="5266455" y="2319350"/>
            <a:ext cx="3667327" cy="3305208"/>
          </a:xfrm>
          <a:prstGeom prst="rect">
            <a:avLst/>
          </a:prstGeom>
        </p:spPr>
      </p:pic>
      <p:sp>
        <p:nvSpPr>
          <p:cNvPr id="12" name="Text Box 32">
            <a:extLst>
              <a:ext uri="{FF2B5EF4-FFF2-40B4-BE49-F238E27FC236}">
                <a16:creationId xmlns:a16="http://schemas.microsoft.com/office/drawing/2014/main" id="{87EE7E35-139F-B6A8-B844-8FF5638F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244026"/>
            <a:ext cx="2002975" cy="107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المملكة العربية السعودية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وزارة التعليم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إدارة التعليم بمكة المكرمة - بنات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مكتب التعليم </a:t>
            </a:r>
            <a:r>
              <a:rPr lang="ar-SA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بالمعابدة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الثانوية الحادية والثلاثون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 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 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3469DC-65CD-FFE1-3C86-364606113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60" y="263304"/>
            <a:ext cx="1806392" cy="10039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40A768-A0E0-720A-ABE8-159FEE72A22E}"/>
              </a:ext>
            </a:extLst>
          </p:cNvPr>
          <p:cNvCxnSpPr/>
          <p:nvPr/>
        </p:nvCxnSpPr>
        <p:spPr>
          <a:xfrm>
            <a:off x="0" y="1452880"/>
            <a:ext cx="9144000" cy="0"/>
          </a:xfrm>
          <a:prstGeom prst="line">
            <a:avLst/>
          </a:prstGeom>
          <a:ln>
            <a:solidFill>
              <a:srgbClr val="C45D1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BBD23AA-741D-AD58-AB37-AD6D6E55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334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البرنامج </a:t>
            </a:r>
            <a:r>
              <a:rPr lang="en-US" b="1" dirty="0">
                <a:solidFill>
                  <a:schemeClr val="accent1"/>
                </a:solidFill>
              </a:rPr>
              <a:t>Software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/>
              <a:t>مجموعة من </a:t>
            </a:r>
            <a:r>
              <a:rPr lang="ar-SA" sz="2800" b="1" dirty="0">
                <a:solidFill>
                  <a:srgbClr val="FF0000"/>
                </a:solidFill>
              </a:rPr>
              <a:t>التعليمات</a:t>
            </a:r>
            <a:r>
              <a:rPr lang="ar-SA" sz="2800" b="1" dirty="0"/>
              <a:t> الخاصة </a:t>
            </a:r>
            <a:r>
              <a:rPr lang="ar-SA" sz="2800" b="1" dirty="0">
                <a:solidFill>
                  <a:srgbClr val="FF0000"/>
                </a:solidFill>
              </a:rPr>
              <a:t>بالحاسب</a:t>
            </a:r>
            <a:r>
              <a:rPr lang="ar-SA" sz="2800" b="1" dirty="0"/>
              <a:t> تقوم بأداء </a:t>
            </a:r>
            <a:r>
              <a:rPr lang="ar-SA" sz="2800" b="1" dirty="0">
                <a:solidFill>
                  <a:srgbClr val="FF0000"/>
                </a:solidFill>
              </a:rPr>
              <a:t>مهمة</a:t>
            </a:r>
            <a:r>
              <a:rPr lang="ar-SA" sz="2800" b="1" dirty="0"/>
              <a:t> محددة.</a:t>
            </a:r>
          </a:p>
          <a:p>
            <a:pPr algn="just">
              <a:lnSpc>
                <a:spcPct val="150000"/>
              </a:lnSpc>
            </a:pPr>
            <a:r>
              <a:rPr lang="ar-SA" sz="2800" b="1" dirty="0"/>
              <a:t>تنقسم إلى </a:t>
            </a:r>
            <a:r>
              <a:rPr lang="ar-SA" sz="2800" b="1" dirty="0">
                <a:solidFill>
                  <a:srgbClr val="FF0000"/>
                </a:solidFill>
              </a:rPr>
              <a:t>نوعين</a:t>
            </a:r>
            <a:r>
              <a:rPr lang="ar-SA" sz="2800" b="1" dirty="0"/>
              <a:t>: برامج النظام والبرامج التطبيقية.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9048D15-219E-0E50-227A-4CB2B1291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56" y="3338905"/>
            <a:ext cx="6302087" cy="29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136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56683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4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2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تستنتج الطالبة </a:t>
                      </a:r>
                      <a:r>
                        <a:rPr lang="ar-SA" sz="1800" b="1" dirty="0">
                          <a:solidFill>
                            <a:prstClr val="black"/>
                          </a:solidFill>
                          <a:latin typeface="+mn-lt"/>
                          <a:cs typeface="+mn-cs"/>
                        </a:rPr>
                        <a:t>أمثلة لبرامج النظام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98758" y="1484784"/>
            <a:ext cx="8937738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(شركة أرامكو السعودية من الشركات الضخمة،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رئيس مجلس إدارتها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يحتاج إلى العديد من المدراء في مجالات مختلفة لضمان عملها واستمراريتها.)</a:t>
            </a:r>
            <a:endParaRPr lang="ar-SA" sz="2400" b="1" dirty="0">
              <a:solidFill>
                <a:srgbClr val="0070C0"/>
              </a:solidFill>
              <a:latin typeface="Cambria" panose="02040503050406030204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طالبتي </a:t>
            </a:r>
            <a:r>
              <a:rPr lang="ar-SA" sz="24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الملاحظة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،،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مما سبق في توقعك ه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ل </a:t>
            </a:r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برامج النظام 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عبارة عن </a:t>
            </a:r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نظام تشغيل 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فقط؟!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6058B-69DE-A985-2295-E844128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1030" name="Picture 6" descr="New iOS Settings Icon Sketch freebie - Download free resource for Sketch -  Sketch App Sources">
            <a:extLst>
              <a:ext uri="{FF2B5EF4-FFF2-40B4-BE49-F238E27FC236}">
                <a16:creationId xmlns:a16="http://schemas.microsoft.com/office/drawing/2014/main" id="{0B6A3913-86E5-A0B3-F94D-9D2C95A41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1" t="13354" r="29327" b="16248"/>
          <a:stretch/>
        </p:blipFill>
        <p:spPr bwMode="auto">
          <a:xfrm>
            <a:off x="873370" y="4432164"/>
            <a:ext cx="1395045" cy="15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t of PC Computer, Printer, Mouse pen, Keyboard, Flashdrive, SD card Icons.  Vector illustration 4689301 Vector Art at Vecteezy">
            <a:extLst>
              <a:ext uri="{FF2B5EF4-FFF2-40B4-BE49-F238E27FC236}">
                <a16:creationId xmlns:a16="http://schemas.microsoft.com/office/drawing/2014/main" id="{135E9C3E-D377-E81B-F66C-25CB2495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84" y="4019200"/>
            <a:ext cx="2708032" cy="27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find downloaded files on an iPhone or iPad - Android Authority">
            <a:extLst>
              <a:ext uri="{FF2B5EF4-FFF2-40B4-BE49-F238E27FC236}">
                <a16:creationId xmlns:a16="http://schemas.microsoft.com/office/drawing/2014/main" id="{0A037251-28F7-9A8B-2865-0085E2A5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51621" r="74940" b="4078"/>
          <a:stretch/>
        </p:blipFill>
        <p:spPr bwMode="auto">
          <a:xfrm>
            <a:off x="6875585" y="4432164"/>
            <a:ext cx="1427425" cy="15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37DA45-6921-A274-4C66-D706668481AD}"/>
              </a:ext>
            </a:extLst>
          </p:cNvPr>
          <p:cNvSpPr txBox="1"/>
          <p:nvPr/>
        </p:nvSpPr>
        <p:spPr>
          <a:xfrm>
            <a:off x="873370" y="3393452"/>
            <a:ext cx="7429640" cy="579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أعطي أمثلة لبرامج النظام؟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155650-326D-1A4A-7421-502780533FCF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ربط بالوطن</a:t>
            </a:r>
          </a:p>
        </p:txBody>
      </p:sp>
    </p:spTree>
    <p:extLst>
      <p:ext uri="{BB962C8B-B14F-4D97-AF65-F5344CB8AC3E}">
        <p14:creationId xmlns:p14="http://schemas.microsoft.com/office/powerpoint/2010/main" val="3950018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4000" b="1" dirty="0">
                <a:solidFill>
                  <a:schemeClr val="accent1"/>
                </a:solidFill>
              </a:rPr>
              <a:t>برامج النظام </a:t>
            </a:r>
            <a:r>
              <a:rPr lang="en-US" sz="4000" b="1" dirty="0">
                <a:solidFill>
                  <a:schemeClr val="accent1"/>
                </a:solidFill>
              </a:rPr>
              <a:t>System Software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/>
              <a:t>تتضمن: الإعدادات والتفضيلات ومكتبات الملفات</a:t>
            </a:r>
            <a:r>
              <a:rPr lang="en-US" sz="2800" b="1" dirty="0"/>
              <a:t> </a:t>
            </a:r>
            <a:r>
              <a:rPr lang="ar-SA" sz="2800" b="1" dirty="0"/>
              <a:t>والوظائف المستخدمة لتطبيقات النظام.</a:t>
            </a:r>
          </a:p>
          <a:p>
            <a:pPr algn="just">
              <a:lnSpc>
                <a:spcPct val="150000"/>
              </a:lnSpc>
            </a:pPr>
            <a:r>
              <a:rPr lang="ar-SA" sz="2800" b="1" dirty="0"/>
              <a:t>أمثلة على برامج النظام: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12</a:t>
            </a:fld>
            <a:endParaRPr lang="ar-SA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9E76C6A5-A5BD-99E4-F9AB-EC9234745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355519"/>
              </p:ext>
            </p:extLst>
          </p:nvPr>
        </p:nvGraphicFramePr>
        <p:xfrm>
          <a:off x="655332" y="3707085"/>
          <a:ext cx="7699664" cy="264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91952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17551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5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2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تستنتج الطالبة </a:t>
                      </a:r>
                      <a:r>
                        <a:rPr lang="ar-SA" sz="1800" b="1" dirty="0">
                          <a:solidFill>
                            <a:prstClr val="black"/>
                          </a:solidFill>
                          <a:latin typeface="+mn-lt"/>
                          <a:cs typeface="+mn-cs"/>
                        </a:rPr>
                        <a:t>الفرق بين برامج النظام والبرامج التطبيقية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98758" y="1484784"/>
            <a:ext cx="8937738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طالبتي </a:t>
            </a:r>
            <a:r>
              <a:rPr lang="ar-SA" sz="24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الملاحظة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،، 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مستعينة بالصور التالية، 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اذكري ما الفرق بين </a:t>
            </a:r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برامج النظام 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و</a:t>
            </a:r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البرامج التطبيقية 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وهل هناك علاقة بينهما؟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6058B-69DE-A985-2295-E844128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4" name="Picture 2" descr="http://alvinalexander.com/blog-files/iphone-application-icons-before-delete.jpg">
            <a:extLst>
              <a:ext uri="{FF2B5EF4-FFF2-40B4-BE49-F238E27FC236}">
                <a16:creationId xmlns:a16="http://schemas.microsoft.com/office/drawing/2014/main" id="{6BA88CF5-C8C0-4D34-8143-C905B0E78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15" y="3004556"/>
            <a:ext cx="1935770" cy="302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2CAF55-BBA6-C2F9-4413-51535C24B923}"/>
              </a:ext>
            </a:extLst>
          </p:cNvPr>
          <p:cNvSpPr/>
          <p:nvPr/>
        </p:nvSpPr>
        <p:spPr>
          <a:xfrm>
            <a:off x="2323488" y="6105624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جهاز آيفون مها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3AB33-6B12-87E5-BB32-56BE64970F39}"/>
              </a:ext>
            </a:extLst>
          </p:cNvPr>
          <p:cNvSpPr/>
          <p:nvPr/>
        </p:nvSpPr>
        <p:spPr>
          <a:xfrm>
            <a:off x="5074982" y="6105624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جهاز آيفون هند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6D6BF-6632-6E22-EDDD-280EB1FF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911" y="3004556"/>
            <a:ext cx="1949354" cy="302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573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4000" b="1" dirty="0">
                <a:solidFill>
                  <a:schemeClr val="accent1"/>
                </a:solidFill>
              </a:rPr>
              <a:t>برامج النظام </a:t>
            </a:r>
            <a:r>
              <a:rPr lang="en-US" sz="4000" b="1" dirty="0">
                <a:solidFill>
                  <a:schemeClr val="accent1"/>
                </a:solidFill>
              </a:rPr>
              <a:t>System Software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/>
              <a:t>برامج </a:t>
            </a:r>
            <a:r>
              <a:rPr lang="ar-SA" sz="2800" b="1" dirty="0">
                <a:solidFill>
                  <a:srgbClr val="FF0000"/>
                </a:solidFill>
              </a:rPr>
              <a:t>النظام</a:t>
            </a:r>
            <a:r>
              <a:rPr lang="ar-SA" sz="2800" b="1" dirty="0"/>
              <a:t> هي المسؤولة عن </a:t>
            </a:r>
            <a:r>
              <a:rPr lang="ar-SA" sz="2800" b="1" dirty="0">
                <a:solidFill>
                  <a:srgbClr val="FF0000"/>
                </a:solidFill>
              </a:rPr>
              <a:t>إدارة الأجهزة</a:t>
            </a:r>
            <a:r>
              <a:rPr lang="ar-SA" sz="2800" b="1" dirty="0"/>
              <a:t>، وتتضمن البرامج المخصصة </a:t>
            </a:r>
            <a:r>
              <a:rPr lang="ar-SA" sz="2800" b="1" dirty="0">
                <a:solidFill>
                  <a:srgbClr val="FF0000"/>
                </a:solidFill>
              </a:rPr>
              <a:t>لإدارة الحاسب.</a:t>
            </a:r>
            <a:endParaRPr lang="ar-SA" sz="2800" b="1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14</a:t>
            </a:fld>
            <a:endParaRPr lang="ar-SA"/>
          </a:p>
        </p:txBody>
      </p:sp>
      <p:pic>
        <p:nvPicPr>
          <p:cNvPr id="3076" name="Picture 4" descr="Operating System Images - Free Download on Clipart Library - Clip Art  Library">
            <a:extLst>
              <a:ext uri="{FF2B5EF4-FFF2-40B4-BE49-F238E27FC236}">
                <a16:creationId xmlns:a16="http://schemas.microsoft.com/office/drawing/2014/main" id="{B6EF3FAA-2F33-236D-0258-8B49AF317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1" y="2966920"/>
            <a:ext cx="2471196" cy="24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5CEED7-FF24-7C2F-D5DA-5A59B68BF355}"/>
              </a:ext>
            </a:extLst>
          </p:cNvPr>
          <p:cNvSpPr txBox="1"/>
          <p:nvPr/>
        </p:nvSpPr>
        <p:spPr>
          <a:xfrm>
            <a:off x="3964890" y="2806946"/>
            <a:ext cx="4721910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/>
              <a:t>يتم تصميم برنامج النظام لتنفيذ </a:t>
            </a:r>
            <a:r>
              <a:rPr lang="ar-SA" sz="2800" b="1" dirty="0">
                <a:solidFill>
                  <a:srgbClr val="FF0000"/>
                </a:solidFill>
              </a:rPr>
              <a:t>وتقديم خدمات </a:t>
            </a:r>
            <a:r>
              <a:rPr lang="ar-SA" sz="2800" b="1" dirty="0"/>
              <a:t>لبرامج </a:t>
            </a:r>
            <a:r>
              <a:rPr lang="ar-SA" sz="2800" b="1" dirty="0">
                <a:solidFill>
                  <a:srgbClr val="FF0000"/>
                </a:solidFill>
              </a:rPr>
              <a:t>التطبيقات</a:t>
            </a:r>
            <a:r>
              <a:rPr lang="ar-SA" sz="2800" b="1" dirty="0"/>
              <a:t>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/>
              <a:t>وهو </a:t>
            </a:r>
            <a:r>
              <a:rPr lang="ar-SA" sz="2800" b="1" dirty="0">
                <a:solidFill>
                  <a:srgbClr val="FF0000"/>
                </a:solidFill>
              </a:rPr>
              <a:t>الوسيط</a:t>
            </a:r>
            <a:r>
              <a:rPr lang="ar-SA" sz="2800" b="1" dirty="0"/>
              <a:t> بين المستخدم والأجهزة.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/>
              <a:t>يتم تشغيل برنامج النظام ليعمل </a:t>
            </a:r>
            <a:r>
              <a:rPr lang="ar-SA" sz="2800" b="1" dirty="0">
                <a:solidFill>
                  <a:srgbClr val="FF0000"/>
                </a:solidFill>
              </a:rPr>
              <a:t>باستمرار</a:t>
            </a:r>
            <a:r>
              <a:rPr lang="ar-SA" sz="2800" b="1" dirty="0"/>
              <a:t> في </a:t>
            </a:r>
            <a:r>
              <a:rPr lang="ar-SA" sz="2800" b="1" dirty="0">
                <a:solidFill>
                  <a:srgbClr val="FF0000"/>
                </a:solidFill>
              </a:rPr>
              <a:t>ذاكرة</a:t>
            </a:r>
            <a:r>
              <a:rPr lang="ar-SA" sz="2800" b="1" dirty="0"/>
              <a:t> الحاسب.</a:t>
            </a:r>
          </a:p>
        </p:txBody>
      </p:sp>
    </p:spTree>
    <p:extLst>
      <p:ext uri="{BB962C8B-B14F-4D97-AF65-F5344CB8AC3E}">
        <p14:creationId xmlns:p14="http://schemas.microsoft.com/office/powerpoint/2010/main" val="36316542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4000" b="1" dirty="0">
                <a:solidFill>
                  <a:schemeClr val="accent1"/>
                </a:solidFill>
              </a:rPr>
              <a:t>البرامج التطبيقية </a:t>
            </a:r>
            <a:r>
              <a:rPr lang="en-US" sz="4000" b="1" dirty="0">
                <a:solidFill>
                  <a:schemeClr val="accent1"/>
                </a:solidFill>
              </a:rPr>
              <a:t>Application Software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/>
              <a:t>هي برامج الحاسب تم تصميمها لتنفيذ مجموعة من </a:t>
            </a:r>
            <a:r>
              <a:rPr lang="ar-SA" sz="2800" b="1" dirty="0">
                <a:solidFill>
                  <a:srgbClr val="FF0000"/>
                </a:solidFill>
              </a:rPr>
              <a:t>المهام</a:t>
            </a:r>
            <a:r>
              <a:rPr lang="ar-SA" sz="2800" b="1" dirty="0"/>
              <a:t> المنظمة أو الأنشطة المنسقة </a:t>
            </a:r>
            <a:r>
              <a:rPr lang="ar-SA" sz="2800" b="1" dirty="0">
                <a:solidFill>
                  <a:srgbClr val="FF0000"/>
                </a:solidFill>
              </a:rPr>
              <a:t>المفيدة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</a:rPr>
              <a:t>للمستخدم </a:t>
            </a:r>
            <a:r>
              <a:rPr lang="ar-SA" sz="2800" b="1" dirty="0"/>
              <a:t>وتختصر بـ </a:t>
            </a:r>
            <a:r>
              <a:rPr lang="en-US" sz="2800" b="1" dirty="0">
                <a:solidFill>
                  <a:srgbClr val="FF0000"/>
                </a:solidFill>
              </a:rPr>
              <a:t>App</a:t>
            </a:r>
            <a:r>
              <a:rPr lang="ar-SA" sz="2800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ar-SA" sz="2800" b="1" dirty="0"/>
              <a:t>يختص </a:t>
            </a:r>
            <a:r>
              <a:rPr lang="ar-SA" sz="2800" b="1" dirty="0">
                <a:solidFill>
                  <a:srgbClr val="FF0000"/>
                </a:solidFill>
              </a:rPr>
              <a:t>التطبيق بالمهمة </a:t>
            </a:r>
            <a:r>
              <a:rPr lang="ar-SA" sz="2800" b="1" dirty="0"/>
              <a:t>التي تم تصميمه لأجلها.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ar-SA" sz="2800" b="1" dirty="0"/>
              <a:t>والتي قد تكون </a:t>
            </a:r>
            <a:r>
              <a:rPr lang="ar-SA" sz="2800" b="1" dirty="0">
                <a:solidFill>
                  <a:srgbClr val="FF0000"/>
                </a:solidFill>
              </a:rPr>
              <a:t>بسيطة</a:t>
            </a:r>
            <a:r>
              <a:rPr lang="ar-SA" sz="2800" b="1" dirty="0"/>
              <a:t> كتطبيق الآلة الحاسبة أو </a:t>
            </a:r>
            <a:r>
              <a:rPr lang="ar-SA" sz="2800" b="1" dirty="0">
                <a:solidFill>
                  <a:srgbClr val="FF0000"/>
                </a:solidFill>
              </a:rPr>
              <a:t>شديدة التعقيد </a:t>
            </a:r>
            <a:r>
              <a:rPr lang="ar-SA" sz="2800" b="1" dirty="0"/>
              <a:t>مثل تطبيق معالجة النصوص،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2050" name="Picture 2" descr="Laptop, Tablet PC and Smart Phone with Apps Stock Vector - Illustration of  computer, communication: 34496856">
            <a:extLst>
              <a:ext uri="{FF2B5EF4-FFF2-40B4-BE49-F238E27FC236}">
                <a16:creationId xmlns:a16="http://schemas.microsoft.com/office/drawing/2014/main" id="{D8891EA0-5B02-8D44-0084-DA94A1F8D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3"/>
          <a:stretch/>
        </p:blipFill>
        <p:spPr bwMode="auto">
          <a:xfrm>
            <a:off x="735534" y="4513704"/>
            <a:ext cx="3221952" cy="20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4ADEF5-70FE-F143-F182-5498F2452B27}"/>
              </a:ext>
            </a:extLst>
          </p:cNvPr>
          <p:cNvSpPr txBox="1"/>
          <p:nvPr/>
        </p:nvSpPr>
        <p:spPr>
          <a:xfrm>
            <a:off x="4369491" y="4885782"/>
            <a:ext cx="4308802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/>
              <a:t>يمكن تشغيل البرنامج التطبيقي على </a:t>
            </a:r>
            <a:r>
              <a:rPr lang="ar-SA" sz="2800" b="1" dirty="0">
                <a:solidFill>
                  <a:srgbClr val="FF0000"/>
                </a:solidFill>
              </a:rPr>
              <a:t>أي جهاز </a:t>
            </a:r>
            <a:r>
              <a:rPr lang="ar-SA" sz="2800" b="1" dirty="0"/>
              <a:t>تقريبًا.</a:t>
            </a:r>
          </a:p>
        </p:txBody>
      </p:sp>
    </p:spTree>
    <p:extLst>
      <p:ext uri="{BB962C8B-B14F-4D97-AF65-F5344CB8AC3E}">
        <p14:creationId xmlns:p14="http://schemas.microsoft.com/office/powerpoint/2010/main" val="26554516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196669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6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1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تذكر الطالبة </a:t>
                      </a:r>
                      <a:r>
                        <a:rPr lang="ar-SA" sz="1800" b="1" dirty="0">
                          <a:solidFill>
                            <a:prstClr val="black"/>
                          </a:solidFill>
                          <a:latin typeface="+mn-lt"/>
                          <a:cs typeface="+mn-cs"/>
                        </a:rPr>
                        <a:t>أمثلة على برامج تطبيقية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98758" y="1484784"/>
            <a:ext cx="8937738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algn="ctr" rt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ar-SA" sz="2800" b="1" dirty="0">
                <a:solidFill>
                  <a:prstClr val="black"/>
                </a:solidFill>
              </a:rPr>
              <a:t>أحبت نورة أن تفاجئ والدتها بهدية مميزة، </a:t>
            </a:r>
            <a:br>
              <a:rPr lang="ar-SA" sz="2800" b="1" dirty="0">
                <a:solidFill>
                  <a:prstClr val="black"/>
                </a:solidFill>
              </a:rPr>
            </a:br>
            <a:r>
              <a:rPr lang="ar-SA" sz="2800" b="1" dirty="0">
                <a:solidFill>
                  <a:prstClr val="black"/>
                </a:solidFill>
              </a:rPr>
              <a:t>فاشترت لها جهاز حاسب ذكي.</a:t>
            </a:r>
          </a:p>
          <a:p>
            <a:pPr algn="ctr" rtl="1">
              <a:lnSpc>
                <a:spcPct val="150000"/>
              </a:lnSpc>
              <a:spcBef>
                <a:spcPct val="20000"/>
              </a:spcBef>
              <a:defRPr/>
            </a:pPr>
            <a:endParaRPr lang="ar-SA" sz="2800" b="1" dirty="0">
              <a:solidFill>
                <a:prstClr val="black"/>
              </a:solidFill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6058B-69DE-A985-2295-E844128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D3FB5D-C0C5-2B1B-B039-B9906AC48B83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ربط بالحياة</a:t>
            </a:r>
          </a:p>
          <a:p>
            <a:pPr algn="ctr"/>
            <a:r>
              <a:rPr lang="ar-SA" b="1" dirty="0"/>
              <a:t>ووجداني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EB7466-AB26-E79E-3F17-57C45828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9"/>
          <a:stretch/>
        </p:blipFill>
        <p:spPr>
          <a:xfrm>
            <a:off x="260475" y="2976511"/>
            <a:ext cx="3409023" cy="292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3CA22A-7DBB-663D-3865-65D04D24902C}"/>
              </a:ext>
            </a:extLst>
          </p:cNvPr>
          <p:cNvSpPr txBox="1"/>
          <p:nvPr/>
        </p:nvSpPr>
        <p:spPr>
          <a:xfrm>
            <a:off x="3984761" y="3109820"/>
            <a:ext cx="5051735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طالبتي </a:t>
            </a:r>
            <a:r>
              <a:rPr lang="ar-SA" sz="28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الصغيرة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،، </a:t>
            </a:r>
            <a:endParaRPr lang="ar-SA" sz="2800" b="1" dirty="0">
              <a:solidFill>
                <a:prstClr val="black"/>
              </a:solidFill>
              <a:latin typeface="Cambria" panose="02040503050406030204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</a:rPr>
              <a:t>ساعدي نورة وثبتي لها </a:t>
            </a:r>
            <a:r>
              <a:rPr lang="ar-SA" sz="2800" b="1" dirty="0">
                <a:solidFill>
                  <a:srgbClr val="FF0000"/>
                </a:solidFill>
              </a:rPr>
              <a:t>جميع </a:t>
            </a:r>
            <a:r>
              <a:rPr lang="ar-SA" sz="2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البرامج التطبيقية </a:t>
            </a: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التي تعرفينها في الجهاز، وأذكريها في الدقيقة الواحدة.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Cambria" panose="0204050305040603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39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4000" b="1" dirty="0">
                <a:solidFill>
                  <a:schemeClr val="accent1"/>
                </a:solidFill>
              </a:rPr>
              <a:t>البرامج التطبيقية </a:t>
            </a:r>
            <a:r>
              <a:rPr lang="en-US" sz="4000" b="1" dirty="0">
                <a:solidFill>
                  <a:schemeClr val="accent1"/>
                </a:solidFill>
              </a:rPr>
              <a:t>Application Software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/>
              <a:t>أمثلة على البرامج التطبيقية: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17</a:t>
            </a:fld>
            <a:endParaRPr lang="ar-SA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D365A3-C9AF-1648-48EC-F5E4A6722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14223"/>
              </p:ext>
            </p:extLst>
          </p:nvPr>
        </p:nvGraphicFramePr>
        <p:xfrm>
          <a:off x="1222702" y="2432264"/>
          <a:ext cx="6564923" cy="392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04530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7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3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تقارن الطالبة </a:t>
                      </a:r>
                      <a:r>
                        <a:rPr lang="ar-SA" sz="1800" b="1" dirty="0">
                          <a:solidFill>
                            <a:prstClr val="black"/>
                          </a:solidFill>
                          <a:latin typeface="+mn-lt"/>
                          <a:cs typeface="+mn-cs"/>
                        </a:rPr>
                        <a:t>بين برامج النظام والبرامج التطبيقية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98758" y="1484784"/>
            <a:ext cx="8937738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طالبتي </a:t>
            </a:r>
            <a:r>
              <a:rPr lang="ar-SA" sz="24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الصغيرة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،، 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اقرئي جدول المقارنة في الكتاب صفحة 114،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ثم حددي نوع البرنامج المستخدم (</a:t>
            </a:r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نظام أم تطبيقي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) للعبارات التالية: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400" b="1" dirty="0">
              <a:solidFill>
                <a:prstClr val="black"/>
              </a:solidFill>
              <a:latin typeface="Cambria" panose="02040503050406030204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A8C48DD4-17C1-5621-80BB-33072CEA5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36829"/>
              </p:ext>
            </p:extLst>
          </p:nvPr>
        </p:nvGraphicFramePr>
        <p:xfrm>
          <a:off x="116251" y="2732911"/>
          <a:ext cx="8928991" cy="3892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2407">
                  <a:extLst>
                    <a:ext uri="{9D8B030D-6E8A-4147-A177-3AD203B41FA5}">
                      <a16:colId xmlns:a16="http://schemas.microsoft.com/office/drawing/2014/main" val="3158034255"/>
                    </a:ext>
                  </a:extLst>
                </a:gridCol>
                <a:gridCol w="1116584">
                  <a:extLst>
                    <a:ext uri="{9D8B030D-6E8A-4147-A177-3AD203B41FA5}">
                      <a16:colId xmlns:a16="http://schemas.microsoft.com/office/drawing/2014/main" val="2081080382"/>
                    </a:ext>
                  </a:extLst>
                </a:gridCol>
              </a:tblGrid>
              <a:tr h="605039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/>
                        <a:t>العبارة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/>
                        <a:t>نوع البرنامج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41917"/>
                  </a:ext>
                </a:extLst>
              </a:tr>
              <a:tr h="6504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1. احتاجت عبير إلى تعلم التجارب الكيميائية فثبتت برنامج خاص في جهازها.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501711"/>
                  </a:ext>
                </a:extLst>
              </a:tr>
              <a:tr h="65040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2200" b="1" dirty="0"/>
                        <a:t>2. برنامج يُستخدم لتوصيل لوحة المفاتيح بالحاسب.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799441"/>
                  </a:ext>
                </a:extLst>
              </a:tr>
              <a:tr h="6504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3. قامت منال بحذف الملفات بشكل مباشر من خلال سلة المحذوفات موجود مسبقاً.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3803304"/>
                  </a:ext>
                </a:extLst>
              </a:tr>
              <a:tr h="6504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4. لا يمكن أن يعمل برنامج متصفح الإنترنت بشكل مستقل.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039486"/>
                  </a:ext>
                </a:extLst>
              </a:tr>
              <a:tr h="6504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5. لا يمكن أن يعمل برنامج اللمس في الجوال بشكل مستقل.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155637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8726D7AD-BA52-5F57-7305-5EE270C0D657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تفعيل الكتاب</a:t>
            </a:r>
          </a:p>
          <a:p>
            <a:pPr algn="ctr"/>
            <a:r>
              <a:rPr lang="ar-SA" b="1" dirty="0"/>
              <a:t>والمواد</a:t>
            </a:r>
          </a:p>
        </p:txBody>
      </p:sp>
    </p:spTree>
    <p:extLst>
      <p:ext uri="{BB962C8B-B14F-4D97-AF65-F5344CB8AC3E}">
        <p14:creationId xmlns:p14="http://schemas.microsoft.com/office/powerpoint/2010/main" val="22700138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7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3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تقارن الطالبة </a:t>
                      </a:r>
                      <a:r>
                        <a:rPr lang="ar-SA" sz="1800" b="1" dirty="0">
                          <a:solidFill>
                            <a:prstClr val="black"/>
                          </a:solidFill>
                          <a:latin typeface="+mn-lt"/>
                          <a:cs typeface="+mn-cs"/>
                        </a:rPr>
                        <a:t>بين برامج النظام والبرامج التطبيقية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98758" y="1484784"/>
            <a:ext cx="8937738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طالبتي </a:t>
            </a:r>
            <a:r>
              <a:rPr lang="ar-SA" sz="24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الصغيرة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cs typeface="Times New Roman" panose="02020603050405020304" pitchFamily="18" charset="0"/>
              </a:rPr>
              <a:t>،، 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اقرئي جدول المقارنة في الكتاب صفحة 114،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ثم حددي نوع البرنامج المستخدم (</a:t>
            </a:r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نظام أم تطبيقي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) للعبارات التالية: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400" b="1" dirty="0">
              <a:solidFill>
                <a:prstClr val="black"/>
              </a:solidFill>
              <a:latin typeface="Cambria" panose="02040503050406030204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A8C48DD4-17C1-5621-80BB-33072CEA53DD}"/>
              </a:ext>
            </a:extLst>
          </p:cNvPr>
          <p:cNvGraphicFramePr>
            <a:graphicFrameLocks noGrp="1"/>
          </p:cNvGraphicFramePr>
          <p:nvPr/>
        </p:nvGraphicFramePr>
        <p:xfrm>
          <a:off x="116251" y="2732911"/>
          <a:ext cx="8928991" cy="3892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2407">
                  <a:extLst>
                    <a:ext uri="{9D8B030D-6E8A-4147-A177-3AD203B41FA5}">
                      <a16:colId xmlns:a16="http://schemas.microsoft.com/office/drawing/2014/main" val="3158034255"/>
                    </a:ext>
                  </a:extLst>
                </a:gridCol>
                <a:gridCol w="1116584">
                  <a:extLst>
                    <a:ext uri="{9D8B030D-6E8A-4147-A177-3AD203B41FA5}">
                      <a16:colId xmlns:a16="http://schemas.microsoft.com/office/drawing/2014/main" val="2081080382"/>
                    </a:ext>
                  </a:extLst>
                </a:gridCol>
              </a:tblGrid>
              <a:tr h="605039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/>
                        <a:t>العبارة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/>
                        <a:t>نوع البرنامج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41917"/>
                  </a:ext>
                </a:extLst>
              </a:tr>
              <a:tr h="6504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1. احتاجت عبير إلى تعلم التجارب الكيميائية فثبتت برنامج خاص في جهازها.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501711"/>
                  </a:ext>
                </a:extLst>
              </a:tr>
              <a:tr h="65040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2200" b="1" dirty="0"/>
                        <a:t>2. برنامج يُستخدم لتوصيل لوحة المفاتيح بالحاسب.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799441"/>
                  </a:ext>
                </a:extLst>
              </a:tr>
              <a:tr h="6504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3. قامت منال بحذف الملفات بشكل مباشر من خلال سلة المحذوفات موجود مسبقاً.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3803304"/>
                  </a:ext>
                </a:extLst>
              </a:tr>
              <a:tr h="6504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4. لا يمكن أن يعمل برنامج متصفح الإنترنت بشكل مستقل.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039486"/>
                  </a:ext>
                </a:extLst>
              </a:tr>
              <a:tr h="6504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5. لا يمكن أن يعمل برنامج اللمس في الجوال بشكل مستقل.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1556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56E908-E59D-C4D2-C3C0-3815E5FCA874}"/>
              </a:ext>
            </a:extLst>
          </p:cNvPr>
          <p:cNvSpPr txBox="1"/>
          <p:nvPr/>
        </p:nvSpPr>
        <p:spPr>
          <a:xfrm>
            <a:off x="7903778" y="3460530"/>
            <a:ext cx="1123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تطبيقي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BE58B-8CD3-01A8-8756-F2E938D88116}"/>
              </a:ext>
            </a:extLst>
          </p:cNvPr>
          <p:cNvSpPr txBox="1"/>
          <p:nvPr/>
        </p:nvSpPr>
        <p:spPr>
          <a:xfrm>
            <a:off x="7903777" y="4771401"/>
            <a:ext cx="1123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نظام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EB2DB3-ADD8-7326-20F3-657686A0F4BB}"/>
              </a:ext>
            </a:extLst>
          </p:cNvPr>
          <p:cNvSpPr txBox="1"/>
          <p:nvPr/>
        </p:nvSpPr>
        <p:spPr>
          <a:xfrm>
            <a:off x="7903776" y="6027157"/>
            <a:ext cx="1123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نظام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82B6D-57F3-353F-19C3-650A392AA0F9}"/>
              </a:ext>
            </a:extLst>
          </p:cNvPr>
          <p:cNvSpPr txBox="1"/>
          <p:nvPr/>
        </p:nvSpPr>
        <p:spPr>
          <a:xfrm>
            <a:off x="7903775" y="4113076"/>
            <a:ext cx="1123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نظام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9E8645-F244-8B4A-A405-23789ED1079C}"/>
              </a:ext>
            </a:extLst>
          </p:cNvPr>
          <p:cNvSpPr txBox="1"/>
          <p:nvPr/>
        </p:nvSpPr>
        <p:spPr>
          <a:xfrm>
            <a:off x="7903774" y="5423947"/>
            <a:ext cx="1123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تطبيقي</a:t>
            </a:r>
            <a:endParaRPr lang="en-US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26D7AD-BA52-5F57-7305-5EE270C0D657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تفعيل الكتاب</a:t>
            </a:r>
          </a:p>
          <a:p>
            <a:pPr algn="ctr"/>
            <a:r>
              <a:rPr lang="ar-SA" b="1" dirty="0"/>
              <a:t>والمواد</a:t>
            </a:r>
          </a:p>
        </p:txBody>
      </p:sp>
    </p:spTree>
    <p:extLst>
      <p:ext uri="{BB962C8B-B14F-4D97-AF65-F5344CB8AC3E}">
        <p14:creationId xmlns:p14="http://schemas.microsoft.com/office/powerpoint/2010/main" val="391588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43EFA-4579-D537-4C15-3EA55435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</a:t>
            </a:fld>
            <a:endParaRPr lang="ar-S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A01CEB-4FD3-01DA-9A5B-7BB29BFD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842963"/>
            <a:ext cx="51625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79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D92D3DC-FFFE-7296-461D-CF2D9BC0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20</a:t>
            </a:fld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19C98F3-9BAA-2554-F81D-F884E6910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51" y="1006796"/>
            <a:ext cx="8692498" cy="48444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5CA8F2-D6AD-9792-264F-A4FCAFDE3C73}"/>
              </a:ext>
            </a:extLst>
          </p:cNvPr>
          <p:cNvSpPr/>
          <p:nvPr/>
        </p:nvSpPr>
        <p:spPr>
          <a:xfrm>
            <a:off x="4582509" y="4183115"/>
            <a:ext cx="32004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125D0D-8E62-D34A-A6D8-46D963DDE930}"/>
              </a:ext>
            </a:extLst>
          </p:cNvPr>
          <p:cNvSpPr/>
          <p:nvPr/>
        </p:nvSpPr>
        <p:spPr>
          <a:xfrm>
            <a:off x="5796456" y="5207873"/>
            <a:ext cx="347472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83C38-3BBD-D6E0-9543-65D2FE0DC1C7}"/>
              </a:ext>
            </a:extLst>
          </p:cNvPr>
          <p:cNvSpPr txBox="1"/>
          <p:nvPr/>
        </p:nvSpPr>
        <p:spPr>
          <a:xfrm>
            <a:off x="3132084" y="5994089"/>
            <a:ext cx="311106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يدل على وجود حالتين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74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b="1" dirty="0">
                <a:solidFill>
                  <a:schemeClr val="accent1"/>
                </a:solidFill>
              </a:rPr>
              <a:t>تطبيقات الهواتف الذكية </a:t>
            </a:r>
            <a:r>
              <a:rPr lang="en-US" sz="3600" b="1" dirty="0">
                <a:solidFill>
                  <a:schemeClr val="accent1"/>
                </a:solidFill>
              </a:rPr>
              <a:t>Mobile Application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3200" b="1" dirty="0"/>
              <a:t>هي نوع من </a:t>
            </a:r>
            <a:r>
              <a:rPr lang="ar-SA" sz="3200" b="1" dirty="0">
                <a:solidFill>
                  <a:srgbClr val="FF0000"/>
                </a:solidFill>
              </a:rPr>
              <a:t>البرامج التطبيقية </a:t>
            </a:r>
            <a:r>
              <a:rPr lang="ar-SA" sz="3200" b="1" dirty="0"/>
              <a:t>تم تصميمها لكي تعمل على </a:t>
            </a:r>
            <a:r>
              <a:rPr lang="ar-SA" sz="3200" b="1" dirty="0">
                <a:solidFill>
                  <a:srgbClr val="FF0000"/>
                </a:solidFill>
              </a:rPr>
              <a:t>الأجهزة المحمولة</a:t>
            </a:r>
            <a:r>
              <a:rPr lang="ar-SA" sz="3200" b="1" dirty="0"/>
              <a:t> مثل الهواتف الذكية والأجهزة اللوحية.</a:t>
            </a:r>
            <a:endParaRPr lang="en-US" sz="3200" b="1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6146" name="Picture 2" descr="WHY IS A MOBILE APP ESSENTIAL FOR YOUR BUSINESS - Xorbix Tech">
            <a:extLst>
              <a:ext uri="{FF2B5EF4-FFF2-40B4-BE49-F238E27FC236}">
                <a16:creationId xmlns:a16="http://schemas.microsoft.com/office/drawing/2014/main" id="{6AA7FF1C-852E-18F8-6DB8-A8EF1C60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36" y="3794032"/>
            <a:ext cx="4164928" cy="23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69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17591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8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2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تعطي الطالبة أمثلة لاستخدام تطبيقات الأجهزة الذكية في فعل الخير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117230" y="1547446"/>
            <a:ext cx="8919265" cy="5193922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defTabSz="914400" rtl="1">
              <a:lnSpc>
                <a:spcPct val="150000"/>
              </a:lnSpc>
              <a:defRPr/>
            </a:pPr>
            <a:r>
              <a:rPr lang="ar-SA" sz="2400" b="1" i="0" dirty="0">
                <a:solidFill>
                  <a:srgbClr val="0070C0"/>
                </a:solidFill>
                <a:effectLst/>
                <a:latin typeface="Noto Naskh Arabic"/>
              </a:rPr>
              <a:t>قال رسول الله ﷺ: </a:t>
            </a:r>
            <a:br>
              <a:rPr lang="ar-SA" sz="2400" b="1" i="0" dirty="0">
                <a:solidFill>
                  <a:srgbClr val="000000"/>
                </a:solidFill>
                <a:effectLst/>
                <a:latin typeface="Noto Naskh Arabic"/>
              </a:rPr>
            </a:br>
            <a:r>
              <a:rPr lang="ar-SA" sz="2400" b="1" i="0" dirty="0">
                <a:effectLst/>
                <a:latin typeface="Noto Naskh Arabic"/>
              </a:rPr>
              <a:t>لا تزول قدما عبد يوم القيامة حتى يسأل عن عمره فيم أفناه؟ ... الحديث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طالبتي </a:t>
            </a:r>
            <a:r>
              <a:rPr lang="ar-SA" sz="24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المحبة للخير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،، 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اذكري </a:t>
            </a:r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مثال واحد</a:t>
            </a: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 لكيفية استخدام </a:t>
            </a:r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تطبيقات </a:t>
            </a:r>
            <a:r>
              <a:rPr lang="ar-SA" sz="2400" b="1" dirty="0">
                <a:solidFill>
                  <a:srgbClr val="FF0000"/>
                </a:solidFill>
              </a:rPr>
              <a:t>الأجهزة الذكية 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التالية في فعل الخير.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(نقطة إضافية للإجابة المبدعة)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6058B-69DE-A985-2295-E844128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BB4BC4-A25C-C948-D9DB-1F83501322F3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ربط بالدين والحياة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C7D99D-BB3C-B1B2-F30F-234423098975}"/>
              </a:ext>
            </a:extLst>
          </p:cNvPr>
          <p:cNvGraphicFramePr/>
          <p:nvPr/>
        </p:nvGraphicFramePr>
        <p:xfrm>
          <a:off x="717795" y="4079635"/>
          <a:ext cx="7699664" cy="2594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37207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26768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نشاط منزلي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5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فردي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تبحث الطالبة عن تطبيق الدرر السنية</a:t>
                      </a:r>
                      <a:endParaRPr kumimoji="0" lang="ar-S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98757" y="1484784"/>
            <a:ext cx="8937738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طالبتي الباحثة،، 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مستعينة بمحرك بحث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Google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) أو المتجر في هاتفك،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ابحثي عن موقع أو تطبيق الدرر السنية وتعرفي عليه</a:t>
            </a:r>
            <a:r>
              <a:rPr lang="ar-SA" sz="2800" b="1" dirty="0"/>
              <a:t>.</a:t>
            </a:r>
            <a:endParaRPr lang="ar-SA" sz="2800" b="1" dirty="0">
              <a:solidFill>
                <a:prstClr val="black"/>
              </a:solidFill>
              <a:latin typeface="Cambria" panose="02040503050406030204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6058B-69DE-A985-2295-E844128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7DF5E2-FDDD-B55E-4E78-28C2A9F5DD4F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مصادر خارجية</a:t>
            </a:r>
            <a:endParaRPr lang="en-US" b="1" dirty="0"/>
          </a:p>
        </p:txBody>
      </p:sp>
      <p:pic>
        <p:nvPicPr>
          <p:cNvPr id="9218" name="Picture 2" descr="متجر مؤسسة الدرر السنية">
            <a:extLst>
              <a:ext uri="{FF2B5EF4-FFF2-40B4-BE49-F238E27FC236}">
                <a16:creationId xmlns:a16="http://schemas.microsoft.com/office/drawing/2014/main" id="{6E2F56C0-0D2E-DBDA-3308-12229BFCC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4" b="9598"/>
          <a:stretch/>
        </p:blipFill>
        <p:spPr bwMode="auto">
          <a:xfrm>
            <a:off x="2711669" y="4491551"/>
            <a:ext cx="3909848" cy="17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1489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32615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9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2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فردي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توجه الطالبة أي سؤال عن الدرس إلى معلمتها أو زميلتها.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tar: 5 Points 1">
            <a:extLst>
              <a:ext uri="{FF2B5EF4-FFF2-40B4-BE49-F238E27FC236}">
                <a16:creationId xmlns:a16="http://schemas.microsoft.com/office/drawing/2014/main" id="{01339576-D68C-42EB-BA08-2C1CD8EF322F}"/>
              </a:ext>
            </a:extLst>
          </p:cNvPr>
          <p:cNvSpPr/>
          <p:nvPr/>
        </p:nvSpPr>
        <p:spPr>
          <a:xfrm>
            <a:off x="538777" y="1741400"/>
            <a:ext cx="504056" cy="57097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إرسال سؤال">
            <a:extLst>
              <a:ext uri="{FF2B5EF4-FFF2-40B4-BE49-F238E27FC236}">
                <a16:creationId xmlns:a16="http://schemas.microsoft.com/office/drawing/2014/main" id="{11D824DA-918B-A0BD-BEB9-870AA255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89" y="2484089"/>
            <a:ext cx="3877022" cy="2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74F996-E419-9457-DB73-12A732489314}"/>
              </a:ext>
            </a:extLst>
          </p:cNvPr>
          <p:cNvSpPr txBox="1"/>
          <p:nvPr/>
        </p:nvSpPr>
        <p:spPr>
          <a:xfrm>
            <a:off x="914401" y="1699392"/>
            <a:ext cx="1088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نقطة إضافية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ECE0B5-E424-9070-6418-E5C345B4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25749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90010" y="1484784"/>
            <a:ext cx="8946485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>
              <a:lnSpc>
                <a:spcPct val="150000"/>
              </a:lnSpc>
              <a:spcBef>
                <a:spcPct val="20000"/>
              </a:spcBef>
              <a:defRPr/>
            </a:pPr>
            <a:endParaRPr lang="ar-SA" sz="20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0010" y="116632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10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1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تقويم ختامي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484784"/>
            <a:ext cx="8946485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rtl="1">
              <a:defRPr/>
            </a:pPr>
            <a:endParaRPr lang="ar-SA" sz="1000" b="1" dirty="0">
              <a:solidFill>
                <a:srgbClr val="0070C0"/>
              </a:solidFill>
            </a:endParaRPr>
          </a:p>
          <a:p>
            <a:pPr indent="-36000" algn="ctr" rtl="1">
              <a:defRPr/>
            </a:pPr>
            <a:r>
              <a:rPr lang="ar-SA" sz="2400" b="1" dirty="0">
                <a:solidFill>
                  <a:srgbClr val="0070C0"/>
                </a:solidFill>
              </a:rPr>
              <a:t>طالبتي العزيزة،، </a:t>
            </a: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أجيبي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 بصح أو خطأ للعبارات التالية: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80C52AE0-11AE-19E7-C61F-35B9B3556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97953"/>
              </p:ext>
            </p:extLst>
          </p:nvPr>
        </p:nvGraphicFramePr>
        <p:xfrm>
          <a:off x="107504" y="2274570"/>
          <a:ext cx="8928991" cy="3150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68852">
                  <a:extLst>
                    <a:ext uri="{9D8B030D-6E8A-4147-A177-3AD203B41FA5}">
                      <a16:colId xmlns:a16="http://schemas.microsoft.com/office/drawing/2014/main" val="3158034255"/>
                    </a:ext>
                  </a:extLst>
                </a:gridCol>
                <a:gridCol w="660139">
                  <a:extLst>
                    <a:ext uri="{9D8B030D-6E8A-4147-A177-3AD203B41FA5}">
                      <a16:colId xmlns:a16="http://schemas.microsoft.com/office/drawing/2014/main" val="2081080382"/>
                    </a:ext>
                  </a:extLst>
                </a:gridCol>
              </a:tblGrid>
              <a:tr h="518617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/>
                        <a:t>العبارة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/>
                        <a:t>الإجابة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41917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1. برامج تعريف المكونات المادية عبارة عن برامج النظام.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501711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2. لا يمكن أن تعمل برامج النظام بشكل مستقل.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799441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3. برامج النظام تُختصر بـ (</a:t>
                      </a:r>
                      <a:r>
                        <a:rPr lang="en-US" sz="2200" b="1" dirty="0"/>
                        <a:t>App</a:t>
                      </a:r>
                      <a:r>
                        <a:rPr lang="ar-SA" sz="2200" b="1" dirty="0"/>
                        <a:t>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3803304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4. تطبيقات الهواتف الذكية هي نوع من البرامج التطبيقية.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039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760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90010" y="1484784"/>
            <a:ext cx="8946485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>
              <a:lnSpc>
                <a:spcPct val="150000"/>
              </a:lnSpc>
              <a:spcBef>
                <a:spcPct val="20000"/>
              </a:spcBef>
              <a:defRPr/>
            </a:pPr>
            <a:endParaRPr lang="ar-SA" sz="20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0010" y="116632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10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1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تقويم ختامي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484784"/>
            <a:ext cx="8946485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rtl="1">
              <a:defRPr/>
            </a:pPr>
            <a:endParaRPr lang="ar-SA" sz="1000" b="1" dirty="0">
              <a:solidFill>
                <a:srgbClr val="0070C0"/>
              </a:solidFill>
            </a:endParaRPr>
          </a:p>
          <a:p>
            <a:pPr indent="-36000" algn="ctr" rtl="1">
              <a:defRPr/>
            </a:pPr>
            <a:r>
              <a:rPr lang="ar-SA" sz="2400" b="1" dirty="0">
                <a:solidFill>
                  <a:srgbClr val="0070C0"/>
                </a:solidFill>
              </a:rPr>
              <a:t>طالبتي العزيزة،، </a:t>
            </a: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أجيبي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 بصح أو خطأ للعبارات التالية: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80C52AE0-11AE-19E7-C61F-35B9B35568D9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2274570"/>
          <a:ext cx="8928991" cy="3150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68852">
                  <a:extLst>
                    <a:ext uri="{9D8B030D-6E8A-4147-A177-3AD203B41FA5}">
                      <a16:colId xmlns:a16="http://schemas.microsoft.com/office/drawing/2014/main" val="3158034255"/>
                    </a:ext>
                  </a:extLst>
                </a:gridCol>
                <a:gridCol w="660139">
                  <a:extLst>
                    <a:ext uri="{9D8B030D-6E8A-4147-A177-3AD203B41FA5}">
                      <a16:colId xmlns:a16="http://schemas.microsoft.com/office/drawing/2014/main" val="2081080382"/>
                    </a:ext>
                  </a:extLst>
                </a:gridCol>
              </a:tblGrid>
              <a:tr h="518617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/>
                        <a:t>العبارة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/>
                        <a:t>الإجابة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41917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1. برامج تعريف المكونات المادية عبارة عن برامج النظام.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صح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501711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2. لا يمكن أن تعمل برامج النظام بشكل مستقل.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خطأ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799441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3. برامج النظام تُختصر بـ (</a:t>
                      </a:r>
                      <a:r>
                        <a:rPr lang="en-US" sz="2200" b="1" dirty="0"/>
                        <a:t>App</a:t>
                      </a:r>
                      <a:r>
                        <a:rPr lang="ar-SA" sz="2200" b="1" dirty="0"/>
                        <a:t>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خطأ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3803304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4. تطبيقات الهواتف الذكية هي نوع من البرامج التطبيقية.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صح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039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71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الواجب المنزلي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effectLst>
                  <a:outerShdw blurRad="177800" sx="0" sy="0">
                    <a:srgbClr val="525252"/>
                  </a:outerShdw>
                </a:effectLst>
                <a:latin typeface="Times New Roman" panose="02020603050405020304" pitchFamily="18" charset="0"/>
                <a:ea typeface="+mj-ea"/>
              </a:rPr>
              <a:t> </a:t>
            </a:r>
            <a:endParaRPr lang="ar-SA" sz="4000" b="1" dirty="0">
              <a:effectLst>
                <a:outerShdw blurRad="177800" sx="0" sy="0">
                  <a:srgbClr val="525252"/>
                </a:outerShdw>
              </a:effectLst>
              <a:latin typeface="Times New Roman" panose="02020603050405020304" pitchFamily="18" charset="0"/>
              <a:ea typeface="+mj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27</a:t>
            </a:fld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E5272-D5E3-8CAD-9ECF-BA5EEF28C99D}"/>
              </a:ext>
            </a:extLst>
          </p:cNvPr>
          <p:cNvSpPr txBox="1"/>
          <p:nvPr/>
        </p:nvSpPr>
        <p:spPr>
          <a:xfrm>
            <a:off x="3575638" y="2862664"/>
            <a:ext cx="4572000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r-SA" sz="4000" b="1" dirty="0">
                <a:effectLst>
                  <a:outerShdw blurRad="177800" sx="0" sy="0">
                    <a:srgbClr val="525252"/>
                  </a:outerShdw>
                </a:effectLst>
                <a:latin typeface="Times New Roman" panose="02020603050405020304" pitchFamily="18" charset="0"/>
                <a:ea typeface="+mj-ea"/>
              </a:rPr>
              <a:t>الكتاب المدرسي</a:t>
            </a:r>
          </a:p>
          <a:p>
            <a:pPr algn="ctr">
              <a:lnSpc>
                <a:spcPct val="150000"/>
              </a:lnSpc>
            </a:pPr>
            <a:r>
              <a:rPr lang="ar-SA" sz="4000" b="1" dirty="0">
                <a:effectLst>
                  <a:outerShdw blurRad="177800" sx="0" sy="0">
                    <a:srgbClr val="525252"/>
                  </a:outerShdw>
                </a:effectLst>
                <a:latin typeface="Times New Roman" panose="02020603050405020304" pitchFamily="18" charset="0"/>
                <a:ea typeface="+mj-ea"/>
              </a:rPr>
              <a:t>صفحة 118 - تدريب 1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20A65C-2C08-4A58-EC92-2655A950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1" y="2626618"/>
            <a:ext cx="2295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2451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39ABECA-17A4-4AC0-B4C6-F7EDAF2E15DC}"/>
              </a:ext>
            </a:extLst>
          </p:cNvPr>
          <p:cNvSpPr txBox="1">
            <a:spLocks/>
          </p:cNvSpPr>
          <p:nvPr/>
        </p:nvSpPr>
        <p:spPr>
          <a:xfrm>
            <a:off x="483660" y="5268150"/>
            <a:ext cx="4782773" cy="5075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j-ea"/>
                <a:cs typeface="Times New Roman" panose="02020603050405020304" pitchFamily="18" charset="0"/>
              </a:rPr>
              <a:t>إعداد معلمة المادة/ ازدهار نصيرالدين بيفاري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16E1F8-AD41-434F-B86F-9D5932A1C03D}"/>
              </a:ext>
            </a:extLst>
          </p:cNvPr>
          <p:cNvSpPr txBox="1">
            <a:spLocks/>
          </p:cNvSpPr>
          <p:nvPr/>
        </p:nvSpPr>
        <p:spPr>
          <a:xfrm>
            <a:off x="1378022" y="460251"/>
            <a:ext cx="6290409" cy="12441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التقنية الرقمية 3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6E0C204-3006-4D76-BFA3-D467CE2C9561}"/>
              </a:ext>
            </a:extLst>
          </p:cNvPr>
          <p:cNvSpPr txBox="1">
            <a:spLocks/>
          </p:cNvSpPr>
          <p:nvPr/>
        </p:nvSpPr>
        <p:spPr>
          <a:xfrm>
            <a:off x="368039" y="2467171"/>
            <a:ext cx="4778240" cy="20382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التعليم الثانوي - نظام المسارات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الصف الثالث الثانوي</a:t>
            </a:r>
          </a:p>
        </p:txBody>
      </p:sp>
      <p:pic>
        <p:nvPicPr>
          <p:cNvPr id="9" name="Picture 8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D399853A-73A8-AB66-2C18-3BEE56223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157" t="8985" r="7233" b="11156"/>
          <a:stretch/>
        </p:blipFill>
        <p:spPr>
          <a:xfrm>
            <a:off x="5266455" y="2319350"/>
            <a:ext cx="3667327" cy="3305208"/>
          </a:xfrm>
          <a:prstGeom prst="rect">
            <a:avLst/>
          </a:prstGeom>
        </p:spPr>
      </p:pic>
      <p:sp>
        <p:nvSpPr>
          <p:cNvPr id="12" name="Text Box 32">
            <a:extLst>
              <a:ext uri="{FF2B5EF4-FFF2-40B4-BE49-F238E27FC236}">
                <a16:creationId xmlns:a16="http://schemas.microsoft.com/office/drawing/2014/main" id="{87EE7E35-139F-B6A8-B844-8FF5638F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244026"/>
            <a:ext cx="2002975" cy="107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المملكة العربية السعودية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وزارة التعليم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إدارة التعليم بمكة المكرمة - بنات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مكتب التعليم </a:t>
            </a:r>
            <a:r>
              <a:rPr lang="ar-SA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بالمعابدة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الثانوية الحادية والثلاثون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 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 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3469DC-65CD-FFE1-3C86-364606113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60" y="263304"/>
            <a:ext cx="1806392" cy="10039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40A768-A0E0-720A-ABE8-159FEE72A22E}"/>
              </a:ext>
            </a:extLst>
          </p:cNvPr>
          <p:cNvCxnSpPr/>
          <p:nvPr/>
        </p:nvCxnSpPr>
        <p:spPr>
          <a:xfrm>
            <a:off x="0" y="1452880"/>
            <a:ext cx="9144000" cy="0"/>
          </a:xfrm>
          <a:prstGeom prst="line">
            <a:avLst/>
          </a:prstGeom>
          <a:ln>
            <a:solidFill>
              <a:srgbClr val="C45D1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BBD23AA-741D-AD58-AB37-AD6D6E55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123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43EFA-4579-D537-4C15-3EA55435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29</a:t>
            </a:fld>
            <a:endParaRPr lang="ar-S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A01CEB-4FD3-01DA-9A5B-7BB29BFD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842963"/>
            <a:ext cx="51625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4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017450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1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1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تستنتج الطالبة</a:t>
                      </a:r>
                      <a:r>
                        <a:rPr lang="ar-SA" sz="1800" b="1" baseline="0" dirty="0"/>
                        <a:t> </a:t>
                      </a:r>
                      <a:r>
                        <a:rPr lang="ar-SA" sz="1800" b="1" dirty="0"/>
                        <a:t>عنوان الوحدة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90010" y="1484784"/>
            <a:ext cx="8946485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rtl="1">
              <a:lnSpc>
                <a:spcPct val="150000"/>
              </a:lnSpc>
              <a:defRPr/>
            </a:pPr>
            <a:r>
              <a:rPr lang="ar-SA" sz="2800" b="1" dirty="0">
                <a:solidFill>
                  <a:srgbClr val="0070C0"/>
                </a:solidFill>
              </a:rPr>
              <a:t>طالبتي العزيزة،،</a:t>
            </a:r>
            <a:r>
              <a:rPr lang="ar-SA" sz="2800" b="1" dirty="0"/>
              <a:t> </a:t>
            </a:r>
          </a:p>
          <a:p>
            <a:pPr indent="-36000" algn="ctr" rtl="1">
              <a:lnSpc>
                <a:spcPct val="150000"/>
              </a:lnSpc>
              <a:defRPr/>
            </a:pPr>
            <a:r>
              <a:rPr lang="ar-SA" sz="2800" b="1" dirty="0"/>
              <a:t>مستعينة بالصورة وترجمة الكلمات الإنجليزية، استنتجي عنوان الوحدة.</a:t>
            </a:r>
          </a:p>
          <a:p>
            <a:pPr indent="-36000" algn="just" rtl="1">
              <a:lnSpc>
                <a:spcPct val="150000"/>
              </a:lnSpc>
              <a:defRPr/>
            </a:pPr>
            <a:endParaRPr lang="ar-SA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36241"/>
              </p:ext>
            </p:extLst>
          </p:nvPr>
        </p:nvGraphicFramePr>
        <p:xfrm>
          <a:off x="1426341" y="5536312"/>
          <a:ext cx="6291318" cy="119095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97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63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الكلمة الأولى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الكلمة الثانية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الكلمة 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754">
                <a:tc>
                  <a:txBody>
                    <a:bodyPr/>
                    <a:lstStyle/>
                    <a:p>
                      <a:pPr algn="r" rtl="1"/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48EC0E-E942-E3C4-109B-C051D05E064D}"/>
              </a:ext>
            </a:extLst>
          </p:cNvPr>
          <p:cNvSpPr txBox="1"/>
          <p:nvPr/>
        </p:nvSpPr>
        <p:spPr>
          <a:xfrm>
            <a:off x="5465620" y="4937438"/>
            <a:ext cx="23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Apps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408F5-E863-0873-9FB2-49312CBF3E3F}"/>
              </a:ext>
            </a:extLst>
          </p:cNvPr>
          <p:cNvSpPr txBox="1"/>
          <p:nvPr/>
        </p:nvSpPr>
        <p:spPr>
          <a:xfrm>
            <a:off x="3387002" y="4937437"/>
            <a:ext cx="23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Phones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203EE-4DC4-724D-02E5-0D995F69388B}"/>
              </a:ext>
            </a:extLst>
          </p:cNvPr>
          <p:cNvSpPr txBox="1"/>
          <p:nvPr/>
        </p:nvSpPr>
        <p:spPr>
          <a:xfrm>
            <a:off x="1308384" y="4937437"/>
            <a:ext cx="23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Smart</a:t>
            </a:r>
          </a:p>
        </p:txBody>
      </p:sp>
      <p:pic>
        <p:nvPicPr>
          <p:cNvPr id="7" name="Picture 6" descr="MOBILE APPS | Epsilon Informatics">
            <a:extLst>
              <a:ext uri="{FF2B5EF4-FFF2-40B4-BE49-F238E27FC236}">
                <a16:creationId xmlns:a16="http://schemas.microsoft.com/office/drawing/2014/main" id="{505F9F10-A5E5-6C0D-8A61-1531B8C0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25" y="3011097"/>
            <a:ext cx="2835938" cy="16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7C1CB7B-1F68-91FA-680B-E5FF5F1209D3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ربط باللغة الإنجليزية</a:t>
            </a:r>
          </a:p>
        </p:txBody>
      </p:sp>
    </p:spTree>
    <p:extLst>
      <p:ext uri="{BB962C8B-B14F-4D97-AF65-F5344CB8AC3E}">
        <p14:creationId xmlns:p14="http://schemas.microsoft.com/office/powerpoint/2010/main" val="345251620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حل الواجب المنزلي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effectLst>
                  <a:outerShdw blurRad="177800" sx="0" sy="0">
                    <a:srgbClr val="525252"/>
                  </a:outerShdw>
                </a:effectLst>
                <a:latin typeface="Times New Roman" panose="02020603050405020304" pitchFamily="18" charset="0"/>
                <a:ea typeface="+mj-ea"/>
              </a:rPr>
              <a:t> </a:t>
            </a:r>
            <a:endParaRPr lang="ar-SA" sz="4000" b="1" dirty="0">
              <a:effectLst>
                <a:outerShdw blurRad="177800" sx="0" sy="0">
                  <a:srgbClr val="525252"/>
                </a:outerShdw>
              </a:effectLst>
              <a:latin typeface="Times New Roman" panose="02020603050405020304" pitchFamily="18" charset="0"/>
              <a:ea typeface="+mj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30</a:t>
            </a:fld>
            <a:endParaRPr lang="ar-SA"/>
          </a:p>
        </p:txBody>
      </p:sp>
      <p:pic>
        <p:nvPicPr>
          <p:cNvPr id="3" name="صورة 5">
            <a:extLst>
              <a:ext uri="{FF2B5EF4-FFF2-40B4-BE49-F238E27FC236}">
                <a16:creationId xmlns:a16="http://schemas.microsoft.com/office/drawing/2014/main" id="{B553C92C-1BBD-5CC0-25F5-ABDBE9A2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023" y="1945665"/>
            <a:ext cx="6897954" cy="43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790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effectLst/>
              </a:rPr>
              <a:t>تطبيقات الهواتف الذكية</a:t>
            </a:r>
            <a:endParaRPr lang="ar-SA" sz="36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6400800" cy="834231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/>
              <a:t>الوحـــــدة الثالثة</a:t>
            </a:r>
          </a:p>
        </p:txBody>
      </p:sp>
      <p:graphicFrame>
        <p:nvGraphicFramePr>
          <p:cNvPr id="9" name="عنصر نائب للمحتوى 6">
            <a:extLst>
              <a:ext uri="{FF2B5EF4-FFF2-40B4-BE49-F238E27FC236}">
                <a16:creationId xmlns:a16="http://schemas.microsoft.com/office/drawing/2014/main" id="{F0496D90-A67C-48EF-93E5-8C7E84DB0E39}"/>
              </a:ext>
            </a:extLst>
          </p:cNvPr>
          <p:cNvGraphicFramePr>
            <a:graphicFrameLocks/>
          </p:cNvGraphicFramePr>
          <p:nvPr/>
        </p:nvGraphicFramePr>
        <p:xfrm>
          <a:off x="406400" y="2814320"/>
          <a:ext cx="8630096" cy="285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ABC48AF9-9837-44FA-8756-EACB57F7B3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90368" y="2639007"/>
            <a:ext cx="789993" cy="7899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3A04A-F7A1-4D60-83E1-7F968A06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157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1800200"/>
          </a:xfrm>
        </p:spPr>
        <p:txBody>
          <a:bodyPr anchor="ctr">
            <a:normAutofit/>
          </a:bodyPr>
          <a:lstStyle/>
          <a:p>
            <a:pPr algn="ctr"/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الوحدة الثالثة: 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effectLst/>
              </a:rPr>
              <a:t>تطبيقات الهواتف الذكية</a:t>
            </a:r>
          </a:p>
          <a:p>
            <a:pPr algn="ctr"/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الدرس الأول: 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</a:rPr>
              <a:t>مقدمة عن 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effectLst/>
              </a:rPr>
              <a:t>تطبيقات الهواتف الذكية</a:t>
            </a:r>
            <a:endParaRPr lang="ar-SA" sz="3600" b="1" dirty="0"/>
          </a:p>
        </p:txBody>
      </p:sp>
      <p:graphicFrame>
        <p:nvGraphicFramePr>
          <p:cNvPr id="9" name="عنصر نائب للمحتوى 6">
            <a:extLst>
              <a:ext uri="{FF2B5EF4-FFF2-40B4-BE49-F238E27FC236}">
                <a16:creationId xmlns:a16="http://schemas.microsoft.com/office/drawing/2014/main" id="{F0496D90-A67C-48EF-93E5-8C7E84DB0E39}"/>
              </a:ext>
            </a:extLst>
          </p:cNvPr>
          <p:cNvGraphicFramePr>
            <a:graphicFrameLocks/>
          </p:cNvGraphicFramePr>
          <p:nvPr/>
        </p:nvGraphicFramePr>
        <p:xfrm>
          <a:off x="2699572" y="2204864"/>
          <a:ext cx="59766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0CC16B-5827-B9CD-2423-7754E951E4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4" y="3006673"/>
            <a:ext cx="2376264" cy="23762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837F6-BCD9-8B04-206D-38CC779E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32</a:t>
            </a:fld>
            <a:endParaRPr lang="ar-SA"/>
          </a:p>
        </p:txBody>
      </p:sp>
      <p:pic>
        <p:nvPicPr>
          <p:cNvPr id="2" name="Graphic 1" descr="Checkmark with solid fill">
            <a:extLst>
              <a:ext uri="{FF2B5EF4-FFF2-40B4-BE49-F238E27FC236}">
                <a16:creationId xmlns:a16="http://schemas.microsoft.com/office/drawing/2014/main" id="{FE7EE6C1-717C-E7C0-3B2D-1B53755E3F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85553" y="3880645"/>
            <a:ext cx="810113" cy="810113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09BB5AB3-F126-A3EF-348A-F64B2585E1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75498" y="5202994"/>
            <a:ext cx="810113" cy="8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79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b="1" dirty="0">
                <a:solidFill>
                  <a:schemeClr val="accent1"/>
                </a:solidFill>
              </a:rPr>
              <a:t>مراحل إنشاء تطبيقات الهواتف الذكية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SA" sz="2400" b="1" dirty="0"/>
              <a:t>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33</a:t>
            </a:fld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937369F-CDB4-1640-9455-AD1DF3AD8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240" y="1780879"/>
            <a:ext cx="7601847" cy="454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4984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1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3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تستكشف الطالبة الاختلافات بين مراحل دورة حياة النظام وإنشاء التطبيقات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117230" y="1547446"/>
            <a:ext cx="8919265" cy="5193922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defTabSz="914400" rtl="1"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طالبتي </a:t>
            </a:r>
            <a:r>
              <a:rPr lang="ar-SA" sz="24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الصغيرة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،، </a:t>
            </a:r>
          </a:p>
          <a:p>
            <a:pPr marL="0" marR="0" lvl="0" indent="-3600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تعلمت سابقا عن مراحل دورة حياة النظام (6 مراحل) وهي نفسها </a:t>
            </a:r>
            <a:b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</a:b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مراحل إنشاء تطبيقات الهواتف الذكية (4 مراحل) باختلافات بسيطة،</a:t>
            </a:r>
          </a:p>
          <a:p>
            <a:pPr marL="0" marR="0" lvl="0" indent="-3600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مستعينة بالكتاب صفحة 115 والجدول التالي، استكشفي </a:t>
            </a:r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أربع اختلافات </a:t>
            </a: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على الأقل 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بينهما.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BB4BC4-A25C-C948-D9DB-1F83501322F3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ربط بالدرس السابق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9C432132-7890-A41A-50F9-68DD121E1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275769"/>
              </p:ext>
            </p:extLst>
          </p:nvPr>
        </p:nvGraphicFramePr>
        <p:xfrm>
          <a:off x="126955" y="3322967"/>
          <a:ext cx="6840618" cy="3275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6079">
                  <a:extLst>
                    <a:ext uri="{9D8B030D-6E8A-4147-A177-3AD203B41FA5}">
                      <a16:colId xmlns:a16="http://schemas.microsoft.com/office/drawing/2014/main" val="3158034255"/>
                    </a:ext>
                  </a:extLst>
                </a:gridCol>
                <a:gridCol w="1344539">
                  <a:extLst>
                    <a:ext uri="{9D8B030D-6E8A-4147-A177-3AD203B41FA5}">
                      <a16:colId xmlns:a16="http://schemas.microsoft.com/office/drawing/2014/main" val="2081080382"/>
                    </a:ext>
                  </a:extLst>
                </a:gridCol>
              </a:tblGrid>
              <a:tr h="424404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+mn-lt"/>
                          <a:cs typeface="+mn-cs"/>
                        </a:rPr>
                        <a:t>وصف مراحل دورة حياة النظام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/>
                        <a:t>المرحلة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41917"/>
                  </a:ext>
                </a:extLst>
              </a:tr>
              <a:tr h="75086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تحديد المشكلة التي تحتاج إلى حل، ثم تحديد متطلبات حلها وتحديد المستخدِمين واحتياجاتهم ومتطلباتهم (الفئة المستهدفة).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1. التحليل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501711"/>
                  </a:ext>
                </a:extLst>
              </a:tr>
              <a:tr h="44989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تصميم واجهات مختلفة تتعامل مع بيانات ومعلومات مختلفة.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2. التصميم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799441"/>
                  </a:ext>
                </a:extLst>
              </a:tr>
              <a:tr h="75086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تصميم الواجهات باستخدام لغات البرمجة و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اختبار النظام أثناء وبعد عملية التطوير.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3+4. التطوير والاختبار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3803304"/>
                  </a:ext>
                </a:extLst>
              </a:tr>
              <a:tr h="44989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إعداد النظام للنشر وتثبيته في الموقع المستهدف.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5. التنفيذ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039486"/>
                  </a:ext>
                </a:extLst>
              </a:tr>
              <a:tr h="44989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معالجة أخطاء النظام التي قد تحدث أثناء تطبيقه في الواقع.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56 الصيانة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15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91488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1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3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تستكشف الطالبة الاختلافات بين مراحل دورة حياة النظام وإنشاء التطبيقات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117230" y="1547446"/>
            <a:ext cx="8919265" cy="5193922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defTabSz="914400" rtl="1"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طالبتي </a:t>
            </a:r>
            <a:r>
              <a:rPr lang="ar-SA" sz="24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الصغيرة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،، </a:t>
            </a:r>
          </a:p>
          <a:p>
            <a:pPr marL="0" marR="0" lvl="0" indent="-3600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تعلمت سابقا عن مراحل دورة حياة النظام (6 مراحل) وهي نفسها </a:t>
            </a:r>
            <a:b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</a:b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مراحل إنشاء تطبيقات الهواتف الذكية (4 مراحل) باختلافات بسيطة،</a:t>
            </a:r>
          </a:p>
          <a:p>
            <a:pPr marL="0" marR="0" lvl="0" indent="-3600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مستعينة بالكتاب صفحة 115 والجدول التالي، استكشفي </a:t>
            </a:r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أربع اختلافات </a:t>
            </a: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على الأقل 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بينهما.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BB4BC4-A25C-C948-D9DB-1F83501322F3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ربط بالدرس السابق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9C432132-7890-A41A-50F9-68DD121E1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048821"/>
              </p:ext>
            </p:extLst>
          </p:nvPr>
        </p:nvGraphicFramePr>
        <p:xfrm>
          <a:off x="126955" y="3322967"/>
          <a:ext cx="6840618" cy="3275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6079">
                  <a:extLst>
                    <a:ext uri="{9D8B030D-6E8A-4147-A177-3AD203B41FA5}">
                      <a16:colId xmlns:a16="http://schemas.microsoft.com/office/drawing/2014/main" val="3158034255"/>
                    </a:ext>
                  </a:extLst>
                </a:gridCol>
                <a:gridCol w="1344539">
                  <a:extLst>
                    <a:ext uri="{9D8B030D-6E8A-4147-A177-3AD203B41FA5}">
                      <a16:colId xmlns:a16="http://schemas.microsoft.com/office/drawing/2014/main" val="2081080382"/>
                    </a:ext>
                  </a:extLst>
                </a:gridCol>
              </a:tblGrid>
              <a:tr h="424404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+mn-lt"/>
                          <a:cs typeface="+mn-cs"/>
                        </a:rPr>
                        <a:t>وصف مراحل دورة حياة النظام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/>
                        <a:t>المرحلة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41917"/>
                  </a:ext>
                </a:extLst>
              </a:tr>
              <a:tr h="75086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تحديد المشكلة التي تحتاج إلى حل، ثم تحديد متطلبات حلها وتحديد المستخدِمين واحتياجاتهم ومتطلباتهم (الفئة المستهدفة).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1.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التحليل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01711"/>
                  </a:ext>
                </a:extLst>
              </a:tr>
              <a:tr h="44989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تصميم واجهات مختلفة تتعامل مع بيانات ومعلومات مختلفة.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2. التصميم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99441"/>
                  </a:ext>
                </a:extLst>
              </a:tr>
              <a:tr h="75086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تصميم الواجهات باستخدام لغات البرمجة و</a:t>
                      </a:r>
                      <a:r>
                        <a:rPr lang="ar-SA" sz="2000" b="1" dirty="0"/>
                        <a:t>اختبار النظام أثناء وبعد عملية التطوير.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3+4. التطوير والاختبار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803304"/>
                  </a:ext>
                </a:extLst>
              </a:tr>
              <a:tr h="44989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إعداد النظام </a:t>
                      </a: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للنشر</a:t>
                      </a: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وتثبيته في الموقع المستهدف.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5.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التنفيذ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39486"/>
                  </a:ext>
                </a:extLst>
              </a:tr>
              <a:tr h="44989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معالجة أخطاء النظام التي قد تحدث أثناء تطبيقه في الواقع.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6. الصيانة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15563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3B213C-44FC-217D-A7AB-C74B5B109F14}"/>
              </a:ext>
            </a:extLst>
          </p:cNvPr>
          <p:cNvSpPr/>
          <p:nvPr/>
        </p:nvSpPr>
        <p:spPr>
          <a:xfrm>
            <a:off x="7092866" y="3876173"/>
            <a:ext cx="1933904" cy="9636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1. </a:t>
            </a:r>
            <a:r>
              <a:rPr lang="ar-SA" b="1" dirty="0">
                <a:solidFill>
                  <a:srgbClr val="FF0000"/>
                </a:solidFill>
              </a:rPr>
              <a:t>التخطيط</a:t>
            </a:r>
            <a:r>
              <a:rPr lang="ar-SA" b="1" dirty="0">
                <a:solidFill>
                  <a:schemeClr val="tx1"/>
                </a:solidFill>
              </a:rPr>
              <a:t> والتصميم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563BAC-ECC5-3E9E-566A-148AE2FDF1B9}"/>
              </a:ext>
            </a:extLst>
          </p:cNvPr>
          <p:cNvSpPr/>
          <p:nvPr/>
        </p:nvSpPr>
        <p:spPr>
          <a:xfrm>
            <a:off x="7083141" y="4947796"/>
            <a:ext cx="1933904" cy="333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2. التطوير (</a:t>
            </a:r>
            <a:r>
              <a:rPr lang="ar-SA" b="1" dirty="0">
                <a:solidFill>
                  <a:srgbClr val="FF0000"/>
                </a:solidFill>
              </a:rPr>
              <a:t>التنفيذ</a:t>
            </a:r>
            <a:r>
              <a:rPr lang="ar-SA" b="1" dirty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30BFE2-DB6C-AFD1-8114-74358A349E3C}"/>
              </a:ext>
            </a:extLst>
          </p:cNvPr>
          <p:cNvSpPr/>
          <p:nvPr/>
        </p:nvSpPr>
        <p:spPr>
          <a:xfrm>
            <a:off x="7083141" y="5347636"/>
            <a:ext cx="1933904" cy="333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3. الاختبار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650D5B-50D3-00F8-F684-0054C360E55B}"/>
              </a:ext>
            </a:extLst>
          </p:cNvPr>
          <p:cNvSpPr/>
          <p:nvPr/>
        </p:nvSpPr>
        <p:spPr>
          <a:xfrm>
            <a:off x="7083141" y="5747476"/>
            <a:ext cx="1933904" cy="3332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4. </a:t>
            </a:r>
            <a:r>
              <a:rPr lang="ar-SA" b="1" dirty="0">
                <a:solidFill>
                  <a:srgbClr val="FF0000"/>
                </a:solidFill>
              </a:rPr>
              <a:t>النشر</a:t>
            </a:r>
            <a:r>
              <a:rPr lang="ar-SA" b="1" dirty="0">
                <a:solidFill>
                  <a:schemeClr val="tx1"/>
                </a:solidFill>
              </a:rPr>
              <a:t> والتسويق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FFDD05-5BD2-1C31-3519-590195265B79}"/>
              </a:ext>
            </a:extLst>
          </p:cNvPr>
          <p:cNvSpPr/>
          <p:nvPr/>
        </p:nvSpPr>
        <p:spPr>
          <a:xfrm>
            <a:off x="7083141" y="6168320"/>
            <a:ext cx="1933904" cy="510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الصيانة والتوثيق والتقييم غير مذكورة لكن تنفذ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00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b="1" dirty="0">
                <a:solidFill>
                  <a:schemeClr val="accent1"/>
                </a:solidFill>
              </a:rPr>
              <a:t>التفاعل بين المستخدم والحاسب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/>
              <a:t>تتكون عملية تعامل المستخدم مع الحاسب من:</a:t>
            </a:r>
            <a:endParaRPr lang="ar-SA" sz="2400" b="1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36</a:t>
            </a:fld>
            <a:endParaRPr lang="ar-SA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8BDB93-64B2-2E01-5116-1FA730A26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257038"/>
              </p:ext>
            </p:extLst>
          </p:nvPr>
        </p:nvGraphicFramePr>
        <p:xfrm>
          <a:off x="929144" y="2160115"/>
          <a:ext cx="7075504" cy="158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User interface - Free ui icons">
            <a:extLst>
              <a:ext uri="{FF2B5EF4-FFF2-40B4-BE49-F238E27FC236}">
                <a16:creationId xmlns:a16="http://schemas.microsoft.com/office/drawing/2014/main" id="{FA638422-C644-E3B3-9F88-8DAE38684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21" y="3960778"/>
            <a:ext cx="1954924" cy="19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49A087-BF26-E683-7165-01C40EC6C5D3}"/>
              </a:ext>
            </a:extLst>
          </p:cNvPr>
          <p:cNvSpPr txBox="1"/>
          <p:nvPr/>
        </p:nvSpPr>
        <p:spPr>
          <a:xfrm>
            <a:off x="5959532" y="5892581"/>
            <a:ext cx="240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1" dirty="0">
                <a:solidFill>
                  <a:srgbClr val="FF0000"/>
                </a:solidFill>
              </a:rPr>
              <a:t>مصمم</a:t>
            </a:r>
            <a:r>
              <a:rPr lang="ar-SA" b="1" dirty="0"/>
              <a:t> يصمم + </a:t>
            </a:r>
            <a:r>
              <a:rPr lang="ar-SA" b="1" dirty="0">
                <a:solidFill>
                  <a:srgbClr val="FF0000"/>
                </a:solidFill>
              </a:rPr>
              <a:t>مبرمج</a:t>
            </a:r>
            <a:r>
              <a:rPr lang="ar-SA" b="1" dirty="0"/>
              <a:t> يبرمج</a:t>
            </a:r>
            <a:br>
              <a:rPr lang="ar-SA" b="1" dirty="0"/>
            </a:br>
            <a:r>
              <a:rPr lang="ar-SA" b="1" dirty="0"/>
              <a:t>واجهة التطبيق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C5D24-B2C4-AEA9-F614-EEE5DE103E30}"/>
              </a:ext>
            </a:extLst>
          </p:cNvPr>
          <p:cNvSpPr txBox="1"/>
          <p:nvPr/>
        </p:nvSpPr>
        <p:spPr>
          <a:xfrm>
            <a:off x="811422" y="5871295"/>
            <a:ext cx="2036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1" dirty="0">
                <a:solidFill>
                  <a:srgbClr val="FF0000"/>
                </a:solidFill>
              </a:rPr>
              <a:t>المستخدم</a:t>
            </a:r>
            <a:r>
              <a:rPr lang="ar-SA" b="1" dirty="0"/>
              <a:t> يجرب</a:t>
            </a:r>
            <a:br>
              <a:rPr lang="ar-SA" b="1" dirty="0"/>
            </a:br>
            <a:r>
              <a:rPr lang="ar-SA" b="1" dirty="0"/>
              <a:t>واجهة التطبيق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CE57AA-5A5E-9C62-ABE8-E53267638B91}"/>
              </a:ext>
            </a:extLst>
          </p:cNvPr>
          <p:cNvSpPr txBox="1"/>
          <p:nvPr/>
        </p:nvSpPr>
        <p:spPr>
          <a:xfrm>
            <a:off x="3478673" y="5898480"/>
            <a:ext cx="2036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1" dirty="0"/>
              <a:t>(واجهة المستخدم)</a:t>
            </a:r>
          </a:p>
          <a:p>
            <a:pPr algn="ctr" rtl="1"/>
            <a:r>
              <a:rPr lang="ar-SA" b="1" dirty="0"/>
              <a:t>واجهة التطبيق</a:t>
            </a:r>
          </a:p>
        </p:txBody>
      </p:sp>
      <p:pic>
        <p:nvPicPr>
          <p:cNvPr id="6" name="Picture 2" descr="35,500+ Graphic Designer Illustrations, Royalty-Free Vector Graphics &amp; Clip  Art - iStock | Graphic design studio, Web design, Graphic design">
            <a:extLst>
              <a:ext uri="{FF2B5EF4-FFF2-40B4-BE49-F238E27FC236}">
                <a16:creationId xmlns:a16="http://schemas.microsoft.com/office/drawing/2014/main" id="{CCAECCE1-1624-BED9-D01D-3C6976DC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77" y="3978148"/>
            <a:ext cx="2229408" cy="17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868AED43-99EB-0564-8CB0-287B694B7CB1}"/>
              </a:ext>
            </a:extLst>
          </p:cNvPr>
          <p:cNvSpPr/>
          <p:nvPr/>
        </p:nvSpPr>
        <p:spPr>
          <a:xfrm rot="10800000">
            <a:off x="5503312" y="4808417"/>
            <a:ext cx="500115" cy="400670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7E2FB6AC-6669-A467-2FF4-1AFB3F943D7D}"/>
              </a:ext>
            </a:extLst>
          </p:cNvPr>
          <p:cNvSpPr/>
          <p:nvPr/>
        </p:nvSpPr>
        <p:spPr>
          <a:xfrm rot="10800000">
            <a:off x="3138484" y="4808417"/>
            <a:ext cx="500115" cy="400670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age 28 | No good Vectors &amp; Illustrations for Free Download | Freepik">
            <a:extLst>
              <a:ext uri="{FF2B5EF4-FFF2-40B4-BE49-F238E27FC236}">
                <a16:creationId xmlns:a16="http://schemas.microsoft.com/office/drawing/2014/main" id="{9B2521F8-EA1E-749C-A4B0-9568474F6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4093629"/>
            <a:ext cx="1923939" cy="17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20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 build="allAtOnce"/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21752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2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3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تذكر الطالبة أهمية التصميم والبرمجة وتأثير المستخدم في نجاح التطبيق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117230" y="1547446"/>
            <a:ext cx="8919265" cy="5193922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/>
              <a:t>(عملية </a:t>
            </a:r>
            <a:r>
              <a:rPr lang="ar-SA" sz="2400" b="1" dirty="0">
                <a:solidFill>
                  <a:srgbClr val="FF0000"/>
                </a:solidFill>
              </a:rPr>
              <a:t>تصميم</a:t>
            </a:r>
            <a:r>
              <a:rPr lang="ar-SA" sz="2400" b="1" dirty="0"/>
              <a:t> التطبيق لا تقل أهمية عن </a:t>
            </a:r>
            <a:r>
              <a:rPr lang="ar-SA" sz="2400" b="1" dirty="0">
                <a:solidFill>
                  <a:srgbClr val="FF0000"/>
                </a:solidFill>
              </a:rPr>
              <a:t>برمجته</a:t>
            </a:r>
            <a:r>
              <a:rPr lang="ar-SA" sz="2400" b="1" dirty="0"/>
              <a:t>، حيث إن واجهة التطبيق هي ما يراه </a:t>
            </a:r>
            <a:r>
              <a:rPr lang="ar-SA" sz="2400" b="1" dirty="0">
                <a:solidFill>
                  <a:srgbClr val="FF0000"/>
                </a:solidFill>
              </a:rPr>
              <a:t>المستخدم</a:t>
            </a:r>
            <a:r>
              <a:rPr lang="ar-SA" sz="2400" b="1" dirty="0"/>
              <a:t> ويتفاعل معه عند استخدام التطبيق.)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طالبتي </a:t>
            </a:r>
            <a:r>
              <a:rPr lang="ar-SA" sz="24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المميزة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،، </a:t>
            </a: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من خلال العبارة السابقة،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حددي كيف يمكن أن يؤثر التصميم والبرمجة في نجاح التطبيق.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ومن الذي يقرر نجاح التطبيق من عدمه وكيف؟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400" b="1" dirty="0">
              <a:solidFill>
                <a:prstClr val="black"/>
              </a:solidFill>
              <a:latin typeface="Cambria" panose="02040503050406030204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6058B-69DE-A985-2295-E844128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37</a:t>
            </a:fld>
            <a:endParaRPr lang="ar-SA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C0884C-6E75-03A3-3921-9B5F9336B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00" y="4656464"/>
            <a:ext cx="5842241" cy="206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3896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b="1" dirty="0">
                <a:solidFill>
                  <a:schemeClr val="accent1"/>
                </a:solidFill>
              </a:rPr>
              <a:t>واجهة المستخدم</a:t>
            </a:r>
            <a:br>
              <a:rPr lang="ar-SA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User Interface (UI)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600" b="1" dirty="0"/>
              <a:t>تعتمد عملية تصميم واجهة التطبيق على: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SA" sz="2600" b="1" dirty="0"/>
              <a:t>تحقيق </a:t>
            </a:r>
            <a:r>
              <a:rPr lang="ar-SA" sz="2600" b="1" dirty="0">
                <a:solidFill>
                  <a:srgbClr val="FF0000"/>
                </a:solidFill>
              </a:rPr>
              <a:t>التوازن</a:t>
            </a:r>
            <a:r>
              <a:rPr lang="ar-SA" sz="2600" b="1" dirty="0"/>
              <a:t> و</a:t>
            </a:r>
            <a:r>
              <a:rPr lang="ar-SA" sz="2600" b="1" dirty="0">
                <a:solidFill>
                  <a:srgbClr val="FF0000"/>
                </a:solidFill>
              </a:rPr>
              <a:t>التناسق</a:t>
            </a:r>
            <a:r>
              <a:rPr lang="ar-SA" sz="2600" b="1" dirty="0"/>
              <a:t> بين عناصره بما تتضمنه من </a:t>
            </a:r>
            <a:r>
              <a:rPr lang="ar-SA" sz="2600" b="1" dirty="0">
                <a:solidFill>
                  <a:srgbClr val="FF0000"/>
                </a:solidFill>
              </a:rPr>
              <a:t>ألوان</a:t>
            </a:r>
            <a:r>
              <a:rPr lang="ar-SA" sz="2600" b="1" dirty="0"/>
              <a:t> و</a:t>
            </a:r>
            <a:r>
              <a:rPr lang="ar-SA" sz="2600" b="1" dirty="0">
                <a:solidFill>
                  <a:srgbClr val="FF0000"/>
                </a:solidFill>
              </a:rPr>
              <a:t>صور</a:t>
            </a:r>
            <a:r>
              <a:rPr lang="ar-SA" sz="2600" b="1" dirty="0"/>
              <a:t> و</a:t>
            </a:r>
            <a:r>
              <a:rPr lang="ar-SA" sz="2600" b="1" dirty="0">
                <a:solidFill>
                  <a:srgbClr val="FF0000"/>
                </a:solidFill>
              </a:rPr>
              <a:t>عناصر التحكم </a:t>
            </a:r>
            <a:r>
              <a:rPr lang="ar-SA" sz="2600" b="1" dirty="0"/>
              <a:t>مثل: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ar-SA" sz="2600" b="1" dirty="0"/>
          </a:p>
          <a:p>
            <a:pPr marL="0" indent="0" algn="just" rtl="1">
              <a:lnSpc>
                <a:spcPct val="150000"/>
              </a:lnSpc>
              <a:buNone/>
            </a:pPr>
            <a:endParaRPr lang="ar-SA" sz="2600" b="1" dirty="0"/>
          </a:p>
          <a:p>
            <a:pPr marL="0" indent="0" algn="just" rtl="1">
              <a:lnSpc>
                <a:spcPct val="150000"/>
              </a:lnSpc>
              <a:buNone/>
            </a:pPr>
            <a:endParaRPr lang="ar-SA" sz="1600" b="1" dirty="0"/>
          </a:p>
          <a:p>
            <a:pPr algn="just">
              <a:lnSpc>
                <a:spcPct val="150000"/>
              </a:lnSpc>
            </a:pPr>
            <a:r>
              <a:rPr lang="ar-SA" sz="2600" b="1" dirty="0"/>
              <a:t>بالنسبة للبرمجة: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ar-SA" sz="2600" b="1" dirty="0"/>
              <a:t>التأكد بأن جميع </a:t>
            </a:r>
            <a:r>
              <a:rPr lang="ar-SA" sz="2600" b="1" dirty="0">
                <a:solidFill>
                  <a:srgbClr val="FF0000"/>
                </a:solidFill>
              </a:rPr>
              <a:t>الوظائف</a:t>
            </a:r>
            <a:r>
              <a:rPr lang="ar-SA" sz="2600" b="1" dirty="0"/>
              <a:t> المطلوبة من التطبيق </a:t>
            </a:r>
            <a:r>
              <a:rPr lang="ar-SA" sz="2600" b="1" dirty="0">
                <a:solidFill>
                  <a:srgbClr val="FF0000"/>
                </a:solidFill>
              </a:rPr>
              <a:t>تعمل</a:t>
            </a:r>
            <a:r>
              <a:rPr lang="ar-SA" sz="2600" b="1" dirty="0"/>
              <a:t> بكفاءة.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38</a:t>
            </a:fld>
            <a:endParaRPr lang="ar-SA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E9DDFA-79E6-71A6-3054-A45EAA2AC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907980"/>
              </p:ext>
            </p:extLst>
          </p:nvPr>
        </p:nvGraphicFramePr>
        <p:xfrm>
          <a:off x="3510454" y="3428999"/>
          <a:ext cx="4692387" cy="173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35,500+ Graphic Designer Illustrations, Royalty-Free Vector Graphics &amp; Clip  Art - iStock | Graphic design studio, Web design, Graphic design">
            <a:extLst>
              <a:ext uri="{FF2B5EF4-FFF2-40B4-BE49-F238E27FC236}">
                <a16:creationId xmlns:a16="http://schemas.microsoft.com/office/drawing/2014/main" id="{86FB48BF-CF69-C08D-F5DB-714CB142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7" y="3721801"/>
            <a:ext cx="2442297" cy="1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81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331484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3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1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تحدد الطالبة عناصر التحكم المستخدمة في الواجهة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117230" y="1547446"/>
            <a:ext cx="8919265" cy="5193922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طالبتي </a:t>
            </a:r>
            <a:r>
              <a:rPr lang="ar-SA" sz="24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المصممة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،، </a:t>
            </a: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من خلال معلوماتك السابقة في البرمجة،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حددي عناصر التحكم المستخدمة </a:t>
            </a:r>
            <a:r>
              <a:rPr lang="ar-SA" sz="2400" b="1">
                <a:latin typeface="Cambria" panose="02040503050406030204"/>
                <a:cs typeface="Times New Roman" panose="02020603050405020304" pitchFamily="18" charset="0"/>
              </a:rPr>
              <a:t>في الواجهة.</a:t>
            </a:r>
            <a:endParaRPr lang="ar-SA" sz="2400" b="1" dirty="0">
              <a:latin typeface="Cambria" panose="02040503050406030204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400" b="1" dirty="0">
              <a:solidFill>
                <a:prstClr val="black"/>
              </a:solidFill>
              <a:latin typeface="Cambria" panose="02040503050406030204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6058B-69DE-A985-2295-E844128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39</a:t>
            </a:fld>
            <a:endParaRPr lang="ar-SA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8EEAF1A-C3A2-D7D4-F740-15C258352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854771"/>
              </p:ext>
            </p:extLst>
          </p:nvPr>
        </p:nvGraphicFramePr>
        <p:xfrm>
          <a:off x="5922096" y="2886667"/>
          <a:ext cx="2875063" cy="3040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B1311C5-E93D-CB95-2F9C-84E76839AA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1450"/>
          <a:stretch/>
        </p:blipFill>
        <p:spPr>
          <a:xfrm>
            <a:off x="1126787" y="3101080"/>
            <a:ext cx="4445876" cy="2611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ED6E768-A941-D672-83C6-F8E3D20097BF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ربط بالمنهج السابق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C686A5-E756-55B3-5596-42FD768664BB}"/>
              </a:ext>
            </a:extLst>
          </p:cNvPr>
          <p:cNvSpPr/>
          <p:nvPr/>
        </p:nvSpPr>
        <p:spPr>
          <a:xfrm>
            <a:off x="4183117" y="339747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1</a:t>
            </a:r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A7A3A7-9CBD-D024-FBF9-09FD5387F804}"/>
              </a:ext>
            </a:extLst>
          </p:cNvPr>
          <p:cNvSpPr/>
          <p:nvPr/>
        </p:nvSpPr>
        <p:spPr>
          <a:xfrm>
            <a:off x="4572000" y="399200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2</a:t>
            </a:r>
            <a:endParaRPr lang="en-US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30BAC8-E4CE-2CC0-0FCC-3F6AD6530AB2}"/>
              </a:ext>
            </a:extLst>
          </p:cNvPr>
          <p:cNvSpPr/>
          <p:nvPr/>
        </p:nvSpPr>
        <p:spPr>
          <a:xfrm>
            <a:off x="3799489" y="458584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3</a:t>
            </a:r>
            <a:endParaRPr lang="en-US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BAAF4B-A807-1EF7-F39A-23CDB8A14660}"/>
              </a:ext>
            </a:extLst>
          </p:cNvPr>
          <p:cNvSpPr/>
          <p:nvPr/>
        </p:nvSpPr>
        <p:spPr>
          <a:xfrm>
            <a:off x="5076496" y="515815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4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0A3B5E-EA3F-E3FD-11F0-AE3F9AEA5326}"/>
              </a:ext>
            </a:extLst>
          </p:cNvPr>
          <p:cNvSpPr/>
          <p:nvPr/>
        </p:nvSpPr>
        <p:spPr>
          <a:xfrm>
            <a:off x="1227727" y="518725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1139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effectLst/>
              </a:rPr>
              <a:t>تطبيقات الهواتف الذكية</a:t>
            </a:r>
            <a:endParaRPr lang="ar-SA" sz="36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6400800" cy="834231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/>
              <a:t>الوحـــــدة الثالثة</a:t>
            </a:r>
          </a:p>
        </p:txBody>
      </p:sp>
      <p:graphicFrame>
        <p:nvGraphicFramePr>
          <p:cNvPr id="9" name="عنصر نائب للمحتوى 6">
            <a:extLst>
              <a:ext uri="{FF2B5EF4-FFF2-40B4-BE49-F238E27FC236}">
                <a16:creationId xmlns:a16="http://schemas.microsoft.com/office/drawing/2014/main" id="{F0496D90-A67C-48EF-93E5-8C7E84DB0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572587"/>
              </p:ext>
            </p:extLst>
          </p:nvPr>
        </p:nvGraphicFramePr>
        <p:xfrm>
          <a:off x="406400" y="2814320"/>
          <a:ext cx="8630096" cy="285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ABC48AF9-9837-44FA-8756-EACB57F7B3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90368" y="2639007"/>
            <a:ext cx="789993" cy="7899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3A04A-F7A1-4D60-83E1-7F968A06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9265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b="1" dirty="0">
                <a:solidFill>
                  <a:schemeClr val="accent1"/>
                </a:solidFill>
              </a:rPr>
              <a:t>تجربة المستخدم</a:t>
            </a:r>
            <a:br>
              <a:rPr lang="ar-SA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User Experience (UX)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/>
              <a:t>إن واجهة المستخدم </a:t>
            </a:r>
            <a:r>
              <a:rPr lang="ar-SA" sz="2800" b="1" dirty="0">
                <a:solidFill>
                  <a:srgbClr val="FF0000"/>
                </a:solidFill>
              </a:rPr>
              <a:t>الناجحة</a:t>
            </a:r>
            <a:r>
              <a:rPr lang="ar-SA" sz="2800" b="1" dirty="0"/>
              <a:t> هي التي تشمل:</a:t>
            </a:r>
          </a:p>
          <a:p>
            <a:pPr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sz="2400" b="1" dirty="0">
                <a:solidFill>
                  <a:srgbClr val="FF0000"/>
                </a:solidFill>
              </a:rPr>
              <a:t>التنظيم</a:t>
            </a:r>
            <a:r>
              <a:rPr lang="ar-SA" sz="2400" b="1" dirty="0"/>
              <a:t> الجيد للعناصر المرئية وآلية </a:t>
            </a:r>
            <a:r>
              <a:rPr lang="ar-SA" sz="2400" b="1" dirty="0">
                <a:solidFill>
                  <a:srgbClr val="FF0000"/>
                </a:solidFill>
              </a:rPr>
              <a:t>التحكم</a:t>
            </a:r>
            <a:r>
              <a:rPr lang="ar-SA" sz="2400" b="1" dirty="0"/>
              <a:t> بالتطبيق.</a:t>
            </a:r>
          </a:p>
          <a:p>
            <a:pPr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sz="2400" b="1" dirty="0"/>
              <a:t>مراعاة تجربة المستخدم والتي تشير إلى الاهتمام برغبات وتوقعات المستخدم للوصول إلى </a:t>
            </a:r>
            <a:r>
              <a:rPr lang="ar-SA" sz="2400" b="1" dirty="0">
                <a:solidFill>
                  <a:srgbClr val="FF0000"/>
                </a:solidFill>
              </a:rPr>
              <a:t>احتياجاته بسهولة </a:t>
            </a:r>
            <a:r>
              <a:rPr lang="ar-SA" sz="2400" b="1" dirty="0"/>
              <a:t>وفعالية.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40</a:t>
            </a:fld>
            <a:endParaRPr lang="ar-SA"/>
          </a:p>
        </p:txBody>
      </p:sp>
      <p:pic>
        <p:nvPicPr>
          <p:cNvPr id="2" name="Picture 4" descr="Page 28 | No good Vectors &amp; Illustrations for Free Download | Freepik">
            <a:extLst>
              <a:ext uri="{FF2B5EF4-FFF2-40B4-BE49-F238E27FC236}">
                <a16:creationId xmlns:a16="http://schemas.microsoft.com/office/drawing/2014/main" id="{4D4017F1-471A-CD53-8FE1-DDF3567B6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23" y="3585059"/>
            <a:ext cx="2791042" cy="248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F3C290-2DAA-BF1B-B612-04E153337F8B}"/>
              </a:ext>
            </a:extLst>
          </p:cNvPr>
          <p:cNvSpPr txBox="1"/>
          <p:nvPr/>
        </p:nvSpPr>
        <p:spPr>
          <a:xfrm>
            <a:off x="4162096" y="3981796"/>
            <a:ext cx="4138447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sz="2400" b="1" dirty="0"/>
              <a:t>يجب أن يتم تصميم التطبيق بشكل يعطي المستخدم </a:t>
            </a:r>
            <a:r>
              <a:rPr lang="ar-SA" sz="2400" b="1" dirty="0">
                <a:solidFill>
                  <a:srgbClr val="FF0000"/>
                </a:solidFill>
              </a:rPr>
              <a:t>شعورًا إيجابيًا </a:t>
            </a:r>
            <a:r>
              <a:rPr lang="ar-SA" sz="2400" b="1" dirty="0"/>
              <a:t>عند استخدامه.</a:t>
            </a:r>
          </a:p>
        </p:txBody>
      </p:sp>
    </p:spTree>
    <p:extLst>
      <p:ext uri="{BB962C8B-B14F-4D97-AF65-F5344CB8AC3E}">
        <p14:creationId xmlns:p14="http://schemas.microsoft.com/office/powerpoint/2010/main" val="109554922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95880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4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5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تستنج الطالبة المواصفات العامة لإنشاء واجهة مستخدم جيدة وتمنح تجربة مستخدم جيدة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117230" y="1547446"/>
            <a:ext cx="8919265" cy="5193922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طالبتي </a:t>
            </a:r>
            <a:r>
              <a:rPr lang="ar-SA" sz="24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الناقدة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،،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قارني بين الواجهتين للعبة (</a:t>
            </a:r>
            <a:r>
              <a:rPr lang="en-US" sz="2400" b="1" dirty="0">
                <a:latin typeface="Cambria" panose="02040503050406030204"/>
                <a:cs typeface="Times New Roman" panose="02020603050405020304" pitchFamily="18" charset="0"/>
              </a:rPr>
              <a:t>XO</a:t>
            </a:r>
            <a:r>
              <a:rPr lang="ar-SA" sz="2400" b="1" dirty="0">
                <a:latin typeface="Cambria" panose="02040503050406030204"/>
                <a:cs typeface="Times New Roman" panose="02020603050405020304" pitchFamily="18" charset="0"/>
              </a:rPr>
              <a:t>)، واذكري رأيك في كليهما ثم حددي أيهما تفضلين.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400" b="1" dirty="0">
              <a:solidFill>
                <a:prstClr val="black"/>
              </a:solidFill>
              <a:latin typeface="Cambria" panose="02040503050406030204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6058B-69DE-A985-2295-E844128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41</a:t>
            </a:fld>
            <a:endParaRPr lang="ar-SA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BA23909-A531-159D-9B87-288AE6E57BA3}"/>
              </a:ext>
            </a:extLst>
          </p:cNvPr>
          <p:cNvGrpSpPr/>
          <p:nvPr/>
        </p:nvGrpSpPr>
        <p:grpSpPr>
          <a:xfrm>
            <a:off x="1177107" y="2849141"/>
            <a:ext cx="3506143" cy="3338830"/>
            <a:chOff x="966901" y="2849141"/>
            <a:chExt cx="3506143" cy="33388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F67B1D-B7D4-2A2F-1810-938A459963F3}"/>
                </a:ext>
              </a:extLst>
            </p:cNvPr>
            <p:cNvSpPr/>
            <p:nvPr/>
          </p:nvSpPr>
          <p:spPr>
            <a:xfrm>
              <a:off x="1828215" y="2849141"/>
              <a:ext cx="2644829" cy="33388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85197C-396A-B0EF-5533-56E6248FD74E}"/>
                </a:ext>
              </a:extLst>
            </p:cNvPr>
            <p:cNvSpPr/>
            <p:nvPr/>
          </p:nvSpPr>
          <p:spPr>
            <a:xfrm>
              <a:off x="2019135" y="4015036"/>
              <a:ext cx="666306" cy="6088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E83D72-1079-36E1-D8EB-AB3E82D30ABD}"/>
                </a:ext>
              </a:extLst>
            </p:cNvPr>
            <p:cNvSpPr/>
            <p:nvPr/>
          </p:nvSpPr>
          <p:spPr>
            <a:xfrm>
              <a:off x="2804408" y="4015036"/>
              <a:ext cx="666306" cy="6088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E738BE-9233-A422-F9E2-8EE29058BFF0}"/>
                </a:ext>
              </a:extLst>
            </p:cNvPr>
            <p:cNvSpPr/>
            <p:nvPr/>
          </p:nvSpPr>
          <p:spPr>
            <a:xfrm>
              <a:off x="3589681" y="4015036"/>
              <a:ext cx="666306" cy="6088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10F76D-7300-4CF7-5C17-413E204CDE9D}"/>
                </a:ext>
              </a:extLst>
            </p:cNvPr>
            <p:cNvSpPr/>
            <p:nvPr/>
          </p:nvSpPr>
          <p:spPr>
            <a:xfrm>
              <a:off x="2019135" y="4734597"/>
              <a:ext cx="666306" cy="6088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1E0DB3-23DE-76CE-D073-F2DD2D50B25C}"/>
                </a:ext>
              </a:extLst>
            </p:cNvPr>
            <p:cNvSpPr/>
            <p:nvPr/>
          </p:nvSpPr>
          <p:spPr>
            <a:xfrm>
              <a:off x="2804408" y="4734597"/>
              <a:ext cx="666306" cy="6088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EE69E8-E87C-7726-821A-117DFD81C8B7}"/>
                </a:ext>
              </a:extLst>
            </p:cNvPr>
            <p:cNvSpPr/>
            <p:nvPr/>
          </p:nvSpPr>
          <p:spPr>
            <a:xfrm>
              <a:off x="3589681" y="4734597"/>
              <a:ext cx="666306" cy="6088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772863-903E-F344-A5CA-4A466157F3F7}"/>
                </a:ext>
              </a:extLst>
            </p:cNvPr>
            <p:cNvSpPr/>
            <p:nvPr/>
          </p:nvSpPr>
          <p:spPr>
            <a:xfrm>
              <a:off x="2019135" y="5454158"/>
              <a:ext cx="666306" cy="6088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8BAAE0-4B15-68E1-409D-076641BD61B2}"/>
                </a:ext>
              </a:extLst>
            </p:cNvPr>
            <p:cNvSpPr/>
            <p:nvPr/>
          </p:nvSpPr>
          <p:spPr>
            <a:xfrm>
              <a:off x="2804408" y="5454158"/>
              <a:ext cx="666306" cy="6088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CA8F0E-B6F1-3466-3AFF-2D66D0E4FC19}"/>
                </a:ext>
              </a:extLst>
            </p:cNvPr>
            <p:cNvSpPr/>
            <p:nvPr/>
          </p:nvSpPr>
          <p:spPr>
            <a:xfrm>
              <a:off x="3589681" y="5454158"/>
              <a:ext cx="666306" cy="6088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E77CAE-BD8E-33F8-28A9-84C4E7CB77CA}"/>
                </a:ext>
              </a:extLst>
            </p:cNvPr>
            <p:cNvSpPr txBox="1"/>
            <p:nvPr/>
          </p:nvSpPr>
          <p:spPr>
            <a:xfrm>
              <a:off x="1917987" y="3506520"/>
              <a:ext cx="852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1200" b="1" dirty="0">
                  <a:latin typeface="Roboto" panose="02000000000000000000" pitchFamily="2" charset="0"/>
                  <a:cs typeface="+mj-cs"/>
                </a:rPr>
                <a:t>اللاعب (2)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0794A21-0F0E-F379-C08D-EA10451D7853}"/>
                </a:ext>
              </a:extLst>
            </p:cNvPr>
            <p:cNvSpPr/>
            <p:nvPr/>
          </p:nvSpPr>
          <p:spPr>
            <a:xfrm>
              <a:off x="2144182" y="4111290"/>
              <a:ext cx="400495" cy="416327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D687144-6174-8051-F75D-3B9C1FE525F0}"/>
                </a:ext>
              </a:extLst>
            </p:cNvPr>
            <p:cNvSpPr/>
            <p:nvPr/>
          </p:nvSpPr>
          <p:spPr>
            <a:xfrm>
              <a:off x="2937313" y="4847655"/>
              <a:ext cx="400495" cy="416327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B4E22FA-24CA-3A07-43BD-9FE3BC68F44B}"/>
                </a:ext>
              </a:extLst>
            </p:cNvPr>
            <p:cNvSpPr/>
            <p:nvPr/>
          </p:nvSpPr>
          <p:spPr>
            <a:xfrm>
              <a:off x="3715855" y="5574143"/>
              <a:ext cx="400495" cy="416327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1579CFA-B671-08F4-E913-989AB5478ADD}"/>
                </a:ext>
              </a:extLst>
            </p:cNvPr>
            <p:cNvSpPr/>
            <p:nvPr/>
          </p:nvSpPr>
          <p:spPr>
            <a:xfrm>
              <a:off x="2144182" y="4846505"/>
              <a:ext cx="400495" cy="416327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ultiplication Sign 35">
              <a:extLst>
                <a:ext uri="{FF2B5EF4-FFF2-40B4-BE49-F238E27FC236}">
                  <a16:creationId xmlns:a16="http://schemas.microsoft.com/office/drawing/2014/main" id="{3D30FE6A-E252-3795-C3F5-5FB5BA626568}"/>
                </a:ext>
              </a:extLst>
            </p:cNvPr>
            <p:cNvSpPr/>
            <p:nvPr/>
          </p:nvSpPr>
          <p:spPr>
            <a:xfrm>
              <a:off x="2807247" y="3965642"/>
              <a:ext cx="666307" cy="722586"/>
            </a:xfrm>
            <a:prstGeom prst="mathMultiply">
              <a:avLst>
                <a:gd name="adj1" fmla="val 138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ltiplication Sign 37">
              <a:extLst>
                <a:ext uri="{FF2B5EF4-FFF2-40B4-BE49-F238E27FC236}">
                  <a16:creationId xmlns:a16="http://schemas.microsoft.com/office/drawing/2014/main" id="{AA90D9D3-93AB-278F-D90B-72603E7D9820}"/>
                </a:ext>
              </a:extLst>
            </p:cNvPr>
            <p:cNvSpPr/>
            <p:nvPr/>
          </p:nvSpPr>
          <p:spPr>
            <a:xfrm>
              <a:off x="3582948" y="3975901"/>
              <a:ext cx="666307" cy="722586"/>
            </a:xfrm>
            <a:prstGeom prst="mathMultiply">
              <a:avLst>
                <a:gd name="adj1" fmla="val 138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ultiplication Sign 38">
              <a:extLst>
                <a:ext uri="{FF2B5EF4-FFF2-40B4-BE49-F238E27FC236}">
                  <a16:creationId xmlns:a16="http://schemas.microsoft.com/office/drawing/2014/main" id="{4B10CBD5-4EA8-3512-6755-EE6A0CB79B8B}"/>
                </a:ext>
              </a:extLst>
            </p:cNvPr>
            <p:cNvSpPr/>
            <p:nvPr/>
          </p:nvSpPr>
          <p:spPr>
            <a:xfrm>
              <a:off x="3600666" y="4688253"/>
              <a:ext cx="666307" cy="722586"/>
            </a:xfrm>
            <a:prstGeom prst="mathMultiply">
              <a:avLst>
                <a:gd name="adj1" fmla="val 138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0987967-A882-97B0-7C4F-A3EF41226081}"/>
                </a:ext>
              </a:extLst>
            </p:cNvPr>
            <p:cNvCxnSpPr>
              <a:cxnSpLocks/>
            </p:cNvCxnSpPr>
            <p:nvPr/>
          </p:nvCxnSpPr>
          <p:spPr>
            <a:xfrm>
              <a:off x="2344429" y="4319453"/>
              <a:ext cx="1578405" cy="1479154"/>
            </a:xfrm>
            <a:prstGeom prst="line">
              <a:avLst/>
            </a:prstGeom>
            <a:ln w="57150">
              <a:solidFill>
                <a:srgbClr val="1F998A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3" name="Multiplication Sign 42">
              <a:extLst>
                <a:ext uri="{FF2B5EF4-FFF2-40B4-BE49-F238E27FC236}">
                  <a16:creationId xmlns:a16="http://schemas.microsoft.com/office/drawing/2014/main" id="{87BA7B69-8DEF-E58C-3741-AE68CCC7A589}"/>
                </a:ext>
              </a:extLst>
            </p:cNvPr>
            <p:cNvSpPr/>
            <p:nvPr/>
          </p:nvSpPr>
          <p:spPr>
            <a:xfrm>
              <a:off x="3582947" y="2879452"/>
              <a:ext cx="666307" cy="722586"/>
            </a:xfrm>
            <a:prstGeom prst="mathMultiply">
              <a:avLst>
                <a:gd name="adj1" fmla="val 138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82FAFD2-5D46-274F-2BA9-5C3DD0045A35}"/>
                </a:ext>
              </a:extLst>
            </p:cNvPr>
            <p:cNvSpPr/>
            <p:nvPr/>
          </p:nvSpPr>
          <p:spPr>
            <a:xfrm>
              <a:off x="2152039" y="3027644"/>
              <a:ext cx="400495" cy="416327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54CCF00-7041-44DA-3BAA-FFDD74F6F4C7}"/>
                </a:ext>
              </a:extLst>
            </p:cNvPr>
            <p:cNvSpPr txBox="1"/>
            <p:nvPr/>
          </p:nvSpPr>
          <p:spPr>
            <a:xfrm>
              <a:off x="3470714" y="3512858"/>
              <a:ext cx="852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1200" b="1" dirty="0">
                  <a:latin typeface="Roboto" panose="02000000000000000000" pitchFamily="2" charset="0"/>
                  <a:cs typeface="+mj-cs"/>
                </a:rPr>
                <a:t>اللاعب (1)</a:t>
              </a:r>
              <a:endParaRPr lang="ar-SA" sz="1050" b="1" i="0" dirty="0">
                <a:effectLst/>
                <a:latin typeface="Roboto" panose="02000000000000000000" pitchFamily="2" charset="0"/>
                <a:cs typeface="+mj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49359C-EC48-38D0-3E20-819524DB8C8A}"/>
                </a:ext>
              </a:extLst>
            </p:cNvPr>
            <p:cNvSpPr txBox="1"/>
            <p:nvPr/>
          </p:nvSpPr>
          <p:spPr>
            <a:xfrm>
              <a:off x="2673835" y="3041734"/>
              <a:ext cx="926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2400" b="1" dirty="0">
                  <a:latin typeface="Cavolini" panose="03000502040302020204" pitchFamily="66" charset="0"/>
                  <a:ea typeface="ADLaM Display" panose="020F0502020204030204" pitchFamily="2" charset="0"/>
                  <a:cs typeface="Cavolini" panose="03000502040302020204" pitchFamily="66" charset="0"/>
                </a:rPr>
                <a:t>2 / 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1F7BA93-913C-2D14-C2A2-656988EA8686}"/>
                </a:ext>
              </a:extLst>
            </p:cNvPr>
            <p:cNvSpPr/>
            <p:nvPr/>
          </p:nvSpPr>
          <p:spPr>
            <a:xfrm>
              <a:off x="966901" y="2849141"/>
              <a:ext cx="813909" cy="33388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Graphic 48" descr="Home1 with solid fill">
              <a:extLst>
                <a:ext uri="{FF2B5EF4-FFF2-40B4-BE49-F238E27FC236}">
                  <a16:creationId xmlns:a16="http://schemas.microsoft.com/office/drawing/2014/main" id="{680A59D7-A9E4-CCB7-D5A1-E7B410C2D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5996" y="2908780"/>
              <a:ext cx="661487" cy="661487"/>
            </a:xfrm>
            <a:prstGeom prst="rect">
              <a:avLst/>
            </a:prstGeom>
          </p:spPr>
        </p:pic>
        <p:pic>
          <p:nvPicPr>
            <p:cNvPr id="53" name="Graphic 52" descr="Back with solid fill">
              <a:extLst>
                <a:ext uri="{FF2B5EF4-FFF2-40B4-BE49-F238E27FC236}">
                  <a16:creationId xmlns:a16="http://schemas.microsoft.com/office/drawing/2014/main" id="{886E5890-CA12-CB4A-B7BE-8962435E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3111" y="3774141"/>
              <a:ext cx="661487" cy="661487"/>
            </a:xfrm>
            <a:prstGeom prst="rect">
              <a:avLst/>
            </a:prstGeom>
          </p:spPr>
        </p:pic>
        <p:pic>
          <p:nvPicPr>
            <p:cNvPr id="55" name="Graphic 54" descr="Single gear with solid fill">
              <a:extLst>
                <a:ext uri="{FF2B5EF4-FFF2-40B4-BE49-F238E27FC236}">
                  <a16:creationId xmlns:a16="http://schemas.microsoft.com/office/drawing/2014/main" id="{04E41F0F-B44C-55E0-A49E-97B2C2866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0184" y="5453858"/>
              <a:ext cx="661487" cy="661487"/>
            </a:xfrm>
            <a:prstGeom prst="rect">
              <a:avLst/>
            </a:prstGeom>
          </p:spPr>
        </p:pic>
        <p:pic>
          <p:nvPicPr>
            <p:cNvPr id="57" name="Graphic 56" descr="Repeat with solid fill">
              <a:extLst>
                <a:ext uri="{FF2B5EF4-FFF2-40B4-BE49-F238E27FC236}">
                  <a16:creationId xmlns:a16="http://schemas.microsoft.com/office/drawing/2014/main" id="{8E74D8D5-A1AA-7B9D-FBE4-261017EDB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4050" y="4615501"/>
              <a:ext cx="658368" cy="658368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B1B742BB-9D6A-8BB6-2536-D9BE08D0507F}"/>
              </a:ext>
            </a:extLst>
          </p:cNvPr>
          <p:cNvSpPr txBox="1"/>
          <p:nvPr/>
        </p:nvSpPr>
        <p:spPr>
          <a:xfrm>
            <a:off x="5792510" y="6243982"/>
            <a:ext cx="1654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الواجهة (1)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C4134E5-1A05-AAA3-A743-52B126EFBCC6}"/>
              </a:ext>
            </a:extLst>
          </p:cNvPr>
          <p:cNvSpPr txBox="1"/>
          <p:nvPr/>
        </p:nvSpPr>
        <p:spPr>
          <a:xfrm>
            <a:off x="2117430" y="6240900"/>
            <a:ext cx="1654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الواجهة (2)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14D515A-6F07-3A7F-ED4F-3DB070CC8A6E}"/>
              </a:ext>
            </a:extLst>
          </p:cNvPr>
          <p:cNvSpPr txBox="1"/>
          <p:nvPr/>
        </p:nvSpPr>
        <p:spPr>
          <a:xfrm>
            <a:off x="19072" y="3010956"/>
            <a:ext cx="12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/>
              <a:t>عند النقر تُفتح واجهة التعليمات</a:t>
            </a:r>
            <a:endParaRPr lang="en-US" sz="1400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A33A6DF-C8FF-DC52-4D3B-E86D54084820}"/>
              </a:ext>
            </a:extLst>
          </p:cNvPr>
          <p:cNvSpPr txBox="1"/>
          <p:nvPr/>
        </p:nvSpPr>
        <p:spPr>
          <a:xfrm>
            <a:off x="-45163" y="5522949"/>
            <a:ext cx="130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/>
              <a:t>عند النقر تُفتح واجهة الإعدادات</a:t>
            </a:r>
            <a:endParaRPr lang="en-US" sz="1400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2A4F02E-BA8E-9309-B3AE-CE6473915EAB}"/>
              </a:ext>
            </a:extLst>
          </p:cNvPr>
          <p:cNvSpPr txBox="1"/>
          <p:nvPr/>
        </p:nvSpPr>
        <p:spPr>
          <a:xfrm>
            <a:off x="17193" y="3813974"/>
            <a:ext cx="12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/>
              <a:t>التراجع </a:t>
            </a:r>
            <a:br>
              <a:rPr lang="ar-SA" sz="1400" b="1" dirty="0"/>
            </a:br>
            <a:r>
              <a:rPr lang="ar-SA" sz="1400" b="1" dirty="0"/>
              <a:t>عن أخر خطوة</a:t>
            </a:r>
            <a:endParaRPr lang="en-US" sz="1400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FC0716-3E23-EACD-58AF-10432E0F9302}"/>
              </a:ext>
            </a:extLst>
          </p:cNvPr>
          <p:cNvSpPr txBox="1"/>
          <p:nvPr/>
        </p:nvSpPr>
        <p:spPr>
          <a:xfrm>
            <a:off x="2350" y="4682961"/>
            <a:ext cx="12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/>
              <a:t>إعادة اللعبة الحالية</a:t>
            </a:r>
            <a:endParaRPr lang="en-US" sz="14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A90D7D-E035-31CC-8543-657CF2D1C505}"/>
              </a:ext>
            </a:extLst>
          </p:cNvPr>
          <p:cNvSpPr txBox="1"/>
          <p:nvPr/>
        </p:nvSpPr>
        <p:spPr>
          <a:xfrm>
            <a:off x="8250088" y="5683391"/>
            <a:ext cx="9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/>
              <a:t>من الذي فاز بالضبط؟</a:t>
            </a:r>
            <a:endParaRPr lang="en-US" sz="1400" b="1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EDCA54F-71F7-DA05-F877-31B52AC4B101}"/>
              </a:ext>
            </a:extLst>
          </p:cNvPr>
          <p:cNvGrpSpPr/>
          <p:nvPr/>
        </p:nvGrpSpPr>
        <p:grpSpPr>
          <a:xfrm>
            <a:off x="4933501" y="2849141"/>
            <a:ext cx="3271520" cy="3440736"/>
            <a:chOff x="4933501" y="2849141"/>
            <a:chExt cx="3271520" cy="344073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8AC1F8-13DA-C0D1-C585-91670CEBA1DE}"/>
                </a:ext>
              </a:extLst>
            </p:cNvPr>
            <p:cNvSpPr/>
            <p:nvPr/>
          </p:nvSpPr>
          <p:spPr>
            <a:xfrm>
              <a:off x="4933501" y="2849141"/>
              <a:ext cx="3271520" cy="33388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3062FF-6C67-27F9-D990-086BD9FEC381}"/>
                </a:ext>
              </a:extLst>
            </p:cNvPr>
            <p:cNvSpPr/>
            <p:nvPr/>
          </p:nvSpPr>
          <p:spPr>
            <a:xfrm>
              <a:off x="4991937" y="4490884"/>
              <a:ext cx="495323" cy="4603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06557B-3AF8-5D8C-E2E4-7DC13DB4E21A}"/>
                </a:ext>
              </a:extLst>
            </p:cNvPr>
            <p:cNvSpPr/>
            <p:nvPr/>
          </p:nvSpPr>
          <p:spPr>
            <a:xfrm>
              <a:off x="5675959" y="4516615"/>
              <a:ext cx="495323" cy="4603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E6E551-DC95-BE7F-B0FC-F36CF89CBB41}"/>
                </a:ext>
              </a:extLst>
            </p:cNvPr>
            <p:cNvSpPr/>
            <p:nvPr/>
          </p:nvSpPr>
          <p:spPr>
            <a:xfrm>
              <a:off x="6332170" y="4484196"/>
              <a:ext cx="495323" cy="46037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AFC6DB-640E-1125-B87F-C0BB9613EB8D}"/>
                </a:ext>
              </a:extLst>
            </p:cNvPr>
            <p:cNvSpPr/>
            <p:nvPr/>
          </p:nvSpPr>
          <p:spPr>
            <a:xfrm>
              <a:off x="5137680" y="5073735"/>
              <a:ext cx="495323" cy="4603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28AC3A7-7709-D0FE-C462-8D9AAFD721B5}"/>
                </a:ext>
              </a:extLst>
            </p:cNvPr>
            <p:cNvSpPr/>
            <p:nvPr/>
          </p:nvSpPr>
          <p:spPr>
            <a:xfrm>
              <a:off x="5737384" y="5030832"/>
              <a:ext cx="583761" cy="3657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118B75C-6BA6-B1D5-DB09-E3B183559692}"/>
                </a:ext>
              </a:extLst>
            </p:cNvPr>
            <p:cNvSpPr/>
            <p:nvPr/>
          </p:nvSpPr>
          <p:spPr>
            <a:xfrm>
              <a:off x="6435052" y="5141220"/>
              <a:ext cx="495323" cy="4603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8EBCA5-7012-FEE0-FE2A-6FCCBF47FEEB}"/>
                </a:ext>
              </a:extLst>
            </p:cNvPr>
            <p:cNvSpPr/>
            <p:nvPr/>
          </p:nvSpPr>
          <p:spPr>
            <a:xfrm>
              <a:off x="5049242" y="5624654"/>
              <a:ext cx="672200" cy="4603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A2532A-97D3-EE53-9D6E-DCFAD0A99FA5}"/>
                </a:ext>
              </a:extLst>
            </p:cNvPr>
            <p:cNvSpPr/>
            <p:nvPr/>
          </p:nvSpPr>
          <p:spPr>
            <a:xfrm>
              <a:off x="5800364" y="5571718"/>
              <a:ext cx="495323" cy="4603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019DC6-B916-6EFE-D16C-E3AE53ABCF8A}"/>
                </a:ext>
              </a:extLst>
            </p:cNvPr>
            <p:cNvSpPr/>
            <p:nvPr/>
          </p:nvSpPr>
          <p:spPr>
            <a:xfrm>
              <a:off x="6374609" y="5688603"/>
              <a:ext cx="495323" cy="4603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D5673B-95E9-A2B0-ED2C-DE765993FCFA}"/>
                </a:ext>
              </a:extLst>
            </p:cNvPr>
            <p:cNvSpPr txBox="1"/>
            <p:nvPr/>
          </p:nvSpPr>
          <p:spPr>
            <a:xfrm>
              <a:off x="4933501" y="2869787"/>
              <a:ext cx="327152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1400" b="1" dirty="0">
                  <a:cs typeface="+mj-cs"/>
                </a:rPr>
                <a:t>تعليمات اللعبة:</a:t>
              </a:r>
            </a:p>
            <a:p>
              <a:pPr marL="342900" indent="-342900" algn="just" rtl="1">
                <a:buFont typeface="+mj-lt"/>
                <a:buAutoNum type="arabicPeriod"/>
              </a:pPr>
              <a:r>
                <a:rPr lang="ar-SA" sz="1100" b="1" i="0" dirty="0">
                  <a:solidFill>
                    <a:srgbClr val="4A4A4A"/>
                  </a:solidFill>
                  <a:effectLst/>
                  <a:latin typeface="Roboto" panose="02000000000000000000" pitchFamily="2" charset="0"/>
                  <a:cs typeface="+mj-cs"/>
                </a:rPr>
                <a:t>إذا كنت أنت </a:t>
              </a:r>
              <a:r>
                <a:rPr lang="en-US" sz="1100" b="1" i="0" dirty="0">
                  <a:solidFill>
                    <a:srgbClr val="4A4A4A"/>
                  </a:solidFill>
                  <a:effectLst/>
                  <a:latin typeface="Roboto" panose="02000000000000000000" pitchFamily="2" charset="0"/>
                  <a:cs typeface="+mj-cs"/>
                </a:rPr>
                <a:t>X ، </a:t>
              </a:r>
              <a:r>
                <a:rPr lang="ar-SA" sz="1100" b="1" i="0" dirty="0">
                  <a:solidFill>
                    <a:srgbClr val="4A4A4A"/>
                  </a:solidFill>
                  <a:effectLst/>
                  <a:latin typeface="Roboto" panose="02000000000000000000" pitchFamily="2" charset="0"/>
                  <a:cs typeface="+mj-cs"/>
                </a:rPr>
                <a:t>فإن صديقك أو الكمبيوتر في هذه الحالة يكون </a:t>
              </a:r>
              <a:r>
                <a:rPr lang="en-US" sz="1100" b="1" i="0" dirty="0">
                  <a:solidFill>
                    <a:srgbClr val="4A4A4A"/>
                  </a:solidFill>
                  <a:effectLst/>
                  <a:latin typeface="Roboto" panose="02000000000000000000" pitchFamily="2" charset="0"/>
                  <a:cs typeface="+mj-cs"/>
                </a:rPr>
                <a:t>O</a:t>
              </a:r>
              <a:r>
                <a:rPr lang="ar-SA" sz="1100" b="1" dirty="0">
                  <a:solidFill>
                    <a:srgbClr val="4A4A4A"/>
                  </a:solidFill>
                  <a:latin typeface="Roboto" panose="02000000000000000000" pitchFamily="2" charset="0"/>
                  <a:cs typeface="+mj-cs"/>
                </a:rPr>
                <a:t>. </a:t>
              </a:r>
              <a:r>
                <a:rPr lang="ar-SA" sz="1100" b="1" i="0" dirty="0">
                  <a:solidFill>
                    <a:srgbClr val="4A4A4A"/>
                  </a:solidFill>
                  <a:effectLst/>
                  <a:latin typeface="Roboto" panose="02000000000000000000" pitchFamily="2" charset="0"/>
                  <a:cs typeface="+mj-cs"/>
                </a:rPr>
                <a:t>حيث يتناوب اللاعبون على وضع علاماتهم في مربعات فارغة.</a:t>
              </a:r>
            </a:p>
            <a:p>
              <a:pPr marL="342900" indent="-342900" algn="just" rtl="1">
                <a:buFont typeface="+mj-lt"/>
                <a:buAutoNum type="arabicPeriod"/>
              </a:pPr>
              <a:r>
                <a:rPr lang="ar-SA" sz="1100" b="1" i="0" dirty="0">
                  <a:solidFill>
                    <a:srgbClr val="4A4A4A"/>
                  </a:solidFill>
                  <a:effectLst/>
                  <a:latin typeface="Roboto" panose="02000000000000000000" pitchFamily="2" charset="0"/>
                  <a:cs typeface="+mj-cs"/>
                </a:rPr>
                <a:t>الفائز في لعبة اكس او هو أول لاعب تمكن من وضع 3 علامات متتالية في مربع اللعبة (لأعلى أو لأسفل</a:t>
              </a:r>
              <a:r>
                <a:rPr lang="en-US" sz="1100" b="1" i="0" dirty="0">
                  <a:solidFill>
                    <a:srgbClr val="4A4A4A"/>
                  </a:solidFill>
                  <a:effectLst/>
                  <a:latin typeface="Roboto" panose="02000000000000000000" pitchFamily="2" charset="0"/>
                  <a:cs typeface="+mj-cs"/>
                </a:rPr>
                <a:t> </a:t>
              </a:r>
              <a:r>
                <a:rPr lang="ar-SA" sz="1100" b="1" i="0" dirty="0">
                  <a:solidFill>
                    <a:srgbClr val="4A4A4A"/>
                  </a:solidFill>
                  <a:effectLst/>
                  <a:latin typeface="Roboto" panose="02000000000000000000" pitchFamily="2" charset="0"/>
                  <a:cs typeface="+mj-cs"/>
                </a:rPr>
                <a:t>أو</a:t>
              </a:r>
              <a:r>
                <a:rPr lang="en-US" sz="1100" b="1" i="0" dirty="0">
                  <a:solidFill>
                    <a:srgbClr val="4A4A4A"/>
                  </a:solidFill>
                  <a:effectLst/>
                  <a:latin typeface="Roboto" panose="02000000000000000000" pitchFamily="2" charset="0"/>
                  <a:cs typeface="+mj-cs"/>
                </a:rPr>
                <a:t> </a:t>
              </a:r>
              <a:r>
                <a:rPr lang="ar-SA" sz="1100" b="1" i="0" dirty="0">
                  <a:solidFill>
                    <a:srgbClr val="4A4A4A"/>
                  </a:solidFill>
                  <a:effectLst/>
                  <a:latin typeface="Roboto" panose="02000000000000000000" pitchFamily="2" charset="0"/>
                  <a:cs typeface="+mj-cs"/>
                </a:rPr>
                <a:t>مائل).</a:t>
              </a:r>
            </a:p>
            <a:p>
              <a:pPr marL="342900" indent="-342900" algn="just" rtl="1">
                <a:buFont typeface="+mj-lt"/>
                <a:buAutoNum type="arabicPeriod"/>
              </a:pPr>
              <a:r>
                <a:rPr lang="ar-SA" sz="1100" b="1" i="0" dirty="0">
                  <a:solidFill>
                    <a:srgbClr val="4A4A4A"/>
                  </a:solidFill>
                  <a:effectLst/>
                  <a:latin typeface="Roboto" panose="02000000000000000000" pitchFamily="2" charset="0"/>
                  <a:cs typeface="+mj-cs"/>
                </a:rPr>
                <a:t>عندما تمتلئ جميع المربعات التسعة، تنتهي اللعبة.</a:t>
              </a:r>
            </a:p>
            <a:p>
              <a:pPr marL="342900" indent="-342900" algn="just" rtl="1">
                <a:buFont typeface="+mj-lt"/>
                <a:buAutoNum type="arabicPeriod"/>
              </a:pPr>
              <a:r>
                <a:rPr lang="ar-SA" sz="1100" b="1" i="0" dirty="0">
                  <a:solidFill>
                    <a:srgbClr val="4A4A4A"/>
                  </a:solidFill>
                  <a:effectLst/>
                  <a:latin typeface="Roboto" panose="02000000000000000000" pitchFamily="2" charset="0"/>
                  <a:cs typeface="+mj-cs"/>
                </a:rPr>
                <a:t>إذا لم يكن لدى اللاعب 3 علامات متتالية، تنتهي اللعبة بالتعادل.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0CC055-1BF0-22EE-FB5A-C5423BBE1B17}"/>
                </a:ext>
              </a:extLst>
            </p:cNvPr>
            <p:cNvSpPr txBox="1"/>
            <p:nvPr/>
          </p:nvSpPr>
          <p:spPr>
            <a:xfrm>
              <a:off x="7102543" y="4990872"/>
              <a:ext cx="852883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1600" b="1" dirty="0">
                  <a:solidFill>
                    <a:schemeClr val="bg1"/>
                  </a:solidFill>
                  <a:latin typeface="Roboto" panose="02000000000000000000" pitchFamily="2" charset="0"/>
                  <a:cs typeface="+mj-cs"/>
                </a:rPr>
                <a:t>تراجع</a:t>
              </a:r>
              <a:endParaRPr lang="ar-SA" sz="12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cs typeface="+mj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70617AF-36ED-988C-FAD3-9C50F3FA52A8}"/>
                </a:ext>
              </a:extLst>
            </p:cNvPr>
            <p:cNvSpPr txBox="1"/>
            <p:nvPr/>
          </p:nvSpPr>
          <p:spPr>
            <a:xfrm>
              <a:off x="7111035" y="5344837"/>
              <a:ext cx="852883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1600" b="1" dirty="0">
                  <a:solidFill>
                    <a:schemeClr val="bg1"/>
                  </a:solidFill>
                  <a:latin typeface="Roboto" panose="02000000000000000000" pitchFamily="2" charset="0"/>
                  <a:cs typeface="+mj-cs"/>
                </a:rPr>
                <a:t>إعادة</a:t>
              </a:r>
              <a:endParaRPr lang="ar-SA" sz="12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cs typeface="+mj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434BDA-3628-FB9B-673D-3CC2CA226834}"/>
                </a:ext>
              </a:extLst>
            </p:cNvPr>
            <p:cNvSpPr txBox="1"/>
            <p:nvPr/>
          </p:nvSpPr>
          <p:spPr>
            <a:xfrm>
              <a:off x="7009031" y="4594779"/>
              <a:ext cx="1046647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1600" b="1" dirty="0">
                  <a:solidFill>
                    <a:schemeClr val="bg1"/>
                  </a:solidFill>
                  <a:latin typeface="Roboto" panose="02000000000000000000" pitchFamily="2" charset="0"/>
                  <a:cs typeface="+mj-cs"/>
                </a:rPr>
                <a:t>O 2/4 X</a:t>
              </a:r>
              <a:endParaRPr lang="ar-SA" sz="12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cs typeface="+mj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97AE19B-CC69-BAD4-AFE2-7929D89A9836}"/>
                </a:ext>
              </a:extLst>
            </p:cNvPr>
            <p:cNvSpPr/>
            <p:nvPr/>
          </p:nvSpPr>
          <p:spPr>
            <a:xfrm>
              <a:off x="5033549" y="4571333"/>
              <a:ext cx="274320" cy="274320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F517CB7-6D53-4650-C661-A044F957F315}"/>
                </a:ext>
              </a:extLst>
            </p:cNvPr>
            <p:cNvSpPr/>
            <p:nvPr/>
          </p:nvSpPr>
          <p:spPr>
            <a:xfrm>
              <a:off x="5235192" y="5161565"/>
              <a:ext cx="274320" cy="274320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A291AC8-AAE7-9082-2ED0-8199A4E86AC0}"/>
                </a:ext>
              </a:extLst>
            </p:cNvPr>
            <p:cNvSpPr/>
            <p:nvPr/>
          </p:nvSpPr>
          <p:spPr>
            <a:xfrm>
              <a:off x="5835132" y="5101162"/>
              <a:ext cx="274320" cy="274320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8BC7B47-741D-4E7A-024F-318D774C94DB}"/>
                </a:ext>
              </a:extLst>
            </p:cNvPr>
            <p:cNvSpPr/>
            <p:nvPr/>
          </p:nvSpPr>
          <p:spPr>
            <a:xfrm>
              <a:off x="5221584" y="5716150"/>
              <a:ext cx="274320" cy="274320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ultiplication Sign 67">
              <a:extLst>
                <a:ext uri="{FF2B5EF4-FFF2-40B4-BE49-F238E27FC236}">
                  <a16:creationId xmlns:a16="http://schemas.microsoft.com/office/drawing/2014/main" id="{366E10D9-C834-EF33-3C13-A678CA8F302E}"/>
                </a:ext>
              </a:extLst>
            </p:cNvPr>
            <p:cNvSpPr/>
            <p:nvPr/>
          </p:nvSpPr>
          <p:spPr>
            <a:xfrm>
              <a:off x="5545696" y="4384813"/>
              <a:ext cx="666307" cy="722586"/>
            </a:xfrm>
            <a:prstGeom prst="mathMultiply">
              <a:avLst>
                <a:gd name="adj1" fmla="val 138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Multiplication Sign 68">
              <a:extLst>
                <a:ext uri="{FF2B5EF4-FFF2-40B4-BE49-F238E27FC236}">
                  <a16:creationId xmlns:a16="http://schemas.microsoft.com/office/drawing/2014/main" id="{FC68F48B-410A-94A2-E920-516A3F461ABF}"/>
                </a:ext>
              </a:extLst>
            </p:cNvPr>
            <p:cNvSpPr/>
            <p:nvPr/>
          </p:nvSpPr>
          <p:spPr>
            <a:xfrm>
              <a:off x="6236107" y="4373304"/>
              <a:ext cx="666307" cy="722586"/>
            </a:xfrm>
            <a:prstGeom prst="mathMultiply">
              <a:avLst>
                <a:gd name="adj1" fmla="val 138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Multiplication Sign 69">
              <a:extLst>
                <a:ext uri="{FF2B5EF4-FFF2-40B4-BE49-F238E27FC236}">
                  <a16:creationId xmlns:a16="http://schemas.microsoft.com/office/drawing/2014/main" id="{2293A6BC-F368-92F3-B6B4-AD93D55BD075}"/>
                </a:ext>
              </a:extLst>
            </p:cNvPr>
            <p:cNvSpPr/>
            <p:nvPr/>
          </p:nvSpPr>
          <p:spPr>
            <a:xfrm>
              <a:off x="6366415" y="5035239"/>
              <a:ext cx="666307" cy="722586"/>
            </a:xfrm>
            <a:prstGeom prst="mathMultiply">
              <a:avLst>
                <a:gd name="adj1" fmla="val 138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0E7E1E2-B5B9-7E53-65E5-E22A09536DD4}"/>
                </a:ext>
              </a:extLst>
            </p:cNvPr>
            <p:cNvSpPr txBox="1"/>
            <p:nvPr/>
          </p:nvSpPr>
          <p:spPr>
            <a:xfrm>
              <a:off x="7096657" y="5723476"/>
              <a:ext cx="852883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1600" b="1" dirty="0">
                  <a:solidFill>
                    <a:schemeClr val="bg1"/>
                  </a:solidFill>
                  <a:latin typeface="Roboto" panose="02000000000000000000" pitchFamily="2" charset="0"/>
                  <a:cs typeface="+mj-cs"/>
                </a:rPr>
                <a:t>لقد فزت</a:t>
              </a:r>
              <a:endParaRPr lang="ar-SA" sz="12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cs typeface="+mj-cs"/>
              </a:endParaRPr>
            </a:p>
          </p:txBody>
        </p:sp>
        <p:sp>
          <p:nvSpPr>
            <p:cNvPr id="87" name="Multiplication Sign 86">
              <a:extLst>
                <a:ext uri="{FF2B5EF4-FFF2-40B4-BE49-F238E27FC236}">
                  <a16:creationId xmlns:a16="http://schemas.microsoft.com/office/drawing/2014/main" id="{6BDDBA5E-600C-48A5-5338-850ED5583A34}"/>
                </a:ext>
              </a:extLst>
            </p:cNvPr>
            <p:cNvSpPr/>
            <p:nvPr/>
          </p:nvSpPr>
          <p:spPr>
            <a:xfrm>
              <a:off x="6295725" y="5567291"/>
              <a:ext cx="666307" cy="722586"/>
            </a:xfrm>
            <a:prstGeom prst="mathMultiply">
              <a:avLst>
                <a:gd name="adj1" fmla="val 138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904204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chemeClr val="accent1"/>
                </a:solidFill>
              </a:rPr>
              <a:t>المواصفات العامة لإنشاء واجهة مستخدم جيدة </a:t>
            </a:r>
            <a:br>
              <a:rPr lang="ar-SA" sz="3200" b="1" dirty="0">
                <a:solidFill>
                  <a:schemeClr val="accent1"/>
                </a:solidFill>
              </a:rPr>
            </a:br>
            <a:r>
              <a:rPr lang="ar-SA" sz="3200" b="1" dirty="0">
                <a:solidFill>
                  <a:schemeClr val="accent1"/>
                </a:solidFill>
              </a:rPr>
              <a:t>تمنح تجربة مستخدم جيدة أيضاً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SA" sz="2800" b="1" dirty="0"/>
              <a:t>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42</a:t>
            </a:fld>
            <a:endParaRPr lang="ar-SA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5E930D3-AB0B-A8CF-560D-004BC1B47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750915"/>
              </p:ext>
            </p:extLst>
          </p:nvPr>
        </p:nvGraphicFramePr>
        <p:xfrm>
          <a:off x="1034248" y="2161309"/>
          <a:ext cx="7075504" cy="390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773380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03722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نشاط منزلي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5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فردي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تبحث الطالبة عن كيفية انشاء لعبة إكس أو بواسطة </a:t>
                      </a:r>
                      <a:r>
                        <a:rPr lang="ar-SA" sz="1800" b="1" dirty="0" err="1"/>
                        <a:t>سكراتش</a:t>
                      </a:r>
                      <a:r>
                        <a:rPr lang="ar-SA" sz="1800" b="1" dirty="0"/>
                        <a:t>.</a:t>
                      </a:r>
                      <a:endParaRPr kumimoji="0" lang="ar-S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98757" y="1484784"/>
            <a:ext cx="8937738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طالبتي الباحثة،، 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مستعينة بمحرك بحث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Google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)،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ابحثي عن </a:t>
            </a:r>
            <a:r>
              <a:rPr lang="ar-SA" sz="2800" b="1" dirty="0"/>
              <a:t>كيفية انشاء لعبة (إكس أو) بواسطة </a:t>
            </a:r>
            <a:r>
              <a:rPr lang="ar-SA" sz="2800" b="1" dirty="0" err="1"/>
              <a:t>سكراتش</a:t>
            </a:r>
            <a:r>
              <a:rPr lang="ar-SA" sz="2800" b="1" dirty="0"/>
              <a:t>.</a:t>
            </a:r>
            <a:endParaRPr lang="ar-SA" sz="2800" b="1" dirty="0">
              <a:solidFill>
                <a:prstClr val="black"/>
              </a:solidFill>
              <a:latin typeface="Cambria" panose="02040503050406030204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6058B-69DE-A985-2295-E844128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43</a:t>
            </a:fld>
            <a:endParaRPr lang="ar-S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7DF5E2-FDDD-B55E-4E78-28C2A9F5DD4F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مصادر خارجية</a:t>
            </a: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C30F16-EA20-5C42-703F-218C2BFC9319}"/>
              </a:ext>
            </a:extLst>
          </p:cNvPr>
          <p:cNvGrpSpPr/>
          <p:nvPr/>
        </p:nvGrpSpPr>
        <p:grpSpPr>
          <a:xfrm>
            <a:off x="2723060" y="4463775"/>
            <a:ext cx="3689132" cy="2075137"/>
            <a:chOff x="2723060" y="4463775"/>
            <a:chExt cx="3689132" cy="2075137"/>
          </a:xfrm>
        </p:grpSpPr>
        <p:pic>
          <p:nvPicPr>
            <p:cNvPr id="2050" name="Picture 2" descr="تصميم و برمجة لعبة على برنامج سكراتش Scratch - YouTube">
              <a:extLst>
                <a:ext uri="{FF2B5EF4-FFF2-40B4-BE49-F238E27FC236}">
                  <a16:creationId xmlns:a16="http://schemas.microsoft.com/office/drawing/2014/main" id="{90CF524F-9762-C83F-A397-BDEDD8374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060" y="4463775"/>
              <a:ext cx="3689132" cy="207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كيفية انشاء لعبة XO بالجافا سكريبت - YouTube">
              <a:extLst>
                <a:ext uri="{FF2B5EF4-FFF2-40B4-BE49-F238E27FC236}">
                  <a16:creationId xmlns:a16="http://schemas.microsoft.com/office/drawing/2014/main" id="{68E3419D-2949-869D-D7BF-CFCEC564E3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8" t="20932" r="34598" b="22465"/>
            <a:stretch/>
          </p:blipFill>
          <p:spPr bwMode="auto">
            <a:xfrm>
              <a:off x="4855779" y="5165439"/>
              <a:ext cx="965388" cy="98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495454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b="1" dirty="0">
                <a:solidFill>
                  <a:schemeClr val="accent1"/>
                </a:solidFill>
              </a:rPr>
              <a:t>أمثلة لبرامج إنشاء تطبيقات الهواتف الذكية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SA" sz="2800" b="1" dirty="0"/>
              <a:t>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44</a:t>
            </a:fld>
            <a:endParaRPr lang="ar-SA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51B0F4-1681-9C3B-2A1A-778141BDA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2"/>
          <a:stretch/>
        </p:blipFill>
        <p:spPr>
          <a:xfrm>
            <a:off x="1691600" y="2141058"/>
            <a:ext cx="5627128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9916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80909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5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1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تذكر الطالبة مميزات استخدام برنامج مطور التطبيقات 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98758" y="1484784"/>
            <a:ext cx="8937738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طالبتي العزيزة،، 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لديك العديد من البرامج المستخدمة </a:t>
            </a:r>
            <a:r>
              <a:rPr lang="ar-SA" sz="24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لإنشاء وتطوير تطبيقات الهواتف الذكية </a:t>
            </a:r>
            <a:r>
              <a:rPr lang="ar-SA" sz="24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المطروحة في السوق، حددي المواصفات التي ترغبينها ليساعدك البائع في اختيار البرنامج الأنسب: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6058B-69DE-A985-2295-E844128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45</a:t>
            </a:fld>
            <a:endParaRPr lang="ar-S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BB4BC4-A25C-C948-D9DB-1F83501322F3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ربط بالحياة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B88367-6DD1-5B7B-2706-596F3D4C4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79691"/>
              </p:ext>
            </p:extLst>
          </p:nvPr>
        </p:nvGraphicFramePr>
        <p:xfrm>
          <a:off x="150978" y="3464929"/>
          <a:ext cx="8885517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3781">
                  <a:extLst>
                    <a:ext uri="{9D8B030D-6E8A-4147-A177-3AD203B41FA5}">
                      <a16:colId xmlns:a16="http://schemas.microsoft.com/office/drawing/2014/main" val="3835797403"/>
                    </a:ext>
                  </a:extLst>
                </a:gridCol>
                <a:gridCol w="4201736">
                  <a:extLst>
                    <a:ext uri="{9D8B030D-6E8A-4147-A177-3AD203B41FA5}">
                      <a16:colId xmlns:a16="http://schemas.microsoft.com/office/drawing/2014/main" val="296156998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2. استخدام اللبنات دون حاجة لكتابة الكود البرمجي وتقليل الأخطاء والوقت اللازم لإنشاء التطبيق.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1. كتابة الكود البرمجي لزيادة احترافية التطبيق، ولكن يحتاج خبرة ويستغرق وقت أطول.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32397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4. سهولة مشاركة التطبيقات المنتجة والنشر.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3. عدم مشاركة التطبيقات المنتجة إلا بقيود.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4502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6. 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التخزين المحلي في الجهاز.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5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. التخزين المحلي في الجهاز </a:t>
                      </a:r>
                      <a:r>
                        <a:rPr kumimoji="0" lang="ar-SA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والسحابي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8261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8. 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الخصوصية وعدم الوصول إلى ملفات الهاتف.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7. سهولة الوصول إلى ملفات الهاتف.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393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28245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b="1" dirty="0">
                <a:solidFill>
                  <a:schemeClr val="accent1"/>
                </a:solidFill>
              </a:rPr>
              <a:t>أمثلة لبرامج إنشاء تطبيقات الهواتف الذكية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SA" sz="2800" b="1" dirty="0"/>
              <a:t>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46</a:t>
            </a:fld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0EBED17-3388-273C-DD5A-F8EA94B53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2" y="1626774"/>
            <a:ext cx="6934455" cy="38295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FC84493-81F9-CFCD-2B15-F0DFC1A0C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772" y="5502830"/>
            <a:ext cx="6934455" cy="9682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4166DD-11A3-27F6-9844-D3DA8B257514}"/>
              </a:ext>
            </a:extLst>
          </p:cNvPr>
          <p:cNvSpPr/>
          <p:nvPr/>
        </p:nvSpPr>
        <p:spPr>
          <a:xfrm>
            <a:off x="1965434" y="2280745"/>
            <a:ext cx="2375338" cy="451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اختيار وزارة التعليم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112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b="1" dirty="0">
                <a:solidFill>
                  <a:schemeClr val="accent1"/>
                </a:solidFill>
              </a:rPr>
              <a:t>مميزات استخدام برنامج مطور التطبيقات </a:t>
            </a:r>
            <a:r>
              <a:rPr lang="en-US" sz="3600" b="1" dirty="0">
                <a:solidFill>
                  <a:schemeClr val="accent1"/>
                </a:solidFill>
              </a:rPr>
              <a:t>MIT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en-US" sz="2400" b="1" dirty="0"/>
              <a:t> </a:t>
            </a:r>
            <a:endParaRPr lang="ar-SA" sz="2400" b="1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47</a:t>
            </a:fld>
            <a:endParaRPr lang="ar-SA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3FBF18-C2D4-8964-31B4-E48D62BD8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537779"/>
              </p:ext>
            </p:extLst>
          </p:nvPr>
        </p:nvGraphicFramePr>
        <p:xfrm>
          <a:off x="967412" y="2101877"/>
          <a:ext cx="7075504" cy="390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644013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56158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6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2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فردي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توجه الطالبة أي سؤال عن الدرس إلى معلمتها أو زميلتها.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tar: 5 Points 1">
            <a:extLst>
              <a:ext uri="{FF2B5EF4-FFF2-40B4-BE49-F238E27FC236}">
                <a16:creationId xmlns:a16="http://schemas.microsoft.com/office/drawing/2014/main" id="{01339576-D68C-42EB-BA08-2C1CD8EF322F}"/>
              </a:ext>
            </a:extLst>
          </p:cNvPr>
          <p:cNvSpPr/>
          <p:nvPr/>
        </p:nvSpPr>
        <p:spPr>
          <a:xfrm>
            <a:off x="538777" y="1741400"/>
            <a:ext cx="504056" cy="57097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إرسال سؤال">
            <a:extLst>
              <a:ext uri="{FF2B5EF4-FFF2-40B4-BE49-F238E27FC236}">
                <a16:creationId xmlns:a16="http://schemas.microsoft.com/office/drawing/2014/main" id="{11D824DA-918B-A0BD-BEB9-870AA255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89" y="2484089"/>
            <a:ext cx="3877022" cy="2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74F996-E419-9457-DB73-12A732489314}"/>
              </a:ext>
            </a:extLst>
          </p:cNvPr>
          <p:cNvSpPr txBox="1"/>
          <p:nvPr/>
        </p:nvSpPr>
        <p:spPr>
          <a:xfrm>
            <a:off x="914401" y="1699392"/>
            <a:ext cx="1088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نقطة إضافية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ECE0B5-E424-9070-6418-E5C345B4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503247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90010" y="1484784"/>
            <a:ext cx="8946485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>
              <a:lnSpc>
                <a:spcPct val="150000"/>
              </a:lnSpc>
              <a:spcBef>
                <a:spcPct val="20000"/>
              </a:spcBef>
              <a:defRPr/>
            </a:pPr>
            <a:endParaRPr lang="ar-SA" sz="20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167924"/>
              </p:ext>
            </p:extLst>
          </p:nvPr>
        </p:nvGraphicFramePr>
        <p:xfrm>
          <a:off x="90010" y="116632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7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1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تقويم ختامي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484784"/>
            <a:ext cx="8946485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rtl="1">
              <a:defRPr/>
            </a:pPr>
            <a:endParaRPr lang="ar-SA" sz="1000" b="1" dirty="0">
              <a:solidFill>
                <a:srgbClr val="0070C0"/>
              </a:solidFill>
            </a:endParaRPr>
          </a:p>
          <a:p>
            <a:pPr indent="-36000" algn="ctr" rtl="1">
              <a:defRPr/>
            </a:pPr>
            <a:r>
              <a:rPr lang="ar-SA" sz="2400" b="1" dirty="0">
                <a:solidFill>
                  <a:srgbClr val="0070C0"/>
                </a:solidFill>
              </a:rPr>
              <a:t>طالبتي العزيزة،، </a:t>
            </a: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أجيبي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 بصح أو خطأ للعبارات التالية: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80C52AE0-11AE-19E7-C61F-35B9B3556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09159"/>
              </p:ext>
            </p:extLst>
          </p:nvPr>
        </p:nvGraphicFramePr>
        <p:xfrm>
          <a:off x="107504" y="2274570"/>
          <a:ext cx="8928991" cy="3150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68852">
                  <a:extLst>
                    <a:ext uri="{9D8B030D-6E8A-4147-A177-3AD203B41FA5}">
                      <a16:colId xmlns:a16="http://schemas.microsoft.com/office/drawing/2014/main" val="3158034255"/>
                    </a:ext>
                  </a:extLst>
                </a:gridCol>
                <a:gridCol w="660139">
                  <a:extLst>
                    <a:ext uri="{9D8B030D-6E8A-4147-A177-3AD203B41FA5}">
                      <a16:colId xmlns:a16="http://schemas.microsoft.com/office/drawing/2014/main" val="2081080382"/>
                    </a:ext>
                  </a:extLst>
                </a:gridCol>
              </a:tblGrid>
              <a:tr h="518617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/>
                        <a:t>العبارة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/>
                        <a:t>الإجابة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41917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1. في مرحلة التطوير يتم إنشاء مخططاً يدوياً يشمل واجهات المستخدم وكيفية ارتباطها.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501711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2. يتم اعتماد التطبيق وتحميله في متجر التطبيقات في مرحلة النشر والتسويق.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799441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3. من المواصفات العامة لإنشاء واجهة مستخدم جيدة أن تكون مرنة وبسيطة.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3803304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4. من مميزات برنامج مطور التطبيقات </a:t>
                      </a:r>
                      <a:r>
                        <a:rPr lang="en-US" sz="2200" b="1" dirty="0"/>
                        <a:t>MIT</a:t>
                      </a:r>
                      <a:r>
                        <a:rPr lang="ar-SA" sz="2200" b="1" dirty="0"/>
                        <a:t>: عدم حفظ البيانات في التخزين </a:t>
                      </a:r>
                      <a:r>
                        <a:rPr lang="ar-SA" sz="2200" b="1" dirty="0" err="1"/>
                        <a:t>السحابي</a:t>
                      </a:r>
                      <a:r>
                        <a:rPr lang="ar-SA" sz="2200" b="1" dirty="0"/>
                        <a:t>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039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8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1800200"/>
          </a:xfrm>
        </p:spPr>
        <p:txBody>
          <a:bodyPr anchor="ctr">
            <a:normAutofit/>
          </a:bodyPr>
          <a:lstStyle/>
          <a:p>
            <a:pPr algn="ctr"/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الوحدة الثالثة: 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effectLst/>
              </a:rPr>
              <a:t>تطبيقات الهواتف الذكية</a:t>
            </a:r>
          </a:p>
          <a:p>
            <a:pPr algn="ctr"/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الدرس الأول: 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</a:rPr>
              <a:t>مقدمة عن 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effectLst/>
              </a:rPr>
              <a:t>تطبيقات الهواتف الذكية</a:t>
            </a:r>
            <a:endParaRPr lang="ar-SA" sz="3600" b="1" dirty="0"/>
          </a:p>
        </p:txBody>
      </p:sp>
      <p:graphicFrame>
        <p:nvGraphicFramePr>
          <p:cNvPr id="9" name="عنصر نائب للمحتوى 6">
            <a:extLst>
              <a:ext uri="{FF2B5EF4-FFF2-40B4-BE49-F238E27FC236}">
                <a16:creationId xmlns:a16="http://schemas.microsoft.com/office/drawing/2014/main" id="{F0496D90-A67C-48EF-93E5-8C7E84DB0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014197"/>
              </p:ext>
            </p:extLst>
          </p:nvPr>
        </p:nvGraphicFramePr>
        <p:xfrm>
          <a:off x="2699572" y="2204864"/>
          <a:ext cx="59766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0CC16B-5827-B9CD-2423-7754E951E4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4" y="3006673"/>
            <a:ext cx="2376264" cy="2376264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9F59AF81-7BE8-CF4E-6E10-01A1948D4B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5111" y="2618887"/>
            <a:ext cx="810113" cy="8101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837F6-BCD9-8B04-206D-38CC779E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2" name="Graphic 1" descr="Checkmark with solid fill">
            <a:extLst>
              <a:ext uri="{FF2B5EF4-FFF2-40B4-BE49-F238E27FC236}">
                <a16:creationId xmlns:a16="http://schemas.microsoft.com/office/drawing/2014/main" id="{B77A7AE9-D977-03AD-F285-CB81463BF0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0167" y="3843023"/>
            <a:ext cx="810113" cy="8101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90010" y="1484784"/>
            <a:ext cx="8946485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>
              <a:lnSpc>
                <a:spcPct val="150000"/>
              </a:lnSpc>
              <a:spcBef>
                <a:spcPct val="20000"/>
              </a:spcBef>
              <a:defRPr/>
            </a:pPr>
            <a:endParaRPr lang="ar-SA" sz="20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0010" y="116632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7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1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تقويم ختامي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484784"/>
            <a:ext cx="8946485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rtl="1">
              <a:defRPr/>
            </a:pPr>
            <a:endParaRPr lang="ar-SA" sz="1000" b="1" dirty="0">
              <a:solidFill>
                <a:srgbClr val="0070C0"/>
              </a:solidFill>
            </a:endParaRPr>
          </a:p>
          <a:p>
            <a:pPr indent="-36000" algn="ctr" rtl="1">
              <a:defRPr/>
            </a:pPr>
            <a:r>
              <a:rPr lang="ar-SA" sz="2400" b="1" dirty="0">
                <a:solidFill>
                  <a:srgbClr val="0070C0"/>
                </a:solidFill>
              </a:rPr>
              <a:t>طالبتي العزيزة،، </a:t>
            </a: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أجيبي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 بصح أو خطأ للعبارات التالية: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80C52AE0-11AE-19E7-C61F-35B9B3556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95353"/>
              </p:ext>
            </p:extLst>
          </p:nvPr>
        </p:nvGraphicFramePr>
        <p:xfrm>
          <a:off x="107504" y="2274570"/>
          <a:ext cx="8928991" cy="3150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68852">
                  <a:extLst>
                    <a:ext uri="{9D8B030D-6E8A-4147-A177-3AD203B41FA5}">
                      <a16:colId xmlns:a16="http://schemas.microsoft.com/office/drawing/2014/main" val="3158034255"/>
                    </a:ext>
                  </a:extLst>
                </a:gridCol>
                <a:gridCol w="660139">
                  <a:extLst>
                    <a:ext uri="{9D8B030D-6E8A-4147-A177-3AD203B41FA5}">
                      <a16:colId xmlns:a16="http://schemas.microsoft.com/office/drawing/2014/main" val="2081080382"/>
                    </a:ext>
                  </a:extLst>
                </a:gridCol>
              </a:tblGrid>
              <a:tr h="518617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/>
                        <a:t>العبارة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/>
                        <a:t>الإجابة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41917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1. في مرحلة التطوير يتم إنشاء مخططاً يدوياً يشمل واجهات المستخدم وكيفية ارتباطها.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خطأ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501711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2. يتم اعتماد التطبيق وتحميله في متجر التطبيقات في مرحلة النشر والتسويق.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صح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799441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3. من المواصفات العامة لإنشاء واجهة مستخدم جيدة أن تكون مرنة وبسيطة.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صح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3803304"/>
                  </a:ext>
                </a:extLst>
              </a:tr>
              <a:tr h="658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200" b="1" dirty="0"/>
                        <a:t>4. من مميزات برنامج مطور التطبيقات </a:t>
                      </a:r>
                      <a:r>
                        <a:rPr lang="en-US" sz="2200" b="1" dirty="0"/>
                        <a:t>MIT</a:t>
                      </a:r>
                      <a:r>
                        <a:rPr lang="ar-SA" sz="2200" b="1" dirty="0"/>
                        <a:t>: عدم حفظ البيانات في التخزين </a:t>
                      </a:r>
                      <a:r>
                        <a:rPr lang="ar-SA" sz="2200" b="1" dirty="0" err="1"/>
                        <a:t>السحابي</a:t>
                      </a:r>
                      <a:r>
                        <a:rPr lang="ar-SA" sz="2200" b="1" dirty="0"/>
                        <a:t>.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خطأ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039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12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الواجب المنزلي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effectLst>
                  <a:outerShdw blurRad="177800" sx="0" sy="0">
                    <a:srgbClr val="525252"/>
                  </a:outerShdw>
                </a:effectLst>
                <a:latin typeface="Times New Roman" panose="02020603050405020304" pitchFamily="18" charset="0"/>
                <a:ea typeface="+mj-ea"/>
              </a:rPr>
              <a:t> </a:t>
            </a:r>
            <a:endParaRPr lang="ar-SA" sz="4000" b="1" dirty="0">
              <a:effectLst>
                <a:outerShdw blurRad="177800" sx="0" sy="0">
                  <a:srgbClr val="525252"/>
                </a:outerShdw>
              </a:effectLst>
              <a:latin typeface="Times New Roman" panose="02020603050405020304" pitchFamily="18" charset="0"/>
              <a:ea typeface="+mj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51</a:t>
            </a:fld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E5272-D5E3-8CAD-9ECF-BA5EEF28C99D}"/>
              </a:ext>
            </a:extLst>
          </p:cNvPr>
          <p:cNvSpPr txBox="1"/>
          <p:nvPr/>
        </p:nvSpPr>
        <p:spPr>
          <a:xfrm>
            <a:off x="3575638" y="2546141"/>
            <a:ext cx="4572000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r-SA" sz="4000" b="1" dirty="0">
                <a:effectLst>
                  <a:outerShdw blurRad="177800" sx="0" sy="0">
                    <a:srgbClr val="525252"/>
                  </a:outerShdw>
                </a:effectLst>
                <a:latin typeface="Times New Roman" panose="02020603050405020304" pitchFamily="18" charset="0"/>
                <a:ea typeface="+mj-ea"/>
              </a:rPr>
              <a:t>الكتاب المدرسي</a:t>
            </a:r>
          </a:p>
          <a:p>
            <a:pPr algn="ctr">
              <a:lnSpc>
                <a:spcPct val="150000"/>
              </a:lnSpc>
            </a:pPr>
            <a:r>
              <a:rPr lang="ar-SA" sz="4000" b="1" dirty="0">
                <a:effectLst>
                  <a:outerShdw blurRad="177800" sx="0" sy="0">
                    <a:srgbClr val="525252"/>
                  </a:outerShdw>
                </a:effectLst>
                <a:latin typeface="Times New Roman" panose="02020603050405020304" pitchFamily="18" charset="0"/>
                <a:ea typeface="+mj-ea"/>
              </a:rPr>
              <a:t>صفحة 118 - تدريب 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20A65C-2C08-4A58-EC92-2655A950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1" y="2626618"/>
            <a:ext cx="2295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0058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05E4D32-B0BC-854F-5FBF-50F13DC1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52</a:t>
            </a:fld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5FE619F-0F39-2C04-7BA3-7AF1BBF16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49" y="1374130"/>
            <a:ext cx="7519301" cy="41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052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2116E1F8-AD41-434F-B86F-9D5932A1C03D}"/>
              </a:ext>
            </a:extLst>
          </p:cNvPr>
          <p:cNvSpPr txBox="1">
            <a:spLocks/>
          </p:cNvSpPr>
          <p:nvPr/>
        </p:nvSpPr>
        <p:spPr>
          <a:xfrm>
            <a:off x="1378022" y="460251"/>
            <a:ext cx="6290409" cy="12441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التقنية الرقمية 3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6E0C204-3006-4D76-BFA3-D467CE2C9561}"/>
              </a:ext>
            </a:extLst>
          </p:cNvPr>
          <p:cNvSpPr txBox="1">
            <a:spLocks/>
          </p:cNvSpPr>
          <p:nvPr/>
        </p:nvSpPr>
        <p:spPr>
          <a:xfrm>
            <a:off x="368039" y="2697068"/>
            <a:ext cx="4778240" cy="270805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اللهم اجعله علما نافعا وعملا متقبلا،،</a:t>
            </a:r>
          </a:p>
          <a:p>
            <a:pPr marL="0" marR="0" lvl="0" indent="0" algn="ctr" defTabSz="914400" rtl="1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اللهم اغفر لوالديّ وارحمهم واعفو عنهم واجعلهم في جنات النعيم،،</a:t>
            </a:r>
          </a:p>
        </p:txBody>
      </p:sp>
      <p:pic>
        <p:nvPicPr>
          <p:cNvPr id="9" name="Picture 8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D399853A-73A8-AB66-2C18-3BEE56223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157" t="8985" r="7233" b="11156"/>
          <a:stretch/>
        </p:blipFill>
        <p:spPr>
          <a:xfrm>
            <a:off x="5146279" y="2069249"/>
            <a:ext cx="3667327" cy="3305208"/>
          </a:xfrm>
          <a:prstGeom prst="rect">
            <a:avLst/>
          </a:prstGeom>
        </p:spPr>
      </p:pic>
      <p:sp>
        <p:nvSpPr>
          <p:cNvPr id="12" name="Text Box 32">
            <a:extLst>
              <a:ext uri="{FF2B5EF4-FFF2-40B4-BE49-F238E27FC236}">
                <a16:creationId xmlns:a16="http://schemas.microsoft.com/office/drawing/2014/main" id="{87EE7E35-139F-B6A8-B844-8FF5638F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244026"/>
            <a:ext cx="2002975" cy="107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المملكة العربية السعودية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وزارة التعليم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إدارة التعليم بمكة المكرمة - بنات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مكتب التعليم </a:t>
            </a:r>
            <a:r>
              <a:rPr lang="ar-SA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بالمعابدة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الثانوية الحادية والثلاثون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 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 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3469DC-65CD-FFE1-3C86-364606113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60" y="263304"/>
            <a:ext cx="1806392" cy="10039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40A768-A0E0-720A-ABE8-159FEE72A22E}"/>
              </a:ext>
            </a:extLst>
          </p:cNvPr>
          <p:cNvCxnSpPr/>
          <p:nvPr/>
        </p:nvCxnSpPr>
        <p:spPr>
          <a:xfrm>
            <a:off x="0" y="1452880"/>
            <a:ext cx="9144000" cy="0"/>
          </a:xfrm>
          <a:prstGeom prst="line">
            <a:avLst/>
          </a:prstGeom>
          <a:ln>
            <a:solidFill>
              <a:srgbClr val="C45D1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BBD23AA-741D-AD58-AB37-AD6D6E55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53</a:t>
            </a:fld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3820C-ED96-BF88-E23D-2A90C4556307}"/>
              </a:ext>
            </a:extLst>
          </p:cNvPr>
          <p:cNvSpPr txBox="1"/>
          <p:nvPr/>
        </p:nvSpPr>
        <p:spPr>
          <a:xfrm>
            <a:off x="2209004" y="6516334"/>
            <a:ext cx="4628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b="1" dirty="0"/>
              <a:t>ملاحظة: </a:t>
            </a:r>
            <a:r>
              <a:rPr lang="en-US" sz="1400" b="1" dirty="0" err="1"/>
              <a:t>العرض</a:t>
            </a:r>
            <a:r>
              <a:rPr lang="en-US" sz="1400" b="1" dirty="0"/>
              <a:t> </a:t>
            </a:r>
            <a:r>
              <a:rPr lang="en-US" sz="1400" b="1" dirty="0" err="1"/>
              <a:t>متاح</a:t>
            </a:r>
            <a:r>
              <a:rPr lang="en-US" sz="1400" b="1" dirty="0"/>
              <a:t> </a:t>
            </a:r>
            <a:r>
              <a:rPr lang="en-US" sz="1400" b="1" dirty="0" err="1"/>
              <a:t>للجميع</a:t>
            </a:r>
            <a:r>
              <a:rPr lang="en-US" sz="1400" b="1" dirty="0"/>
              <a:t> </a:t>
            </a:r>
            <a:r>
              <a:rPr lang="en-US" sz="1400" b="1" dirty="0" err="1"/>
              <a:t>ولا</a:t>
            </a:r>
            <a:r>
              <a:rPr lang="en-US" sz="1400" b="1" dirty="0"/>
              <a:t> </a:t>
            </a:r>
            <a:r>
              <a:rPr lang="en-US" sz="1400" b="1" dirty="0" err="1"/>
              <a:t>يُستخدم</a:t>
            </a:r>
            <a:r>
              <a:rPr lang="en-US" sz="1400" b="1" dirty="0"/>
              <a:t> </a:t>
            </a:r>
            <a:r>
              <a:rPr lang="en-US" sz="1400" b="1" dirty="0" err="1"/>
              <a:t>للأغراض</a:t>
            </a:r>
            <a:r>
              <a:rPr lang="en-US" sz="1400" b="1" dirty="0"/>
              <a:t> </a:t>
            </a:r>
            <a:r>
              <a:rPr lang="en-US" sz="1400" b="1" dirty="0" err="1"/>
              <a:t>التجارية</a:t>
            </a:r>
            <a:r>
              <a:rPr lang="ar-SA" sz="1400" b="1" dirty="0"/>
              <a:t>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54650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المراجع والمصادر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effectLst>
                  <a:outerShdw blurRad="177800" sx="0" sy="0">
                    <a:srgbClr val="525252"/>
                  </a:outerShdw>
                </a:effectLst>
                <a:latin typeface="Times New Roman" panose="02020603050405020304" pitchFamily="18" charset="0"/>
                <a:ea typeface="+mj-ea"/>
              </a:rPr>
              <a:t> </a:t>
            </a:r>
            <a:r>
              <a:rPr lang="ar-SA" sz="2800" b="1" dirty="0">
                <a:effectLst>
                  <a:outerShdw blurRad="177800" sx="0" sy="0">
                    <a:srgbClr val="525252"/>
                  </a:outerShdw>
                </a:effectLst>
                <a:latin typeface="Times New Roman" panose="02020603050405020304" pitchFamily="18" charset="0"/>
                <a:ea typeface="+mj-ea"/>
              </a:rPr>
              <a:t>كتاب تقنية 3 - الصف الثالث الثانوي.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800" b="1" dirty="0">
                <a:effectLst>
                  <a:outerShdw blurRad="177800" sx="0" sy="0">
                    <a:srgbClr val="525252"/>
                  </a:outerShdw>
                </a:effectLst>
                <a:latin typeface="Times New Roman" panose="02020603050405020304" pitchFamily="18" charset="0"/>
                <a:ea typeface="+mj-ea"/>
              </a:rPr>
              <a:t>دليل المعلم لتقنية 3 – الصف الثالث الثانوي.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800" b="1" dirty="0">
                <a:effectLst>
                  <a:outerShdw blurRad="177800" sx="0" sy="0">
                    <a:srgbClr val="525252"/>
                  </a:outerShdw>
                </a:effectLst>
                <a:latin typeface="Times New Roman" panose="02020603050405020304" pitchFamily="18" charset="0"/>
                <a:ea typeface="+mj-ea"/>
              </a:rPr>
              <a:t>الصور والأشكال من محرك بحث (</a:t>
            </a:r>
            <a:r>
              <a:rPr lang="en-US" sz="2800" b="1" dirty="0">
                <a:effectLst>
                  <a:outerShdw blurRad="177800" sx="0" sy="0">
                    <a:srgbClr val="525252"/>
                  </a:outerShdw>
                </a:effectLst>
                <a:latin typeface="Times New Roman" panose="02020603050405020304" pitchFamily="18" charset="0"/>
                <a:ea typeface="+mj-ea"/>
              </a:rPr>
              <a:t>Google</a:t>
            </a:r>
            <a:r>
              <a:rPr lang="ar-SA" sz="2800" b="1" dirty="0">
                <a:effectLst>
                  <a:outerShdw blurRad="177800" sx="0" sy="0">
                    <a:srgbClr val="525252"/>
                  </a:outerShdw>
                </a:effectLst>
                <a:latin typeface="Times New Roman" panose="02020603050405020304" pitchFamily="18" charset="0"/>
                <a:ea typeface="+mj-ea"/>
              </a:rPr>
              <a:t>).</a:t>
            </a:r>
            <a:endParaRPr lang="en-US" sz="2800" b="1" dirty="0">
              <a:effectLst>
                <a:outerShdw blurRad="177800" sx="0" sy="0">
                  <a:srgbClr val="525252"/>
                </a:outerShdw>
              </a:effectLst>
              <a:latin typeface="Times New Roman" panose="02020603050405020304" pitchFamily="18" charset="0"/>
              <a:ea typeface="+mj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54</a:t>
            </a:fld>
            <a:endParaRPr lang="ar-SA"/>
          </a:p>
        </p:txBody>
      </p:sp>
      <p:pic>
        <p:nvPicPr>
          <p:cNvPr id="2050" name="Picture 2" descr="76,600+ Reference Books Illustrations, Royalty-Free Vector Graphics &amp; Clip  Art - iStock | Reference materials, Medical books, Museum">
            <a:extLst>
              <a:ext uri="{FF2B5EF4-FFF2-40B4-BE49-F238E27FC236}">
                <a16:creationId xmlns:a16="http://schemas.microsoft.com/office/drawing/2014/main" id="{926922E0-80B7-210B-C758-73EE2E49D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t="21000" r="7008" b="20128"/>
          <a:stretch/>
        </p:blipFill>
        <p:spPr bwMode="auto">
          <a:xfrm>
            <a:off x="1010356" y="4843130"/>
            <a:ext cx="1853731" cy="14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107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47836"/>
              </p:ext>
            </p:extLst>
          </p:nvPr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2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2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تستنتج الطالبة مفهوم البرنامج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98758" y="1484784"/>
            <a:ext cx="8937738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طالبتي المبرمجة،، 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من خلال برمجتك بلغة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HTML</a:t>
            </a: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 في المراحل السابقة،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</a:b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استنتجي مفهوم </a:t>
            </a:r>
            <a:r>
              <a:rPr lang="ar-SA" sz="2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البرنامج</a:t>
            </a: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 بأسلوبك.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6058B-69DE-A985-2295-E844128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BB4BC4-A25C-C948-D9DB-1F83501322F3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ربط بالمنهج السابق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D0F77-42A3-ABC4-B158-EA6C1B766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30"/>
          <a:stretch/>
        </p:blipFill>
        <p:spPr>
          <a:xfrm>
            <a:off x="90012" y="3870811"/>
            <a:ext cx="5548788" cy="22292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595890-E40A-D05D-2365-3F8200A70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508" y="3870810"/>
            <a:ext cx="3093988" cy="22292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9BE41C51-DF1A-94F5-A42D-D92ECDBE795B}"/>
              </a:ext>
            </a:extLst>
          </p:cNvPr>
          <p:cNvSpPr/>
          <p:nvPr/>
        </p:nvSpPr>
        <p:spPr>
          <a:xfrm>
            <a:off x="5380347" y="3991618"/>
            <a:ext cx="820615" cy="527538"/>
          </a:xfrm>
          <a:prstGeom prst="stripedRightArrow">
            <a:avLst>
              <a:gd name="adj1" fmla="val 45555"/>
              <a:gd name="adj2" fmla="val 6555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953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البرنامج </a:t>
            </a:r>
            <a:r>
              <a:rPr lang="en-US" b="1" dirty="0">
                <a:solidFill>
                  <a:schemeClr val="accent1"/>
                </a:solidFill>
              </a:rPr>
              <a:t>Software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 </a:t>
            </a:r>
            <a:endParaRPr lang="ar-SA" b="1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644C58-8A1E-31BA-0FB7-D166B77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B2A881-BB12-2120-2510-394C7A6AD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43" y="2787290"/>
            <a:ext cx="2548349" cy="2536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D44584-0C36-162F-CEE9-C46EDC6ADE13}"/>
              </a:ext>
            </a:extLst>
          </p:cNvPr>
          <p:cNvSpPr txBox="1"/>
          <p:nvPr/>
        </p:nvSpPr>
        <p:spPr>
          <a:xfrm>
            <a:off x="3953307" y="2658336"/>
            <a:ext cx="4572000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/>
              <a:t>مجموعة من </a:t>
            </a:r>
            <a:r>
              <a:rPr lang="ar-SA" sz="3600" b="1" dirty="0">
                <a:solidFill>
                  <a:srgbClr val="FF0000"/>
                </a:solidFill>
              </a:rPr>
              <a:t>التعليمات</a:t>
            </a:r>
            <a:r>
              <a:rPr lang="ar-SA" sz="3600" b="1" dirty="0"/>
              <a:t> الخاصة </a:t>
            </a:r>
            <a:r>
              <a:rPr lang="ar-SA" sz="3600" b="1" dirty="0">
                <a:solidFill>
                  <a:srgbClr val="FF0000"/>
                </a:solidFill>
              </a:rPr>
              <a:t>بالحاسب</a:t>
            </a:r>
            <a:r>
              <a:rPr lang="ar-SA" sz="3600" b="1" dirty="0"/>
              <a:t> تقوم بأداء </a:t>
            </a:r>
            <a:r>
              <a:rPr lang="ar-SA" sz="3600" b="1" dirty="0">
                <a:solidFill>
                  <a:srgbClr val="FF0000"/>
                </a:solidFill>
              </a:rPr>
              <a:t>مهمة</a:t>
            </a:r>
            <a:r>
              <a:rPr lang="ar-SA" sz="3600" b="1" dirty="0"/>
              <a:t> محددة.</a:t>
            </a:r>
          </a:p>
        </p:txBody>
      </p:sp>
    </p:spTree>
    <p:extLst>
      <p:ext uri="{BB962C8B-B14F-4D97-AF65-F5344CB8AC3E}">
        <p14:creationId xmlns:p14="http://schemas.microsoft.com/office/powerpoint/2010/main" val="27146499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3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2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تصنف الطالبة البرامج إلى مجموعتين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98758" y="1484784"/>
            <a:ext cx="8937738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طالبتي </a:t>
            </a:r>
            <a:r>
              <a:rPr lang="ar-SA" sz="28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النبيهة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،، 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صنفي </a:t>
            </a:r>
            <a:r>
              <a:rPr lang="ar-SA" sz="2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البرامج</a:t>
            </a: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 التالية إلى مجموعتين، ثم أعطي مسمى لكل مجموعة.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6058B-69DE-A985-2295-E844128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BB4BC4-A25C-C948-D9DB-1F83501322F3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ربط بالخبرات السابقة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2F4B3E-AE61-9399-27B7-F0C1E0B75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222948"/>
              </p:ext>
            </p:extLst>
          </p:nvPr>
        </p:nvGraphicFramePr>
        <p:xfrm>
          <a:off x="150979" y="3084257"/>
          <a:ext cx="8833296" cy="2891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1113">
                  <a:extLst>
                    <a:ext uri="{9D8B030D-6E8A-4147-A177-3AD203B41FA5}">
                      <a16:colId xmlns:a16="http://schemas.microsoft.com/office/drawing/2014/main" val="3835797403"/>
                    </a:ext>
                  </a:extLst>
                </a:gridCol>
                <a:gridCol w="1015535">
                  <a:extLst>
                    <a:ext uri="{9D8B030D-6E8A-4147-A177-3AD203B41FA5}">
                      <a16:colId xmlns:a16="http://schemas.microsoft.com/office/drawing/2014/main" val="2107149105"/>
                    </a:ext>
                  </a:extLst>
                </a:gridCol>
                <a:gridCol w="3333727">
                  <a:extLst>
                    <a:ext uri="{9D8B030D-6E8A-4147-A177-3AD203B41FA5}">
                      <a16:colId xmlns:a16="http://schemas.microsoft.com/office/drawing/2014/main" val="2961569980"/>
                    </a:ext>
                  </a:extLst>
                </a:gridCol>
                <a:gridCol w="1082921">
                  <a:extLst>
                    <a:ext uri="{9D8B030D-6E8A-4147-A177-3AD203B41FA5}">
                      <a16:colId xmlns:a16="http://schemas.microsoft.com/office/drawing/2014/main" val="1846075054"/>
                    </a:ext>
                  </a:extLst>
                </a:gridCol>
              </a:tblGrid>
              <a:tr h="57828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البرنامج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المجموعة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البرنامج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المجموعة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515680"/>
                  </a:ext>
                </a:extLst>
              </a:tr>
              <a:tr h="57828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الرسام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ويندوز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323978"/>
                  </a:ext>
                </a:extLst>
              </a:tr>
              <a:tr h="57828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أندرويد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iOS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45027"/>
                  </a:ext>
                </a:extLst>
              </a:tr>
              <a:tr h="57828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توكلنا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Gantt Project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82619"/>
                  </a:ext>
                </a:extLst>
              </a:tr>
              <a:tr h="57828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Linux OS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393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822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98757" y="125809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3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2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الذكاءات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تصنف الطالبة البرامج إلى مجموعتين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98758" y="1484784"/>
            <a:ext cx="8937738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طالبتي </a:t>
            </a:r>
            <a:r>
              <a:rPr lang="ar-SA" sz="2800" b="1" dirty="0">
                <a:solidFill>
                  <a:srgbClr val="0070C0"/>
                </a:solidFill>
                <a:latin typeface="Cambria" panose="02040503050406030204"/>
                <a:cs typeface="Times New Roman" panose="02020603050405020304" pitchFamily="18" charset="0"/>
              </a:rPr>
              <a:t>النبيهة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،، 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صنفي </a:t>
            </a:r>
            <a:r>
              <a:rPr lang="ar-SA" sz="2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البرامج</a:t>
            </a: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 التالية إلى مجموعتين، ثم أعطي مسمى لكل مجموعة.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6058B-69DE-A985-2295-E844128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BB4BC4-A25C-C948-D9DB-1F83501322F3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ربط بالخبرات السابقة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2F4B3E-AE61-9399-27B7-F0C1E0B75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70169"/>
              </p:ext>
            </p:extLst>
          </p:nvPr>
        </p:nvGraphicFramePr>
        <p:xfrm>
          <a:off x="150979" y="3084257"/>
          <a:ext cx="8833296" cy="2891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1113">
                  <a:extLst>
                    <a:ext uri="{9D8B030D-6E8A-4147-A177-3AD203B41FA5}">
                      <a16:colId xmlns:a16="http://schemas.microsoft.com/office/drawing/2014/main" val="3835797403"/>
                    </a:ext>
                  </a:extLst>
                </a:gridCol>
                <a:gridCol w="1015535">
                  <a:extLst>
                    <a:ext uri="{9D8B030D-6E8A-4147-A177-3AD203B41FA5}">
                      <a16:colId xmlns:a16="http://schemas.microsoft.com/office/drawing/2014/main" val="2107149105"/>
                    </a:ext>
                  </a:extLst>
                </a:gridCol>
                <a:gridCol w="3333727">
                  <a:extLst>
                    <a:ext uri="{9D8B030D-6E8A-4147-A177-3AD203B41FA5}">
                      <a16:colId xmlns:a16="http://schemas.microsoft.com/office/drawing/2014/main" val="2961569980"/>
                    </a:ext>
                  </a:extLst>
                </a:gridCol>
                <a:gridCol w="1082921">
                  <a:extLst>
                    <a:ext uri="{9D8B030D-6E8A-4147-A177-3AD203B41FA5}">
                      <a16:colId xmlns:a16="http://schemas.microsoft.com/office/drawing/2014/main" val="1846075054"/>
                    </a:ext>
                  </a:extLst>
                </a:gridCol>
              </a:tblGrid>
              <a:tr h="57828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البرنامج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المجموعة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البرنامج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المجموعة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515680"/>
                  </a:ext>
                </a:extLst>
              </a:tr>
              <a:tr h="57828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الرسام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ويندوز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323978"/>
                  </a:ext>
                </a:extLst>
              </a:tr>
              <a:tr h="57828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أندرويد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iOS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45027"/>
                  </a:ext>
                </a:extLst>
              </a:tr>
              <a:tr h="57828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توكلنا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Gantt Project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82619"/>
                  </a:ext>
                </a:extLst>
              </a:tr>
              <a:tr h="57828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Linux OS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3932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D2BEA1-8DA6-5D01-2CE6-7E46569B918D}"/>
              </a:ext>
            </a:extLst>
          </p:cNvPr>
          <p:cNvSpPr txBox="1"/>
          <p:nvPr/>
        </p:nvSpPr>
        <p:spPr>
          <a:xfrm>
            <a:off x="4603903" y="6092465"/>
            <a:ext cx="43891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/>
              <a:t>1: برامج النظام (أنظمة تشغيل)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A9705-403A-3D97-60F5-B5E7D27B2A28}"/>
              </a:ext>
            </a:extLst>
          </p:cNvPr>
          <p:cNvSpPr txBox="1"/>
          <p:nvPr/>
        </p:nvSpPr>
        <p:spPr>
          <a:xfrm>
            <a:off x="150979" y="6093248"/>
            <a:ext cx="438912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/>
              <a:t>2: برامج تطبيقية (تطبيقات)</a:t>
            </a:r>
          </a:p>
        </p:txBody>
      </p:sp>
    </p:spTree>
    <p:extLst>
      <p:ext uri="{BB962C8B-B14F-4D97-AF65-F5344CB8AC3E}">
        <p14:creationId xmlns:p14="http://schemas.microsoft.com/office/powerpoint/2010/main" val="2802172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إدارة المواقع على الإنترن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15713</TotalTime>
  <Words>2951</Words>
  <Application>Microsoft Office PowerPoint</Application>
  <PresentationFormat>On-screen Show (4:3)</PresentationFormat>
  <Paragraphs>591</Paragraphs>
  <Slides>54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Cambria</vt:lpstr>
      <vt:lpstr>Cavolini</vt:lpstr>
      <vt:lpstr>Courier New</vt:lpstr>
      <vt:lpstr>Noto Naskh Arabic</vt:lpstr>
      <vt:lpstr>Roboto</vt:lpstr>
      <vt:lpstr>Times New Roman</vt:lpstr>
      <vt:lpstr>إدارة المواقع على الإنترنت</vt:lpstr>
      <vt:lpstr>PowerPoint Presentation</vt:lpstr>
      <vt:lpstr>PowerPoint Presentation</vt:lpstr>
      <vt:lpstr>PowerPoint Presentation</vt:lpstr>
      <vt:lpstr>تطبيقات الهواتف الذكية</vt:lpstr>
      <vt:lpstr>PowerPoint Presentation</vt:lpstr>
      <vt:lpstr>PowerPoint Presentation</vt:lpstr>
      <vt:lpstr>البرنامج Software</vt:lpstr>
      <vt:lpstr>PowerPoint Presentation</vt:lpstr>
      <vt:lpstr>PowerPoint Presentation</vt:lpstr>
      <vt:lpstr>البرنامج Software</vt:lpstr>
      <vt:lpstr>PowerPoint Presentation</vt:lpstr>
      <vt:lpstr>برامج النظام System Software</vt:lpstr>
      <vt:lpstr>PowerPoint Presentation</vt:lpstr>
      <vt:lpstr>برامج النظام System Software</vt:lpstr>
      <vt:lpstr>البرامج التطبيقية Application Software</vt:lpstr>
      <vt:lpstr>PowerPoint Presentation</vt:lpstr>
      <vt:lpstr>البرامج التطبيقية Application Software</vt:lpstr>
      <vt:lpstr>PowerPoint Presentation</vt:lpstr>
      <vt:lpstr>PowerPoint Presentation</vt:lpstr>
      <vt:lpstr>PowerPoint Presentation</vt:lpstr>
      <vt:lpstr>تطبيقات الهواتف الذكية Mobile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الواجب المنزلي</vt:lpstr>
      <vt:lpstr>PowerPoint Presentation</vt:lpstr>
      <vt:lpstr>PowerPoint Presentation</vt:lpstr>
      <vt:lpstr>حل الواجب المنزلي</vt:lpstr>
      <vt:lpstr>تطبيقات الهواتف الذكية</vt:lpstr>
      <vt:lpstr>PowerPoint Presentation</vt:lpstr>
      <vt:lpstr>مراحل إنشاء تطبيقات الهواتف الذكية</vt:lpstr>
      <vt:lpstr>PowerPoint Presentation</vt:lpstr>
      <vt:lpstr>PowerPoint Presentation</vt:lpstr>
      <vt:lpstr>التفاعل بين المستخدم والحاسب</vt:lpstr>
      <vt:lpstr>PowerPoint Presentation</vt:lpstr>
      <vt:lpstr>واجهة المستخدم User Interface (UI)</vt:lpstr>
      <vt:lpstr>PowerPoint Presentation</vt:lpstr>
      <vt:lpstr>تجربة المستخدم User Experience (UX)</vt:lpstr>
      <vt:lpstr>PowerPoint Presentation</vt:lpstr>
      <vt:lpstr>المواصفات العامة لإنشاء واجهة مستخدم جيدة  تمنح تجربة مستخدم جيدة أيضاً</vt:lpstr>
      <vt:lpstr>PowerPoint Presentation</vt:lpstr>
      <vt:lpstr>أمثلة لبرامج إنشاء تطبيقات الهواتف الذكية</vt:lpstr>
      <vt:lpstr>PowerPoint Presentation</vt:lpstr>
      <vt:lpstr>أمثلة لبرامج إنشاء تطبيقات الهواتف الذكية</vt:lpstr>
      <vt:lpstr>مميزات استخدام برنامج مطور التطبيقات MIT</vt:lpstr>
      <vt:lpstr>PowerPoint Presentation</vt:lpstr>
      <vt:lpstr>PowerPoint Presentation</vt:lpstr>
      <vt:lpstr>PowerPoint Presentation</vt:lpstr>
      <vt:lpstr>الواجب المنزلي</vt:lpstr>
      <vt:lpstr>PowerPoint Presentation</vt:lpstr>
      <vt:lpstr>PowerPoint Presentation</vt:lpstr>
      <vt:lpstr>المراجع والمصادر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الأولى - تخطيط المشروعات - الدرس الأول</dc:title>
  <dc:creator>ازدهار بيفاري</dc:creator>
  <cp:lastModifiedBy>EZDIHAR NASSIRALDDIN AYOUB BIFARI</cp:lastModifiedBy>
  <cp:revision>1445</cp:revision>
  <cp:lastPrinted>2023-08-22T01:32:59Z</cp:lastPrinted>
  <dcterms:created xsi:type="dcterms:W3CDTF">2023-08-18T21:29:44Z</dcterms:created>
  <dcterms:modified xsi:type="dcterms:W3CDTF">2023-10-06T08:09:04Z</dcterms:modified>
</cp:coreProperties>
</file>