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46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49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6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69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25"/>
  </p:notesMasterIdLst>
  <p:sldIdLst>
    <p:sldId id="519" r:id="rId2"/>
    <p:sldId id="756" r:id="rId3"/>
    <p:sldId id="490" r:id="rId4"/>
    <p:sldId id="491" r:id="rId5"/>
    <p:sldId id="711" r:id="rId6"/>
    <p:sldId id="319" r:id="rId7"/>
    <p:sldId id="716" r:id="rId8"/>
    <p:sldId id="712" r:id="rId9"/>
    <p:sldId id="717" r:id="rId10"/>
    <p:sldId id="713" r:id="rId11"/>
    <p:sldId id="714" r:id="rId12"/>
    <p:sldId id="719" r:id="rId13"/>
    <p:sldId id="718" r:id="rId14"/>
    <p:sldId id="720" r:id="rId15"/>
    <p:sldId id="715" r:id="rId16"/>
    <p:sldId id="734" r:id="rId17"/>
    <p:sldId id="722" r:id="rId18"/>
    <p:sldId id="723" r:id="rId19"/>
    <p:sldId id="744" r:id="rId20"/>
    <p:sldId id="746" r:id="rId21"/>
    <p:sldId id="745" r:id="rId22"/>
    <p:sldId id="725" r:id="rId23"/>
    <p:sldId id="748" r:id="rId24"/>
    <p:sldId id="750" r:id="rId25"/>
    <p:sldId id="751" r:id="rId26"/>
    <p:sldId id="752" r:id="rId27"/>
    <p:sldId id="728" r:id="rId28"/>
    <p:sldId id="759" r:id="rId29"/>
    <p:sldId id="758" r:id="rId30"/>
    <p:sldId id="760" r:id="rId31"/>
    <p:sldId id="690" r:id="rId32"/>
    <p:sldId id="753" r:id="rId33"/>
    <p:sldId id="754" r:id="rId34"/>
    <p:sldId id="755" r:id="rId35"/>
    <p:sldId id="739" r:id="rId36"/>
    <p:sldId id="740" r:id="rId37"/>
    <p:sldId id="730" r:id="rId38"/>
    <p:sldId id="742" r:id="rId39"/>
    <p:sldId id="764" r:id="rId40"/>
    <p:sldId id="731" r:id="rId41"/>
    <p:sldId id="732" r:id="rId42"/>
    <p:sldId id="729" r:id="rId43"/>
    <p:sldId id="765" r:id="rId44"/>
    <p:sldId id="766" r:id="rId45"/>
    <p:sldId id="768" r:id="rId46"/>
    <p:sldId id="767" r:id="rId47"/>
    <p:sldId id="770" r:id="rId48"/>
    <p:sldId id="769" r:id="rId49"/>
    <p:sldId id="771" r:id="rId50"/>
    <p:sldId id="735" r:id="rId51"/>
    <p:sldId id="773" r:id="rId52"/>
    <p:sldId id="772" r:id="rId53"/>
    <p:sldId id="736" r:id="rId54"/>
    <p:sldId id="737" r:id="rId55"/>
    <p:sldId id="763" r:id="rId56"/>
    <p:sldId id="762" r:id="rId57"/>
    <p:sldId id="761" r:id="rId58"/>
    <p:sldId id="774" r:id="rId59"/>
    <p:sldId id="775" r:id="rId60"/>
    <p:sldId id="776" r:id="rId61"/>
    <p:sldId id="777" r:id="rId62"/>
    <p:sldId id="778" r:id="rId63"/>
    <p:sldId id="779" r:id="rId64"/>
    <p:sldId id="780" r:id="rId65"/>
    <p:sldId id="781" r:id="rId66"/>
    <p:sldId id="782" r:id="rId67"/>
    <p:sldId id="783" r:id="rId68"/>
    <p:sldId id="784" r:id="rId69"/>
    <p:sldId id="785" r:id="rId70"/>
    <p:sldId id="786" r:id="rId71"/>
    <p:sldId id="787" r:id="rId72"/>
    <p:sldId id="788" r:id="rId73"/>
    <p:sldId id="789" r:id="rId74"/>
    <p:sldId id="790" r:id="rId75"/>
    <p:sldId id="791" r:id="rId76"/>
    <p:sldId id="792" r:id="rId77"/>
    <p:sldId id="793" r:id="rId78"/>
    <p:sldId id="794" r:id="rId79"/>
    <p:sldId id="795" r:id="rId80"/>
    <p:sldId id="796" r:id="rId81"/>
    <p:sldId id="797" r:id="rId82"/>
    <p:sldId id="798" r:id="rId83"/>
    <p:sldId id="799" r:id="rId84"/>
    <p:sldId id="800" r:id="rId85"/>
    <p:sldId id="801" r:id="rId86"/>
    <p:sldId id="802" r:id="rId87"/>
    <p:sldId id="803" r:id="rId88"/>
    <p:sldId id="804" r:id="rId89"/>
    <p:sldId id="805" r:id="rId90"/>
    <p:sldId id="806" r:id="rId91"/>
    <p:sldId id="807" r:id="rId92"/>
    <p:sldId id="808" r:id="rId93"/>
    <p:sldId id="809" r:id="rId94"/>
    <p:sldId id="810" r:id="rId95"/>
    <p:sldId id="811" r:id="rId96"/>
    <p:sldId id="812" r:id="rId97"/>
    <p:sldId id="813" r:id="rId98"/>
    <p:sldId id="814" r:id="rId99"/>
    <p:sldId id="815" r:id="rId100"/>
    <p:sldId id="816" r:id="rId101"/>
    <p:sldId id="817" r:id="rId102"/>
    <p:sldId id="818" r:id="rId103"/>
    <p:sldId id="819" r:id="rId104"/>
    <p:sldId id="820" r:id="rId105"/>
    <p:sldId id="821" r:id="rId106"/>
    <p:sldId id="822" r:id="rId107"/>
    <p:sldId id="823" r:id="rId108"/>
    <p:sldId id="824" r:id="rId109"/>
    <p:sldId id="825" r:id="rId110"/>
    <p:sldId id="826" r:id="rId111"/>
    <p:sldId id="827" r:id="rId112"/>
    <p:sldId id="828" r:id="rId113"/>
    <p:sldId id="829" r:id="rId114"/>
    <p:sldId id="830" r:id="rId115"/>
    <p:sldId id="831" r:id="rId116"/>
    <p:sldId id="832" r:id="rId117"/>
    <p:sldId id="833" r:id="rId118"/>
    <p:sldId id="834" r:id="rId119"/>
    <p:sldId id="835" r:id="rId120"/>
    <p:sldId id="836" r:id="rId121"/>
    <p:sldId id="837" r:id="rId122"/>
    <p:sldId id="838" r:id="rId123"/>
    <p:sldId id="839" r:id="rId1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A3"/>
    <a:srgbClr val="FFC1C1"/>
    <a:srgbClr val="D7EDDF"/>
    <a:srgbClr val="CFDEB0"/>
    <a:srgbClr val="C45D1C"/>
    <a:srgbClr val="9BBB59"/>
    <a:srgbClr val="EAE5EF"/>
    <a:srgbClr val="E8EFD9"/>
    <a:srgbClr val="F0F0F0"/>
    <a:srgbClr val="DBE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5" autoAdjust="0"/>
    <p:restoredTop sz="82339" autoAdjust="0"/>
  </p:normalViewPr>
  <p:slideViewPr>
    <p:cSldViewPr snapToGrid="0">
      <p:cViewPr varScale="1">
        <p:scale>
          <a:sx n="56" d="100"/>
          <a:sy n="56" d="100"/>
        </p:scale>
        <p:origin x="1126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774679-1DE4-4DEF-8634-76650D0C6B8E}" type="doc">
      <dgm:prSet loTypeId="urn:microsoft.com/office/officeart/2005/8/layout/vList3" loCatId="list" qsTypeId="urn:microsoft.com/office/officeart/2005/8/quickstyle/3d4" qsCatId="3D" csTypeId="urn:microsoft.com/office/officeart/2005/8/colors/colorful2" csCatId="colorful" phldr="1"/>
      <dgm:spPr/>
    </dgm:pt>
    <dgm:pt modelId="{099C9E65-E882-41B1-A210-07B4116F4008}">
      <dgm:prSet custT="1"/>
      <dgm:spPr/>
      <dgm:t>
        <a:bodyPr/>
        <a:lstStyle/>
        <a:p>
          <a:pPr rtl="1"/>
          <a:r>
            <a:rPr lang="ar-SA" sz="2800" b="1">
              <a:solidFill>
                <a:schemeClr val="tx1"/>
              </a:solidFill>
            </a:rPr>
            <a:t>الدرس الأول: أساسيات تخطيط المشروعات</a:t>
          </a:r>
          <a:endParaRPr lang="ar-SA" sz="2800" b="1" dirty="0">
            <a:solidFill>
              <a:schemeClr val="tx1"/>
            </a:solidFill>
          </a:endParaRPr>
        </a:p>
      </dgm:t>
    </dgm:pt>
    <dgm:pt modelId="{BFBFD95C-49B6-41AB-ADD5-C86C404BEFF4}" type="parTrans" cxnId="{732AE4E7-114C-4EDE-A6F5-90842A754743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D34F618-0580-4EB8-8C65-19FCF0B62DD4}" type="sibTrans" cxnId="{732AE4E7-114C-4EDE-A6F5-90842A754743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01CC3BC1-4568-4FB4-B577-F6C2E9164CC6}">
      <dgm:prSet custT="1"/>
      <dgm:spPr/>
      <dgm:t>
        <a:bodyPr/>
        <a:lstStyle/>
        <a:p>
          <a:pPr rtl="1"/>
          <a:r>
            <a:rPr lang="ar-SA" sz="2800" b="1">
              <a:solidFill>
                <a:schemeClr val="tx1"/>
              </a:solidFill>
            </a:rPr>
            <a:t>الدرس الثاني: بناء وأتمتة خطة المشروع</a:t>
          </a:r>
          <a:endParaRPr lang="ar-SA" sz="2800" b="1" dirty="0">
            <a:solidFill>
              <a:schemeClr val="tx1"/>
            </a:solidFill>
          </a:endParaRPr>
        </a:p>
      </dgm:t>
    </dgm:pt>
    <dgm:pt modelId="{3756E664-A55D-4756-BA1C-20EE5C93EA42}" type="parTrans" cxnId="{E5E3D244-59A9-4E5D-A62A-8C9354182F80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C8761A78-5FEF-493B-A010-469F66ABAB18}" type="sibTrans" cxnId="{E5E3D244-59A9-4E5D-A62A-8C9354182F80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4324138-A9AE-4FA0-A5D4-C1716CDC122F}">
      <dgm:prSet custT="1"/>
      <dgm:spPr/>
      <dgm:t>
        <a:bodyPr/>
        <a:lstStyle/>
        <a:p>
          <a:pPr rtl="1"/>
          <a:r>
            <a:rPr lang="ar-SA" sz="2800" b="1" dirty="0">
              <a:solidFill>
                <a:schemeClr val="tx1"/>
              </a:solidFill>
            </a:rPr>
            <a:t>الدرس الثالث: إدارة المهام</a:t>
          </a:r>
        </a:p>
      </dgm:t>
    </dgm:pt>
    <dgm:pt modelId="{64931752-D1C8-4154-A128-5F89F9C8D361}" type="parTrans" cxnId="{30D3DBC6-346A-48DA-9BA7-0A499E65C71D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90FEC183-A372-4E6C-A865-026C615E1F73}" type="sibTrans" cxnId="{30D3DBC6-346A-48DA-9BA7-0A499E65C71D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5E822A4-C9BE-43C7-A582-7E600160AE0C}" type="pres">
      <dgm:prSet presAssocID="{41774679-1DE4-4DEF-8634-76650D0C6B8E}" presName="linearFlow" presStyleCnt="0">
        <dgm:presLayoutVars>
          <dgm:dir val="rev"/>
          <dgm:resizeHandles val="exact"/>
        </dgm:presLayoutVars>
      </dgm:prSet>
      <dgm:spPr/>
    </dgm:pt>
    <dgm:pt modelId="{55804FF1-4334-4CA2-9EF4-536E703773A8}" type="pres">
      <dgm:prSet presAssocID="{099C9E65-E882-41B1-A210-07B4116F4008}" presName="composite" presStyleCnt="0"/>
      <dgm:spPr/>
    </dgm:pt>
    <dgm:pt modelId="{492E3CA5-EEAB-4F85-8F13-E1AEBAE4C1B3}" type="pres">
      <dgm:prSet presAssocID="{099C9E65-E882-41B1-A210-07B4116F4008}" presName="imgShp" presStyleLbl="fgImgPlace1" presStyleIdx="0" presStyleCnt="3"/>
      <dgm:spPr/>
    </dgm:pt>
    <dgm:pt modelId="{A3476AF2-5A8A-488A-97A1-4E3AA9A0546D}" type="pres">
      <dgm:prSet presAssocID="{099C9E65-E882-41B1-A210-07B4116F4008}" presName="txShp" presStyleLbl="node1" presStyleIdx="0" presStyleCnt="3">
        <dgm:presLayoutVars>
          <dgm:bulletEnabled val="1"/>
        </dgm:presLayoutVars>
      </dgm:prSet>
      <dgm:spPr/>
    </dgm:pt>
    <dgm:pt modelId="{53C8A2A0-CC7A-42F8-B958-B4BB7097863D}" type="pres">
      <dgm:prSet presAssocID="{4D34F618-0580-4EB8-8C65-19FCF0B62DD4}" presName="spacing" presStyleCnt="0"/>
      <dgm:spPr/>
    </dgm:pt>
    <dgm:pt modelId="{AB9E00A9-A1A0-4E71-BB7C-3F6FFA1D92B3}" type="pres">
      <dgm:prSet presAssocID="{01CC3BC1-4568-4FB4-B577-F6C2E9164CC6}" presName="composite" presStyleCnt="0"/>
      <dgm:spPr/>
    </dgm:pt>
    <dgm:pt modelId="{25D56C8C-2B87-4FA0-B3B7-46252D2B22BC}" type="pres">
      <dgm:prSet presAssocID="{01CC3BC1-4568-4FB4-B577-F6C2E9164CC6}" presName="imgShp" presStyleLbl="fgImgPlace1" presStyleIdx="1" presStyleCnt="3"/>
      <dgm:spPr/>
    </dgm:pt>
    <dgm:pt modelId="{50D7AB2F-FB16-4CDB-A7CD-80D94BD1B5FE}" type="pres">
      <dgm:prSet presAssocID="{01CC3BC1-4568-4FB4-B577-F6C2E9164CC6}" presName="txShp" presStyleLbl="node1" presStyleIdx="1" presStyleCnt="3">
        <dgm:presLayoutVars>
          <dgm:bulletEnabled val="1"/>
        </dgm:presLayoutVars>
      </dgm:prSet>
      <dgm:spPr/>
    </dgm:pt>
    <dgm:pt modelId="{9B6B3783-CFF9-4556-97B2-E98544F5DD88}" type="pres">
      <dgm:prSet presAssocID="{C8761A78-5FEF-493B-A010-469F66ABAB18}" presName="spacing" presStyleCnt="0"/>
      <dgm:spPr/>
    </dgm:pt>
    <dgm:pt modelId="{089041CA-1A22-4510-B911-C3FB97C5E179}" type="pres">
      <dgm:prSet presAssocID="{44324138-A9AE-4FA0-A5D4-C1716CDC122F}" presName="composite" presStyleCnt="0"/>
      <dgm:spPr/>
    </dgm:pt>
    <dgm:pt modelId="{778B4CB3-7B3E-4903-A220-429274394D15}" type="pres">
      <dgm:prSet presAssocID="{44324138-A9AE-4FA0-A5D4-C1716CDC122F}" presName="imgShp" presStyleLbl="fgImgPlace1" presStyleIdx="2" presStyleCnt="3"/>
      <dgm:spPr/>
    </dgm:pt>
    <dgm:pt modelId="{245DC712-9414-4A31-9B77-61A4EEBE68F2}" type="pres">
      <dgm:prSet presAssocID="{44324138-A9AE-4FA0-A5D4-C1716CDC122F}" presName="txShp" presStyleLbl="node1" presStyleIdx="2" presStyleCnt="3">
        <dgm:presLayoutVars>
          <dgm:bulletEnabled val="1"/>
        </dgm:presLayoutVars>
      </dgm:prSet>
      <dgm:spPr/>
    </dgm:pt>
  </dgm:ptLst>
  <dgm:cxnLst>
    <dgm:cxn modelId="{E5E3D244-59A9-4E5D-A62A-8C9354182F80}" srcId="{41774679-1DE4-4DEF-8634-76650D0C6B8E}" destId="{01CC3BC1-4568-4FB4-B577-F6C2E9164CC6}" srcOrd="1" destOrd="0" parTransId="{3756E664-A55D-4756-BA1C-20EE5C93EA42}" sibTransId="{C8761A78-5FEF-493B-A010-469F66ABAB18}"/>
    <dgm:cxn modelId="{5CCD3765-1670-499C-96C1-AE976FAB4B35}" type="presOf" srcId="{01CC3BC1-4568-4FB4-B577-F6C2E9164CC6}" destId="{50D7AB2F-FB16-4CDB-A7CD-80D94BD1B5FE}" srcOrd="0" destOrd="0" presId="urn:microsoft.com/office/officeart/2005/8/layout/vList3"/>
    <dgm:cxn modelId="{9A933246-E6BA-4608-90C1-3D9846C52B86}" type="presOf" srcId="{41774679-1DE4-4DEF-8634-76650D0C6B8E}" destId="{45E822A4-C9BE-43C7-A582-7E600160AE0C}" srcOrd="0" destOrd="0" presId="urn:microsoft.com/office/officeart/2005/8/layout/vList3"/>
    <dgm:cxn modelId="{30D3DBC6-346A-48DA-9BA7-0A499E65C71D}" srcId="{41774679-1DE4-4DEF-8634-76650D0C6B8E}" destId="{44324138-A9AE-4FA0-A5D4-C1716CDC122F}" srcOrd="2" destOrd="0" parTransId="{64931752-D1C8-4154-A128-5F89F9C8D361}" sibTransId="{90FEC183-A372-4E6C-A865-026C615E1F73}"/>
    <dgm:cxn modelId="{9D1791C8-C8D2-4464-9DA6-9B2B94206453}" type="presOf" srcId="{099C9E65-E882-41B1-A210-07B4116F4008}" destId="{A3476AF2-5A8A-488A-97A1-4E3AA9A0546D}" srcOrd="0" destOrd="0" presId="urn:microsoft.com/office/officeart/2005/8/layout/vList3"/>
    <dgm:cxn modelId="{732AE4E7-114C-4EDE-A6F5-90842A754743}" srcId="{41774679-1DE4-4DEF-8634-76650D0C6B8E}" destId="{099C9E65-E882-41B1-A210-07B4116F4008}" srcOrd="0" destOrd="0" parTransId="{BFBFD95C-49B6-41AB-ADD5-C86C404BEFF4}" sibTransId="{4D34F618-0580-4EB8-8C65-19FCF0B62DD4}"/>
    <dgm:cxn modelId="{2D5EF2F3-3251-4B7E-AF86-AAAC102F6FD4}" type="presOf" srcId="{44324138-A9AE-4FA0-A5D4-C1716CDC122F}" destId="{245DC712-9414-4A31-9B77-61A4EEBE68F2}" srcOrd="0" destOrd="0" presId="urn:microsoft.com/office/officeart/2005/8/layout/vList3"/>
    <dgm:cxn modelId="{A3B06E50-EBCB-4DA7-8E77-A1908AA759DB}" type="presParOf" srcId="{45E822A4-C9BE-43C7-A582-7E600160AE0C}" destId="{55804FF1-4334-4CA2-9EF4-536E703773A8}" srcOrd="0" destOrd="0" presId="urn:microsoft.com/office/officeart/2005/8/layout/vList3"/>
    <dgm:cxn modelId="{C57BA138-9B6E-4FBD-8178-86B83797CA0E}" type="presParOf" srcId="{55804FF1-4334-4CA2-9EF4-536E703773A8}" destId="{492E3CA5-EEAB-4F85-8F13-E1AEBAE4C1B3}" srcOrd="0" destOrd="0" presId="urn:microsoft.com/office/officeart/2005/8/layout/vList3"/>
    <dgm:cxn modelId="{35EED254-484F-4E21-BAAA-0D784ED2232E}" type="presParOf" srcId="{55804FF1-4334-4CA2-9EF4-536E703773A8}" destId="{A3476AF2-5A8A-488A-97A1-4E3AA9A0546D}" srcOrd="1" destOrd="0" presId="urn:microsoft.com/office/officeart/2005/8/layout/vList3"/>
    <dgm:cxn modelId="{F2090DA0-6D24-487A-8BB1-7BBCD681B7EE}" type="presParOf" srcId="{45E822A4-C9BE-43C7-A582-7E600160AE0C}" destId="{53C8A2A0-CC7A-42F8-B958-B4BB7097863D}" srcOrd="1" destOrd="0" presId="urn:microsoft.com/office/officeart/2005/8/layout/vList3"/>
    <dgm:cxn modelId="{B9928B10-25AE-4E30-B508-A3A8BA65C2D9}" type="presParOf" srcId="{45E822A4-C9BE-43C7-A582-7E600160AE0C}" destId="{AB9E00A9-A1A0-4E71-BB7C-3F6FFA1D92B3}" srcOrd="2" destOrd="0" presId="urn:microsoft.com/office/officeart/2005/8/layout/vList3"/>
    <dgm:cxn modelId="{882A267B-0BA2-4025-BAA1-3B1006B17A8C}" type="presParOf" srcId="{AB9E00A9-A1A0-4E71-BB7C-3F6FFA1D92B3}" destId="{25D56C8C-2B87-4FA0-B3B7-46252D2B22BC}" srcOrd="0" destOrd="0" presId="urn:microsoft.com/office/officeart/2005/8/layout/vList3"/>
    <dgm:cxn modelId="{8E5ACF67-3056-4551-94A6-FD7DD55A4ED4}" type="presParOf" srcId="{AB9E00A9-A1A0-4E71-BB7C-3F6FFA1D92B3}" destId="{50D7AB2F-FB16-4CDB-A7CD-80D94BD1B5FE}" srcOrd="1" destOrd="0" presId="urn:microsoft.com/office/officeart/2005/8/layout/vList3"/>
    <dgm:cxn modelId="{12665AAF-11C6-4E4E-931A-5E650C1E39C0}" type="presParOf" srcId="{45E822A4-C9BE-43C7-A582-7E600160AE0C}" destId="{9B6B3783-CFF9-4556-97B2-E98544F5DD88}" srcOrd="3" destOrd="0" presId="urn:microsoft.com/office/officeart/2005/8/layout/vList3"/>
    <dgm:cxn modelId="{9929C775-A079-445A-9415-684939FC17F0}" type="presParOf" srcId="{45E822A4-C9BE-43C7-A582-7E600160AE0C}" destId="{089041CA-1A22-4510-B911-C3FB97C5E179}" srcOrd="4" destOrd="0" presId="urn:microsoft.com/office/officeart/2005/8/layout/vList3"/>
    <dgm:cxn modelId="{F8390005-B4BE-4EF8-B86B-C3F4E7FB8C52}" type="presParOf" srcId="{089041CA-1A22-4510-B911-C3FB97C5E179}" destId="{778B4CB3-7B3E-4903-A220-429274394D15}" srcOrd="0" destOrd="0" presId="urn:microsoft.com/office/officeart/2005/8/layout/vList3"/>
    <dgm:cxn modelId="{6D893DBD-81E2-4A0D-A663-39C5C80EEE0B}" type="presParOf" srcId="{089041CA-1A22-4510-B911-C3FB97C5E179}" destId="{245DC712-9414-4A31-9B77-61A4EEBE68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B549F72-4B2A-4014-8699-A66526276D96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توظيف فريق عمل المشروع</a:t>
          </a:r>
          <a:endParaRPr lang="en-US" sz="2400" b="1" dirty="0">
            <a:cs typeface="+mj-cs"/>
          </a:endParaRPr>
        </a:p>
      </dgm:t>
    </dgm:pt>
    <dgm:pt modelId="{5E97913F-B051-43CE-8255-41B5B561D4D7}" type="parTrans" cxnId="{3ADB80EF-0523-4FF7-9A4F-AAA01A43F449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97541E1F-A348-4491-8524-EC8594487F14}" type="sibTrans" cxnId="{3ADB80EF-0523-4FF7-9A4F-AAA01A43F449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F155B1CA-6AD6-4ABD-9BEE-EFB08CFF2DC5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قيادة وإدارة فريق المشروع</a:t>
          </a:r>
          <a:endParaRPr lang="en-US" sz="2400" b="1" dirty="0">
            <a:cs typeface="+mj-cs"/>
          </a:endParaRPr>
        </a:p>
      </dgm:t>
    </dgm:pt>
    <dgm:pt modelId="{4AA7F6FE-A5CA-4FDD-A5C8-AC75BB37A999}" type="parTrans" cxnId="{12B8FAEA-5987-46F0-BC1E-2D8F5E7BACD0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F1C0766D-2D8D-4FEC-9227-857F673552B8}" type="sibTrans" cxnId="{12B8FAEA-5987-46F0-BC1E-2D8F5E7BACD0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75510596-78C5-46BC-919B-E2B46665F712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وضع الجدول الزمني للمشروع وتحديد كل مراحله</a:t>
          </a:r>
          <a:endParaRPr lang="en-US" sz="2400" b="1" dirty="0">
            <a:cs typeface="+mj-cs"/>
          </a:endParaRPr>
        </a:p>
      </dgm:t>
    </dgm:pt>
    <dgm:pt modelId="{B4B984CC-D4DC-4F5C-B490-4B77FBBC1AC1}" type="parTrans" cxnId="{76A6483D-F00F-4940-B9E0-EE1ACCB26B5C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5ED5280B-FE5B-4D95-9638-DC4EAAED13A6}" type="sibTrans" cxnId="{76A6483D-F00F-4940-B9E0-EE1ACCB26B5C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CA7378A7-52B5-431B-8002-DAE817155F33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تقديم التقارير المحدثة بانتظام للإدارة العليا</a:t>
          </a:r>
          <a:endParaRPr lang="en-US" sz="2400" b="1" dirty="0">
            <a:cs typeface="+mj-cs"/>
          </a:endParaRPr>
        </a:p>
      </dgm:t>
    </dgm:pt>
    <dgm:pt modelId="{5BD194B0-4DA2-415C-AFF8-63081B125A6E}" type="parTrans" cxnId="{FCCDCE10-1228-4F61-8F54-A11326F57C33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DA76B88E-EAA2-4900-ACFE-06F4CAECD268}" type="sibTrans" cxnId="{FCCDCE10-1228-4F61-8F54-A11326F57C33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186B146B-71BF-4F25-8204-39D1C8715C03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وضع خطة المشروع</a:t>
          </a:r>
          <a:endParaRPr lang="en-US" sz="2400" b="1" dirty="0">
            <a:cs typeface="+mj-cs"/>
          </a:endParaRPr>
        </a:p>
      </dgm:t>
    </dgm:pt>
    <dgm:pt modelId="{5F08CD5A-8A0C-4913-AC89-942A5362D04A}" type="parTrans" cxnId="{91D8C66F-6805-44A8-84BC-B98627C5444D}">
      <dgm:prSet/>
      <dgm:spPr/>
      <dgm:t>
        <a:bodyPr/>
        <a:lstStyle/>
        <a:p>
          <a:endParaRPr lang="en-US" sz="2400"/>
        </a:p>
      </dgm:t>
    </dgm:pt>
    <dgm:pt modelId="{659BC21F-D7D4-443C-B3DD-5B4A385D14AF}" type="sibTrans" cxnId="{91D8C66F-6805-44A8-84BC-B98627C5444D}">
      <dgm:prSet/>
      <dgm:spPr/>
      <dgm:t>
        <a:bodyPr/>
        <a:lstStyle/>
        <a:p>
          <a:endParaRPr lang="en-US" sz="2400"/>
        </a:p>
      </dgm:t>
    </dgm:pt>
    <dgm:pt modelId="{A38B64AD-0895-42FA-956A-7F56BB1A477E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تعيين المهام لأعضاء فريق المشروع</a:t>
          </a:r>
          <a:endParaRPr lang="en-US" sz="2400" b="1" dirty="0">
            <a:cs typeface="+mj-cs"/>
          </a:endParaRPr>
        </a:p>
      </dgm:t>
    </dgm:pt>
    <dgm:pt modelId="{653946E4-6814-4B01-AAF1-BEAC650A0C5B}" type="parTrans" cxnId="{39CDD7A5-7379-4210-919E-560649C3E8A8}">
      <dgm:prSet/>
      <dgm:spPr/>
      <dgm:t>
        <a:bodyPr/>
        <a:lstStyle/>
        <a:p>
          <a:endParaRPr lang="en-US" sz="2400"/>
        </a:p>
      </dgm:t>
    </dgm:pt>
    <dgm:pt modelId="{EFC8356B-3A66-49AA-B73E-0EE8A5FAB034}" type="sibTrans" cxnId="{39CDD7A5-7379-4210-919E-560649C3E8A8}">
      <dgm:prSet/>
      <dgm:spPr/>
      <dgm:t>
        <a:bodyPr/>
        <a:lstStyle/>
        <a:p>
          <a:endParaRPr lang="en-US" sz="2400"/>
        </a:p>
      </dgm:t>
    </dgm:pt>
    <dgm:pt modelId="{8AA310F0-4956-4DD7-942B-34A1320C7FC3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A5EB5763-F94D-4044-A0CA-D0F536AD640A}" type="pres">
      <dgm:prSet presAssocID="{BB549F72-4B2A-4014-8699-A66526276D96}" presName="composite" presStyleCnt="0"/>
      <dgm:spPr/>
    </dgm:pt>
    <dgm:pt modelId="{F2D622CB-7C8E-4661-8D7F-86B7CC6D2A9A}" type="pres">
      <dgm:prSet presAssocID="{BB549F72-4B2A-4014-8699-A66526276D96}" presName="rect1" presStyleLbl="trAlignAcc1" presStyleIdx="0" presStyleCnt="6">
        <dgm:presLayoutVars>
          <dgm:bulletEnabled val="1"/>
        </dgm:presLayoutVars>
      </dgm:prSet>
      <dgm:spPr/>
    </dgm:pt>
    <dgm:pt modelId="{17006E62-4650-45B6-AB92-8CA4CDED6082}" type="pres">
      <dgm:prSet presAssocID="{BB549F72-4B2A-4014-8699-A66526276D96}" presName="rect2" presStyleLbl="fgImgPlace1" presStyleIdx="0" presStyleCnt="6"/>
      <dgm:spPr/>
    </dgm:pt>
    <dgm:pt modelId="{A38661D4-87E1-4835-829B-50F090064D6C}" type="pres">
      <dgm:prSet presAssocID="{97541E1F-A348-4491-8524-EC8594487F14}" presName="sibTrans" presStyleCnt="0"/>
      <dgm:spPr/>
    </dgm:pt>
    <dgm:pt modelId="{D1539C04-4D10-4890-A3F3-AE4768323745}" type="pres">
      <dgm:prSet presAssocID="{F155B1CA-6AD6-4ABD-9BEE-EFB08CFF2DC5}" presName="composite" presStyleCnt="0"/>
      <dgm:spPr/>
    </dgm:pt>
    <dgm:pt modelId="{97E379BA-8A60-428B-9C6D-3901B20EB605}" type="pres">
      <dgm:prSet presAssocID="{F155B1CA-6AD6-4ABD-9BEE-EFB08CFF2DC5}" presName="rect1" presStyleLbl="trAlignAcc1" presStyleIdx="1" presStyleCnt="6">
        <dgm:presLayoutVars>
          <dgm:bulletEnabled val="1"/>
        </dgm:presLayoutVars>
      </dgm:prSet>
      <dgm:spPr/>
    </dgm:pt>
    <dgm:pt modelId="{DCD238EB-0C07-41BF-A182-5BD894CA8A20}" type="pres">
      <dgm:prSet presAssocID="{F155B1CA-6AD6-4ABD-9BEE-EFB08CFF2DC5}" presName="rect2" presStyleLbl="fgImgPlace1" presStyleIdx="1" presStyleCnt="6"/>
      <dgm:spPr/>
    </dgm:pt>
    <dgm:pt modelId="{2EF2AF85-BD16-4236-ABDD-E056CA3C4EEB}" type="pres">
      <dgm:prSet presAssocID="{F1C0766D-2D8D-4FEC-9227-857F673552B8}" presName="sibTrans" presStyleCnt="0"/>
      <dgm:spPr/>
    </dgm:pt>
    <dgm:pt modelId="{E8A48BE4-AB7C-4E2D-9509-E5CA25459972}" type="pres">
      <dgm:prSet presAssocID="{A38B64AD-0895-42FA-956A-7F56BB1A477E}" presName="composite" presStyleCnt="0"/>
      <dgm:spPr/>
    </dgm:pt>
    <dgm:pt modelId="{B66A6FCA-09BB-48FE-B293-C56AEC2A698E}" type="pres">
      <dgm:prSet presAssocID="{A38B64AD-0895-42FA-956A-7F56BB1A477E}" presName="rect1" presStyleLbl="trAlignAcc1" presStyleIdx="2" presStyleCnt="6">
        <dgm:presLayoutVars>
          <dgm:bulletEnabled val="1"/>
        </dgm:presLayoutVars>
      </dgm:prSet>
      <dgm:spPr/>
    </dgm:pt>
    <dgm:pt modelId="{DF2061F4-CAAA-47A1-AA33-F3936518AC11}" type="pres">
      <dgm:prSet presAssocID="{A38B64AD-0895-42FA-956A-7F56BB1A477E}" presName="rect2" presStyleLbl="fgImgPlace1" presStyleIdx="2" presStyleCnt="6"/>
      <dgm:spPr/>
    </dgm:pt>
    <dgm:pt modelId="{9C0BB037-32A7-45F4-8A7E-C17F734A07FA}" type="pres">
      <dgm:prSet presAssocID="{EFC8356B-3A66-49AA-B73E-0EE8A5FAB034}" presName="sibTrans" presStyleCnt="0"/>
      <dgm:spPr/>
    </dgm:pt>
    <dgm:pt modelId="{5CB036DF-2193-449B-846C-8DAEF7B05B92}" type="pres">
      <dgm:prSet presAssocID="{186B146B-71BF-4F25-8204-39D1C8715C03}" presName="composite" presStyleCnt="0"/>
      <dgm:spPr/>
    </dgm:pt>
    <dgm:pt modelId="{E96C3F49-4AC2-418D-8F52-3762A9C7A0AF}" type="pres">
      <dgm:prSet presAssocID="{186B146B-71BF-4F25-8204-39D1C8715C03}" presName="rect1" presStyleLbl="trAlignAcc1" presStyleIdx="3" presStyleCnt="6">
        <dgm:presLayoutVars>
          <dgm:bulletEnabled val="1"/>
        </dgm:presLayoutVars>
      </dgm:prSet>
      <dgm:spPr/>
    </dgm:pt>
    <dgm:pt modelId="{1EB8453C-B47D-4ADF-95DE-48C209C234FE}" type="pres">
      <dgm:prSet presAssocID="{186B146B-71BF-4F25-8204-39D1C8715C03}" presName="rect2" presStyleLbl="fgImgPlace1" presStyleIdx="3" presStyleCnt="6"/>
      <dgm:spPr/>
    </dgm:pt>
    <dgm:pt modelId="{A3824AE2-8753-4077-9765-117100FC0667}" type="pres">
      <dgm:prSet presAssocID="{659BC21F-D7D4-443C-B3DD-5B4A385D14AF}" presName="sibTrans" presStyleCnt="0"/>
      <dgm:spPr/>
    </dgm:pt>
    <dgm:pt modelId="{0F836E06-431A-44BF-98CE-502725E5C545}" type="pres">
      <dgm:prSet presAssocID="{75510596-78C5-46BC-919B-E2B46665F712}" presName="composite" presStyleCnt="0"/>
      <dgm:spPr/>
    </dgm:pt>
    <dgm:pt modelId="{641D3C7C-7943-4BAA-8DA2-4E2291E06900}" type="pres">
      <dgm:prSet presAssocID="{75510596-78C5-46BC-919B-E2B46665F712}" presName="rect1" presStyleLbl="trAlignAcc1" presStyleIdx="4" presStyleCnt="6">
        <dgm:presLayoutVars>
          <dgm:bulletEnabled val="1"/>
        </dgm:presLayoutVars>
      </dgm:prSet>
      <dgm:spPr/>
    </dgm:pt>
    <dgm:pt modelId="{50D2379F-E8B6-4E93-BD64-791F81606793}" type="pres">
      <dgm:prSet presAssocID="{75510596-78C5-46BC-919B-E2B46665F712}" presName="rect2" presStyleLbl="fgImgPlace1" presStyleIdx="4" presStyleCnt="6"/>
      <dgm:spPr/>
    </dgm:pt>
    <dgm:pt modelId="{5AABE99C-90F8-4187-A444-70B9C1E0088C}" type="pres">
      <dgm:prSet presAssocID="{5ED5280B-FE5B-4D95-9638-DC4EAAED13A6}" presName="sibTrans" presStyleCnt="0"/>
      <dgm:spPr/>
    </dgm:pt>
    <dgm:pt modelId="{A2716AB8-8BF5-4222-8CE3-FA71FD431DBF}" type="pres">
      <dgm:prSet presAssocID="{CA7378A7-52B5-431B-8002-DAE817155F33}" presName="composite" presStyleCnt="0"/>
      <dgm:spPr/>
    </dgm:pt>
    <dgm:pt modelId="{FB932772-04B1-4F2D-80AF-D06E70BAF2E5}" type="pres">
      <dgm:prSet presAssocID="{CA7378A7-52B5-431B-8002-DAE817155F33}" presName="rect1" presStyleLbl="trAlignAcc1" presStyleIdx="5" presStyleCnt="6">
        <dgm:presLayoutVars>
          <dgm:bulletEnabled val="1"/>
        </dgm:presLayoutVars>
      </dgm:prSet>
      <dgm:spPr/>
    </dgm:pt>
    <dgm:pt modelId="{41F17F3C-C7F0-4861-9030-178457070D99}" type="pres">
      <dgm:prSet presAssocID="{CA7378A7-52B5-431B-8002-DAE817155F33}" presName="rect2" presStyleLbl="fgImgPlace1" presStyleIdx="5" presStyleCnt="6"/>
      <dgm:spPr/>
    </dgm:pt>
  </dgm:ptLst>
  <dgm:cxnLst>
    <dgm:cxn modelId="{73E7B40C-7CBF-49C2-9932-450C6906B9A8}" type="presOf" srcId="{BB549F72-4B2A-4014-8699-A66526276D96}" destId="{F2D622CB-7C8E-4661-8D7F-86B7CC6D2A9A}" srcOrd="0" destOrd="0" presId="urn:microsoft.com/office/officeart/2008/layout/PictureStrips"/>
    <dgm:cxn modelId="{FCCDCE10-1228-4F61-8F54-A11326F57C33}" srcId="{FEF68976-1DFD-4AAC-8799-1D0B04A1DA87}" destId="{CA7378A7-52B5-431B-8002-DAE817155F33}" srcOrd="5" destOrd="0" parTransId="{5BD194B0-4DA2-415C-AFF8-63081B125A6E}" sibTransId="{DA76B88E-EAA2-4900-ACFE-06F4CAECD268}"/>
    <dgm:cxn modelId="{0119EC1D-E5B6-4D9B-910B-8875C8825CB7}" type="presOf" srcId="{CA7378A7-52B5-431B-8002-DAE817155F33}" destId="{FB932772-04B1-4F2D-80AF-D06E70BAF2E5}" srcOrd="0" destOrd="0" presId="urn:microsoft.com/office/officeart/2008/layout/PictureStrips"/>
    <dgm:cxn modelId="{76A6483D-F00F-4940-B9E0-EE1ACCB26B5C}" srcId="{FEF68976-1DFD-4AAC-8799-1D0B04A1DA87}" destId="{75510596-78C5-46BC-919B-E2B46665F712}" srcOrd="4" destOrd="0" parTransId="{B4B984CC-D4DC-4F5C-B490-4B77FBBC1AC1}" sibTransId="{5ED5280B-FE5B-4D95-9638-DC4EAAED13A6}"/>
    <dgm:cxn modelId="{EED8903D-DA45-436D-94AE-DD6ECD42D083}" type="presOf" srcId="{75510596-78C5-46BC-919B-E2B46665F712}" destId="{641D3C7C-7943-4BAA-8DA2-4E2291E06900}" srcOrd="0" destOrd="0" presId="urn:microsoft.com/office/officeart/2008/layout/PictureStrips"/>
    <dgm:cxn modelId="{C0ABAC42-FFC0-4715-9DA9-C2141CCF3837}" type="presOf" srcId="{F155B1CA-6AD6-4ABD-9BEE-EFB08CFF2DC5}" destId="{97E379BA-8A60-428B-9C6D-3901B20EB605}" srcOrd="0" destOrd="0" presId="urn:microsoft.com/office/officeart/2008/layout/PictureStrips"/>
    <dgm:cxn modelId="{91D8C66F-6805-44A8-84BC-B98627C5444D}" srcId="{FEF68976-1DFD-4AAC-8799-1D0B04A1DA87}" destId="{186B146B-71BF-4F25-8204-39D1C8715C03}" srcOrd="3" destOrd="0" parTransId="{5F08CD5A-8A0C-4913-AC89-942A5362D04A}" sibTransId="{659BC21F-D7D4-443C-B3DD-5B4A385D14AF}"/>
    <dgm:cxn modelId="{46298390-0939-4877-8C76-E5C2273CA596}" type="presOf" srcId="{186B146B-71BF-4F25-8204-39D1C8715C03}" destId="{E96C3F49-4AC2-418D-8F52-3762A9C7A0AF}" srcOrd="0" destOrd="0" presId="urn:microsoft.com/office/officeart/2008/layout/PictureStrips"/>
    <dgm:cxn modelId="{7D97449F-200D-4ED2-BA3A-F5CA16895003}" type="presOf" srcId="{A38B64AD-0895-42FA-956A-7F56BB1A477E}" destId="{B66A6FCA-09BB-48FE-B293-C56AEC2A698E}" srcOrd="0" destOrd="0" presId="urn:microsoft.com/office/officeart/2008/layout/PictureStrips"/>
    <dgm:cxn modelId="{39CDD7A5-7379-4210-919E-560649C3E8A8}" srcId="{FEF68976-1DFD-4AAC-8799-1D0B04A1DA87}" destId="{A38B64AD-0895-42FA-956A-7F56BB1A477E}" srcOrd="2" destOrd="0" parTransId="{653946E4-6814-4B01-AAF1-BEAC650A0C5B}" sibTransId="{EFC8356B-3A66-49AA-B73E-0EE8A5FAB034}"/>
    <dgm:cxn modelId="{24ECB2CF-500D-4D49-A37F-1EB1BE5DA116}" type="presOf" srcId="{FEF68976-1DFD-4AAC-8799-1D0B04A1DA87}" destId="{8AA310F0-4956-4DD7-942B-34A1320C7FC3}" srcOrd="0" destOrd="0" presId="urn:microsoft.com/office/officeart/2008/layout/PictureStrips"/>
    <dgm:cxn modelId="{12B8FAEA-5987-46F0-BC1E-2D8F5E7BACD0}" srcId="{FEF68976-1DFD-4AAC-8799-1D0B04A1DA87}" destId="{F155B1CA-6AD6-4ABD-9BEE-EFB08CFF2DC5}" srcOrd="1" destOrd="0" parTransId="{4AA7F6FE-A5CA-4FDD-A5C8-AC75BB37A999}" sibTransId="{F1C0766D-2D8D-4FEC-9227-857F673552B8}"/>
    <dgm:cxn modelId="{3ADB80EF-0523-4FF7-9A4F-AAA01A43F449}" srcId="{FEF68976-1DFD-4AAC-8799-1D0B04A1DA87}" destId="{BB549F72-4B2A-4014-8699-A66526276D96}" srcOrd="0" destOrd="0" parTransId="{5E97913F-B051-43CE-8255-41B5B561D4D7}" sibTransId="{97541E1F-A348-4491-8524-EC8594487F14}"/>
    <dgm:cxn modelId="{0C373233-BDBD-4268-A53B-FA7C49EAF1DE}" type="presParOf" srcId="{8AA310F0-4956-4DD7-942B-34A1320C7FC3}" destId="{A5EB5763-F94D-4044-A0CA-D0F536AD640A}" srcOrd="0" destOrd="0" presId="urn:microsoft.com/office/officeart/2008/layout/PictureStrips"/>
    <dgm:cxn modelId="{E9648F66-1CB2-4524-BA65-6118D9B5F9E4}" type="presParOf" srcId="{A5EB5763-F94D-4044-A0CA-D0F536AD640A}" destId="{F2D622CB-7C8E-4661-8D7F-86B7CC6D2A9A}" srcOrd="0" destOrd="0" presId="urn:microsoft.com/office/officeart/2008/layout/PictureStrips"/>
    <dgm:cxn modelId="{3246ED08-F40A-439A-A03C-B99CB21586CF}" type="presParOf" srcId="{A5EB5763-F94D-4044-A0CA-D0F536AD640A}" destId="{17006E62-4650-45B6-AB92-8CA4CDED6082}" srcOrd="1" destOrd="0" presId="urn:microsoft.com/office/officeart/2008/layout/PictureStrips"/>
    <dgm:cxn modelId="{13F586E2-5C19-4573-AA37-FDFA5C1A1A5A}" type="presParOf" srcId="{8AA310F0-4956-4DD7-942B-34A1320C7FC3}" destId="{A38661D4-87E1-4835-829B-50F090064D6C}" srcOrd="1" destOrd="0" presId="urn:microsoft.com/office/officeart/2008/layout/PictureStrips"/>
    <dgm:cxn modelId="{A77C4E37-C546-4EED-B163-73D90EACF690}" type="presParOf" srcId="{8AA310F0-4956-4DD7-942B-34A1320C7FC3}" destId="{D1539C04-4D10-4890-A3F3-AE4768323745}" srcOrd="2" destOrd="0" presId="urn:microsoft.com/office/officeart/2008/layout/PictureStrips"/>
    <dgm:cxn modelId="{93EA9F96-F010-4B4E-B6EA-DBC325F6C34C}" type="presParOf" srcId="{D1539C04-4D10-4890-A3F3-AE4768323745}" destId="{97E379BA-8A60-428B-9C6D-3901B20EB605}" srcOrd="0" destOrd="0" presId="urn:microsoft.com/office/officeart/2008/layout/PictureStrips"/>
    <dgm:cxn modelId="{0E3DCFD9-DAF4-43A9-AB09-BE5922BBC62A}" type="presParOf" srcId="{D1539C04-4D10-4890-A3F3-AE4768323745}" destId="{DCD238EB-0C07-41BF-A182-5BD894CA8A20}" srcOrd="1" destOrd="0" presId="urn:microsoft.com/office/officeart/2008/layout/PictureStrips"/>
    <dgm:cxn modelId="{B5922EF6-5B5B-4476-836E-B3140EC001AD}" type="presParOf" srcId="{8AA310F0-4956-4DD7-942B-34A1320C7FC3}" destId="{2EF2AF85-BD16-4236-ABDD-E056CA3C4EEB}" srcOrd="3" destOrd="0" presId="urn:microsoft.com/office/officeart/2008/layout/PictureStrips"/>
    <dgm:cxn modelId="{22E02296-340D-4F0A-A668-3819EDC1C1F0}" type="presParOf" srcId="{8AA310F0-4956-4DD7-942B-34A1320C7FC3}" destId="{E8A48BE4-AB7C-4E2D-9509-E5CA25459972}" srcOrd="4" destOrd="0" presId="urn:microsoft.com/office/officeart/2008/layout/PictureStrips"/>
    <dgm:cxn modelId="{26E806E8-31A0-440A-B6C9-AA7FC1144A39}" type="presParOf" srcId="{E8A48BE4-AB7C-4E2D-9509-E5CA25459972}" destId="{B66A6FCA-09BB-48FE-B293-C56AEC2A698E}" srcOrd="0" destOrd="0" presId="urn:microsoft.com/office/officeart/2008/layout/PictureStrips"/>
    <dgm:cxn modelId="{46844199-2D56-4EE7-B78D-70D7C30A40AF}" type="presParOf" srcId="{E8A48BE4-AB7C-4E2D-9509-E5CA25459972}" destId="{DF2061F4-CAAA-47A1-AA33-F3936518AC11}" srcOrd="1" destOrd="0" presId="urn:microsoft.com/office/officeart/2008/layout/PictureStrips"/>
    <dgm:cxn modelId="{A878A6CB-651B-45B8-BF2F-9A88BDA69F80}" type="presParOf" srcId="{8AA310F0-4956-4DD7-942B-34A1320C7FC3}" destId="{9C0BB037-32A7-45F4-8A7E-C17F734A07FA}" srcOrd="5" destOrd="0" presId="urn:microsoft.com/office/officeart/2008/layout/PictureStrips"/>
    <dgm:cxn modelId="{069B7696-E270-4F61-96EC-3A948B1DC698}" type="presParOf" srcId="{8AA310F0-4956-4DD7-942B-34A1320C7FC3}" destId="{5CB036DF-2193-449B-846C-8DAEF7B05B92}" srcOrd="6" destOrd="0" presId="urn:microsoft.com/office/officeart/2008/layout/PictureStrips"/>
    <dgm:cxn modelId="{D54E4258-263D-4ACB-A43B-F5D5463F4942}" type="presParOf" srcId="{5CB036DF-2193-449B-846C-8DAEF7B05B92}" destId="{E96C3F49-4AC2-418D-8F52-3762A9C7A0AF}" srcOrd="0" destOrd="0" presId="urn:microsoft.com/office/officeart/2008/layout/PictureStrips"/>
    <dgm:cxn modelId="{F7389A52-0221-422F-9ABE-BC332EE7EDC8}" type="presParOf" srcId="{5CB036DF-2193-449B-846C-8DAEF7B05B92}" destId="{1EB8453C-B47D-4ADF-95DE-48C209C234FE}" srcOrd="1" destOrd="0" presId="urn:microsoft.com/office/officeart/2008/layout/PictureStrips"/>
    <dgm:cxn modelId="{E3A5BC30-20C8-41F3-91AA-957E57316AD9}" type="presParOf" srcId="{8AA310F0-4956-4DD7-942B-34A1320C7FC3}" destId="{A3824AE2-8753-4077-9765-117100FC0667}" srcOrd="7" destOrd="0" presId="urn:microsoft.com/office/officeart/2008/layout/PictureStrips"/>
    <dgm:cxn modelId="{8188D21A-69A3-4F3A-85F1-E2F13C08F248}" type="presParOf" srcId="{8AA310F0-4956-4DD7-942B-34A1320C7FC3}" destId="{0F836E06-431A-44BF-98CE-502725E5C545}" srcOrd="8" destOrd="0" presId="urn:microsoft.com/office/officeart/2008/layout/PictureStrips"/>
    <dgm:cxn modelId="{082E1230-8117-4FF8-AF2A-7C934DF29150}" type="presParOf" srcId="{0F836E06-431A-44BF-98CE-502725E5C545}" destId="{641D3C7C-7943-4BAA-8DA2-4E2291E06900}" srcOrd="0" destOrd="0" presId="urn:microsoft.com/office/officeart/2008/layout/PictureStrips"/>
    <dgm:cxn modelId="{7FAD71D8-746D-43F6-BF74-4211E511775D}" type="presParOf" srcId="{0F836E06-431A-44BF-98CE-502725E5C545}" destId="{50D2379F-E8B6-4E93-BD64-791F81606793}" srcOrd="1" destOrd="0" presId="urn:microsoft.com/office/officeart/2008/layout/PictureStrips"/>
    <dgm:cxn modelId="{52E496A0-B69A-4DAB-953A-B9F3F16E8936}" type="presParOf" srcId="{8AA310F0-4956-4DD7-942B-34A1320C7FC3}" destId="{5AABE99C-90F8-4187-A444-70B9C1E0088C}" srcOrd="9" destOrd="0" presId="urn:microsoft.com/office/officeart/2008/layout/PictureStrips"/>
    <dgm:cxn modelId="{13F6DB48-48BF-420A-9AF0-BD84410D840C}" type="presParOf" srcId="{8AA310F0-4956-4DD7-942B-34A1320C7FC3}" destId="{A2716AB8-8BF5-4222-8CE3-FA71FD431DBF}" srcOrd="10" destOrd="0" presId="urn:microsoft.com/office/officeart/2008/layout/PictureStrips"/>
    <dgm:cxn modelId="{D1C3DEED-8FE2-4EB5-9D77-889E39B86FED}" type="presParOf" srcId="{A2716AB8-8BF5-4222-8CE3-FA71FD431DBF}" destId="{FB932772-04B1-4F2D-80AF-D06E70BAF2E5}" srcOrd="0" destOrd="0" presId="urn:microsoft.com/office/officeart/2008/layout/PictureStrips"/>
    <dgm:cxn modelId="{A2D612BA-400D-4F0D-940C-1DFE72003E46}" type="presParOf" srcId="{A2716AB8-8BF5-4222-8CE3-FA71FD431DBF}" destId="{41F17F3C-C7F0-4861-9030-178457070D9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B549F72-4B2A-4014-8699-A66526276D96}">
      <dgm:prSet phldrT="[Text]" custT="1"/>
      <dgm:spPr/>
      <dgm:t>
        <a:bodyPr/>
        <a:lstStyle/>
        <a:p>
          <a:r>
            <a:rPr lang="ar-SA" altLang="ko-KR" sz="2400" b="1" dirty="0">
              <a:sym typeface="Arial"/>
            </a:rPr>
            <a:t>خطة الموارد</a:t>
          </a:r>
          <a:endParaRPr lang="en-US" sz="2400" b="1" dirty="0"/>
        </a:p>
      </dgm:t>
    </dgm:pt>
    <dgm:pt modelId="{5E97913F-B051-43CE-8255-41B5B561D4D7}" type="parTrans" cxnId="{3ADB80EF-0523-4FF7-9A4F-AAA01A43F449}">
      <dgm:prSet custT="1"/>
      <dgm:spPr/>
      <dgm:t>
        <a:bodyPr/>
        <a:lstStyle/>
        <a:p>
          <a:endParaRPr lang="en-US" sz="2400" b="1"/>
        </a:p>
      </dgm:t>
    </dgm:pt>
    <dgm:pt modelId="{97541E1F-A348-4491-8524-EC8594487F14}" type="sibTrans" cxnId="{3ADB80EF-0523-4FF7-9A4F-AAA01A43F449}">
      <dgm:prSet/>
      <dgm:spPr/>
      <dgm:t>
        <a:bodyPr/>
        <a:lstStyle/>
        <a:p>
          <a:endParaRPr lang="en-US" sz="2400" b="1"/>
        </a:p>
      </dgm:t>
    </dgm:pt>
    <dgm:pt modelId="{0AC86549-BCCD-474C-B41F-2716507A22F0}">
      <dgm:prSet phldrT="[Text]" custT="1"/>
      <dgm:spPr/>
      <dgm:t>
        <a:bodyPr/>
        <a:lstStyle/>
        <a:p>
          <a:r>
            <a:rPr lang="ar-SA" altLang="ko-KR" sz="2400" b="1" dirty="0">
              <a:sym typeface="Arial"/>
            </a:rPr>
            <a:t>الخطة المالية</a:t>
          </a:r>
          <a:endParaRPr lang="en-US" sz="2400" b="1" dirty="0"/>
        </a:p>
      </dgm:t>
    </dgm:pt>
    <dgm:pt modelId="{0C04E7F1-51A8-4045-974A-397138C609D2}" type="parTrans" cxnId="{B7C59314-0D59-49D6-8381-F1C8AA9F54B5}">
      <dgm:prSet custT="1"/>
      <dgm:spPr/>
      <dgm:t>
        <a:bodyPr/>
        <a:lstStyle/>
        <a:p>
          <a:endParaRPr lang="en-US" sz="2400" b="1"/>
        </a:p>
      </dgm:t>
    </dgm:pt>
    <dgm:pt modelId="{2B86BAC1-42F3-43B5-A5DA-83C16549C6BD}" type="sibTrans" cxnId="{B7C59314-0D59-49D6-8381-F1C8AA9F54B5}">
      <dgm:prSet/>
      <dgm:spPr/>
      <dgm:t>
        <a:bodyPr/>
        <a:lstStyle/>
        <a:p>
          <a:endParaRPr lang="en-US" sz="2400" b="1"/>
        </a:p>
      </dgm:t>
    </dgm:pt>
    <dgm:pt modelId="{1561C596-6EEE-4ABB-BE19-0477DA59DD22}">
      <dgm:prSet phldrT="[Text]" custT="1"/>
      <dgm:spPr/>
      <dgm:t>
        <a:bodyPr/>
        <a:lstStyle/>
        <a:p>
          <a:r>
            <a:rPr lang="ar-SA" altLang="ko-KR" sz="2400" b="1" dirty="0">
              <a:sym typeface="Arial"/>
            </a:rPr>
            <a:t>خطة القبول</a:t>
          </a:r>
          <a:endParaRPr lang="en-US" sz="2400" b="1" dirty="0"/>
        </a:p>
      </dgm:t>
    </dgm:pt>
    <dgm:pt modelId="{F975D7F6-CE14-4745-AE15-D4DC04A6985C}" type="parTrans" cxnId="{8B4C1486-B671-4378-B7FF-FDF5FA334E42}">
      <dgm:prSet custT="1"/>
      <dgm:spPr/>
      <dgm:t>
        <a:bodyPr/>
        <a:lstStyle/>
        <a:p>
          <a:endParaRPr lang="en-US" sz="2400" b="1"/>
        </a:p>
      </dgm:t>
    </dgm:pt>
    <dgm:pt modelId="{248CF386-242D-45CE-BC8F-8479EEAAD5A4}" type="sibTrans" cxnId="{8B4C1486-B671-4378-B7FF-FDF5FA334E42}">
      <dgm:prSet/>
      <dgm:spPr/>
      <dgm:t>
        <a:bodyPr/>
        <a:lstStyle/>
        <a:p>
          <a:endParaRPr lang="en-US" sz="2400" b="1"/>
        </a:p>
      </dgm:t>
    </dgm:pt>
    <dgm:pt modelId="{0FE6A4E2-3E84-4F11-B320-0EF22B9C5143}">
      <dgm:prSet phldrT="[Text]" custT="1"/>
      <dgm:spPr/>
      <dgm:t>
        <a:bodyPr/>
        <a:lstStyle/>
        <a:p>
          <a:r>
            <a:rPr lang="ar-SA" sz="2400" b="1" dirty="0"/>
            <a:t>خطة المشتريات</a:t>
          </a:r>
          <a:endParaRPr lang="en-US" sz="2400" b="1" dirty="0"/>
        </a:p>
      </dgm:t>
    </dgm:pt>
    <dgm:pt modelId="{3F153AC4-8292-4C3A-BDFC-7CE977557119}" type="parTrans" cxnId="{EE9F76EE-5931-4C88-8DE7-4E7E5563331D}">
      <dgm:prSet custT="1"/>
      <dgm:spPr/>
      <dgm:t>
        <a:bodyPr/>
        <a:lstStyle/>
        <a:p>
          <a:endParaRPr lang="en-US" sz="2400" b="1"/>
        </a:p>
      </dgm:t>
    </dgm:pt>
    <dgm:pt modelId="{9A2859C5-44B0-49B9-9C55-43237CABDA7B}" type="sibTrans" cxnId="{EE9F76EE-5931-4C88-8DE7-4E7E5563331D}">
      <dgm:prSet/>
      <dgm:spPr/>
      <dgm:t>
        <a:bodyPr/>
        <a:lstStyle/>
        <a:p>
          <a:endParaRPr lang="en-US" sz="2400" b="1"/>
        </a:p>
      </dgm:t>
    </dgm:pt>
    <dgm:pt modelId="{4C477935-C143-400B-9E7E-6A733BB78FD4}">
      <dgm:prSet phldrT="[Text]" custT="1"/>
      <dgm:spPr/>
      <dgm:t>
        <a:bodyPr/>
        <a:lstStyle/>
        <a:p>
          <a:r>
            <a:rPr lang="ar-SA" sz="2400" b="1" dirty="0"/>
            <a:t>خطة المخاطر</a:t>
          </a:r>
          <a:endParaRPr lang="en-US" sz="2400" b="1" dirty="0"/>
        </a:p>
      </dgm:t>
    </dgm:pt>
    <dgm:pt modelId="{4B37D42C-942C-449A-A7B5-5E54DC65DF06}" type="parTrans" cxnId="{D26A32DF-B2A5-41F2-90DE-0FEC4BFD02E0}">
      <dgm:prSet custT="1"/>
      <dgm:spPr/>
      <dgm:t>
        <a:bodyPr/>
        <a:lstStyle/>
        <a:p>
          <a:endParaRPr lang="en-US" sz="2400" b="1"/>
        </a:p>
      </dgm:t>
    </dgm:pt>
    <dgm:pt modelId="{E17EB87E-850B-42D1-9E3A-F99EFA319E49}" type="sibTrans" cxnId="{D26A32DF-B2A5-41F2-90DE-0FEC4BFD02E0}">
      <dgm:prSet/>
      <dgm:spPr/>
      <dgm:t>
        <a:bodyPr/>
        <a:lstStyle/>
        <a:p>
          <a:endParaRPr lang="en-US" sz="2400" b="1"/>
        </a:p>
      </dgm:t>
    </dgm:pt>
    <dgm:pt modelId="{85C0444B-AA4D-415C-9AFF-CAFCA16002C5}">
      <dgm:prSet phldrT="[Text]" custT="1"/>
      <dgm:spPr/>
      <dgm:t>
        <a:bodyPr/>
        <a:lstStyle/>
        <a:p>
          <a:r>
            <a:rPr lang="ar-SA" sz="2400" b="1" dirty="0"/>
            <a:t>خطة التواصل</a:t>
          </a:r>
          <a:endParaRPr lang="en-US" sz="2400" b="1" dirty="0"/>
        </a:p>
      </dgm:t>
    </dgm:pt>
    <dgm:pt modelId="{E4AFE5A4-A320-46BC-B19D-1F3CAC4DC8AB}" type="parTrans" cxnId="{BC000A04-F41C-4641-895F-422111D264A9}">
      <dgm:prSet custT="1"/>
      <dgm:spPr/>
      <dgm:t>
        <a:bodyPr/>
        <a:lstStyle/>
        <a:p>
          <a:endParaRPr lang="en-US" sz="2400" b="1"/>
        </a:p>
      </dgm:t>
    </dgm:pt>
    <dgm:pt modelId="{D5524463-890A-4F1A-B818-485A17DA6D56}" type="sibTrans" cxnId="{BC000A04-F41C-4641-895F-422111D264A9}">
      <dgm:prSet/>
      <dgm:spPr/>
      <dgm:t>
        <a:bodyPr/>
        <a:lstStyle/>
        <a:p>
          <a:endParaRPr lang="en-US" sz="2400" b="1"/>
        </a:p>
      </dgm:t>
    </dgm:pt>
    <dgm:pt modelId="{530507AB-19D3-4606-9834-F315987DBCC2}">
      <dgm:prSet phldrT="[Text]" custT="1"/>
      <dgm:spPr/>
      <dgm:t>
        <a:bodyPr/>
        <a:lstStyle/>
        <a:p>
          <a:r>
            <a:rPr lang="ar-SA" sz="2400" b="1" dirty="0"/>
            <a:t>خطة المشروع</a:t>
          </a:r>
          <a:endParaRPr lang="en-US" sz="2400" b="1" dirty="0"/>
        </a:p>
      </dgm:t>
    </dgm:pt>
    <dgm:pt modelId="{5A619F0E-2B9B-4EC0-B3D0-38D0AD531488}" type="parTrans" cxnId="{5B33F581-2A73-4931-80A4-F257221F6E90}">
      <dgm:prSet/>
      <dgm:spPr/>
      <dgm:t>
        <a:bodyPr/>
        <a:lstStyle/>
        <a:p>
          <a:endParaRPr lang="en-US" sz="2400" b="1"/>
        </a:p>
      </dgm:t>
    </dgm:pt>
    <dgm:pt modelId="{198F961D-7EDF-4BB7-842E-77D167226A04}" type="sibTrans" cxnId="{5B33F581-2A73-4931-80A4-F257221F6E90}">
      <dgm:prSet/>
      <dgm:spPr/>
      <dgm:t>
        <a:bodyPr/>
        <a:lstStyle/>
        <a:p>
          <a:endParaRPr lang="en-US" sz="2400" b="1"/>
        </a:p>
      </dgm:t>
    </dgm:pt>
    <dgm:pt modelId="{7AB5A901-ACE9-4C92-A44C-1D2231A1464B}">
      <dgm:prSet phldrT="[Text]" custT="1"/>
      <dgm:spPr/>
      <dgm:t>
        <a:bodyPr/>
        <a:lstStyle/>
        <a:p>
          <a:r>
            <a:rPr lang="en-US" sz="2400" b="1" dirty="0"/>
            <a:t>Resource Plan</a:t>
          </a:r>
        </a:p>
      </dgm:t>
    </dgm:pt>
    <dgm:pt modelId="{D6844C18-7948-41D8-A81C-4EC10DB70852}" type="sibTrans" cxnId="{50BD8EAF-6B4F-4C59-9860-67522419D238}">
      <dgm:prSet/>
      <dgm:spPr/>
      <dgm:t>
        <a:bodyPr/>
        <a:lstStyle/>
        <a:p>
          <a:endParaRPr lang="en-US" sz="2400" b="1"/>
        </a:p>
      </dgm:t>
    </dgm:pt>
    <dgm:pt modelId="{D8F590AC-4729-4E2E-9980-6387FD5798C7}" type="parTrans" cxnId="{50BD8EAF-6B4F-4C59-9860-67522419D238}">
      <dgm:prSet custT="1"/>
      <dgm:spPr/>
      <dgm:t>
        <a:bodyPr/>
        <a:lstStyle/>
        <a:p>
          <a:endParaRPr lang="en-US" sz="2400" b="1"/>
        </a:p>
      </dgm:t>
    </dgm:pt>
    <dgm:pt modelId="{A63EFB19-F884-4A89-A38C-23F7A0A01D98}">
      <dgm:prSet phldrT="[Text]" custT="1"/>
      <dgm:spPr/>
      <dgm:t>
        <a:bodyPr/>
        <a:lstStyle/>
        <a:p>
          <a:r>
            <a:rPr lang="en-US" sz="2400" b="1" dirty="0"/>
            <a:t>Financial Plan</a:t>
          </a:r>
        </a:p>
      </dgm:t>
    </dgm:pt>
    <dgm:pt modelId="{E678482E-33BB-4757-AF9E-2E3D25F5A6A2}" type="parTrans" cxnId="{DBC4CE49-9D56-46D6-AC51-6CB8DE9112A3}">
      <dgm:prSet custT="1"/>
      <dgm:spPr/>
      <dgm:t>
        <a:bodyPr/>
        <a:lstStyle/>
        <a:p>
          <a:endParaRPr lang="en-US" sz="2400" b="1"/>
        </a:p>
      </dgm:t>
    </dgm:pt>
    <dgm:pt modelId="{85E4B2D8-9752-4813-9940-86240062856D}" type="sibTrans" cxnId="{DBC4CE49-9D56-46D6-AC51-6CB8DE9112A3}">
      <dgm:prSet/>
      <dgm:spPr/>
      <dgm:t>
        <a:bodyPr/>
        <a:lstStyle/>
        <a:p>
          <a:endParaRPr lang="en-US" sz="2400" b="1"/>
        </a:p>
      </dgm:t>
    </dgm:pt>
    <dgm:pt modelId="{07522125-0281-4085-97F7-EFD94FA0CAB3}">
      <dgm:prSet phldrT="[Text]" custT="1"/>
      <dgm:spPr/>
      <dgm:t>
        <a:bodyPr/>
        <a:lstStyle/>
        <a:p>
          <a:r>
            <a:rPr lang="en-US" sz="2400" b="1" dirty="0"/>
            <a:t>Acceptance Plan</a:t>
          </a:r>
        </a:p>
      </dgm:t>
    </dgm:pt>
    <dgm:pt modelId="{C87ADD63-8AFE-42B5-88A8-668A65D39B1E}" type="parTrans" cxnId="{F36714AE-7BD7-4208-AFFF-65585E3372D9}">
      <dgm:prSet custT="1"/>
      <dgm:spPr/>
      <dgm:t>
        <a:bodyPr/>
        <a:lstStyle/>
        <a:p>
          <a:endParaRPr lang="en-US" sz="2400" b="1"/>
        </a:p>
      </dgm:t>
    </dgm:pt>
    <dgm:pt modelId="{E9E344ED-8127-4599-B527-98D7A33B1FDB}" type="sibTrans" cxnId="{F36714AE-7BD7-4208-AFFF-65585E3372D9}">
      <dgm:prSet/>
      <dgm:spPr/>
      <dgm:t>
        <a:bodyPr/>
        <a:lstStyle/>
        <a:p>
          <a:endParaRPr lang="en-US" sz="2400" b="1"/>
        </a:p>
      </dgm:t>
    </dgm:pt>
    <dgm:pt modelId="{4454C024-8A9C-4532-BBB6-167E44C2DF82}">
      <dgm:prSet phldrT="[Text]" custT="1"/>
      <dgm:spPr/>
      <dgm:t>
        <a:bodyPr/>
        <a:lstStyle/>
        <a:p>
          <a:r>
            <a:rPr lang="en-US" sz="2200" b="1" dirty="0"/>
            <a:t>Communication Plan</a:t>
          </a:r>
        </a:p>
      </dgm:t>
    </dgm:pt>
    <dgm:pt modelId="{790FE315-7C9F-48AB-B7EF-AC1F5A559D3A}" type="parTrans" cxnId="{CFE9D9BC-272F-45AB-82CE-4A1EA1C38166}">
      <dgm:prSet custT="1"/>
      <dgm:spPr/>
      <dgm:t>
        <a:bodyPr/>
        <a:lstStyle/>
        <a:p>
          <a:endParaRPr lang="en-US" sz="2400" b="1"/>
        </a:p>
      </dgm:t>
    </dgm:pt>
    <dgm:pt modelId="{DAAC5CBC-7780-4CDB-9B9F-55E61B4C217E}" type="sibTrans" cxnId="{CFE9D9BC-272F-45AB-82CE-4A1EA1C38166}">
      <dgm:prSet/>
      <dgm:spPr/>
      <dgm:t>
        <a:bodyPr/>
        <a:lstStyle/>
        <a:p>
          <a:endParaRPr lang="en-US" sz="2400" b="1"/>
        </a:p>
      </dgm:t>
    </dgm:pt>
    <dgm:pt modelId="{C723D319-6F55-4535-84C7-70784DFFCE30}">
      <dgm:prSet phldrT="[Text]" custT="1"/>
      <dgm:spPr/>
      <dgm:t>
        <a:bodyPr/>
        <a:lstStyle/>
        <a:p>
          <a:r>
            <a:rPr lang="en-US" sz="2400" b="1" dirty="0"/>
            <a:t>Risk Plan</a:t>
          </a:r>
        </a:p>
      </dgm:t>
    </dgm:pt>
    <dgm:pt modelId="{DF9B5A77-C80B-4014-9E5C-0200589EAA91}" type="parTrans" cxnId="{0862FAFC-E653-479F-A2E4-09C04A954BCE}">
      <dgm:prSet custT="1"/>
      <dgm:spPr/>
      <dgm:t>
        <a:bodyPr/>
        <a:lstStyle/>
        <a:p>
          <a:endParaRPr lang="en-US" sz="2400" b="1"/>
        </a:p>
      </dgm:t>
    </dgm:pt>
    <dgm:pt modelId="{5A8AE89D-6ED7-43F6-BF5F-E192ECE88E62}" type="sibTrans" cxnId="{0862FAFC-E653-479F-A2E4-09C04A954BCE}">
      <dgm:prSet/>
      <dgm:spPr/>
      <dgm:t>
        <a:bodyPr/>
        <a:lstStyle/>
        <a:p>
          <a:endParaRPr lang="en-US" sz="2400" b="1"/>
        </a:p>
      </dgm:t>
    </dgm:pt>
    <dgm:pt modelId="{54E755C4-24F6-4687-A91C-0DA2D279E6F9}">
      <dgm:prSet phldrT="[Text]" custT="1"/>
      <dgm:spPr/>
      <dgm:t>
        <a:bodyPr/>
        <a:lstStyle/>
        <a:p>
          <a:r>
            <a:rPr lang="en-US" sz="2400" b="1" dirty="0"/>
            <a:t>Procurement Plan</a:t>
          </a:r>
        </a:p>
      </dgm:t>
    </dgm:pt>
    <dgm:pt modelId="{E9ED99CD-2C85-41F1-8BAB-53A05777C6A1}" type="parTrans" cxnId="{330F6C65-D3F8-4904-A957-9F5E1D51566D}">
      <dgm:prSet custT="1"/>
      <dgm:spPr/>
      <dgm:t>
        <a:bodyPr/>
        <a:lstStyle/>
        <a:p>
          <a:endParaRPr lang="en-US" sz="2400" b="1"/>
        </a:p>
      </dgm:t>
    </dgm:pt>
    <dgm:pt modelId="{CE23B469-FAA7-4807-9833-622218B00852}" type="sibTrans" cxnId="{330F6C65-D3F8-4904-A957-9F5E1D51566D}">
      <dgm:prSet/>
      <dgm:spPr/>
      <dgm:t>
        <a:bodyPr/>
        <a:lstStyle/>
        <a:p>
          <a:endParaRPr lang="en-US" sz="2400" b="1"/>
        </a:p>
      </dgm:t>
    </dgm:pt>
    <dgm:pt modelId="{22A31DA1-17C0-412B-9AD3-45E493B5BAA6}" type="pres">
      <dgm:prSet presAssocID="{FEF68976-1DFD-4AAC-8799-1D0B04A1DA8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F170CEF-F44F-4E03-99A7-07F7B692FF5D}" type="pres">
      <dgm:prSet presAssocID="{530507AB-19D3-4606-9834-F315987DBCC2}" presName="root1" presStyleCnt="0"/>
      <dgm:spPr/>
    </dgm:pt>
    <dgm:pt modelId="{A258DAB2-0F7A-4F2F-AC1C-285C35D14466}" type="pres">
      <dgm:prSet presAssocID="{530507AB-19D3-4606-9834-F315987DBCC2}" presName="LevelOneTextNode" presStyleLbl="node0" presStyleIdx="0" presStyleCnt="1">
        <dgm:presLayoutVars>
          <dgm:chPref val="3"/>
        </dgm:presLayoutVars>
      </dgm:prSet>
      <dgm:spPr/>
    </dgm:pt>
    <dgm:pt modelId="{A0AB8C69-49BB-4CC5-8690-9DF129A5326F}" type="pres">
      <dgm:prSet presAssocID="{530507AB-19D3-4606-9834-F315987DBCC2}" presName="level2hierChild" presStyleCnt="0"/>
      <dgm:spPr/>
    </dgm:pt>
    <dgm:pt modelId="{9F8B32D5-51A7-457C-A642-089C417C7AB6}" type="pres">
      <dgm:prSet presAssocID="{5E97913F-B051-43CE-8255-41B5B561D4D7}" presName="conn2-1" presStyleLbl="parChTrans1D2" presStyleIdx="0" presStyleCnt="6"/>
      <dgm:spPr/>
    </dgm:pt>
    <dgm:pt modelId="{CCBEDB5D-5BED-45F8-A31A-32FB1692E47A}" type="pres">
      <dgm:prSet presAssocID="{5E97913F-B051-43CE-8255-41B5B561D4D7}" presName="connTx" presStyleLbl="parChTrans1D2" presStyleIdx="0" presStyleCnt="6"/>
      <dgm:spPr/>
    </dgm:pt>
    <dgm:pt modelId="{C0ACB2D4-1837-4829-9B6A-5AA7D9378F48}" type="pres">
      <dgm:prSet presAssocID="{BB549F72-4B2A-4014-8699-A66526276D96}" presName="root2" presStyleCnt="0"/>
      <dgm:spPr/>
    </dgm:pt>
    <dgm:pt modelId="{9C376B6C-AAC3-4009-B832-637BA2A511B9}" type="pres">
      <dgm:prSet presAssocID="{BB549F72-4B2A-4014-8699-A66526276D96}" presName="LevelTwoTextNode" presStyleLbl="node2" presStyleIdx="0" presStyleCnt="6">
        <dgm:presLayoutVars>
          <dgm:chPref val="3"/>
        </dgm:presLayoutVars>
      </dgm:prSet>
      <dgm:spPr/>
    </dgm:pt>
    <dgm:pt modelId="{733F6DAB-92CD-4335-805C-15BA702626CA}" type="pres">
      <dgm:prSet presAssocID="{BB549F72-4B2A-4014-8699-A66526276D96}" presName="level3hierChild" presStyleCnt="0"/>
      <dgm:spPr/>
    </dgm:pt>
    <dgm:pt modelId="{8ED6349C-008D-4036-957E-B0FA80727322}" type="pres">
      <dgm:prSet presAssocID="{D8F590AC-4729-4E2E-9980-6387FD5798C7}" presName="conn2-1" presStyleLbl="parChTrans1D3" presStyleIdx="0" presStyleCnt="6"/>
      <dgm:spPr/>
    </dgm:pt>
    <dgm:pt modelId="{DC93F154-8686-4074-82DD-EF5BAFA18661}" type="pres">
      <dgm:prSet presAssocID="{D8F590AC-4729-4E2E-9980-6387FD5798C7}" presName="connTx" presStyleLbl="parChTrans1D3" presStyleIdx="0" presStyleCnt="6"/>
      <dgm:spPr/>
    </dgm:pt>
    <dgm:pt modelId="{C39F0D8A-54ED-49EC-A4FE-1D7203988708}" type="pres">
      <dgm:prSet presAssocID="{7AB5A901-ACE9-4C92-A44C-1D2231A1464B}" presName="root2" presStyleCnt="0"/>
      <dgm:spPr/>
    </dgm:pt>
    <dgm:pt modelId="{EA20B4A5-ACFB-41F0-AC1F-F3A0542480A2}" type="pres">
      <dgm:prSet presAssocID="{7AB5A901-ACE9-4C92-A44C-1D2231A1464B}" presName="LevelTwoTextNode" presStyleLbl="node3" presStyleIdx="0" presStyleCnt="6" custScaleX="172468">
        <dgm:presLayoutVars>
          <dgm:chPref val="3"/>
        </dgm:presLayoutVars>
      </dgm:prSet>
      <dgm:spPr/>
    </dgm:pt>
    <dgm:pt modelId="{D70541EF-422E-46CC-A93F-0F9D0BEA01DD}" type="pres">
      <dgm:prSet presAssocID="{7AB5A901-ACE9-4C92-A44C-1D2231A1464B}" presName="level3hierChild" presStyleCnt="0"/>
      <dgm:spPr/>
    </dgm:pt>
    <dgm:pt modelId="{FDD84C7F-7788-484F-B28B-DEEAFB6146AB}" type="pres">
      <dgm:prSet presAssocID="{0C04E7F1-51A8-4045-974A-397138C609D2}" presName="conn2-1" presStyleLbl="parChTrans1D2" presStyleIdx="1" presStyleCnt="6"/>
      <dgm:spPr/>
    </dgm:pt>
    <dgm:pt modelId="{64129635-7F66-49E9-8057-ABC69CB3E5A6}" type="pres">
      <dgm:prSet presAssocID="{0C04E7F1-51A8-4045-974A-397138C609D2}" presName="connTx" presStyleLbl="parChTrans1D2" presStyleIdx="1" presStyleCnt="6"/>
      <dgm:spPr/>
    </dgm:pt>
    <dgm:pt modelId="{C60B663B-6A51-486C-88E7-430F9CC9D1B9}" type="pres">
      <dgm:prSet presAssocID="{0AC86549-BCCD-474C-B41F-2716507A22F0}" presName="root2" presStyleCnt="0"/>
      <dgm:spPr/>
    </dgm:pt>
    <dgm:pt modelId="{6104850C-4B3C-40EB-AC57-D93E11B7C88C}" type="pres">
      <dgm:prSet presAssocID="{0AC86549-BCCD-474C-B41F-2716507A22F0}" presName="LevelTwoTextNode" presStyleLbl="node2" presStyleIdx="1" presStyleCnt="6">
        <dgm:presLayoutVars>
          <dgm:chPref val="3"/>
        </dgm:presLayoutVars>
      </dgm:prSet>
      <dgm:spPr/>
    </dgm:pt>
    <dgm:pt modelId="{88FB3275-F709-4262-80CC-D1BABAA36772}" type="pres">
      <dgm:prSet presAssocID="{0AC86549-BCCD-474C-B41F-2716507A22F0}" presName="level3hierChild" presStyleCnt="0"/>
      <dgm:spPr/>
    </dgm:pt>
    <dgm:pt modelId="{3424A2F5-E36D-4AC6-BFBA-FE3E642383DF}" type="pres">
      <dgm:prSet presAssocID="{E678482E-33BB-4757-AF9E-2E3D25F5A6A2}" presName="conn2-1" presStyleLbl="parChTrans1D3" presStyleIdx="1" presStyleCnt="6"/>
      <dgm:spPr/>
    </dgm:pt>
    <dgm:pt modelId="{2651CF0F-F0BC-464A-B020-4D31A2C1438E}" type="pres">
      <dgm:prSet presAssocID="{E678482E-33BB-4757-AF9E-2E3D25F5A6A2}" presName="connTx" presStyleLbl="parChTrans1D3" presStyleIdx="1" presStyleCnt="6"/>
      <dgm:spPr/>
    </dgm:pt>
    <dgm:pt modelId="{D708BBCA-EDC9-4B80-9145-6FEF57E7003A}" type="pres">
      <dgm:prSet presAssocID="{A63EFB19-F884-4A89-A38C-23F7A0A01D98}" presName="root2" presStyleCnt="0"/>
      <dgm:spPr/>
    </dgm:pt>
    <dgm:pt modelId="{953F4356-1C1B-47EA-A91E-23598ED325CC}" type="pres">
      <dgm:prSet presAssocID="{A63EFB19-F884-4A89-A38C-23F7A0A01D98}" presName="LevelTwoTextNode" presStyleLbl="node3" presStyleIdx="1" presStyleCnt="6" custScaleX="172468">
        <dgm:presLayoutVars>
          <dgm:chPref val="3"/>
        </dgm:presLayoutVars>
      </dgm:prSet>
      <dgm:spPr/>
    </dgm:pt>
    <dgm:pt modelId="{828EEC92-0126-4C63-958C-4089A5B044A8}" type="pres">
      <dgm:prSet presAssocID="{A63EFB19-F884-4A89-A38C-23F7A0A01D98}" presName="level3hierChild" presStyleCnt="0"/>
      <dgm:spPr/>
    </dgm:pt>
    <dgm:pt modelId="{E539DC5D-6512-4D3A-AA3E-9E2027F9842B}" type="pres">
      <dgm:prSet presAssocID="{F975D7F6-CE14-4745-AE15-D4DC04A6985C}" presName="conn2-1" presStyleLbl="parChTrans1D2" presStyleIdx="2" presStyleCnt="6"/>
      <dgm:spPr/>
    </dgm:pt>
    <dgm:pt modelId="{E2DEC8E7-6B06-4A18-8057-81A892D1CF5A}" type="pres">
      <dgm:prSet presAssocID="{F975D7F6-CE14-4745-AE15-D4DC04A6985C}" presName="connTx" presStyleLbl="parChTrans1D2" presStyleIdx="2" presStyleCnt="6"/>
      <dgm:spPr/>
    </dgm:pt>
    <dgm:pt modelId="{79102FA0-7D06-4484-AA8F-1549A4E97ACD}" type="pres">
      <dgm:prSet presAssocID="{1561C596-6EEE-4ABB-BE19-0477DA59DD22}" presName="root2" presStyleCnt="0"/>
      <dgm:spPr/>
    </dgm:pt>
    <dgm:pt modelId="{F6B2387B-5E8E-4E6A-ACBC-D65D3F70B6D0}" type="pres">
      <dgm:prSet presAssocID="{1561C596-6EEE-4ABB-BE19-0477DA59DD22}" presName="LevelTwoTextNode" presStyleLbl="node2" presStyleIdx="2" presStyleCnt="6">
        <dgm:presLayoutVars>
          <dgm:chPref val="3"/>
        </dgm:presLayoutVars>
      </dgm:prSet>
      <dgm:spPr/>
    </dgm:pt>
    <dgm:pt modelId="{45F51EBC-C9E1-4831-AD1C-C0DD8E439F58}" type="pres">
      <dgm:prSet presAssocID="{1561C596-6EEE-4ABB-BE19-0477DA59DD22}" presName="level3hierChild" presStyleCnt="0"/>
      <dgm:spPr/>
    </dgm:pt>
    <dgm:pt modelId="{104542F9-6298-4DEA-941E-9B7B80BD88A8}" type="pres">
      <dgm:prSet presAssocID="{C87ADD63-8AFE-42B5-88A8-668A65D39B1E}" presName="conn2-1" presStyleLbl="parChTrans1D3" presStyleIdx="2" presStyleCnt="6"/>
      <dgm:spPr/>
    </dgm:pt>
    <dgm:pt modelId="{C8E2EBE6-71A0-4C0A-95F9-55948AE405A6}" type="pres">
      <dgm:prSet presAssocID="{C87ADD63-8AFE-42B5-88A8-668A65D39B1E}" presName="connTx" presStyleLbl="parChTrans1D3" presStyleIdx="2" presStyleCnt="6"/>
      <dgm:spPr/>
    </dgm:pt>
    <dgm:pt modelId="{60418E9B-1868-4F30-836A-109C8482EE0E}" type="pres">
      <dgm:prSet presAssocID="{07522125-0281-4085-97F7-EFD94FA0CAB3}" presName="root2" presStyleCnt="0"/>
      <dgm:spPr/>
    </dgm:pt>
    <dgm:pt modelId="{3CB36626-127D-4976-96D5-C7B5868019B0}" type="pres">
      <dgm:prSet presAssocID="{07522125-0281-4085-97F7-EFD94FA0CAB3}" presName="LevelTwoTextNode" presStyleLbl="node3" presStyleIdx="2" presStyleCnt="6" custScaleX="172468">
        <dgm:presLayoutVars>
          <dgm:chPref val="3"/>
        </dgm:presLayoutVars>
      </dgm:prSet>
      <dgm:spPr/>
    </dgm:pt>
    <dgm:pt modelId="{666D16ED-A336-4898-8D7E-D1A2128309A3}" type="pres">
      <dgm:prSet presAssocID="{07522125-0281-4085-97F7-EFD94FA0CAB3}" presName="level3hierChild" presStyleCnt="0"/>
      <dgm:spPr/>
    </dgm:pt>
    <dgm:pt modelId="{0B45A950-45DD-466F-B9FE-E3D53FE37023}" type="pres">
      <dgm:prSet presAssocID="{E4AFE5A4-A320-46BC-B19D-1F3CAC4DC8AB}" presName="conn2-1" presStyleLbl="parChTrans1D2" presStyleIdx="3" presStyleCnt="6"/>
      <dgm:spPr/>
    </dgm:pt>
    <dgm:pt modelId="{D1BAEF2D-9E78-4DB5-B19C-D39CF0B16D14}" type="pres">
      <dgm:prSet presAssocID="{E4AFE5A4-A320-46BC-B19D-1F3CAC4DC8AB}" presName="connTx" presStyleLbl="parChTrans1D2" presStyleIdx="3" presStyleCnt="6"/>
      <dgm:spPr/>
    </dgm:pt>
    <dgm:pt modelId="{1F0F90F6-1951-4122-A671-9E7953868C7E}" type="pres">
      <dgm:prSet presAssocID="{85C0444B-AA4D-415C-9AFF-CAFCA16002C5}" presName="root2" presStyleCnt="0"/>
      <dgm:spPr/>
    </dgm:pt>
    <dgm:pt modelId="{CE22E0E0-0923-40A8-8955-38E8562194C6}" type="pres">
      <dgm:prSet presAssocID="{85C0444B-AA4D-415C-9AFF-CAFCA16002C5}" presName="LevelTwoTextNode" presStyleLbl="node2" presStyleIdx="3" presStyleCnt="6">
        <dgm:presLayoutVars>
          <dgm:chPref val="3"/>
        </dgm:presLayoutVars>
      </dgm:prSet>
      <dgm:spPr/>
    </dgm:pt>
    <dgm:pt modelId="{FA5C47C3-C44D-4AC9-B8F0-62C63B1E4DF7}" type="pres">
      <dgm:prSet presAssocID="{85C0444B-AA4D-415C-9AFF-CAFCA16002C5}" presName="level3hierChild" presStyleCnt="0"/>
      <dgm:spPr/>
    </dgm:pt>
    <dgm:pt modelId="{A24F0554-AAA3-4908-9899-61DD983B9A31}" type="pres">
      <dgm:prSet presAssocID="{790FE315-7C9F-48AB-B7EF-AC1F5A559D3A}" presName="conn2-1" presStyleLbl="parChTrans1D3" presStyleIdx="3" presStyleCnt="6"/>
      <dgm:spPr/>
    </dgm:pt>
    <dgm:pt modelId="{5F25B7A9-C3D3-48B0-B8ED-00EF9AC2908B}" type="pres">
      <dgm:prSet presAssocID="{790FE315-7C9F-48AB-B7EF-AC1F5A559D3A}" presName="connTx" presStyleLbl="parChTrans1D3" presStyleIdx="3" presStyleCnt="6"/>
      <dgm:spPr/>
    </dgm:pt>
    <dgm:pt modelId="{9CC138F2-F693-42AD-B695-0CFD66C6D051}" type="pres">
      <dgm:prSet presAssocID="{4454C024-8A9C-4532-BBB6-167E44C2DF82}" presName="root2" presStyleCnt="0"/>
      <dgm:spPr/>
    </dgm:pt>
    <dgm:pt modelId="{60930C77-B1F9-4AB5-A4F7-DB462A25FCF7}" type="pres">
      <dgm:prSet presAssocID="{4454C024-8A9C-4532-BBB6-167E44C2DF82}" presName="LevelTwoTextNode" presStyleLbl="node3" presStyleIdx="3" presStyleCnt="6" custScaleX="172468">
        <dgm:presLayoutVars>
          <dgm:chPref val="3"/>
        </dgm:presLayoutVars>
      </dgm:prSet>
      <dgm:spPr/>
    </dgm:pt>
    <dgm:pt modelId="{A609A1E4-D30E-4628-A589-34BE003205FE}" type="pres">
      <dgm:prSet presAssocID="{4454C024-8A9C-4532-BBB6-167E44C2DF82}" presName="level3hierChild" presStyleCnt="0"/>
      <dgm:spPr/>
    </dgm:pt>
    <dgm:pt modelId="{A8A4EF02-CC74-4923-9E58-EB20B542BE83}" type="pres">
      <dgm:prSet presAssocID="{3F153AC4-8292-4C3A-BDFC-7CE977557119}" presName="conn2-1" presStyleLbl="parChTrans1D2" presStyleIdx="4" presStyleCnt="6"/>
      <dgm:spPr/>
    </dgm:pt>
    <dgm:pt modelId="{E978ED61-0C28-4BCC-9C88-BA56664A8F21}" type="pres">
      <dgm:prSet presAssocID="{3F153AC4-8292-4C3A-BDFC-7CE977557119}" presName="connTx" presStyleLbl="parChTrans1D2" presStyleIdx="4" presStyleCnt="6"/>
      <dgm:spPr/>
    </dgm:pt>
    <dgm:pt modelId="{FF0DE27B-2CA8-4540-8979-383BD8A03FF1}" type="pres">
      <dgm:prSet presAssocID="{0FE6A4E2-3E84-4F11-B320-0EF22B9C5143}" presName="root2" presStyleCnt="0"/>
      <dgm:spPr/>
    </dgm:pt>
    <dgm:pt modelId="{4414794D-20FC-4D29-B299-4A543A3CD711}" type="pres">
      <dgm:prSet presAssocID="{0FE6A4E2-3E84-4F11-B320-0EF22B9C5143}" presName="LevelTwoTextNode" presStyleLbl="node2" presStyleIdx="4" presStyleCnt="6">
        <dgm:presLayoutVars>
          <dgm:chPref val="3"/>
        </dgm:presLayoutVars>
      </dgm:prSet>
      <dgm:spPr/>
    </dgm:pt>
    <dgm:pt modelId="{35288C81-1096-4280-99A9-B17E5A7A3034}" type="pres">
      <dgm:prSet presAssocID="{0FE6A4E2-3E84-4F11-B320-0EF22B9C5143}" presName="level3hierChild" presStyleCnt="0"/>
      <dgm:spPr/>
    </dgm:pt>
    <dgm:pt modelId="{9F00711A-76AC-46EF-8B0B-68D6EC068A4C}" type="pres">
      <dgm:prSet presAssocID="{E9ED99CD-2C85-41F1-8BAB-53A05777C6A1}" presName="conn2-1" presStyleLbl="parChTrans1D3" presStyleIdx="4" presStyleCnt="6"/>
      <dgm:spPr/>
    </dgm:pt>
    <dgm:pt modelId="{92E85911-8904-4BFE-AD08-AA81D6056D8D}" type="pres">
      <dgm:prSet presAssocID="{E9ED99CD-2C85-41F1-8BAB-53A05777C6A1}" presName="connTx" presStyleLbl="parChTrans1D3" presStyleIdx="4" presStyleCnt="6"/>
      <dgm:spPr/>
    </dgm:pt>
    <dgm:pt modelId="{84F35579-E7CF-413A-97AE-BCB9F9C6789E}" type="pres">
      <dgm:prSet presAssocID="{54E755C4-24F6-4687-A91C-0DA2D279E6F9}" presName="root2" presStyleCnt="0"/>
      <dgm:spPr/>
    </dgm:pt>
    <dgm:pt modelId="{BB1B922B-A10F-4C5B-B732-65919102DC88}" type="pres">
      <dgm:prSet presAssocID="{54E755C4-24F6-4687-A91C-0DA2D279E6F9}" presName="LevelTwoTextNode" presStyleLbl="node3" presStyleIdx="4" presStyleCnt="6" custScaleX="172468">
        <dgm:presLayoutVars>
          <dgm:chPref val="3"/>
        </dgm:presLayoutVars>
      </dgm:prSet>
      <dgm:spPr/>
    </dgm:pt>
    <dgm:pt modelId="{F81A1E9D-B03F-4D0F-852D-960345C340E8}" type="pres">
      <dgm:prSet presAssocID="{54E755C4-24F6-4687-A91C-0DA2D279E6F9}" presName="level3hierChild" presStyleCnt="0"/>
      <dgm:spPr/>
    </dgm:pt>
    <dgm:pt modelId="{C632AB1D-7387-4F69-8169-214488875B53}" type="pres">
      <dgm:prSet presAssocID="{4B37D42C-942C-449A-A7B5-5E54DC65DF06}" presName="conn2-1" presStyleLbl="parChTrans1D2" presStyleIdx="5" presStyleCnt="6"/>
      <dgm:spPr/>
    </dgm:pt>
    <dgm:pt modelId="{00800EB9-A1C3-4A13-A547-B7035F337C81}" type="pres">
      <dgm:prSet presAssocID="{4B37D42C-942C-449A-A7B5-5E54DC65DF06}" presName="connTx" presStyleLbl="parChTrans1D2" presStyleIdx="5" presStyleCnt="6"/>
      <dgm:spPr/>
    </dgm:pt>
    <dgm:pt modelId="{CF034EC2-32B9-431A-A31A-F957519D483A}" type="pres">
      <dgm:prSet presAssocID="{4C477935-C143-400B-9E7E-6A733BB78FD4}" presName="root2" presStyleCnt="0"/>
      <dgm:spPr/>
    </dgm:pt>
    <dgm:pt modelId="{A2D8933A-A601-42C2-B005-F277A827FD88}" type="pres">
      <dgm:prSet presAssocID="{4C477935-C143-400B-9E7E-6A733BB78FD4}" presName="LevelTwoTextNode" presStyleLbl="node2" presStyleIdx="5" presStyleCnt="6">
        <dgm:presLayoutVars>
          <dgm:chPref val="3"/>
        </dgm:presLayoutVars>
      </dgm:prSet>
      <dgm:spPr/>
    </dgm:pt>
    <dgm:pt modelId="{F7D4C4F3-D8AA-4C28-B5CD-CD14B4C3D8CD}" type="pres">
      <dgm:prSet presAssocID="{4C477935-C143-400B-9E7E-6A733BB78FD4}" presName="level3hierChild" presStyleCnt="0"/>
      <dgm:spPr/>
    </dgm:pt>
    <dgm:pt modelId="{1E935D11-F058-4D50-82D3-953A30E41C2E}" type="pres">
      <dgm:prSet presAssocID="{DF9B5A77-C80B-4014-9E5C-0200589EAA91}" presName="conn2-1" presStyleLbl="parChTrans1D3" presStyleIdx="5" presStyleCnt="6"/>
      <dgm:spPr/>
    </dgm:pt>
    <dgm:pt modelId="{AB437171-81E7-4F96-8CB8-7AFA32EECA2F}" type="pres">
      <dgm:prSet presAssocID="{DF9B5A77-C80B-4014-9E5C-0200589EAA91}" presName="connTx" presStyleLbl="parChTrans1D3" presStyleIdx="5" presStyleCnt="6"/>
      <dgm:spPr/>
    </dgm:pt>
    <dgm:pt modelId="{E9884666-C47C-4858-8647-34184B39247E}" type="pres">
      <dgm:prSet presAssocID="{C723D319-6F55-4535-84C7-70784DFFCE30}" presName="root2" presStyleCnt="0"/>
      <dgm:spPr/>
    </dgm:pt>
    <dgm:pt modelId="{ED2AB8E5-7CD3-45F3-B0F8-B2B26DCEEEE7}" type="pres">
      <dgm:prSet presAssocID="{C723D319-6F55-4535-84C7-70784DFFCE30}" presName="LevelTwoTextNode" presStyleLbl="node3" presStyleIdx="5" presStyleCnt="6" custScaleX="172468">
        <dgm:presLayoutVars>
          <dgm:chPref val="3"/>
        </dgm:presLayoutVars>
      </dgm:prSet>
      <dgm:spPr/>
    </dgm:pt>
    <dgm:pt modelId="{61DE702A-E806-4B5B-85BD-E17B7FB55E49}" type="pres">
      <dgm:prSet presAssocID="{C723D319-6F55-4535-84C7-70784DFFCE30}" presName="level3hierChild" presStyleCnt="0"/>
      <dgm:spPr/>
    </dgm:pt>
  </dgm:ptLst>
  <dgm:cxnLst>
    <dgm:cxn modelId="{58484202-A5CC-4C84-8DD7-1D60A7EE4556}" type="presOf" srcId="{D8F590AC-4729-4E2E-9980-6387FD5798C7}" destId="{8ED6349C-008D-4036-957E-B0FA80727322}" srcOrd="0" destOrd="0" presId="urn:microsoft.com/office/officeart/2008/layout/HorizontalMultiLevelHierarchy"/>
    <dgm:cxn modelId="{BC000A04-F41C-4641-895F-422111D264A9}" srcId="{530507AB-19D3-4606-9834-F315987DBCC2}" destId="{85C0444B-AA4D-415C-9AFF-CAFCA16002C5}" srcOrd="3" destOrd="0" parTransId="{E4AFE5A4-A320-46BC-B19D-1F3CAC4DC8AB}" sibTransId="{D5524463-890A-4F1A-B818-485A17DA6D56}"/>
    <dgm:cxn modelId="{373D9804-A284-4633-83D2-020565C5C8C5}" type="presOf" srcId="{5E97913F-B051-43CE-8255-41B5B561D4D7}" destId="{CCBEDB5D-5BED-45F8-A31A-32FB1692E47A}" srcOrd="1" destOrd="0" presId="urn:microsoft.com/office/officeart/2008/layout/HorizontalMultiLevelHierarchy"/>
    <dgm:cxn modelId="{6D7A1D0F-B48B-4CEE-92E2-940D8DDE3DD7}" type="presOf" srcId="{F975D7F6-CE14-4745-AE15-D4DC04A6985C}" destId="{E2DEC8E7-6B06-4A18-8057-81A892D1CF5A}" srcOrd="1" destOrd="0" presId="urn:microsoft.com/office/officeart/2008/layout/HorizontalMultiLevelHierarchy"/>
    <dgm:cxn modelId="{3B368413-EFEC-407D-825F-3DBAC3D6969E}" type="presOf" srcId="{C723D319-6F55-4535-84C7-70784DFFCE30}" destId="{ED2AB8E5-7CD3-45F3-B0F8-B2B26DCEEEE7}" srcOrd="0" destOrd="0" presId="urn:microsoft.com/office/officeart/2008/layout/HorizontalMultiLevelHierarchy"/>
    <dgm:cxn modelId="{B7C59314-0D59-49D6-8381-F1C8AA9F54B5}" srcId="{530507AB-19D3-4606-9834-F315987DBCC2}" destId="{0AC86549-BCCD-474C-B41F-2716507A22F0}" srcOrd="1" destOrd="0" parTransId="{0C04E7F1-51A8-4045-974A-397138C609D2}" sibTransId="{2B86BAC1-42F3-43B5-A5DA-83C16549C6BD}"/>
    <dgm:cxn modelId="{68EABE17-CB8D-41F8-84AA-C944FA508C84}" type="presOf" srcId="{0C04E7F1-51A8-4045-974A-397138C609D2}" destId="{FDD84C7F-7788-484F-B28B-DEEAFB6146AB}" srcOrd="0" destOrd="0" presId="urn:microsoft.com/office/officeart/2008/layout/HorizontalMultiLevelHierarchy"/>
    <dgm:cxn modelId="{BF0F9718-7100-46D7-BDBD-02394EA6C28E}" type="presOf" srcId="{0AC86549-BCCD-474C-B41F-2716507A22F0}" destId="{6104850C-4B3C-40EB-AC57-D93E11B7C88C}" srcOrd="0" destOrd="0" presId="urn:microsoft.com/office/officeart/2008/layout/HorizontalMultiLevelHierarchy"/>
    <dgm:cxn modelId="{8702131A-E22A-4F3D-8759-64F34159E7AA}" type="presOf" srcId="{3F153AC4-8292-4C3A-BDFC-7CE977557119}" destId="{E978ED61-0C28-4BCC-9C88-BA56664A8F21}" srcOrd="1" destOrd="0" presId="urn:microsoft.com/office/officeart/2008/layout/HorizontalMultiLevelHierarchy"/>
    <dgm:cxn modelId="{DB27CB2E-7D06-4C2D-B1AA-660600297CA4}" type="presOf" srcId="{530507AB-19D3-4606-9834-F315987DBCC2}" destId="{A258DAB2-0F7A-4F2F-AC1C-285C35D14466}" srcOrd="0" destOrd="0" presId="urn:microsoft.com/office/officeart/2008/layout/HorizontalMultiLevelHierarchy"/>
    <dgm:cxn modelId="{9637A12F-0896-4557-838E-9F9476F39DAC}" type="presOf" srcId="{E9ED99CD-2C85-41F1-8BAB-53A05777C6A1}" destId="{9F00711A-76AC-46EF-8B0B-68D6EC068A4C}" srcOrd="0" destOrd="0" presId="urn:microsoft.com/office/officeart/2008/layout/HorizontalMultiLevelHierarchy"/>
    <dgm:cxn modelId="{4D0DE263-B864-4EEC-B718-DB8212A9D91E}" type="presOf" srcId="{FEF68976-1DFD-4AAC-8799-1D0B04A1DA87}" destId="{22A31DA1-17C0-412B-9AD3-45E493B5BAA6}" srcOrd="0" destOrd="0" presId="urn:microsoft.com/office/officeart/2008/layout/HorizontalMultiLevelHierarchy"/>
    <dgm:cxn modelId="{49620565-1DBE-49ED-862E-CF6EBF6C4691}" type="presOf" srcId="{E9ED99CD-2C85-41F1-8BAB-53A05777C6A1}" destId="{92E85911-8904-4BFE-AD08-AA81D6056D8D}" srcOrd="1" destOrd="0" presId="urn:microsoft.com/office/officeart/2008/layout/HorizontalMultiLevelHierarchy"/>
    <dgm:cxn modelId="{330F6C65-D3F8-4904-A957-9F5E1D51566D}" srcId="{0FE6A4E2-3E84-4F11-B320-0EF22B9C5143}" destId="{54E755C4-24F6-4687-A91C-0DA2D279E6F9}" srcOrd="0" destOrd="0" parTransId="{E9ED99CD-2C85-41F1-8BAB-53A05777C6A1}" sibTransId="{CE23B469-FAA7-4807-9833-622218B00852}"/>
    <dgm:cxn modelId="{A4530D46-7D0D-484F-A9AB-498F8A1C3589}" type="presOf" srcId="{E678482E-33BB-4757-AF9E-2E3D25F5A6A2}" destId="{2651CF0F-F0BC-464A-B020-4D31A2C1438E}" srcOrd="1" destOrd="0" presId="urn:microsoft.com/office/officeart/2008/layout/HorizontalMultiLevelHierarchy"/>
    <dgm:cxn modelId="{2B40D846-D12D-440E-817E-C3C739F928F5}" type="presOf" srcId="{4C477935-C143-400B-9E7E-6A733BB78FD4}" destId="{A2D8933A-A601-42C2-B005-F277A827FD88}" srcOrd="0" destOrd="0" presId="urn:microsoft.com/office/officeart/2008/layout/HorizontalMultiLevelHierarchy"/>
    <dgm:cxn modelId="{DBC4CE49-9D56-46D6-AC51-6CB8DE9112A3}" srcId="{0AC86549-BCCD-474C-B41F-2716507A22F0}" destId="{A63EFB19-F884-4A89-A38C-23F7A0A01D98}" srcOrd="0" destOrd="0" parTransId="{E678482E-33BB-4757-AF9E-2E3D25F5A6A2}" sibTransId="{85E4B2D8-9752-4813-9940-86240062856D}"/>
    <dgm:cxn modelId="{B5E6E86C-E646-49BA-B646-409A0F251C7D}" type="presOf" srcId="{790FE315-7C9F-48AB-B7EF-AC1F5A559D3A}" destId="{5F25B7A9-C3D3-48B0-B8ED-00EF9AC2908B}" srcOrd="1" destOrd="0" presId="urn:microsoft.com/office/officeart/2008/layout/HorizontalMultiLevelHierarchy"/>
    <dgm:cxn modelId="{7482AC59-121A-4F76-BFEF-5CB5A7A6C1FC}" type="presOf" srcId="{4B37D42C-942C-449A-A7B5-5E54DC65DF06}" destId="{00800EB9-A1C3-4A13-A547-B7035F337C81}" srcOrd="1" destOrd="0" presId="urn:microsoft.com/office/officeart/2008/layout/HorizontalMultiLevelHierarchy"/>
    <dgm:cxn modelId="{A6462C7B-CD8B-4611-89EC-A123396EABA1}" type="presOf" srcId="{BB549F72-4B2A-4014-8699-A66526276D96}" destId="{9C376B6C-AAC3-4009-B832-637BA2A511B9}" srcOrd="0" destOrd="0" presId="urn:microsoft.com/office/officeart/2008/layout/HorizontalMultiLevelHierarchy"/>
    <dgm:cxn modelId="{51648A7C-5F8C-4AE5-9FD9-C974C364E936}" type="presOf" srcId="{F975D7F6-CE14-4745-AE15-D4DC04A6985C}" destId="{E539DC5D-6512-4D3A-AA3E-9E2027F9842B}" srcOrd="0" destOrd="0" presId="urn:microsoft.com/office/officeart/2008/layout/HorizontalMultiLevelHierarchy"/>
    <dgm:cxn modelId="{1A345880-6591-4B2D-BCAA-2D01FA5218C9}" type="presOf" srcId="{54E755C4-24F6-4687-A91C-0DA2D279E6F9}" destId="{BB1B922B-A10F-4C5B-B732-65919102DC88}" srcOrd="0" destOrd="0" presId="urn:microsoft.com/office/officeart/2008/layout/HorizontalMultiLevelHierarchy"/>
    <dgm:cxn modelId="{5B33F581-2A73-4931-80A4-F257221F6E90}" srcId="{FEF68976-1DFD-4AAC-8799-1D0B04A1DA87}" destId="{530507AB-19D3-4606-9834-F315987DBCC2}" srcOrd="0" destOrd="0" parTransId="{5A619F0E-2B9B-4EC0-B3D0-38D0AD531488}" sibTransId="{198F961D-7EDF-4BB7-842E-77D167226A04}"/>
    <dgm:cxn modelId="{B2612783-C845-4D0D-AAA5-DC26C62A4597}" type="presOf" srcId="{1561C596-6EEE-4ABB-BE19-0477DA59DD22}" destId="{F6B2387B-5E8E-4E6A-ACBC-D65D3F70B6D0}" srcOrd="0" destOrd="0" presId="urn:microsoft.com/office/officeart/2008/layout/HorizontalMultiLevelHierarchy"/>
    <dgm:cxn modelId="{8B4C1486-B671-4378-B7FF-FDF5FA334E42}" srcId="{530507AB-19D3-4606-9834-F315987DBCC2}" destId="{1561C596-6EEE-4ABB-BE19-0477DA59DD22}" srcOrd="2" destOrd="0" parTransId="{F975D7F6-CE14-4745-AE15-D4DC04A6985C}" sibTransId="{248CF386-242D-45CE-BC8F-8479EEAAD5A4}"/>
    <dgm:cxn modelId="{C829E787-A434-49ED-ACEE-6F94EEFD85CA}" type="presOf" srcId="{5E97913F-B051-43CE-8255-41B5B561D4D7}" destId="{9F8B32D5-51A7-457C-A642-089C417C7AB6}" srcOrd="0" destOrd="0" presId="urn:microsoft.com/office/officeart/2008/layout/HorizontalMultiLevelHierarchy"/>
    <dgm:cxn modelId="{F9795F89-1FC6-4911-973D-339B7145B2EA}" type="presOf" srcId="{A63EFB19-F884-4A89-A38C-23F7A0A01D98}" destId="{953F4356-1C1B-47EA-A91E-23598ED325CC}" srcOrd="0" destOrd="0" presId="urn:microsoft.com/office/officeart/2008/layout/HorizontalMultiLevelHierarchy"/>
    <dgm:cxn modelId="{441D9E90-6D50-43ED-9DA4-3DFEAF461ADC}" type="presOf" srcId="{85C0444B-AA4D-415C-9AFF-CAFCA16002C5}" destId="{CE22E0E0-0923-40A8-8955-38E8562194C6}" srcOrd="0" destOrd="0" presId="urn:microsoft.com/office/officeart/2008/layout/HorizontalMultiLevelHierarchy"/>
    <dgm:cxn modelId="{1C765699-0B88-4113-A3CA-E8F7F06245D0}" type="presOf" srcId="{0C04E7F1-51A8-4045-974A-397138C609D2}" destId="{64129635-7F66-49E9-8057-ABC69CB3E5A6}" srcOrd="1" destOrd="0" presId="urn:microsoft.com/office/officeart/2008/layout/HorizontalMultiLevelHierarchy"/>
    <dgm:cxn modelId="{10A65EA7-A419-4BDB-915E-833EC513FC5A}" type="presOf" srcId="{E678482E-33BB-4757-AF9E-2E3D25F5A6A2}" destId="{3424A2F5-E36D-4AC6-BFBA-FE3E642383DF}" srcOrd="0" destOrd="0" presId="urn:microsoft.com/office/officeart/2008/layout/HorizontalMultiLevelHierarchy"/>
    <dgm:cxn modelId="{923AD4A9-0AE2-45CB-B599-B67471357B58}" type="presOf" srcId="{7AB5A901-ACE9-4C92-A44C-1D2231A1464B}" destId="{EA20B4A5-ACFB-41F0-AC1F-F3A0542480A2}" srcOrd="0" destOrd="0" presId="urn:microsoft.com/office/officeart/2008/layout/HorizontalMultiLevelHierarchy"/>
    <dgm:cxn modelId="{F36714AE-7BD7-4208-AFFF-65585E3372D9}" srcId="{1561C596-6EEE-4ABB-BE19-0477DA59DD22}" destId="{07522125-0281-4085-97F7-EFD94FA0CAB3}" srcOrd="0" destOrd="0" parTransId="{C87ADD63-8AFE-42B5-88A8-668A65D39B1E}" sibTransId="{E9E344ED-8127-4599-B527-98D7A33B1FDB}"/>
    <dgm:cxn modelId="{50BD8EAF-6B4F-4C59-9860-67522419D238}" srcId="{BB549F72-4B2A-4014-8699-A66526276D96}" destId="{7AB5A901-ACE9-4C92-A44C-1D2231A1464B}" srcOrd="0" destOrd="0" parTransId="{D8F590AC-4729-4E2E-9980-6387FD5798C7}" sibTransId="{D6844C18-7948-41D8-A81C-4EC10DB70852}"/>
    <dgm:cxn modelId="{CFE9D9BC-272F-45AB-82CE-4A1EA1C38166}" srcId="{85C0444B-AA4D-415C-9AFF-CAFCA16002C5}" destId="{4454C024-8A9C-4532-BBB6-167E44C2DF82}" srcOrd="0" destOrd="0" parTransId="{790FE315-7C9F-48AB-B7EF-AC1F5A559D3A}" sibTransId="{DAAC5CBC-7780-4CDB-9B9F-55E61B4C217E}"/>
    <dgm:cxn modelId="{405499C0-B1FA-4F25-A0A2-5BF3611EFB70}" type="presOf" srcId="{C87ADD63-8AFE-42B5-88A8-668A65D39B1E}" destId="{C8E2EBE6-71A0-4C0A-95F9-55948AE405A6}" srcOrd="1" destOrd="0" presId="urn:microsoft.com/office/officeart/2008/layout/HorizontalMultiLevelHierarchy"/>
    <dgm:cxn modelId="{1B3A18C4-B33E-44D2-973E-FC0EDBFCAF4B}" type="presOf" srcId="{07522125-0281-4085-97F7-EFD94FA0CAB3}" destId="{3CB36626-127D-4976-96D5-C7B5868019B0}" srcOrd="0" destOrd="0" presId="urn:microsoft.com/office/officeart/2008/layout/HorizontalMultiLevelHierarchy"/>
    <dgm:cxn modelId="{31362ACD-7616-4492-A1A6-6D48BA0F38CF}" type="presOf" srcId="{0FE6A4E2-3E84-4F11-B320-0EF22B9C5143}" destId="{4414794D-20FC-4D29-B299-4A543A3CD711}" srcOrd="0" destOrd="0" presId="urn:microsoft.com/office/officeart/2008/layout/HorizontalMultiLevelHierarchy"/>
    <dgm:cxn modelId="{668F90D2-45F7-442F-BCCD-5856035E3819}" type="presOf" srcId="{D8F590AC-4729-4E2E-9980-6387FD5798C7}" destId="{DC93F154-8686-4074-82DD-EF5BAFA18661}" srcOrd="1" destOrd="0" presId="urn:microsoft.com/office/officeart/2008/layout/HorizontalMultiLevelHierarchy"/>
    <dgm:cxn modelId="{9C041CD3-DBB9-4440-9DF3-6804965A4870}" type="presOf" srcId="{DF9B5A77-C80B-4014-9E5C-0200589EAA91}" destId="{1E935D11-F058-4D50-82D3-953A30E41C2E}" srcOrd="0" destOrd="0" presId="urn:microsoft.com/office/officeart/2008/layout/HorizontalMultiLevelHierarchy"/>
    <dgm:cxn modelId="{69F53DD5-7569-48AC-8441-B5AE21212E87}" type="presOf" srcId="{4454C024-8A9C-4532-BBB6-167E44C2DF82}" destId="{60930C77-B1F9-4AB5-A4F7-DB462A25FCF7}" srcOrd="0" destOrd="0" presId="urn:microsoft.com/office/officeart/2008/layout/HorizontalMultiLevelHierarchy"/>
    <dgm:cxn modelId="{D35A42D5-7CF0-448D-B63F-8AB3506022E8}" type="presOf" srcId="{E4AFE5A4-A320-46BC-B19D-1F3CAC4DC8AB}" destId="{D1BAEF2D-9E78-4DB5-B19C-D39CF0B16D14}" srcOrd="1" destOrd="0" presId="urn:microsoft.com/office/officeart/2008/layout/HorizontalMultiLevelHierarchy"/>
    <dgm:cxn modelId="{B0B073D8-A004-46E5-A43C-D8574EC37BC6}" type="presOf" srcId="{4B37D42C-942C-449A-A7B5-5E54DC65DF06}" destId="{C632AB1D-7387-4F69-8169-214488875B53}" srcOrd="0" destOrd="0" presId="urn:microsoft.com/office/officeart/2008/layout/HorizontalMultiLevelHierarchy"/>
    <dgm:cxn modelId="{D26A32DF-B2A5-41F2-90DE-0FEC4BFD02E0}" srcId="{530507AB-19D3-4606-9834-F315987DBCC2}" destId="{4C477935-C143-400B-9E7E-6A733BB78FD4}" srcOrd="5" destOrd="0" parTransId="{4B37D42C-942C-449A-A7B5-5E54DC65DF06}" sibTransId="{E17EB87E-850B-42D1-9E3A-F99EFA319E49}"/>
    <dgm:cxn modelId="{F64DACEA-8377-423D-B04E-FFD76392D666}" type="presOf" srcId="{DF9B5A77-C80B-4014-9E5C-0200589EAA91}" destId="{AB437171-81E7-4F96-8CB8-7AFA32EECA2F}" srcOrd="1" destOrd="0" presId="urn:microsoft.com/office/officeart/2008/layout/HorizontalMultiLevelHierarchy"/>
    <dgm:cxn modelId="{EE9F76EE-5931-4C88-8DE7-4E7E5563331D}" srcId="{530507AB-19D3-4606-9834-F315987DBCC2}" destId="{0FE6A4E2-3E84-4F11-B320-0EF22B9C5143}" srcOrd="4" destOrd="0" parTransId="{3F153AC4-8292-4C3A-BDFC-7CE977557119}" sibTransId="{9A2859C5-44B0-49B9-9C55-43237CABDA7B}"/>
    <dgm:cxn modelId="{3ADB80EF-0523-4FF7-9A4F-AAA01A43F449}" srcId="{530507AB-19D3-4606-9834-F315987DBCC2}" destId="{BB549F72-4B2A-4014-8699-A66526276D96}" srcOrd="0" destOrd="0" parTransId="{5E97913F-B051-43CE-8255-41B5B561D4D7}" sibTransId="{97541E1F-A348-4491-8524-EC8594487F14}"/>
    <dgm:cxn modelId="{1AEBFFF1-E2DF-46BB-BD4A-C6545D0A02A0}" type="presOf" srcId="{790FE315-7C9F-48AB-B7EF-AC1F5A559D3A}" destId="{A24F0554-AAA3-4908-9899-61DD983B9A31}" srcOrd="0" destOrd="0" presId="urn:microsoft.com/office/officeart/2008/layout/HorizontalMultiLevelHierarchy"/>
    <dgm:cxn modelId="{52B181F3-F121-4885-A767-430D6C8CC26B}" type="presOf" srcId="{C87ADD63-8AFE-42B5-88A8-668A65D39B1E}" destId="{104542F9-6298-4DEA-941E-9B7B80BD88A8}" srcOrd="0" destOrd="0" presId="urn:microsoft.com/office/officeart/2008/layout/HorizontalMultiLevelHierarchy"/>
    <dgm:cxn modelId="{2C8069F4-FE1E-49DE-98CD-E6D9C2B492B1}" type="presOf" srcId="{3F153AC4-8292-4C3A-BDFC-7CE977557119}" destId="{A8A4EF02-CC74-4923-9E58-EB20B542BE83}" srcOrd="0" destOrd="0" presId="urn:microsoft.com/office/officeart/2008/layout/HorizontalMultiLevelHierarchy"/>
    <dgm:cxn modelId="{EBB014F7-DD12-45A5-B598-B1004BA1B9F7}" type="presOf" srcId="{E4AFE5A4-A320-46BC-B19D-1F3CAC4DC8AB}" destId="{0B45A950-45DD-466F-B9FE-E3D53FE37023}" srcOrd="0" destOrd="0" presId="urn:microsoft.com/office/officeart/2008/layout/HorizontalMultiLevelHierarchy"/>
    <dgm:cxn modelId="{0862FAFC-E653-479F-A2E4-09C04A954BCE}" srcId="{4C477935-C143-400B-9E7E-6A733BB78FD4}" destId="{C723D319-6F55-4535-84C7-70784DFFCE30}" srcOrd="0" destOrd="0" parTransId="{DF9B5A77-C80B-4014-9E5C-0200589EAA91}" sibTransId="{5A8AE89D-6ED7-43F6-BF5F-E192ECE88E62}"/>
    <dgm:cxn modelId="{82869420-322E-41E5-8E5C-C7056A76EB19}" type="presParOf" srcId="{22A31DA1-17C0-412B-9AD3-45E493B5BAA6}" destId="{EF170CEF-F44F-4E03-99A7-07F7B692FF5D}" srcOrd="0" destOrd="0" presId="urn:microsoft.com/office/officeart/2008/layout/HorizontalMultiLevelHierarchy"/>
    <dgm:cxn modelId="{993A7F1B-654C-4691-B857-5EB60E110248}" type="presParOf" srcId="{EF170CEF-F44F-4E03-99A7-07F7B692FF5D}" destId="{A258DAB2-0F7A-4F2F-AC1C-285C35D14466}" srcOrd="0" destOrd="0" presId="urn:microsoft.com/office/officeart/2008/layout/HorizontalMultiLevelHierarchy"/>
    <dgm:cxn modelId="{A61D9577-5C60-4EC4-BDC8-8386DAB5BB3E}" type="presParOf" srcId="{EF170CEF-F44F-4E03-99A7-07F7B692FF5D}" destId="{A0AB8C69-49BB-4CC5-8690-9DF129A5326F}" srcOrd="1" destOrd="0" presId="urn:microsoft.com/office/officeart/2008/layout/HorizontalMultiLevelHierarchy"/>
    <dgm:cxn modelId="{B9A06394-E6E0-417D-967F-FE3CB899C6E1}" type="presParOf" srcId="{A0AB8C69-49BB-4CC5-8690-9DF129A5326F}" destId="{9F8B32D5-51A7-457C-A642-089C417C7AB6}" srcOrd="0" destOrd="0" presId="urn:microsoft.com/office/officeart/2008/layout/HorizontalMultiLevelHierarchy"/>
    <dgm:cxn modelId="{BEA5361B-9CE5-4E56-8036-79D439737BA4}" type="presParOf" srcId="{9F8B32D5-51A7-457C-A642-089C417C7AB6}" destId="{CCBEDB5D-5BED-45F8-A31A-32FB1692E47A}" srcOrd="0" destOrd="0" presId="urn:microsoft.com/office/officeart/2008/layout/HorizontalMultiLevelHierarchy"/>
    <dgm:cxn modelId="{BB544471-AC5B-49D3-A7A1-89150FD6A6DD}" type="presParOf" srcId="{A0AB8C69-49BB-4CC5-8690-9DF129A5326F}" destId="{C0ACB2D4-1837-4829-9B6A-5AA7D9378F48}" srcOrd="1" destOrd="0" presId="urn:microsoft.com/office/officeart/2008/layout/HorizontalMultiLevelHierarchy"/>
    <dgm:cxn modelId="{74ECCFBC-19DB-4D10-AC71-3A7997BD76BF}" type="presParOf" srcId="{C0ACB2D4-1837-4829-9B6A-5AA7D9378F48}" destId="{9C376B6C-AAC3-4009-B832-637BA2A511B9}" srcOrd="0" destOrd="0" presId="urn:microsoft.com/office/officeart/2008/layout/HorizontalMultiLevelHierarchy"/>
    <dgm:cxn modelId="{BA725544-8733-4D12-B72D-78D03383B73C}" type="presParOf" srcId="{C0ACB2D4-1837-4829-9B6A-5AA7D9378F48}" destId="{733F6DAB-92CD-4335-805C-15BA702626CA}" srcOrd="1" destOrd="0" presId="urn:microsoft.com/office/officeart/2008/layout/HorizontalMultiLevelHierarchy"/>
    <dgm:cxn modelId="{EE6574A6-0699-4163-934E-F3C458D232A7}" type="presParOf" srcId="{733F6DAB-92CD-4335-805C-15BA702626CA}" destId="{8ED6349C-008D-4036-957E-B0FA80727322}" srcOrd="0" destOrd="0" presId="urn:microsoft.com/office/officeart/2008/layout/HorizontalMultiLevelHierarchy"/>
    <dgm:cxn modelId="{ABBD370B-6724-42E5-95EF-FD2132981E9A}" type="presParOf" srcId="{8ED6349C-008D-4036-957E-B0FA80727322}" destId="{DC93F154-8686-4074-82DD-EF5BAFA18661}" srcOrd="0" destOrd="0" presId="urn:microsoft.com/office/officeart/2008/layout/HorizontalMultiLevelHierarchy"/>
    <dgm:cxn modelId="{141F9FA9-29A4-4094-9F5F-77F8844AFC7C}" type="presParOf" srcId="{733F6DAB-92CD-4335-805C-15BA702626CA}" destId="{C39F0D8A-54ED-49EC-A4FE-1D7203988708}" srcOrd="1" destOrd="0" presId="urn:microsoft.com/office/officeart/2008/layout/HorizontalMultiLevelHierarchy"/>
    <dgm:cxn modelId="{62527EBC-12F8-4CC7-B950-3D2722CAFB52}" type="presParOf" srcId="{C39F0D8A-54ED-49EC-A4FE-1D7203988708}" destId="{EA20B4A5-ACFB-41F0-AC1F-F3A0542480A2}" srcOrd="0" destOrd="0" presId="urn:microsoft.com/office/officeart/2008/layout/HorizontalMultiLevelHierarchy"/>
    <dgm:cxn modelId="{AE0601F6-0DF5-42DC-B350-EE177FBF082F}" type="presParOf" srcId="{C39F0D8A-54ED-49EC-A4FE-1D7203988708}" destId="{D70541EF-422E-46CC-A93F-0F9D0BEA01DD}" srcOrd="1" destOrd="0" presId="urn:microsoft.com/office/officeart/2008/layout/HorizontalMultiLevelHierarchy"/>
    <dgm:cxn modelId="{86C41D23-C0FF-4156-807C-6F3885F6C6E8}" type="presParOf" srcId="{A0AB8C69-49BB-4CC5-8690-9DF129A5326F}" destId="{FDD84C7F-7788-484F-B28B-DEEAFB6146AB}" srcOrd="2" destOrd="0" presId="urn:microsoft.com/office/officeart/2008/layout/HorizontalMultiLevelHierarchy"/>
    <dgm:cxn modelId="{8A858DD8-67A7-46F1-84C6-040C2B200981}" type="presParOf" srcId="{FDD84C7F-7788-484F-B28B-DEEAFB6146AB}" destId="{64129635-7F66-49E9-8057-ABC69CB3E5A6}" srcOrd="0" destOrd="0" presId="urn:microsoft.com/office/officeart/2008/layout/HorizontalMultiLevelHierarchy"/>
    <dgm:cxn modelId="{FDE07FB0-A00A-444E-A44E-DE825694E990}" type="presParOf" srcId="{A0AB8C69-49BB-4CC5-8690-9DF129A5326F}" destId="{C60B663B-6A51-486C-88E7-430F9CC9D1B9}" srcOrd="3" destOrd="0" presId="urn:microsoft.com/office/officeart/2008/layout/HorizontalMultiLevelHierarchy"/>
    <dgm:cxn modelId="{42F211E1-6061-418C-9AC6-68AAD1FAF92B}" type="presParOf" srcId="{C60B663B-6A51-486C-88E7-430F9CC9D1B9}" destId="{6104850C-4B3C-40EB-AC57-D93E11B7C88C}" srcOrd="0" destOrd="0" presId="urn:microsoft.com/office/officeart/2008/layout/HorizontalMultiLevelHierarchy"/>
    <dgm:cxn modelId="{3391608D-24FA-4C7F-93BB-044FF0E646DE}" type="presParOf" srcId="{C60B663B-6A51-486C-88E7-430F9CC9D1B9}" destId="{88FB3275-F709-4262-80CC-D1BABAA36772}" srcOrd="1" destOrd="0" presId="urn:microsoft.com/office/officeart/2008/layout/HorizontalMultiLevelHierarchy"/>
    <dgm:cxn modelId="{01DB04A4-8BCD-49A8-8A26-82B286476274}" type="presParOf" srcId="{88FB3275-F709-4262-80CC-D1BABAA36772}" destId="{3424A2F5-E36D-4AC6-BFBA-FE3E642383DF}" srcOrd="0" destOrd="0" presId="urn:microsoft.com/office/officeart/2008/layout/HorizontalMultiLevelHierarchy"/>
    <dgm:cxn modelId="{3C4F314F-4450-4754-BFB4-F6D6C4F85563}" type="presParOf" srcId="{3424A2F5-E36D-4AC6-BFBA-FE3E642383DF}" destId="{2651CF0F-F0BC-464A-B020-4D31A2C1438E}" srcOrd="0" destOrd="0" presId="urn:microsoft.com/office/officeart/2008/layout/HorizontalMultiLevelHierarchy"/>
    <dgm:cxn modelId="{42339063-4349-4761-9F1C-7E9AEF451318}" type="presParOf" srcId="{88FB3275-F709-4262-80CC-D1BABAA36772}" destId="{D708BBCA-EDC9-4B80-9145-6FEF57E7003A}" srcOrd="1" destOrd="0" presId="urn:microsoft.com/office/officeart/2008/layout/HorizontalMultiLevelHierarchy"/>
    <dgm:cxn modelId="{CD4A6874-928F-4FD3-AEEF-40A458FD7530}" type="presParOf" srcId="{D708BBCA-EDC9-4B80-9145-6FEF57E7003A}" destId="{953F4356-1C1B-47EA-A91E-23598ED325CC}" srcOrd="0" destOrd="0" presId="urn:microsoft.com/office/officeart/2008/layout/HorizontalMultiLevelHierarchy"/>
    <dgm:cxn modelId="{9DCA4FED-BA30-4B28-8A9A-F32B0FD8674A}" type="presParOf" srcId="{D708BBCA-EDC9-4B80-9145-6FEF57E7003A}" destId="{828EEC92-0126-4C63-958C-4089A5B044A8}" srcOrd="1" destOrd="0" presId="urn:microsoft.com/office/officeart/2008/layout/HorizontalMultiLevelHierarchy"/>
    <dgm:cxn modelId="{C60D0156-C7CD-4153-AC09-C379AD52A9D2}" type="presParOf" srcId="{A0AB8C69-49BB-4CC5-8690-9DF129A5326F}" destId="{E539DC5D-6512-4D3A-AA3E-9E2027F9842B}" srcOrd="4" destOrd="0" presId="urn:microsoft.com/office/officeart/2008/layout/HorizontalMultiLevelHierarchy"/>
    <dgm:cxn modelId="{7794669A-9BE2-489F-B068-E58192D9285F}" type="presParOf" srcId="{E539DC5D-6512-4D3A-AA3E-9E2027F9842B}" destId="{E2DEC8E7-6B06-4A18-8057-81A892D1CF5A}" srcOrd="0" destOrd="0" presId="urn:microsoft.com/office/officeart/2008/layout/HorizontalMultiLevelHierarchy"/>
    <dgm:cxn modelId="{C1D8310E-F4A1-4E1D-BF8D-319B9C73258E}" type="presParOf" srcId="{A0AB8C69-49BB-4CC5-8690-9DF129A5326F}" destId="{79102FA0-7D06-4484-AA8F-1549A4E97ACD}" srcOrd="5" destOrd="0" presId="urn:microsoft.com/office/officeart/2008/layout/HorizontalMultiLevelHierarchy"/>
    <dgm:cxn modelId="{13CEA7D5-1EC0-4A2E-B895-9417A60ADF9B}" type="presParOf" srcId="{79102FA0-7D06-4484-AA8F-1549A4E97ACD}" destId="{F6B2387B-5E8E-4E6A-ACBC-D65D3F70B6D0}" srcOrd="0" destOrd="0" presId="urn:microsoft.com/office/officeart/2008/layout/HorizontalMultiLevelHierarchy"/>
    <dgm:cxn modelId="{51288CAF-CDC2-47A7-B3B6-CA98B5F2FE7F}" type="presParOf" srcId="{79102FA0-7D06-4484-AA8F-1549A4E97ACD}" destId="{45F51EBC-C9E1-4831-AD1C-C0DD8E439F58}" srcOrd="1" destOrd="0" presId="urn:microsoft.com/office/officeart/2008/layout/HorizontalMultiLevelHierarchy"/>
    <dgm:cxn modelId="{164C1F5E-F06F-43F3-831F-CBF17C2DFCF2}" type="presParOf" srcId="{45F51EBC-C9E1-4831-AD1C-C0DD8E439F58}" destId="{104542F9-6298-4DEA-941E-9B7B80BD88A8}" srcOrd="0" destOrd="0" presId="urn:microsoft.com/office/officeart/2008/layout/HorizontalMultiLevelHierarchy"/>
    <dgm:cxn modelId="{F628786C-5DAA-4450-BA64-34B4B67CB92C}" type="presParOf" srcId="{104542F9-6298-4DEA-941E-9B7B80BD88A8}" destId="{C8E2EBE6-71A0-4C0A-95F9-55948AE405A6}" srcOrd="0" destOrd="0" presId="urn:microsoft.com/office/officeart/2008/layout/HorizontalMultiLevelHierarchy"/>
    <dgm:cxn modelId="{2E0B21C5-2299-47CA-AF9D-536D5DDA0DCA}" type="presParOf" srcId="{45F51EBC-C9E1-4831-AD1C-C0DD8E439F58}" destId="{60418E9B-1868-4F30-836A-109C8482EE0E}" srcOrd="1" destOrd="0" presId="urn:microsoft.com/office/officeart/2008/layout/HorizontalMultiLevelHierarchy"/>
    <dgm:cxn modelId="{76173464-CB9F-4793-8D63-B51DF284C131}" type="presParOf" srcId="{60418E9B-1868-4F30-836A-109C8482EE0E}" destId="{3CB36626-127D-4976-96D5-C7B5868019B0}" srcOrd="0" destOrd="0" presId="urn:microsoft.com/office/officeart/2008/layout/HorizontalMultiLevelHierarchy"/>
    <dgm:cxn modelId="{BD444B1A-B4DF-4208-8943-DBD739046377}" type="presParOf" srcId="{60418E9B-1868-4F30-836A-109C8482EE0E}" destId="{666D16ED-A336-4898-8D7E-D1A2128309A3}" srcOrd="1" destOrd="0" presId="urn:microsoft.com/office/officeart/2008/layout/HorizontalMultiLevelHierarchy"/>
    <dgm:cxn modelId="{09360059-3A3A-4A21-BED4-4638CF13764E}" type="presParOf" srcId="{A0AB8C69-49BB-4CC5-8690-9DF129A5326F}" destId="{0B45A950-45DD-466F-B9FE-E3D53FE37023}" srcOrd="6" destOrd="0" presId="urn:microsoft.com/office/officeart/2008/layout/HorizontalMultiLevelHierarchy"/>
    <dgm:cxn modelId="{04F64B87-21AC-4C4E-BAEB-287C133A8E4A}" type="presParOf" srcId="{0B45A950-45DD-466F-B9FE-E3D53FE37023}" destId="{D1BAEF2D-9E78-4DB5-B19C-D39CF0B16D14}" srcOrd="0" destOrd="0" presId="urn:microsoft.com/office/officeart/2008/layout/HorizontalMultiLevelHierarchy"/>
    <dgm:cxn modelId="{DF4DC4A5-E50C-4237-86DA-73014D0B7866}" type="presParOf" srcId="{A0AB8C69-49BB-4CC5-8690-9DF129A5326F}" destId="{1F0F90F6-1951-4122-A671-9E7953868C7E}" srcOrd="7" destOrd="0" presId="urn:microsoft.com/office/officeart/2008/layout/HorizontalMultiLevelHierarchy"/>
    <dgm:cxn modelId="{FF938290-43AE-4406-8681-20F56971F588}" type="presParOf" srcId="{1F0F90F6-1951-4122-A671-9E7953868C7E}" destId="{CE22E0E0-0923-40A8-8955-38E8562194C6}" srcOrd="0" destOrd="0" presId="urn:microsoft.com/office/officeart/2008/layout/HorizontalMultiLevelHierarchy"/>
    <dgm:cxn modelId="{FE9741C6-A1FB-42A4-A634-A60146FB54AE}" type="presParOf" srcId="{1F0F90F6-1951-4122-A671-9E7953868C7E}" destId="{FA5C47C3-C44D-4AC9-B8F0-62C63B1E4DF7}" srcOrd="1" destOrd="0" presId="urn:microsoft.com/office/officeart/2008/layout/HorizontalMultiLevelHierarchy"/>
    <dgm:cxn modelId="{7CDF3373-8BE1-4019-B57F-BAE1381E5D01}" type="presParOf" srcId="{FA5C47C3-C44D-4AC9-B8F0-62C63B1E4DF7}" destId="{A24F0554-AAA3-4908-9899-61DD983B9A31}" srcOrd="0" destOrd="0" presId="urn:microsoft.com/office/officeart/2008/layout/HorizontalMultiLevelHierarchy"/>
    <dgm:cxn modelId="{CC7B1E7F-0D00-4232-A7F0-9684DFBEBAC6}" type="presParOf" srcId="{A24F0554-AAA3-4908-9899-61DD983B9A31}" destId="{5F25B7A9-C3D3-48B0-B8ED-00EF9AC2908B}" srcOrd="0" destOrd="0" presId="urn:microsoft.com/office/officeart/2008/layout/HorizontalMultiLevelHierarchy"/>
    <dgm:cxn modelId="{EE81659C-5195-4543-8BD5-37938D035387}" type="presParOf" srcId="{FA5C47C3-C44D-4AC9-B8F0-62C63B1E4DF7}" destId="{9CC138F2-F693-42AD-B695-0CFD66C6D051}" srcOrd="1" destOrd="0" presId="urn:microsoft.com/office/officeart/2008/layout/HorizontalMultiLevelHierarchy"/>
    <dgm:cxn modelId="{E66EECF5-6BD2-44AC-B6E9-F638AA1C2D83}" type="presParOf" srcId="{9CC138F2-F693-42AD-B695-0CFD66C6D051}" destId="{60930C77-B1F9-4AB5-A4F7-DB462A25FCF7}" srcOrd="0" destOrd="0" presId="urn:microsoft.com/office/officeart/2008/layout/HorizontalMultiLevelHierarchy"/>
    <dgm:cxn modelId="{73542F03-5AD1-44A6-9871-F3FC2CD03A18}" type="presParOf" srcId="{9CC138F2-F693-42AD-B695-0CFD66C6D051}" destId="{A609A1E4-D30E-4628-A589-34BE003205FE}" srcOrd="1" destOrd="0" presId="urn:microsoft.com/office/officeart/2008/layout/HorizontalMultiLevelHierarchy"/>
    <dgm:cxn modelId="{0E638C98-D66E-440C-9C7E-D0B5A9F31D4E}" type="presParOf" srcId="{A0AB8C69-49BB-4CC5-8690-9DF129A5326F}" destId="{A8A4EF02-CC74-4923-9E58-EB20B542BE83}" srcOrd="8" destOrd="0" presId="urn:microsoft.com/office/officeart/2008/layout/HorizontalMultiLevelHierarchy"/>
    <dgm:cxn modelId="{CA89C922-CF6C-42CD-9E51-FB597EAE8413}" type="presParOf" srcId="{A8A4EF02-CC74-4923-9E58-EB20B542BE83}" destId="{E978ED61-0C28-4BCC-9C88-BA56664A8F21}" srcOrd="0" destOrd="0" presId="urn:microsoft.com/office/officeart/2008/layout/HorizontalMultiLevelHierarchy"/>
    <dgm:cxn modelId="{7AAA8DE2-3EE4-4C37-ADF7-93D84135998A}" type="presParOf" srcId="{A0AB8C69-49BB-4CC5-8690-9DF129A5326F}" destId="{FF0DE27B-2CA8-4540-8979-383BD8A03FF1}" srcOrd="9" destOrd="0" presId="urn:microsoft.com/office/officeart/2008/layout/HorizontalMultiLevelHierarchy"/>
    <dgm:cxn modelId="{E3747EDC-B197-4F23-BB92-8D8A97283716}" type="presParOf" srcId="{FF0DE27B-2CA8-4540-8979-383BD8A03FF1}" destId="{4414794D-20FC-4D29-B299-4A543A3CD711}" srcOrd="0" destOrd="0" presId="urn:microsoft.com/office/officeart/2008/layout/HorizontalMultiLevelHierarchy"/>
    <dgm:cxn modelId="{1869F47B-60AA-42E7-8101-A5CCAC8CF28D}" type="presParOf" srcId="{FF0DE27B-2CA8-4540-8979-383BD8A03FF1}" destId="{35288C81-1096-4280-99A9-B17E5A7A3034}" srcOrd="1" destOrd="0" presId="urn:microsoft.com/office/officeart/2008/layout/HorizontalMultiLevelHierarchy"/>
    <dgm:cxn modelId="{EAEFAB9C-2C77-40AA-BDAB-6694E0391244}" type="presParOf" srcId="{35288C81-1096-4280-99A9-B17E5A7A3034}" destId="{9F00711A-76AC-46EF-8B0B-68D6EC068A4C}" srcOrd="0" destOrd="0" presId="urn:microsoft.com/office/officeart/2008/layout/HorizontalMultiLevelHierarchy"/>
    <dgm:cxn modelId="{19ABD9A7-85E3-49CF-9889-CD46D7193ECB}" type="presParOf" srcId="{9F00711A-76AC-46EF-8B0B-68D6EC068A4C}" destId="{92E85911-8904-4BFE-AD08-AA81D6056D8D}" srcOrd="0" destOrd="0" presId="urn:microsoft.com/office/officeart/2008/layout/HorizontalMultiLevelHierarchy"/>
    <dgm:cxn modelId="{F0D02ADA-F677-46B6-A976-7B54EE6428D1}" type="presParOf" srcId="{35288C81-1096-4280-99A9-B17E5A7A3034}" destId="{84F35579-E7CF-413A-97AE-BCB9F9C6789E}" srcOrd="1" destOrd="0" presId="urn:microsoft.com/office/officeart/2008/layout/HorizontalMultiLevelHierarchy"/>
    <dgm:cxn modelId="{2E699062-BCB2-450B-A9CD-10E8C80EB459}" type="presParOf" srcId="{84F35579-E7CF-413A-97AE-BCB9F9C6789E}" destId="{BB1B922B-A10F-4C5B-B732-65919102DC88}" srcOrd="0" destOrd="0" presId="urn:microsoft.com/office/officeart/2008/layout/HorizontalMultiLevelHierarchy"/>
    <dgm:cxn modelId="{8B87FDED-65AE-4992-AE1D-BC91DF3E4D57}" type="presParOf" srcId="{84F35579-E7CF-413A-97AE-BCB9F9C6789E}" destId="{F81A1E9D-B03F-4D0F-852D-960345C340E8}" srcOrd="1" destOrd="0" presId="urn:microsoft.com/office/officeart/2008/layout/HorizontalMultiLevelHierarchy"/>
    <dgm:cxn modelId="{168EE0E8-05D9-4F45-9B18-BA62EF4EE05F}" type="presParOf" srcId="{A0AB8C69-49BB-4CC5-8690-9DF129A5326F}" destId="{C632AB1D-7387-4F69-8169-214488875B53}" srcOrd="10" destOrd="0" presId="urn:microsoft.com/office/officeart/2008/layout/HorizontalMultiLevelHierarchy"/>
    <dgm:cxn modelId="{8316AD77-31E7-4FA9-B0BE-74D5C001B22B}" type="presParOf" srcId="{C632AB1D-7387-4F69-8169-214488875B53}" destId="{00800EB9-A1C3-4A13-A547-B7035F337C81}" srcOrd="0" destOrd="0" presId="urn:microsoft.com/office/officeart/2008/layout/HorizontalMultiLevelHierarchy"/>
    <dgm:cxn modelId="{B88C7528-37E1-4D74-B0AD-67ADBA4B88A5}" type="presParOf" srcId="{A0AB8C69-49BB-4CC5-8690-9DF129A5326F}" destId="{CF034EC2-32B9-431A-A31A-F957519D483A}" srcOrd="11" destOrd="0" presId="urn:microsoft.com/office/officeart/2008/layout/HorizontalMultiLevelHierarchy"/>
    <dgm:cxn modelId="{FAFF493E-2517-47BC-8017-D71ED0407109}" type="presParOf" srcId="{CF034EC2-32B9-431A-A31A-F957519D483A}" destId="{A2D8933A-A601-42C2-B005-F277A827FD88}" srcOrd="0" destOrd="0" presId="urn:microsoft.com/office/officeart/2008/layout/HorizontalMultiLevelHierarchy"/>
    <dgm:cxn modelId="{89606E6E-5FA5-4C3B-BBC3-BEF878AA852B}" type="presParOf" srcId="{CF034EC2-32B9-431A-A31A-F957519D483A}" destId="{F7D4C4F3-D8AA-4C28-B5CD-CD14B4C3D8CD}" srcOrd="1" destOrd="0" presId="urn:microsoft.com/office/officeart/2008/layout/HorizontalMultiLevelHierarchy"/>
    <dgm:cxn modelId="{F5F1AA4D-7C16-4735-9D3E-A1AF68680547}" type="presParOf" srcId="{F7D4C4F3-D8AA-4C28-B5CD-CD14B4C3D8CD}" destId="{1E935D11-F058-4D50-82D3-953A30E41C2E}" srcOrd="0" destOrd="0" presId="urn:microsoft.com/office/officeart/2008/layout/HorizontalMultiLevelHierarchy"/>
    <dgm:cxn modelId="{1930815C-D7F2-41B3-AF72-CBDDD090303A}" type="presParOf" srcId="{1E935D11-F058-4D50-82D3-953A30E41C2E}" destId="{AB437171-81E7-4F96-8CB8-7AFA32EECA2F}" srcOrd="0" destOrd="0" presId="urn:microsoft.com/office/officeart/2008/layout/HorizontalMultiLevelHierarchy"/>
    <dgm:cxn modelId="{909D08A2-0948-4DA0-8D7B-35635C40BAFE}" type="presParOf" srcId="{F7D4C4F3-D8AA-4C28-B5CD-CD14B4C3D8CD}" destId="{E9884666-C47C-4858-8647-34184B39247E}" srcOrd="1" destOrd="0" presId="urn:microsoft.com/office/officeart/2008/layout/HorizontalMultiLevelHierarchy"/>
    <dgm:cxn modelId="{DD130546-7D8A-403E-B47E-834BEA4DF665}" type="presParOf" srcId="{E9884666-C47C-4858-8647-34184B39247E}" destId="{ED2AB8E5-7CD3-45F3-B0F8-B2B26DCEEEE7}" srcOrd="0" destOrd="0" presId="urn:microsoft.com/office/officeart/2008/layout/HorizontalMultiLevelHierarchy"/>
    <dgm:cxn modelId="{41A6B167-A9AE-4E48-AA0A-967CBEA4B965}" type="presParOf" srcId="{E9884666-C47C-4858-8647-34184B39247E}" destId="{61DE702A-E806-4B5B-85BD-E17B7FB55E4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1774679-1DE4-4DEF-8634-76650D0C6B8E}" type="doc">
      <dgm:prSet loTypeId="urn:microsoft.com/office/officeart/2005/8/layout/vList3" loCatId="list" qsTypeId="urn:microsoft.com/office/officeart/2005/8/quickstyle/3d4" qsCatId="3D" csTypeId="urn:microsoft.com/office/officeart/2005/8/colors/colorful2" csCatId="colorful" phldr="1"/>
      <dgm:spPr/>
    </dgm:pt>
    <dgm:pt modelId="{099C9E65-E882-41B1-A210-07B4116F4008}">
      <dgm:prSet custT="1"/>
      <dgm:spPr/>
      <dgm:t>
        <a:bodyPr/>
        <a:lstStyle/>
        <a:p>
          <a:pPr rtl="1"/>
          <a:r>
            <a:rPr lang="ar-SA" sz="2800" b="1">
              <a:solidFill>
                <a:schemeClr val="tx1"/>
              </a:solidFill>
            </a:rPr>
            <a:t>الدرس الأول: أساسيات تخطيط المشروعات</a:t>
          </a:r>
          <a:endParaRPr lang="ar-SA" sz="2800" b="1" dirty="0">
            <a:solidFill>
              <a:schemeClr val="tx1"/>
            </a:solidFill>
          </a:endParaRPr>
        </a:p>
      </dgm:t>
    </dgm:pt>
    <dgm:pt modelId="{BFBFD95C-49B6-41AB-ADD5-C86C404BEFF4}" type="parTrans" cxnId="{732AE4E7-114C-4EDE-A6F5-90842A754743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D34F618-0580-4EB8-8C65-19FCF0B62DD4}" type="sibTrans" cxnId="{732AE4E7-114C-4EDE-A6F5-90842A754743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01CC3BC1-4568-4FB4-B577-F6C2E9164CC6}">
      <dgm:prSet custT="1"/>
      <dgm:spPr/>
      <dgm:t>
        <a:bodyPr/>
        <a:lstStyle/>
        <a:p>
          <a:pPr rtl="1"/>
          <a:r>
            <a:rPr lang="ar-SA" sz="2800" b="1">
              <a:solidFill>
                <a:schemeClr val="tx1"/>
              </a:solidFill>
            </a:rPr>
            <a:t>الدرس الثاني: بناء وأتمتة خطة المشروع</a:t>
          </a:r>
          <a:endParaRPr lang="ar-SA" sz="2800" b="1" dirty="0">
            <a:solidFill>
              <a:schemeClr val="tx1"/>
            </a:solidFill>
          </a:endParaRPr>
        </a:p>
      </dgm:t>
    </dgm:pt>
    <dgm:pt modelId="{3756E664-A55D-4756-BA1C-20EE5C93EA42}" type="parTrans" cxnId="{E5E3D244-59A9-4E5D-A62A-8C9354182F80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C8761A78-5FEF-493B-A010-469F66ABAB18}" type="sibTrans" cxnId="{E5E3D244-59A9-4E5D-A62A-8C9354182F80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4324138-A9AE-4FA0-A5D4-C1716CDC122F}">
      <dgm:prSet custT="1"/>
      <dgm:spPr/>
      <dgm:t>
        <a:bodyPr/>
        <a:lstStyle/>
        <a:p>
          <a:pPr rtl="1"/>
          <a:r>
            <a:rPr lang="ar-SA" sz="2800" b="1" dirty="0">
              <a:solidFill>
                <a:schemeClr val="tx1"/>
              </a:solidFill>
            </a:rPr>
            <a:t>الدرس الثالث: إدارة المهام</a:t>
          </a:r>
        </a:p>
      </dgm:t>
    </dgm:pt>
    <dgm:pt modelId="{64931752-D1C8-4154-A128-5F89F9C8D361}" type="parTrans" cxnId="{30D3DBC6-346A-48DA-9BA7-0A499E65C71D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90FEC183-A372-4E6C-A865-026C615E1F73}" type="sibTrans" cxnId="{30D3DBC6-346A-48DA-9BA7-0A499E65C71D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5E822A4-C9BE-43C7-A582-7E600160AE0C}" type="pres">
      <dgm:prSet presAssocID="{41774679-1DE4-4DEF-8634-76650D0C6B8E}" presName="linearFlow" presStyleCnt="0">
        <dgm:presLayoutVars>
          <dgm:dir val="rev"/>
          <dgm:resizeHandles val="exact"/>
        </dgm:presLayoutVars>
      </dgm:prSet>
      <dgm:spPr/>
    </dgm:pt>
    <dgm:pt modelId="{55804FF1-4334-4CA2-9EF4-536E703773A8}" type="pres">
      <dgm:prSet presAssocID="{099C9E65-E882-41B1-A210-07B4116F4008}" presName="composite" presStyleCnt="0"/>
      <dgm:spPr/>
    </dgm:pt>
    <dgm:pt modelId="{492E3CA5-EEAB-4F85-8F13-E1AEBAE4C1B3}" type="pres">
      <dgm:prSet presAssocID="{099C9E65-E882-41B1-A210-07B4116F4008}" presName="imgShp" presStyleLbl="fgImgPlace1" presStyleIdx="0" presStyleCnt="3"/>
      <dgm:spPr/>
    </dgm:pt>
    <dgm:pt modelId="{A3476AF2-5A8A-488A-97A1-4E3AA9A0546D}" type="pres">
      <dgm:prSet presAssocID="{099C9E65-E882-41B1-A210-07B4116F4008}" presName="txShp" presStyleLbl="node1" presStyleIdx="0" presStyleCnt="3">
        <dgm:presLayoutVars>
          <dgm:bulletEnabled val="1"/>
        </dgm:presLayoutVars>
      </dgm:prSet>
      <dgm:spPr/>
    </dgm:pt>
    <dgm:pt modelId="{53C8A2A0-CC7A-42F8-B958-B4BB7097863D}" type="pres">
      <dgm:prSet presAssocID="{4D34F618-0580-4EB8-8C65-19FCF0B62DD4}" presName="spacing" presStyleCnt="0"/>
      <dgm:spPr/>
    </dgm:pt>
    <dgm:pt modelId="{AB9E00A9-A1A0-4E71-BB7C-3F6FFA1D92B3}" type="pres">
      <dgm:prSet presAssocID="{01CC3BC1-4568-4FB4-B577-F6C2E9164CC6}" presName="composite" presStyleCnt="0"/>
      <dgm:spPr/>
    </dgm:pt>
    <dgm:pt modelId="{25D56C8C-2B87-4FA0-B3B7-46252D2B22BC}" type="pres">
      <dgm:prSet presAssocID="{01CC3BC1-4568-4FB4-B577-F6C2E9164CC6}" presName="imgShp" presStyleLbl="fgImgPlace1" presStyleIdx="1" presStyleCnt="3"/>
      <dgm:spPr/>
    </dgm:pt>
    <dgm:pt modelId="{50D7AB2F-FB16-4CDB-A7CD-80D94BD1B5FE}" type="pres">
      <dgm:prSet presAssocID="{01CC3BC1-4568-4FB4-B577-F6C2E9164CC6}" presName="txShp" presStyleLbl="node1" presStyleIdx="1" presStyleCnt="3">
        <dgm:presLayoutVars>
          <dgm:bulletEnabled val="1"/>
        </dgm:presLayoutVars>
      </dgm:prSet>
      <dgm:spPr/>
    </dgm:pt>
    <dgm:pt modelId="{9B6B3783-CFF9-4556-97B2-E98544F5DD88}" type="pres">
      <dgm:prSet presAssocID="{C8761A78-5FEF-493B-A010-469F66ABAB18}" presName="spacing" presStyleCnt="0"/>
      <dgm:spPr/>
    </dgm:pt>
    <dgm:pt modelId="{089041CA-1A22-4510-B911-C3FB97C5E179}" type="pres">
      <dgm:prSet presAssocID="{44324138-A9AE-4FA0-A5D4-C1716CDC122F}" presName="composite" presStyleCnt="0"/>
      <dgm:spPr/>
    </dgm:pt>
    <dgm:pt modelId="{778B4CB3-7B3E-4903-A220-429274394D15}" type="pres">
      <dgm:prSet presAssocID="{44324138-A9AE-4FA0-A5D4-C1716CDC122F}" presName="imgShp" presStyleLbl="fgImgPlace1" presStyleIdx="2" presStyleCnt="3"/>
      <dgm:spPr/>
    </dgm:pt>
    <dgm:pt modelId="{245DC712-9414-4A31-9B77-61A4EEBE68F2}" type="pres">
      <dgm:prSet presAssocID="{44324138-A9AE-4FA0-A5D4-C1716CDC122F}" presName="txShp" presStyleLbl="node1" presStyleIdx="2" presStyleCnt="3">
        <dgm:presLayoutVars>
          <dgm:bulletEnabled val="1"/>
        </dgm:presLayoutVars>
      </dgm:prSet>
      <dgm:spPr/>
    </dgm:pt>
  </dgm:ptLst>
  <dgm:cxnLst>
    <dgm:cxn modelId="{E5E3D244-59A9-4E5D-A62A-8C9354182F80}" srcId="{41774679-1DE4-4DEF-8634-76650D0C6B8E}" destId="{01CC3BC1-4568-4FB4-B577-F6C2E9164CC6}" srcOrd="1" destOrd="0" parTransId="{3756E664-A55D-4756-BA1C-20EE5C93EA42}" sibTransId="{C8761A78-5FEF-493B-A010-469F66ABAB18}"/>
    <dgm:cxn modelId="{5CCD3765-1670-499C-96C1-AE976FAB4B35}" type="presOf" srcId="{01CC3BC1-4568-4FB4-B577-F6C2E9164CC6}" destId="{50D7AB2F-FB16-4CDB-A7CD-80D94BD1B5FE}" srcOrd="0" destOrd="0" presId="urn:microsoft.com/office/officeart/2005/8/layout/vList3"/>
    <dgm:cxn modelId="{9A933246-E6BA-4608-90C1-3D9846C52B86}" type="presOf" srcId="{41774679-1DE4-4DEF-8634-76650D0C6B8E}" destId="{45E822A4-C9BE-43C7-A582-7E600160AE0C}" srcOrd="0" destOrd="0" presId="urn:microsoft.com/office/officeart/2005/8/layout/vList3"/>
    <dgm:cxn modelId="{30D3DBC6-346A-48DA-9BA7-0A499E65C71D}" srcId="{41774679-1DE4-4DEF-8634-76650D0C6B8E}" destId="{44324138-A9AE-4FA0-A5D4-C1716CDC122F}" srcOrd="2" destOrd="0" parTransId="{64931752-D1C8-4154-A128-5F89F9C8D361}" sibTransId="{90FEC183-A372-4E6C-A865-026C615E1F73}"/>
    <dgm:cxn modelId="{9D1791C8-C8D2-4464-9DA6-9B2B94206453}" type="presOf" srcId="{099C9E65-E882-41B1-A210-07B4116F4008}" destId="{A3476AF2-5A8A-488A-97A1-4E3AA9A0546D}" srcOrd="0" destOrd="0" presId="urn:microsoft.com/office/officeart/2005/8/layout/vList3"/>
    <dgm:cxn modelId="{732AE4E7-114C-4EDE-A6F5-90842A754743}" srcId="{41774679-1DE4-4DEF-8634-76650D0C6B8E}" destId="{099C9E65-E882-41B1-A210-07B4116F4008}" srcOrd="0" destOrd="0" parTransId="{BFBFD95C-49B6-41AB-ADD5-C86C404BEFF4}" sibTransId="{4D34F618-0580-4EB8-8C65-19FCF0B62DD4}"/>
    <dgm:cxn modelId="{2D5EF2F3-3251-4B7E-AF86-AAAC102F6FD4}" type="presOf" srcId="{44324138-A9AE-4FA0-A5D4-C1716CDC122F}" destId="{245DC712-9414-4A31-9B77-61A4EEBE68F2}" srcOrd="0" destOrd="0" presId="urn:microsoft.com/office/officeart/2005/8/layout/vList3"/>
    <dgm:cxn modelId="{A3B06E50-EBCB-4DA7-8E77-A1908AA759DB}" type="presParOf" srcId="{45E822A4-C9BE-43C7-A582-7E600160AE0C}" destId="{55804FF1-4334-4CA2-9EF4-536E703773A8}" srcOrd="0" destOrd="0" presId="urn:microsoft.com/office/officeart/2005/8/layout/vList3"/>
    <dgm:cxn modelId="{C57BA138-9B6E-4FBD-8178-86B83797CA0E}" type="presParOf" srcId="{55804FF1-4334-4CA2-9EF4-536E703773A8}" destId="{492E3CA5-EEAB-4F85-8F13-E1AEBAE4C1B3}" srcOrd="0" destOrd="0" presId="urn:microsoft.com/office/officeart/2005/8/layout/vList3"/>
    <dgm:cxn modelId="{35EED254-484F-4E21-BAAA-0D784ED2232E}" type="presParOf" srcId="{55804FF1-4334-4CA2-9EF4-536E703773A8}" destId="{A3476AF2-5A8A-488A-97A1-4E3AA9A0546D}" srcOrd="1" destOrd="0" presId="urn:microsoft.com/office/officeart/2005/8/layout/vList3"/>
    <dgm:cxn modelId="{F2090DA0-6D24-487A-8BB1-7BBCD681B7EE}" type="presParOf" srcId="{45E822A4-C9BE-43C7-A582-7E600160AE0C}" destId="{53C8A2A0-CC7A-42F8-B958-B4BB7097863D}" srcOrd="1" destOrd="0" presId="urn:microsoft.com/office/officeart/2005/8/layout/vList3"/>
    <dgm:cxn modelId="{B9928B10-25AE-4E30-B508-A3A8BA65C2D9}" type="presParOf" srcId="{45E822A4-C9BE-43C7-A582-7E600160AE0C}" destId="{AB9E00A9-A1A0-4E71-BB7C-3F6FFA1D92B3}" srcOrd="2" destOrd="0" presId="urn:microsoft.com/office/officeart/2005/8/layout/vList3"/>
    <dgm:cxn modelId="{882A267B-0BA2-4025-BAA1-3B1006B17A8C}" type="presParOf" srcId="{AB9E00A9-A1A0-4E71-BB7C-3F6FFA1D92B3}" destId="{25D56C8C-2B87-4FA0-B3B7-46252D2B22BC}" srcOrd="0" destOrd="0" presId="urn:microsoft.com/office/officeart/2005/8/layout/vList3"/>
    <dgm:cxn modelId="{8E5ACF67-3056-4551-94A6-FD7DD55A4ED4}" type="presParOf" srcId="{AB9E00A9-A1A0-4E71-BB7C-3F6FFA1D92B3}" destId="{50D7AB2F-FB16-4CDB-A7CD-80D94BD1B5FE}" srcOrd="1" destOrd="0" presId="urn:microsoft.com/office/officeart/2005/8/layout/vList3"/>
    <dgm:cxn modelId="{12665AAF-11C6-4E4E-931A-5E650C1E39C0}" type="presParOf" srcId="{45E822A4-C9BE-43C7-A582-7E600160AE0C}" destId="{9B6B3783-CFF9-4556-97B2-E98544F5DD88}" srcOrd="3" destOrd="0" presId="urn:microsoft.com/office/officeart/2005/8/layout/vList3"/>
    <dgm:cxn modelId="{9929C775-A079-445A-9415-684939FC17F0}" type="presParOf" srcId="{45E822A4-C9BE-43C7-A582-7E600160AE0C}" destId="{089041CA-1A22-4510-B911-C3FB97C5E179}" srcOrd="4" destOrd="0" presId="urn:microsoft.com/office/officeart/2005/8/layout/vList3"/>
    <dgm:cxn modelId="{F8390005-B4BE-4EF8-B86B-C3F4E7FB8C52}" type="presParOf" srcId="{089041CA-1A22-4510-B911-C3FB97C5E179}" destId="{778B4CB3-7B3E-4903-A220-429274394D15}" srcOrd="0" destOrd="0" presId="urn:microsoft.com/office/officeart/2005/8/layout/vList3"/>
    <dgm:cxn modelId="{6D893DBD-81E2-4A0D-A663-39C5C80EEE0B}" type="presParOf" srcId="{089041CA-1A22-4510-B911-C3FB97C5E179}" destId="{245DC712-9414-4A31-9B77-61A4EEBE68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1774679-1DE4-4DEF-8634-76650D0C6B8E}" type="doc">
      <dgm:prSet loTypeId="urn:microsoft.com/office/officeart/2008/layout/VerticalCurvedList" loCatId="list" qsTypeId="urn:microsoft.com/office/officeart/2005/8/quickstyle/3d4" qsCatId="3D" csTypeId="urn:microsoft.com/office/officeart/2005/8/colors/colorful3" csCatId="colorful" phldr="1"/>
      <dgm:spPr/>
    </dgm:pt>
    <dgm:pt modelId="{099C9E65-E882-41B1-A210-07B4116F4008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المشروع وما إدارة المشروع؟</a:t>
          </a:r>
        </a:p>
      </dgm:t>
    </dgm:pt>
    <dgm:pt modelId="{BFBFD95C-49B6-41AB-ADD5-C86C404BEFF4}" type="par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4D34F618-0580-4EB8-8C65-19FCF0B62DD4}" type="sib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927EC020-6EA9-4607-8632-E5FC33F73B89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المقصود بتخطيط المشروع؟</a:t>
          </a:r>
        </a:p>
      </dgm:t>
    </dgm:pt>
    <dgm:pt modelId="{86BAF7D4-0457-4AF3-A3C9-18083E82D1EB}" type="parTrans" cxnId="{E439D54B-EA91-4ED8-A35A-999ABFB8443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144B6A0-97C5-4CA5-9648-C3C398CE0594}" type="sibTrans" cxnId="{E439D54B-EA91-4ED8-A35A-999ABFB8443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A4A25EA-968A-4EEF-9B6A-DC873D6636AA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دورة حياة خطة المشروع</a:t>
          </a:r>
        </a:p>
      </dgm:t>
    </dgm:pt>
    <dgm:pt modelId="{D45BE30C-2C5A-43B4-8B56-E7A6E0BC6856}" type="parTrans" cxnId="{489D6144-6676-4B4B-967D-C97B1699647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3160CF2-8D6C-4275-92C3-A9ADEC9D7F65}" type="sibTrans" cxnId="{489D6144-6676-4B4B-967D-C97B1699647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3DDB26D-D468-4EDA-807C-CBA087D73CEC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مدير المشروع</a:t>
          </a:r>
        </a:p>
      </dgm:t>
    </dgm:pt>
    <dgm:pt modelId="{270DAEE7-A19C-4F7E-BFCF-F8A2408F43A4}" type="parTrans" cxnId="{25D3DE30-B2D6-48B9-A35A-0BA381589DF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0149205-A713-438B-8C11-F3B36F34261C}" type="sibTrans" cxnId="{25D3DE30-B2D6-48B9-A35A-0BA381589DF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DFC627D-5AE9-42F5-B261-051ABF4BBFE1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خطط أخرى يحتاجها مدير المشروع</a:t>
          </a:r>
        </a:p>
      </dgm:t>
    </dgm:pt>
    <dgm:pt modelId="{2759540B-679F-499F-95A2-9EFF40F3E6B7}" type="parTrans" cxnId="{F61C33B4-9149-4425-8CA1-99168D0A80D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CEC7084-8349-439B-9DDF-52571AEEB7BE}" type="sibTrans" cxnId="{F61C33B4-9149-4425-8CA1-99168D0A80D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15127A1-8343-4CD2-9DA1-3082796C54BE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إدارة التكاليف</a:t>
          </a:r>
        </a:p>
      </dgm:t>
    </dgm:pt>
    <dgm:pt modelId="{68B9F2C3-FB36-46FA-A1A5-36CF0DE21AFA}" type="parTrans" cxnId="{366D3140-74A4-4B41-8319-01BCD1AA8224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39EDA7B-A9D9-419B-83B1-FA6F525D80E2}" type="sibTrans" cxnId="{366D3140-74A4-4B41-8319-01BCD1AA8224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738F13A-1EFC-4034-8844-0A79CF0249FC}">
      <dgm:prSet custT="1"/>
      <dgm:spPr/>
      <dgm:t>
        <a:bodyPr rIns="0" bIns="0" anchor="ctr" anchorCtr="1"/>
        <a:lstStyle/>
        <a:p>
          <a:pPr algn="l" rtl="1"/>
          <a:r>
            <a:rPr lang="ar-SA" sz="2400" b="1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تعيين </a:t>
          </a:r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الموارد</a:t>
          </a:r>
        </a:p>
      </dgm:t>
    </dgm:pt>
    <dgm:pt modelId="{40FBD407-8B28-4308-99C6-388618CF91ED}" type="parTrans" cxnId="{6814C73B-FD7E-497E-8BAD-7A7C44EA651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B344F5F-900F-4570-894F-BD327A926C62}" type="sibTrans" cxnId="{6814C73B-FD7E-497E-8BAD-7A7C44EA651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25C4F9B-3F2B-4FC8-BC28-5638B5928BA7}" type="pres">
      <dgm:prSet presAssocID="{41774679-1DE4-4DEF-8634-76650D0C6B8E}" presName="Name0" presStyleCnt="0">
        <dgm:presLayoutVars>
          <dgm:chMax val="7"/>
          <dgm:chPref val="7"/>
          <dgm:dir/>
        </dgm:presLayoutVars>
      </dgm:prSet>
      <dgm:spPr/>
    </dgm:pt>
    <dgm:pt modelId="{94BB94F7-AF9C-464E-A28A-F76F610E361D}" type="pres">
      <dgm:prSet presAssocID="{41774679-1DE4-4DEF-8634-76650D0C6B8E}" presName="Name1" presStyleCnt="0"/>
      <dgm:spPr/>
    </dgm:pt>
    <dgm:pt modelId="{24FE7582-B76C-4957-B1F6-1EDC78F8B253}" type="pres">
      <dgm:prSet presAssocID="{41774679-1DE4-4DEF-8634-76650D0C6B8E}" presName="cycle" presStyleCnt="0"/>
      <dgm:spPr/>
    </dgm:pt>
    <dgm:pt modelId="{ADE8948D-9935-479F-AD37-ED6F62B864F0}" type="pres">
      <dgm:prSet presAssocID="{41774679-1DE4-4DEF-8634-76650D0C6B8E}" presName="srcNode" presStyleLbl="node1" presStyleIdx="0" presStyleCnt="7"/>
      <dgm:spPr/>
    </dgm:pt>
    <dgm:pt modelId="{754BE59E-266B-458D-94CE-0FC1AF1BE3AF}" type="pres">
      <dgm:prSet presAssocID="{41774679-1DE4-4DEF-8634-76650D0C6B8E}" presName="conn" presStyleLbl="parChTrans1D2" presStyleIdx="0" presStyleCnt="1"/>
      <dgm:spPr/>
    </dgm:pt>
    <dgm:pt modelId="{34C054C1-3601-4AE6-8F3E-C4CFF1C022DF}" type="pres">
      <dgm:prSet presAssocID="{41774679-1DE4-4DEF-8634-76650D0C6B8E}" presName="extraNode" presStyleLbl="node1" presStyleIdx="0" presStyleCnt="7"/>
      <dgm:spPr/>
    </dgm:pt>
    <dgm:pt modelId="{3A2308FD-49ED-4257-B4D2-B3D88F30B516}" type="pres">
      <dgm:prSet presAssocID="{41774679-1DE4-4DEF-8634-76650D0C6B8E}" presName="dstNode" presStyleLbl="node1" presStyleIdx="0" presStyleCnt="7"/>
      <dgm:spPr/>
    </dgm:pt>
    <dgm:pt modelId="{685A475E-5EE8-4B17-AFDE-6BECB55EE6C1}" type="pres">
      <dgm:prSet presAssocID="{099C9E65-E882-41B1-A210-07B4116F4008}" presName="text_1" presStyleLbl="node1" presStyleIdx="0" presStyleCnt="7">
        <dgm:presLayoutVars>
          <dgm:bulletEnabled val="1"/>
        </dgm:presLayoutVars>
      </dgm:prSet>
      <dgm:spPr/>
    </dgm:pt>
    <dgm:pt modelId="{99B53F91-8133-4269-8E94-332E62DD47A2}" type="pres">
      <dgm:prSet presAssocID="{099C9E65-E882-41B1-A210-07B4116F4008}" presName="accent_1" presStyleCnt="0"/>
      <dgm:spPr/>
    </dgm:pt>
    <dgm:pt modelId="{27B1C41D-476E-4266-BEA4-01148561D22F}" type="pres">
      <dgm:prSet presAssocID="{099C9E65-E882-41B1-A210-07B4116F4008}" presName="accentRepeatNode" presStyleLbl="solidFgAcc1" presStyleIdx="0" presStyleCnt="7"/>
      <dgm:spPr/>
    </dgm:pt>
    <dgm:pt modelId="{DF60765E-B655-4947-8975-1ED024FFF615}" type="pres">
      <dgm:prSet presAssocID="{927EC020-6EA9-4607-8632-E5FC33F73B89}" presName="text_2" presStyleLbl="node1" presStyleIdx="1" presStyleCnt="7">
        <dgm:presLayoutVars>
          <dgm:bulletEnabled val="1"/>
        </dgm:presLayoutVars>
      </dgm:prSet>
      <dgm:spPr/>
    </dgm:pt>
    <dgm:pt modelId="{08BDB444-F450-495B-A36D-C91DA228AF32}" type="pres">
      <dgm:prSet presAssocID="{927EC020-6EA9-4607-8632-E5FC33F73B89}" presName="accent_2" presStyleCnt="0"/>
      <dgm:spPr/>
    </dgm:pt>
    <dgm:pt modelId="{316B0D9F-24C9-45FC-AF99-49C3FB0E4021}" type="pres">
      <dgm:prSet presAssocID="{927EC020-6EA9-4607-8632-E5FC33F73B89}" presName="accentRepeatNode" presStyleLbl="solidFgAcc1" presStyleIdx="1" presStyleCnt="7"/>
      <dgm:spPr/>
    </dgm:pt>
    <dgm:pt modelId="{F209E016-9A58-4B08-A844-2D54717C3C90}" type="pres">
      <dgm:prSet presAssocID="{5A4A25EA-968A-4EEF-9B6A-DC873D6636AA}" presName="text_3" presStyleLbl="node1" presStyleIdx="2" presStyleCnt="7">
        <dgm:presLayoutVars>
          <dgm:bulletEnabled val="1"/>
        </dgm:presLayoutVars>
      </dgm:prSet>
      <dgm:spPr/>
    </dgm:pt>
    <dgm:pt modelId="{00ED2CB6-48D9-4500-91AD-89EF5EC88389}" type="pres">
      <dgm:prSet presAssocID="{5A4A25EA-968A-4EEF-9B6A-DC873D6636AA}" presName="accent_3" presStyleCnt="0"/>
      <dgm:spPr/>
    </dgm:pt>
    <dgm:pt modelId="{3CBB3A4A-2F1F-4E82-9E47-A8D5EB0CE364}" type="pres">
      <dgm:prSet presAssocID="{5A4A25EA-968A-4EEF-9B6A-DC873D6636AA}" presName="accentRepeatNode" presStyleLbl="solidFgAcc1" presStyleIdx="2" presStyleCnt="7"/>
      <dgm:spPr/>
    </dgm:pt>
    <dgm:pt modelId="{DFF12E31-54CD-4A58-A073-C2DF9F7E51AE}" type="pres">
      <dgm:prSet presAssocID="{B3DDB26D-D468-4EDA-807C-CBA087D73CEC}" presName="text_4" presStyleLbl="node1" presStyleIdx="3" presStyleCnt="7">
        <dgm:presLayoutVars>
          <dgm:bulletEnabled val="1"/>
        </dgm:presLayoutVars>
      </dgm:prSet>
      <dgm:spPr/>
    </dgm:pt>
    <dgm:pt modelId="{E66032CA-1733-47DC-A086-C8AECB982A26}" type="pres">
      <dgm:prSet presAssocID="{B3DDB26D-D468-4EDA-807C-CBA087D73CEC}" presName="accent_4" presStyleCnt="0"/>
      <dgm:spPr/>
    </dgm:pt>
    <dgm:pt modelId="{67A8E968-1EB3-4048-9366-4C51054D0E5C}" type="pres">
      <dgm:prSet presAssocID="{B3DDB26D-D468-4EDA-807C-CBA087D73CEC}" presName="accentRepeatNode" presStyleLbl="solidFgAcc1" presStyleIdx="3" presStyleCnt="7"/>
      <dgm:spPr/>
    </dgm:pt>
    <dgm:pt modelId="{980A1002-41DA-408A-8119-5C3E9A17E7F2}" type="pres">
      <dgm:prSet presAssocID="{8DFC627D-5AE9-42F5-B261-051ABF4BBFE1}" presName="text_5" presStyleLbl="node1" presStyleIdx="4" presStyleCnt="7">
        <dgm:presLayoutVars>
          <dgm:bulletEnabled val="1"/>
        </dgm:presLayoutVars>
      </dgm:prSet>
      <dgm:spPr/>
    </dgm:pt>
    <dgm:pt modelId="{467B2636-BE4E-4049-A785-63EFF46BEB3B}" type="pres">
      <dgm:prSet presAssocID="{8DFC627D-5AE9-42F5-B261-051ABF4BBFE1}" presName="accent_5" presStyleCnt="0"/>
      <dgm:spPr/>
    </dgm:pt>
    <dgm:pt modelId="{0C82D1E5-1236-44D1-AFE2-1B48D87114D4}" type="pres">
      <dgm:prSet presAssocID="{8DFC627D-5AE9-42F5-B261-051ABF4BBFE1}" presName="accentRepeatNode" presStyleLbl="solidFgAcc1" presStyleIdx="4" presStyleCnt="7"/>
      <dgm:spPr/>
    </dgm:pt>
    <dgm:pt modelId="{A48B1796-13F7-49D9-B68F-9546F2FB55DE}" type="pres">
      <dgm:prSet presAssocID="{915127A1-8343-4CD2-9DA1-3082796C54BE}" presName="text_6" presStyleLbl="node1" presStyleIdx="5" presStyleCnt="7">
        <dgm:presLayoutVars>
          <dgm:bulletEnabled val="1"/>
        </dgm:presLayoutVars>
      </dgm:prSet>
      <dgm:spPr/>
    </dgm:pt>
    <dgm:pt modelId="{821BE263-DB9F-42F1-A282-91682E30D1CF}" type="pres">
      <dgm:prSet presAssocID="{915127A1-8343-4CD2-9DA1-3082796C54BE}" presName="accent_6" presStyleCnt="0"/>
      <dgm:spPr/>
    </dgm:pt>
    <dgm:pt modelId="{5ED7BA02-BF20-43AF-9D39-296066656338}" type="pres">
      <dgm:prSet presAssocID="{915127A1-8343-4CD2-9DA1-3082796C54BE}" presName="accentRepeatNode" presStyleLbl="solidFgAcc1" presStyleIdx="5" presStyleCnt="7"/>
      <dgm:spPr/>
    </dgm:pt>
    <dgm:pt modelId="{B92AD740-78B7-4048-BCA3-C8F49BA663F3}" type="pres">
      <dgm:prSet presAssocID="{C738F13A-1EFC-4034-8844-0A79CF0249FC}" presName="text_7" presStyleLbl="node1" presStyleIdx="6" presStyleCnt="7">
        <dgm:presLayoutVars>
          <dgm:bulletEnabled val="1"/>
        </dgm:presLayoutVars>
      </dgm:prSet>
      <dgm:spPr/>
    </dgm:pt>
    <dgm:pt modelId="{E6611A4B-F0A5-4F0C-9D4D-13312D5589E8}" type="pres">
      <dgm:prSet presAssocID="{C738F13A-1EFC-4034-8844-0A79CF0249FC}" presName="accent_7" presStyleCnt="0"/>
      <dgm:spPr/>
    </dgm:pt>
    <dgm:pt modelId="{F69CF186-F2DB-41A9-ABEA-F3CD7E49EB91}" type="pres">
      <dgm:prSet presAssocID="{C738F13A-1EFC-4034-8844-0A79CF0249FC}" presName="accentRepeatNode" presStyleLbl="solidFgAcc1" presStyleIdx="6" presStyleCnt="7"/>
      <dgm:spPr/>
    </dgm:pt>
  </dgm:ptLst>
  <dgm:cxnLst>
    <dgm:cxn modelId="{210B0905-09EC-4434-A7D0-796698E9F3F7}" type="presOf" srcId="{915127A1-8343-4CD2-9DA1-3082796C54BE}" destId="{A48B1796-13F7-49D9-B68F-9546F2FB55DE}" srcOrd="0" destOrd="0" presId="urn:microsoft.com/office/officeart/2008/layout/VerticalCurvedList"/>
    <dgm:cxn modelId="{DDBFC518-81E0-40C1-B086-501F15E9C5AF}" type="presOf" srcId="{099C9E65-E882-41B1-A210-07B4116F4008}" destId="{685A475E-5EE8-4B17-AFDE-6BECB55EE6C1}" srcOrd="0" destOrd="0" presId="urn:microsoft.com/office/officeart/2008/layout/VerticalCurvedList"/>
    <dgm:cxn modelId="{359AC31F-6DF8-4493-B20A-767B9F23964E}" type="presOf" srcId="{41774679-1DE4-4DEF-8634-76650D0C6B8E}" destId="{125C4F9B-3F2B-4FC8-BC28-5638B5928BA7}" srcOrd="0" destOrd="0" presId="urn:microsoft.com/office/officeart/2008/layout/VerticalCurvedList"/>
    <dgm:cxn modelId="{3EC9FF28-71A0-4AD5-80E1-72C55E5AD163}" type="presOf" srcId="{5A4A25EA-968A-4EEF-9B6A-DC873D6636AA}" destId="{F209E016-9A58-4B08-A844-2D54717C3C90}" srcOrd="0" destOrd="0" presId="urn:microsoft.com/office/officeart/2008/layout/VerticalCurvedList"/>
    <dgm:cxn modelId="{25D3DE30-B2D6-48B9-A35A-0BA381589DF9}" srcId="{41774679-1DE4-4DEF-8634-76650D0C6B8E}" destId="{B3DDB26D-D468-4EDA-807C-CBA087D73CEC}" srcOrd="3" destOrd="0" parTransId="{270DAEE7-A19C-4F7E-BFCF-F8A2408F43A4}" sibTransId="{B0149205-A713-438B-8C11-F3B36F34261C}"/>
    <dgm:cxn modelId="{6814C73B-FD7E-497E-8BAD-7A7C44EA651D}" srcId="{41774679-1DE4-4DEF-8634-76650D0C6B8E}" destId="{C738F13A-1EFC-4034-8844-0A79CF0249FC}" srcOrd="6" destOrd="0" parTransId="{40FBD407-8B28-4308-99C6-388618CF91ED}" sibTransId="{2B344F5F-900F-4570-894F-BD327A926C62}"/>
    <dgm:cxn modelId="{366D3140-74A4-4B41-8319-01BCD1AA8224}" srcId="{41774679-1DE4-4DEF-8634-76650D0C6B8E}" destId="{915127A1-8343-4CD2-9DA1-3082796C54BE}" srcOrd="5" destOrd="0" parTransId="{68B9F2C3-FB36-46FA-A1A5-36CF0DE21AFA}" sibTransId="{B39EDA7B-A9D9-419B-83B1-FA6F525D80E2}"/>
    <dgm:cxn modelId="{B8BD1B41-F1FA-466B-ADFB-1B149033CA75}" type="presOf" srcId="{8DFC627D-5AE9-42F5-B261-051ABF4BBFE1}" destId="{980A1002-41DA-408A-8119-5C3E9A17E7F2}" srcOrd="0" destOrd="0" presId="urn:microsoft.com/office/officeart/2008/layout/VerticalCurvedList"/>
    <dgm:cxn modelId="{489D6144-6676-4B4B-967D-C97B1699647F}" srcId="{41774679-1DE4-4DEF-8634-76650D0C6B8E}" destId="{5A4A25EA-968A-4EEF-9B6A-DC873D6636AA}" srcOrd="2" destOrd="0" parTransId="{D45BE30C-2C5A-43B4-8B56-E7A6E0BC6856}" sibTransId="{C3160CF2-8D6C-4275-92C3-A9ADEC9D7F65}"/>
    <dgm:cxn modelId="{F0D78545-A32A-4001-9792-90DFF7D7E817}" type="presOf" srcId="{B3DDB26D-D468-4EDA-807C-CBA087D73CEC}" destId="{DFF12E31-54CD-4A58-A073-C2DF9F7E51AE}" srcOrd="0" destOrd="0" presId="urn:microsoft.com/office/officeart/2008/layout/VerticalCurvedList"/>
    <dgm:cxn modelId="{AE0C2A48-5D69-4721-AE4E-723C7A898A8A}" type="presOf" srcId="{4D34F618-0580-4EB8-8C65-19FCF0B62DD4}" destId="{754BE59E-266B-458D-94CE-0FC1AF1BE3AF}" srcOrd="0" destOrd="0" presId="urn:microsoft.com/office/officeart/2008/layout/VerticalCurvedList"/>
    <dgm:cxn modelId="{CCB04B48-1173-4C52-BDBC-D324C7DEF44C}" type="presOf" srcId="{C738F13A-1EFC-4034-8844-0A79CF0249FC}" destId="{B92AD740-78B7-4048-BCA3-C8F49BA663F3}" srcOrd="0" destOrd="0" presId="urn:microsoft.com/office/officeart/2008/layout/VerticalCurvedList"/>
    <dgm:cxn modelId="{E439D54B-EA91-4ED8-A35A-999ABFB8443E}" srcId="{41774679-1DE4-4DEF-8634-76650D0C6B8E}" destId="{927EC020-6EA9-4607-8632-E5FC33F73B89}" srcOrd="1" destOrd="0" parTransId="{86BAF7D4-0457-4AF3-A3C9-18083E82D1EB}" sibTransId="{2144B6A0-97C5-4CA5-9648-C3C398CE0594}"/>
    <dgm:cxn modelId="{F61C33B4-9149-4425-8CA1-99168D0A80DE}" srcId="{41774679-1DE4-4DEF-8634-76650D0C6B8E}" destId="{8DFC627D-5AE9-42F5-B261-051ABF4BBFE1}" srcOrd="4" destOrd="0" parTransId="{2759540B-679F-499F-95A2-9EFF40F3E6B7}" sibTransId="{BCEC7084-8349-439B-9DDF-52571AEEB7BE}"/>
    <dgm:cxn modelId="{3A980CB9-4509-4604-AE46-5D053FFCE996}" type="presOf" srcId="{927EC020-6EA9-4607-8632-E5FC33F73B89}" destId="{DF60765E-B655-4947-8975-1ED024FFF615}" srcOrd="0" destOrd="0" presId="urn:microsoft.com/office/officeart/2008/layout/VerticalCurvedList"/>
    <dgm:cxn modelId="{732AE4E7-114C-4EDE-A6F5-90842A754743}" srcId="{41774679-1DE4-4DEF-8634-76650D0C6B8E}" destId="{099C9E65-E882-41B1-A210-07B4116F4008}" srcOrd="0" destOrd="0" parTransId="{BFBFD95C-49B6-41AB-ADD5-C86C404BEFF4}" sibTransId="{4D34F618-0580-4EB8-8C65-19FCF0B62DD4}"/>
    <dgm:cxn modelId="{A8566A72-1F16-454A-8F81-BBCD566F527F}" type="presParOf" srcId="{125C4F9B-3F2B-4FC8-BC28-5638B5928BA7}" destId="{94BB94F7-AF9C-464E-A28A-F76F610E361D}" srcOrd="0" destOrd="0" presId="urn:microsoft.com/office/officeart/2008/layout/VerticalCurvedList"/>
    <dgm:cxn modelId="{08F659AF-5567-4EBA-B56B-98B2D99091B0}" type="presParOf" srcId="{94BB94F7-AF9C-464E-A28A-F76F610E361D}" destId="{24FE7582-B76C-4957-B1F6-1EDC78F8B253}" srcOrd="0" destOrd="0" presId="urn:microsoft.com/office/officeart/2008/layout/VerticalCurvedList"/>
    <dgm:cxn modelId="{68D0C2BF-E754-4D09-8031-DF350136BE0D}" type="presParOf" srcId="{24FE7582-B76C-4957-B1F6-1EDC78F8B253}" destId="{ADE8948D-9935-479F-AD37-ED6F62B864F0}" srcOrd="0" destOrd="0" presId="urn:microsoft.com/office/officeart/2008/layout/VerticalCurvedList"/>
    <dgm:cxn modelId="{5B91B5E1-A91C-42CE-B9B9-3A774AFF0580}" type="presParOf" srcId="{24FE7582-B76C-4957-B1F6-1EDC78F8B253}" destId="{754BE59E-266B-458D-94CE-0FC1AF1BE3AF}" srcOrd="1" destOrd="0" presId="urn:microsoft.com/office/officeart/2008/layout/VerticalCurvedList"/>
    <dgm:cxn modelId="{374912BF-A83B-471D-B467-5C9BEC1F2861}" type="presParOf" srcId="{24FE7582-B76C-4957-B1F6-1EDC78F8B253}" destId="{34C054C1-3601-4AE6-8F3E-C4CFF1C022DF}" srcOrd="2" destOrd="0" presId="urn:microsoft.com/office/officeart/2008/layout/VerticalCurvedList"/>
    <dgm:cxn modelId="{38AE3E86-75D3-44A1-B2DF-BFEB34D2B10E}" type="presParOf" srcId="{24FE7582-B76C-4957-B1F6-1EDC78F8B253}" destId="{3A2308FD-49ED-4257-B4D2-B3D88F30B516}" srcOrd="3" destOrd="0" presId="urn:microsoft.com/office/officeart/2008/layout/VerticalCurvedList"/>
    <dgm:cxn modelId="{08B68082-448F-4604-906D-C0ECCED607BC}" type="presParOf" srcId="{94BB94F7-AF9C-464E-A28A-F76F610E361D}" destId="{685A475E-5EE8-4B17-AFDE-6BECB55EE6C1}" srcOrd="1" destOrd="0" presId="urn:microsoft.com/office/officeart/2008/layout/VerticalCurvedList"/>
    <dgm:cxn modelId="{2268F692-2CE8-47F3-B5C9-BAC73B1A019D}" type="presParOf" srcId="{94BB94F7-AF9C-464E-A28A-F76F610E361D}" destId="{99B53F91-8133-4269-8E94-332E62DD47A2}" srcOrd="2" destOrd="0" presId="urn:microsoft.com/office/officeart/2008/layout/VerticalCurvedList"/>
    <dgm:cxn modelId="{293EEA89-7224-49E6-ADD4-7A4203F29AD4}" type="presParOf" srcId="{99B53F91-8133-4269-8E94-332E62DD47A2}" destId="{27B1C41D-476E-4266-BEA4-01148561D22F}" srcOrd="0" destOrd="0" presId="urn:microsoft.com/office/officeart/2008/layout/VerticalCurvedList"/>
    <dgm:cxn modelId="{679FB9FF-CF5B-49CE-B1D7-D653F5F9C575}" type="presParOf" srcId="{94BB94F7-AF9C-464E-A28A-F76F610E361D}" destId="{DF60765E-B655-4947-8975-1ED024FFF615}" srcOrd="3" destOrd="0" presId="urn:microsoft.com/office/officeart/2008/layout/VerticalCurvedList"/>
    <dgm:cxn modelId="{32E1F441-F802-4028-A84B-126D0317B41C}" type="presParOf" srcId="{94BB94F7-AF9C-464E-A28A-F76F610E361D}" destId="{08BDB444-F450-495B-A36D-C91DA228AF32}" srcOrd="4" destOrd="0" presId="urn:microsoft.com/office/officeart/2008/layout/VerticalCurvedList"/>
    <dgm:cxn modelId="{6B50EB98-62DF-4552-BB54-1147CE772B1B}" type="presParOf" srcId="{08BDB444-F450-495B-A36D-C91DA228AF32}" destId="{316B0D9F-24C9-45FC-AF99-49C3FB0E4021}" srcOrd="0" destOrd="0" presId="urn:microsoft.com/office/officeart/2008/layout/VerticalCurvedList"/>
    <dgm:cxn modelId="{DEC6FEDB-6CD1-4369-BAC6-0DA70A2A7AE4}" type="presParOf" srcId="{94BB94F7-AF9C-464E-A28A-F76F610E361D}" destId="{F209E016-9A58-4B08-A844-2D54717C3C90}" srcOrd="5" destOrd="0" presId="urn:microsoft.com/office/officeart/2008/layout/VerticalCurvedList"/>
    <dgm:cxn modelId="{E2087908-D399-461E-A837-8EA7AAFBAC26}" type="presParOf" srcId="{94BB94F7-AF9C-464E-A28A-F76F610E361D}" destId="{00ED2CB6-48D9-4500-91AD-89EF5EC88389}" srcOrd="6" destOrd="0" presId="urn:microsoft.com/office/officeart/2008/layout/VerticalCurvedList"/>
    <dgm:cxn modelId="{B84632FC-A1A6-4575-B6B1-9F248DE8E03D}" type="presParOf" srcId="{00ED2CB6-48D9-4500-91AD-89EF5EC88389}" destId="{3CBB3A4A-2F1F-4E82-9E47-A8D5EB0CE364}" srcOrd="0" destOrd="0" presId="urn:microsoft.com/office/officeart/2008/layout/VerticalCurvedList"/>
    <dgm:cxn modelId="{C37BD6EE-48B7-450F-9F16-E4FE8F2E8735}" type="presParOf" srcId="{94BB94F7-AF9C-464E-A28A-F76F610E361D}" destId="{DFF12E31-54CD-4A58-A073-C2DF9F7E51AE}" srcOrd="7" destOrd="0" presId="urn:microsoft.com/office/officeart/2008/layout/VerticalCurvedList"/>
    <dgm:cxn modelId="{4E9E0707-BB51-45A3-A5F3-1404183011B6}" type="presParOf" srcId="{94BB94F7-AF9C-464E-A28A-F76F610E361D}" destId="{E66032CA-1733-47DC-A086-C8AECB982A26}" srcOrd="8" destOrd="0" presId="urn:microsoft.com/office/officeart/2008/layout/VerticalCurvedList"/>
    <dgm:cxn modelId="{1322B5DB-E64A-46EA-97D6-6C903F06133D}" type="presParOf" srcId="{E66032CA-1733-47DC-A086-C8AECB982A26}" destId="{67A8E968-1EB3-4048-9366-4C51054D0E5C}" srcOrd="0" destOrd="0" presId="urn:microsoft.com/office/officeart/2008/layout/VerticalCurvedList"/>
    <dgm:cxn modelId="{E0BBEA7C-88C6-4F3E-A629-D715EE09E9EF}" type="presParOf" srcId="{94BB94F7-AF9C-464E-A28A-F76F610E361D}" destId="{980A1002-41DA-408A-8119-5C3E9A17E7F2}" srcOrd="9" destOrd="0" presId="urn:microsoft.com/office/officeart/2008/layout/VerticalCurvedList"/>
    <dgm:cxn modelId="{F7DD0E1C-5B39-4651-B56E-C142A791D77F}" type="presParOf" srcId="{94BB94F7-AF9C-464E-A28A-F76F610E361D}" destId="{467B2636-BE4E-4049-A785-63EFF46BEB3B}" srcOrd="10" destOrd="0" presId="urn:microsoft.com/office/officeart/2008/layout/VerticalCurvedList"/>
    <dgm:cxn modelId="{5F6CDD28-3138-4F59-B4A2-C5794036F9BB}" type="presParOf" srcId="{467B2636-BE4E-4049-A785-63EFF46BEB3B}" destId="{0C82D1E5-1236-44D1-AFE2-1B48D87114D4}" srcOrd="0" destOrd="0" presId="urn:microsoft.com/office/officeart/2008/layout/VerticalCurvedList"/>
    <dgm:cxn modelId="{959EBF8D-6F21-4880-BAC8-86A9B5CB9033}" type="presParOf" srcId="{94BB94F7-AF9C-464E-A28A-F76F610E361D}" destId="{A48B1796-13F7-49D9-B68F-9546F2FB55DE}" srcOrd="11" destOrd="0" presId="urn:microsoft.com/office/officeart/2008/layout/VerticalCurvedList"/>
    <dgm:cxn modelId="{E35029EA-2390-4DF8-AC1B-BCCCBCF8EA85}" type="presParOf" srcId="{94BB94F7-AF9C-464E-A28A-F76F610E361D}" destId="{821BE263-DB9F-42F1-A282-91682E30D1CF}" srcOrd="12" destOrd="0" presId="urn:microsoft.com/office/officeart/2008/layout/VerticalCurvedList"/>
    <dgm:cxn modelId="{1294D97A-871E-47AB-B0A8-4A876DD8C208}" type="presParOf" srcId="{821BE263-DB9F-42F1-A282-91682E30D1CF}" destId="{5ED7BA02-BF20-43AF-9D39-296066656338}" srcOrd="0" destOrd="0" presId="urn:microsoft.com/office/officeart/2008/layout/VerticalCurvedList"/>
    <dgm:cxn modelId="{36A83DD1-FB89-4AAA-9AA7-DEB9B9A01065}" type="presParOf" srcId="{94BB94F7-AF9C-464E-A28A-F76F610E361D}" destId="{B92AD740-78B7-4048-BCA3-C8F49BA663F3}" srcOrd="13" destOrd="0" presId="urn:microsoft.com/office/officeart/2008/layout/VerticalCurvedList"/>
    <dgm:cxn modelId="{06C3AA7C-F0CB-43C5-ACDE-1788E69AAD01}" type="presParOf" srcId="{94BB94F7-AF9C-464E-A28A-F76F610E361D}" destId="{E6611A4B-F0A5-4F0C-9D4D-13312D5589E8}" srcOrd="14" destOrd="0" presId="urn:microsoft.com/office/officeart/2008/layout/VerticalCurvedList"/>
    <dgm:cxn modelId="{81F71BE2-011D-4EF0-95D6-BE3540296C1C}" type="presParOf" srcId="{E6611A4B-F0A5-4F0C-9D4D-13312D5589E8}" destId="{F69CF186-F2DB-41A9-ABEA-F3CD7E49EB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DB42A85-A152-40DD-B278-5A2AE3550833}" type="doc">
      <dgm:prSet loTypeId="urn:microsoft.com/office/officeart/2005/8/layout/pyramid4" loCatId="pyramid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84046B-DE6B-43BF-8857-C45E1A344068}">
      <dgm:prSet phldrT="[Text]" custT="1"/>
      <dgm:spPr/>
      <dgm:t>
        <a:bodyPr/>
        <a:lstStyle/>
        <a:p>
          <a:r>
            <a:rPr lang="ar-SA" sz="2400" b="1"/>
            <a:t>1</a:t>
          </a:r>
          <a:br>
            <a:rPr lang="ar-SA" sz="2400" b="1"/>
          </a:br>
          <a:r>
            <a:rPr lang="ar-SA" sz="2400" b="1"/>
            <a:t>النطاق</a:t>
          </a:r>
        </a:p>
        <a:p>
          <a:endParaRPr lang="ar-SA" sz="2400" b="1"/>
        </a:p>
        <a:p>
          <a:endParaRPr lang="ar-SA" sz="2400" b="1" dirty="0"/>
        </a:p>
      </dgm:t>
    </dgm:pt>
    <dgm:pt modelId="{DCE7CA9D-C034-47CD-A21B-2A9EA2E97EB9}" type="parTrans" cxnId="{7B6E74BA-2AA6-45F4-9B2E-8F504267D0C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BA53808C-66F6-42CC-A8CD-B3777D2E72EC}" type="sibTrans" cxnId="{7B6E74BA-2AA6-45F4-9B2E-8F504267D0C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B4ED58EE-B084-40CD-AB24-21564B41434A}">
      <dgm:prSet phldrT="[Text]" custT="1"/>
      <dgm:spPr/>
      <dgm:t>
        <a:bodyPr/>
        <a:lstStyle/>
        <a:p>
          <a:r>
            <a:rPr lang="ar-SA" sz="2400" b="1"/>
            <a:t>2</a:t>
          </a:r>
          <a:br>
            <a:rPr lang="ar-SA" sz="2400" b="1"/>
          </a:br>
          <a:r>
            <a:rPr lang="ar-SA" sz="2400" b="1"/>
            <a:t>التكلفة</a:t>
          </a:r>
          <a:br>
            <a:rPr lang="ar-SA" sz="2400" b="1"/>
          </a:br>
          <a:endParaRPr lang="ar-SA" sz="2400" b="1"/>
        </a:p>
        <a:p>
          <a:endParaRPr lang="ar-SA" sz="2400" b="1" dirty="0"/>
        </a:p>
      </dgm:t>
    </dgm:pt>
    <dgm:pt modelId="{A30021DF-4B71-4218-B937-4C51ACCBB339}" type="parTrans" cxnId="{2060C92F-4BEB-4697-BF50-E6C950E445E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7A2C662-2C63-4208-BC90-EFF621AEBC20}" type="sibTrans" cxnId="{2060C92F-4BEB-4697-BF50-E6C950E445E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0144EAC3-BD3D-46AE-ACED-745175BC3CD1}">
      <dgm:prSet phldrT="[Text]" custT="1"/>
      <dgm:spPr/>
      <dgm:t>
        <a:bodyPr/>
        <a:lstStyle/>
        <a:p>
          <a:r>
            <a:rPr lang="ar-SA" sz="2400" b="1"/>
            <a:t>جودة المشروع</a:t>
          </a:r>
          <a:endParaRPr lang="en-US" sz="2400" b="1" dirty="0"/>
        </a:p>
      </dgm:t>
    </dgm:pt>
    <dgm:pt modelId="{307E15B0-D7F0-4527-AFA8-C0C20DCD410B}" type="parTrans" cxnId="{2F31474D-70E9-495D-97F1-630D2644421A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7F5735D9-8BB3-48D5-B4DE-EC9010F28E36}" type="sibTrans" cxnId="{2F31474D-70E9-495D-97F1-630D2644421A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A3C100A-52A0-4D2E-BEE4-03AB8E019BE1}">
      <dgm:prSet phldrT="[Text]" custT="1"/>
      <dgm:spPr/>
      <dgm:t>
        <a:bodyPr/>
        <a:lstStyle/>
        <a:p>
          <a:r>
            <a:rPr lang="ar-SA" sz="2400" b="1"/>
            <a:t>3</a:t>
          </a:r>
          <a:br>
            <a:rPr lang="ar-SA" sz="2400" b="1"/>
          </a:br>
          <a:r>
            <a:rPr lang="ar-SA" sz="2400" b="1"/>
            <a:t>الزمن</a:t>
          </a:r>
          <a:br>
            <a:rPr lang="ar-SA" sz="2400" b="1"/>
          </a:br>
          <a:endParaRPr lang="ar-SA" sz="2400" b="1"/>
        </a:p>
        <a:p>
          <a:endParaRPr lang="ar-SA" sz="2400" b="1" dirty="0"/>
        </a:p>
      </dgm:t>
    </dgm:pt>
    <dgm:pt modelId="{BB61BB6F-B846-4FAE-BADC-8C01C41F077A}" type="parTrans" cxnId="{814A56D5-0E30-4C86-A74A-59B268FF538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2E2A65E9-42E8-463D-B1CF-BD8716A0E466}" type="sibTrans" cxnId="{814A56D5-0E30-4C86-A74A-59B268FF538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FF95A54-F30B-47E1-88E7-2D43C638238E}" type="pres">
      <dgm:prSet presAssocID="{2DB42A85-A152-40DD-B278-5A2AE3550833}" presName="compositeShape" presStyleCnt="0">
        <dgm:presLayoutVars>
          <dgm:chMax val="9"/>
          <dgm:dir/>
          <dgm:resizeHandles val="exact"/>
        </dgm:presLayoutVars>
      </dgm:prSet>
      <dgm:spPr/>
    </dgm:pt>
    <dgm:pt modelId="{1BB59025-E753-4FE9-ACCE-9CDFE24CC46D}" type="pres">
      <dgm:prSet presAssocID="{2DB42A85-A152-40DD-B278-5A2AE3550833}" presName="triangle1" presStyleLbl="node1" presStyleIdx="0" presStyleCnt="4">
        <dgm:presLayoutVars>
          <dgm:bulletEnabled val="1"/>
        </dgm:presLayoutVars>
      </dgm:prSet>
      <dgm:spPr/>
    </dgm:pt>
    <dgm:pt modelId="{6591F6FF-B0EE-4894-88E0-A791CBB1F617}" type="pres">
      <dgm:prSet presAssocID="{2DB42A85-A152-40DD-B278-5A2AE3550833}" presName="triangle2" presStyleLbl="node1" presStyleIdx="1" presStyleCnt="4">
        <dgm:presLayoutVars>
          <dgm:bulletEnabled val="1"/>
        </dgm:presLayoutVars>
      </dgm:prSet>
      <dgm:spPr/>
    </dgm:pt>
    <dgm:pt modelId="{09FE6753-5AFF-4638-B20E-5C52E2953370}" type="pres">
      <dgm:prSet presAssocID="{2DB42A85-A152-40DD-B278-5A2AE3550833}" presName="triangle3" presStyleLbl="node1" presStyleIdx="2" presStyleCnt="4">
        <dgm:presLayoutVars>
          <dgm:bulletEnabled val="1"/>
        </dgm:presLayoutVars>
      </dgm:prSet>
      <dgm:spPr/>
    </dgm:pt>
    <dgm:pt modelId="{774E8307-DC06-4F12-8A87-33F4A4DB1803}" type="pres">
      <dgm:prSet presAssocID="{2DB42A85-A152-40DD-B278-5A2AE3550833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6CBB7B01-E631-4DFA-A0AE-F2D00A1F6F46}" type="presOf" srcId="{7B84046B-DE6B-43BF-8857-C45E1A344068}" destId="{1BB59025-E753-4FE9-ACCE-9CDFE24CC46D}" srcOrd="0" destOrd="0" presId="urn:microsoft.com/office/officeart/2005/8/layout/pyramid4"/>
    <dgm:cxn modelId="{D6C90728-D6C0-4362-B95A-221662F34010}" type="presOf" srcId="{B4ED58EE-B084-40CD-AB24-21564B41434A}" destId="{6591F6FF-B0EE-4894-88E0-A791CBB1F617}" srcOrd="0" destOrd="0" presId="urn:microsoft.com/office/officeart/2005/8/layout/pyramid4"/>
    <dgm:cxn modelId="{2060C92F-4BEB-4697-BF50-E6C950E445E1}" srcId="{2DB42A85-A152-40DD-B278-5A2AE3550833}" destId="{B4ED58EE-B084-40CD-AB24-21564B41434A}" srcOrd="1" destOrd="0" parTransId="{A30021DF-4B71-4218-B937-4C51ACCBB339}" sibTransId="{F7A2C662-2C63-4208-BC90-EFF621AEBC20}"/>
    <dgm:cxn modelId="{420EE43D-264E-4426-A147-999FB9394B3C}" type="presOf" srcId="{FA3C100A-52A0-4D2E-BEE4-03AB8E019BE1}" destId="{774E8307-DC06-4F12-8A87-33F4A4DB1803}" srcOrd="0" destOrd="0" presId="urn:microsoft.com/office/officeart/2005/8/layout/pyramid4"/>
    <dgm:cxn modelId="{A4849562-B151-4F98-83C6-EE4D499F5BE3}" type="presOf" srcId="{2DB42A85-A152-40DD-B278-5A2AE3550833}" destId="{9FF95A54-F30B-47E1-88E7-2D43C638238E}" srcOrd="0" destOrd="0" presId="urn:microsoft.com/office/officeart/2005/8/layout/pyramid4"/>
    <dgm:cxn modelId="{2F31474D-70E9-495D-97F1-630D2644421A}" srcId="{2DB42A85-A152-40DD-B278-5A2AE3550833}" destId="{0144EAC3-BD3D-46AE-ACED-745175BC3CD1}" srcOrd="2" destOrd="0" parTransId="{307E15B0-D7F0-4527-AFA8-C0C20DCD410B}" sibTransId="{7F5735D9-8BB3-48D5-B4DE-EC9010F28E36}"/>
    <dgm:cxn modelId="{7B6E74BA-2AA6-45F4-9B2E-8F504267D0C1}" srcId="{2DB42A85-A152-40DD-B278-5A2AE3550833}" destId="{7B84046B-DE6B-43BF-8857-C45E1A344068}" srcOrd="0" destOrd="0" parTransId="{DCE7CA9D-C034-47CD-A21B-2A9EA2E97EB9}" sibTransId="{BA53808C-66F6-42CC-A8CD-B3777D2E72EC}"/>
    <dgm:cxn modelId="{814A56D5-0E30-4C86-A74A-59B268FF5381}" srcId="{2DB42A85-A152-40DD-B278-5A2AE3550833}" destId="{FA3C100A-52A0-4D2E-BEE4-03AB8E019BE1}" srcOrd="3" destOrd="0" parTransId="{BB61BB6F-B846-4FAE-BADC-8C01C41F077A}" sibTransId="{2E2A65E9-42E8-463D-B1CF-BD8716A0E466}"/>
    <dgm:cxn modelId="{6D5D20EE-90B8-4654-9C77-C9CA570F5E05}" type="presOf" srcId="{0144EAC3-BD3D-46AE-ACED-745175BC3CD1}" destId="{09FE6753-5AFF-4638-B20E-5C52E2953370}" srcOrd="0" destOrd="0" presId="urn:microsoft.com/office/officeart/2005/8/layout/pyramid4"/>
    <dgm:cxn modelId="{1B0ECDF0-DA43-4159-B3FC-926B41B2936C}" type="presParOf" srcId="{9FF95A54-F30B-47E1-88E7-2D43C638238E}" destId="{1BB59025-E753-4FE9-ACCE-9CDFE24CC46D}" srcOrd="0" destOrd="0" presId="urn:microsoft.com/office/officeart/2005/8/layout/pyramid4"/>
    <dgm:cxn modelId="{3652252C-7FAD-410C-A42E-45C3CFEF9DC3}" type="presParOf" srcId="{9FF95A54-F30B-47E1-88E7-2D43C638238E}" destId="{6591F6FF-B0EE-4894-88E0-A791CBB1F617}" srcOrd="1" destOrd="0" presId="urn:microsoft.com/office/officeart/2005/8/layout/pyramid4"/>
    <dgm:cxn modelId="{5E28AD3C-90ED-412C-A1D1-2AEEBF405397}" type="presParOf" srcId="{9FF95A54-F30B-47E1-88E7-2D43C638238E}" destId="{09FE6753-5AFF-4638-B20E-5C52E2953370}" srcOrd="2" destOrd="0" presId="urn:microsoft.com/office/officeart/2005/8/layout/pyramid4"/>
    <dgm:cxn modelId="{4722FC83-C94C-48D1-975A-B336BBCC2889}" type="presParOf" srcId="{9FF95A54-F30B-47E1-88E7-2D43C638238E}" destId="{774E8307-DC06-4F12-8A87-33F4A4DB1803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DB42A85-A152-40DD-B278-5A2AE3550833}" type="doc">
      <dgm:prSet loTypeId="urn:microsoft.com/office/officeart/2005/8/layout/pyramid4" loCatId="pyramid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84046B-DE6B-43BF-8857-C45E1A344068}">
      <dgm:prSet phldrT="[Text]" custT="1"/>
      <dgm:spPr/>
      <dgm:t>
        <a:bodyPr/>
        <a:lstStyle/>
        <a:p>
          <a:r>
            <a:rPr lang="ar-SA" sz="2400" b="1"/>
            <a:t>1</a:t>
          </a:r>
          <a:br>
            <a:rPr lang="ar-SA" sz="2400" b="1"/>
          </a:br>
          <a:r>
            <a:rPr lang="ar-SA" sz="2400" b="1"/>
            <a:t>النطاق</a:t>
          </a:r>
        </a:p>
        <a:p>
          <a:endParaRPr lang="ar-SA" sz="2400" b="1"/>
        </a:p>
        <a:p>
          <a:endParaRPr lang="ar-SA" sz="2400" b="1" dirty="0"/>
        </a:p>
      </dgm:t>
    </dgm:pt>
    <dgm:pt modelId="{DCE7CA9D-C034-47CD-A21B-2A9EA2E97EB9}" type="parTrans" cxnId="{7B6E74BA-2AA6-45F4-9B2E-8F504267D0C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BA53808C-66F6-42CC-A8CD-B3777D2E72EC}" type="sibTrans" cxnId="{7B6E74BA-2AA6-45F4-9B2E-8F504267D0C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B4ED58EE-B084-40CD-AB24-21564B41434A}">
      <dgm:prSet phldrT="[Text]" custT="1"/>
      <dgm:spPr/>
      <dgm:t>
        <a:bodyPr/>
        <a:lstStyle/>
        <a:p>
          <a:r>
            <a:rPr lang="ar-SA" sz="2400" b="1"/>
            <a:t>2</a:t>
          </a:r>
          <a:br>
            <a:rPr lang="ar-SA" sz="2400" b="1"/>
          </a:br>
          <a:r>
            <a:rPr lang="ar-SA" sz="2400" b="1"/>
            <a:t>التكلفة</a:t>
          </a:r>
          <a:br>
            <a:rPr lang="ar-SA" sz="2400" b="1"/>
          </a:br>
          <a:endParaRPr lang="ar-SA" sz="2400" b="1"/>
        </a:p>
        <a:p>
          <a:endParaRPr lang="ar-SA" sz="2400" b="1" dirty="0"/>
        </a:p>
      </dgm:t>
    </dgm:pt>
    <dgm:pt modelId="{A30021DF-4B71-4218-B937-4C51ACCBB339}" type="parTrans" cxnId="{2060C92F-4BEB-4697-BF50-E6C950E445E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7A2C662-2C63-4208-BC90-EFF621AEBC20}" type="sibTrans" cxnId="{2060C92F-4BEB-4697-BF50-E6C950E445E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0144EAC3-BD3D-46AE-ACED-745175BC3CD1}">
      <dgm:prSet phldrT="[Text]" custT="1"/>
      <dgm:spPr/>
      <dgm:t>
        <a:bodyPr/>
        <a:lstStyle/>
        <a:p>
          <a:r>
            <a:rPr lang="ar-SA" sz="2400" b="1" dirty="0"/>
            <a:t>جودة المشروع</a:t>
          </a:r>
          <a:endParaRPr lang="en-US" sz="2400" b="1" dirty="0"/>
        </a:p>
      </dgm:t>
    </dgm:pt>
    <dgm:pt modelId="{307E15B0-D7F0-4527-AFA8-C0C20DCD410B}" type="parTrans" cxnId="{2F31474D-70E9-495D-97F1-630D2644421A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7F5735D9-8BB3-48D5-B4DE-EC9010F28E36}" type="sibTrans" cxnId="{2F31474D-70E9-495D-97F1-630D2644421A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A3C100A-52A0-4D2E-BEE4-03AB8E019BE1}">
      <dgm:prSet phldrT="[Text]" custT="1"/>
      <dgm:spPr/>
      <dgm:t>
        <a:bodyPr/>
        <a:lstStyle/>
        <a:p>
          <a:r>
            <a:rPr lang="ar-SA" sz="2400" b="1"/>
            <a:t>3</a:t>
          </a:r>
          <a:br>
            <a:rPr lang="ar-SA" sz="2400" b="1"/>
          </a:br>
          <a:r>
            <a:rPr lang="ar-SA" sz="2400" b="1"/>
            <a:t>الزمن</a:t>
          </a:r>
          <a:br>
            <a:rPr lang="ar-SA" sz="2400" b="1"/>
          </a:br>
          <a:endParaRPr lang="ar-SA" sz="2400" b="1"/>
        </a:p>
        <a:p>
          <a:endParaRPr lang="ar-SA" sz="2400" b="1" dirty="0"/>
        </a:p>
      </dgm:t>
    </dgm:pt>
    <dgm:pt modelId="{BB61BB6F-B846-4FAE-BADC-8C01C41F077A}" type="parTrans" cxnId="{814A56D5-0E30-4C86-A74A-59B268FF538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2E2A65E9-42E8-463D-B1CF-BD8716A0E466}" type="sibTrans" cxnId="{814A56D5-0E30-4C86-A74A-59B268FF538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FF95A54-F30B-47E1-88E7-2D43C638238E}" type="pres">
      <dgm:prSet presAssocID="{2DB42A85-A152-40DD-B278-5A2AE3550833}" presName="compositeShape" presStyleCnt="0">
        <dgm:presLayoutVars>
          <dgm:chMax val="9"/>
          <dgm:dir/>
          <dgm:resizeHandles val="exact"/>
        </dgm:presLayoutVars>
      </dgm:prSet>
      <dgm:spPr/>
    </dgm:pt>
    <dgm:pt modelId="{1BB59025-E753-4FE9-ACCE-9CDFE24CC46D}" type="pres">
      <dgm:prSet presAssocID="{2DB42A85-A152-40DD-B278-5A2AE3550833}" presName="triangle1" presStyleLbl="node1" presStyleIdx="0" presStyleCnt="4">
        <dgm:presLayoutVars>
          <dgm:bulletEnabled val="1"/>
        </dgm:presLayoutVars>
      </dgm:prSet>
      <dgm:spPr/>
    </dgm:pt>
    <dgm:pt modelId="{6591F6FF-B0EE-4894-88E0-A791CBB1F617}" type="pres">
      <dgm:prSet presAssocID="{2DB42A85-A152-40DD-B278-5A2AE3550833}" presName="triangle2" presStyleLbl="node1" presStyleIdx="1" presStyleCnt="4">
        <dgm:presLayoutVars>
          <dgm:bulletEnabled val="1"/>
        </dgm:presLayoutVars>
      </dgm:prSet>
      <dgm:spPr/>
    </dgm:pt>
    <dgm:pt modelId="{09FE6753-5AFF-4638-B20E-5C52E2953370}" type="pres">
      <dgm:prSet presAssocID="{2DB42A85-A152-40DD-B278-5A2AE3550833}" presName="triangle3" presStyleLbl="node1" presStyleIdx="2" presStyleCnt="4">
        <dgm:presLayoutVars>
          <dgm:bulletEnabled val="1"/>
        </dgm:presLayoutVars>
      </dgm:prSet>
      <dgm:spPr/>
    </dgm:pt>
    <dgm:pt modelId="{774E8307-DC06-4F12-8A87-33F4A4DB1803}" type="pres">
      <dgm:prSet presAssocID="{2DB42A85-A152-40DD-B278-5A2AE3550833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6CBB7B01-E631-4DFA-A0AE-F2D00A1F6F46}" type="presOf" srcId="{7B84046B-DE6B-43BF-8857-C45E1A344068}" destId="{1BB59025-E753-4FE9-ACCE-9CDFE24CC46D}" srcOrd="0" destOrd="0" presId="urn:microsoft.com/office/officeart/2005/8/layout/pyramid4"/>
    <dgm:cxn modelId="{D6C90728-D6C0-4362-B95A-221662F34010}" type="presOf" srcId="{B4ED58EE-B084-40CD-AB24-21564B41434A}" destId="{6591F6FF-B0EE-4894-88E0-A791CBB1F617}" srcOrd="0" destOrd="0" presId="urn:microsoft.com/office/officeart/2005/8/layout/pyramid4"/>
    <dgm:cxn modelId="{2060C92F-4BEB-4697-BF50-E6C950E445E1}" srcId="{2DB42A85-A152-40DD-B278-5A2AE3550833}" destId="{B4ED58EE-B084-40CD-AB24-21564B41434A}" srcOrd="1" destOrd="0" parTransId="{A30021DF-4B71-4218-B937-4C51ACCBB339}" sibTransId="{F7A2C662-2C63-4208-BC90-EFF621AEBC20}"/>
    <dgm:cxn modelId="{420EE43D-264E-4426-A147-999FB9394B3C}" type="presOf" srcId="{FA3C100A-52A0-4D2E-BEE4-03AB8E019BE1}" destId="{774E8307-DC06-4F12-8A87-33F4A4DB1803}" srcOrd="0" destOrd="0" presId="urn:microsoft.com/office/officeart/2005/8/layout/pyramid4"/>
    <dgm:cxn modelId="{A4849562-B151-4F98-83C6-EE4D499F5BE3}" type="presOf" srcId="{2DB42A85-A152-40DD-B278-5A2AE3550833}" destId="{9FF95A54-F30B-47E1-88E7-2D43C638238E}" srcOrd="0" destOrd="0" presId="urn:microsoft.com/office/officeart/2005/8/layout/pyramid4"/>
    <dgm:cxn modelId="{2F31474D-70E9-495D-97F1-630D2644421A}" srcId="{2DB42A85-A152-40DD-B278-5A2AE3550833}" destId="{0144EAC3-BD3D-46AE-ACED-745175BC3CD1}" srcOrd="2" destOrd="0" parTransId="{307E15B0-D7F0-4527-AFA8-C0C20DCD410B}" sibTransId="{7F5735D9-8BB3-48D5-B4DE-EC9010F28E36}"/>
    <dgm:cxn modelId="{7B6E74BA-2AA6-45F4-9B2E-8F504267D0C1}" srcId="{2DB42A85-A152-40DD-B278-5A2AE3550833}" destId="{7B84046B-DE6B-43BF-8857-C45E1A344068}" srcOrd="0" destOrd="0" parTransId="{DCE7CA9D-C034-47CD-A21B-2A9EA2E97EB9}" sibTransId="{BA53808C-66F6-42CC-A8CD-B3777D2E72EC}"/>
    <dgm:cxn modelId="{814A56D5-0E30-4C86-A74A-59B268FF5381}" srcId="{2DB42A85-A152-40DD-B278-5A2AE3550833}" destId="{FA3C100A-52A0-4D2E-BEE4-03AB8E019BE1}" srcOrd="3" destOrd="0" parTransId="{BB61BB6F-B846-4FAE-BADC-8C01C41F077A}" sibTransId="{2E2A65E9-42E8-463D-B1CF-BD8716A0E466}"/>
    <dgm:cxn modelId="{6D5D20EE-90B8-4654-9C77-C9CA570F5E05}" type="presOf" srcId="{0144EAC3-BD3D-46AE-ACED-745175BC3CD1}" destId="{09FE6753-5AFF-4638-B20E-5C52E2953370}" srcOrd="0" destOrd="0" presId="urn:microsoft.com/office/officeart/2005/8/layout/pyramid4"/>
    <dgm:cxn modelId="{1B0ECDF0-DA43-4159-B3FC-926B41B2936C}" type="presParOf" srcId="{9FF95A54-F30B-47E1-88E7-2D43C638238E}" destId="{1BB59025-E753-4FE9-ACCE-9CDFE24CC46D}" srcOrd="0" destOrd="0" presId="urn:microsoft.com/office/officeart/2005/8/layout/pyramid4"/>
    <dgm:cxn modelId="{3652252C-7FAD-410C-A42E-45C3CFEF9DC3}" type="presParOf" srcId="{9FF95A54-F30B-47E1-88E7-2D43C638238E}" destId="{6591F6FF-B0EE-4894-88E0-A791CBB1F617}" srcOrd="1" destOrd="0" presId="urn:microsoft.com/office/officeart/2005/8/layout/pyramid4"/>
    <dgm:cxn modelId="{5E28AD3C-90ED-412C-A1D1-2AEEBF405397}" type="presParOf" srcId="{9FF95A54-F30B-47E1-88E7-2D43C638238E}" destId="{09FE6753-5AFF-4638-B20E-5C52E2953370}" srcOrd="2" destOrd="0" presId="urn:microsoft.com/office/officeart/2005/8/layout/pyramid4"/>
    <dgm:cxn modelId="{4722FC83-C94C-48D1-975A-B336BBCC2889}" type="presParOf" srcId="{9FF95A54-F30B-47E1-88E7-2D43C638238E}" destId="{774E8307-DC06-4F12-8A87-33F4A4DB1803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A284570-5CCD-4579-AC01-842432276C9F}">
      <dgm:prSet phldrT="[Text]" custT="1"/>
      <dgm:spPr/>
      <dgm:t>
        <a:bodyPr/>
        <a:lstStyle/>
        <a:p>
          <a:r>
            <a:rPr lang="ar-SA" sz="2400" b="1" dirty="0"/>
            <a:t>مرحلة التخطيط</a:t>
          </a:r>
          <a:endParaRPr lang="en-US" sz="2400" b="1" dirty="0"/>
        </a:p>
      </dgm:t>
    </dgm:pt>
    <dgm:pt modelId="{5188B662-6735-46E7-AE1A-4724CE678F19}" type="parTrans" cxnId="{D2E96FBB-728E-4845-851A-B029BEE9A30C}">
      <dgm:prSet/>
      <dgm:spPr/>
      <dgm:t>
        <a:bodyPr/>
        <a:lstStyle/>
        <a:p>
          <a:endParaRPr lang="en-US"/>
        </a:p>
      </dgm:t>
    </dgm:pt>
    <dgm:pt modelId="{3BBD4E02-8394-4AF5-AD1E-CA781DD5B7DF}" type="sibTrans" cxnId="{D2E96FBB-728E-4845-851A-B029BEE9A30C}">
      <dgm:prSet/>
      <dgm:spPr/>
      <dgm:t>
        <a:bodyPr/>
        <a:lstStyle/>
        <a:p>
          <a:endParaRPr lang="en-US"/>
        </a:p>
      </dgm:t>
    </dgm:pt>
    <dgm:pt modelId="{F225EEA5-6DAF-47F3-85BD-D71CC3140380}">
      <dgm:prSet phldrT="[Text]" custT="1"/>
      <dgm:spPr/>
      <dgm:t>
        <a:bodyPr/>
        <a:lstStyle/>
        <a:p>
          <a:r>
            <a:rPr lang="ar-SA" sz="2400" b="1" dirty="0"/>
            <a:t>مرحلة المراقبة والتحكم</a:t>
          </a:r>
          <a:endParaRPr lang="en-US" sz="2400" b="1" dirty="0"/>
        </a:p>
      </dgm:t>
    </dgm:pt>
    <dgm:pt modelId="{8991E9A5-847D-42AA-B196-67BFE9CC8D66}" type="parTrans" cxnId="{1A6025E6-E88F-4D2D-88EB-543AF90D9D5C}">
      <dgm:prSet/>
      <dgm:spPr/>
      <dgm:t>
        <a:bodyPr/>
        <a:lstStyle/>
        <a:p>
          <a:endParaRPr lang="en-US"/>
        </a:p>
      </dgm:t>
    </dgm:pt>
    <dgm:pt modelId="{F2E3C024-DB5E-49A8-9DED-2D4F9C7D1AA3}" type="sibTrans" cxnId="{1A6025E6-E88F-4D2D-88EB-543AF90D9D5C}">
      <dgm:prSet/>
      <dgm:spPr/>
      <dgm:t>
        <a:bodyPr/>
        <a:lstStyle/>
        <a:p>
          <a:endParaRPr lang="en-US"/>
        </a:p>
      </dgm:t>
    </dgm:pt>
    <dgm:pt modelId="{45C6F034-2131-4708-A5DA-4A12AE5686F3}">
      <dgm:prSet phldrT="[Text]" custT="1"/>
      <dgm:spPr/>
      <dgm:t>
        <a:bodyPr/>
        <a:lstStyle/>
        <a:p>
          <a:r>
            <a:rPr lang="ar-SA" sz="2400" b="1"/>
            <a:t>مرحلة التنفيذ</a:t>
          </a:r>
          <a:endParaRPr lang="en-US" sz="2400" b="1" dirty="0"/>
        </a:p>
      </dgm:t>
    </dgm:pt>
    <dgm:pt modelId="{4AC2EC73-2705-4ACD-A278-842490F090A5}" type="parTrans" cxnId="{08AD1B29-7288-40FE-90DD-4E7BEE9A6281}">
      <dgm:prSet/>
      <dgm:spPr/>
      <dgm:t>
        <a:bodyPr/>
        <a:lstStyle/>
        <a:p>
          <a:endParaRPr lang="en-US"/>
        </a:p>
      </dgm:t>
    </dgm:pt>
    <dgm:pt modelId="{E9B4B4E7-1CF8-4308-977A-1BB01603E0CD}" type="sibTrans" cxnId="{08AD1B29-7288-40FE-90DD-4E7BEE9A6281}">
      <dgm:prSet/>
      <dgm:spPr/>
      <dgm:t>
        <a:bodyPr/>
        <a:lstStyle/>
        <a:p>
          <a:endParaRPr lang="en-US"/>
        </a:p>
      </dgm:t>
    </dgm:pt>
    <dgm:pt modelId="{B17CB023-8D35-41D2-845B-8BE22DA184C0}">
      <dgm:prSet phldrT="[Text]" custT="1"/>
      <dgm:spPr/>
      <dgm:t>
        <a:bodyPr/>
        <a:lstStyle/>
        <a:p>
          <a:r>
            <a:rPr lang="ar-SA" sz="2400" b="1" dirty="0"/>
            <a:t>مرحلة الإنهاء</a:t>
          </a:r>
          <a:endParaRPr lang="en-US" sz="2400" b="1" dirty="0"/>
        </a:p>
      </dgm:t>
    </dgm:pt>
    <dgm:pt modelId="{8933CF05-3CC8-44DA-8882-5551C1DD6D71}" type="sibTrans" cxnId="{0D168350-1665-4500-BE59-22DDEDA26C12}">
      <dgm:prSet/>
      <dgm:spPr/>
      <dgm:t>
        <a:bodyPr/>
        <a:lstStyle/>
        <a:p>
          <a:endParaRPr lang="en-US" sz="2400" b="1"/>
        </a:p>
      </dgm:t>
    </dgm:pt>
    <dgm:pt modelId="{C24FC105-7BD5-4BA6-9A66-0DD7EDF6B35C}" type="parTrans" cxnId="{0D168350-1665-4500-BE59-22DDEDA26C12}">
      <dgm:prSet/>
      <dgm:spPr/>
      <dgm:t>
        <a:bodyPr/>
        <a:lstStyle/>
        <a:p>
          <a:endParaRPr lang="en-US" sz="2400" b="1"/>
        </a:p>
      </dgm:t>
    </dgm:pt>
    <dgm:pt modelId="{1E1264B0-ACFF-4986-A88E-657C6831216F}">
      <dgm:prSet phldrT="[Text]" custT="1"/>
      <dgm:spPr/>
      <dgm:t>
        <a:bodyPr/>
        <a:lstStyle/>
        <a:p>
          <a:r>
            <a:rPr lang="ar-SA" sz="2400" b="1" dirty="0"/>
            <a:t>مرحلة البدء</a:t>
          </a:r>
          <a:endParaRPr lang="en-US" sz="2400" b="1" dirty="0"/>
        </a:p>
      </dgm:t>
    </dgm:pt>
    <dgm:pt modelId="{B6F74AFA-B8A5-44E1-9F94-8C51320C4566}" type="parTrans" cxnId="{58794D9B-7BA2-4C16-B130-4E4AA5012BA7}">
      <dgm:prSet/>
      <dgm:spPr/>
      <dgm:t>
        <a:bodyPr/>
        <a:lstStyle/>
        <a:p>
          <a:endParaRPr lang="en-US"/>
        </a:p>
      </dgm:t>
    </dgm:pt>
    <dgm:pt modelId="{8C92E2F8-3B08-465C-9CDE-35A4386FD16A}" type="sibTrans" cxnId="{58794D9B-7BA2-4C16-B130-4E4AA5012BA7}">
      <dgm:prSet/>
      <dgm:spPr/>
      <dgm:t>
        <a:bodyPr/>
        <a:lstStyle/>
        <a:p>
          <a:endParaRPr lang="en-US"/>
        </a:p>
      </dgm:t>
    </dgm:pt>
    <dgm:pt modelId="{8AA310F0-4956-4DD7-942B-34A1320C7FC3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47A32C75-D26E-4E34-8A80-294E19A6DF58}" type="pres">
      <dgm:prSet presAssocID="{45C6F034-2131-4708-A5DA-4A12AE5686F3}" presName="composite" presStyleCnt="0"/>
      <dgm:spPr/>
    </dgm:pt>
    <dgm:pt modelId="{EBB7C5F5-9FF7-4B55-8C89-178DF5E60501}" type="pres">
      <dgm:prSet presAssocID="{45C6F034-2131-4708-A5DA-4A12AE5686F3}" presName="rect1" presStyleLbl="trAlignAcc1" presStyleIdx="0" presStyleCnt="5">
        <dgm:presLayoutVars>
          <dgm:bulletEnabled val="1"/>
        </dgm:presLayoutVars>
      </dgm:prSet>
      <dgm:spPr/>
    </dgm:pt>
    <dgm:pt modelId="{FA8CEC29-3AF4-41F6-9F71-1258CB56D052}" type="pres">
      <dgm:prSet presAssocID="{45C6F034-2131-4708-A5DA-4A12AE5686F3}" presName="rect2" presStyleLbl="fgImgPlace1" presStyleIdx="0" presStyleCnt="5"/>
      <dgm:spPr/>
    </dgm:pt>
    <dgm:pt modelId="{CA891B0F-6877-4465-96D7-F082BB5D9EB3}" type="pres">
      <dgm:prSet presAssocID="{E9B4B4E7-1CF8-4308-977A-1BB01603E0CD}" presName="sibTrans" presStyleCnt="0"/>
      <dgm:spPr/>
    </dgm:pt>
    <dgm:pt modelId="{6F9317B1-206A-4623-B4F3-C84698D1CE3F}" type="pres">
      <dgm:prSet presAssocID="{F225EEA5-6DAF-47F3-85BD-D71CC3140380}" presName="composite" presStyleCnt="0"/>
      <dgm:spPr/>
    </dgm:pt>
    <dgm:pt modelId="{8E486255-B02F-4E94-A1BD-B8AB8893C540}" type="pres">
      <dgm:prSet presAssocID="{F225EEA5-6DAF-47F3-85BD-D71CC3140380}" presName="rect1" presStyleLbl="trAlignAcc1" presStyleIdx="1" presStyleCnt="5">
        <dgm:presLayoutVars>
          <dgm:bulletEnabled val="1"/>
        </dgm:presLayoutVars>
      </dgm:prSet>
      <dgm:spPr/>
    </dgm:pt>
    <dgm:pt modelId="{1DACF7B3-F632-4F37-A516-E55BA3498DE7}" type="pres">
      <dgm:prSet presAssocID="{F225EEA5-6DAF-47F3-85BD-D71CC3140380}" presName="rect2" presStyleLbl="fgImgPlace1" presStyleIdx="1" presStyleCnt="5"/>
      <dgm:spPr/>
    </dgm:pt>
    <dgm:pt modelId="{98B7B0A7-DF40-4950-B6BC-75FB1A352F58}" type="pres">
      <dgm:prSet presAssocID="{F2E3C024-DB5E-49A8-9DED-2D4F9C7D1AA3}" presName="sibTrans" presStyleCnt="0"/>
      <dgm:spPr/>
    </dgm:pt>
    <dgm:pt modelId="{253E824C-E5E8-4F15-829E-BF4851ED109C}" type="pres">
      <dgm:prSet presAssocID="{1E1264B0-ACFF-4986-A88E-657C6831216F}" presName="composite" presStyleCnt="0"/>
      <dgm:spPr/>
    </dgm:pt>
    <dgm:pt modelId="{B2B735D0-9950-43E1-89ED-27B2058A3ACE}" type="pres">
      <dgm:prSet presAssocID="{1E1264B0-ACFF-4986-A88E-657C6831216F}" presName="rect1" presStyleLbl="trAlignAcc1" presStyleIdx="2" presStyleCnt="5">
        <dgm:presLayoutVars>
          <dgm:bulletEnabled val="1"/>
        </dgm:presLayoutVars>
      </dgm:prSet>
      <dgm:spPr/>
    </dgm:pt>
    <dgm:pt modelId="{C8CFA172-7061-49F6-94DB-DC5255C2309F}" type="pres">
      <dgm:prSet presAssocID="{1E1264B0-ACFF-4986-A88E-657C6831216F}" presName="rect2" presStyleLbl="fgImgPlace1" presStyleIdx="2" presStyleCnt="5"/>
      <dgm:spPr/>
    </dgm:pt>
    <dgm:pt modelId="{5D8BA650-7C25-4ED3-88AC-53C62246EAA6}" type="pres">
      <dgm:prSet presAssocID="{8C92E2F8-3B08-465C-9CDE-35A4386FD16A}" presName="sibTrans" presStyleCnt="0"/>
      <dgm:spPr/>
    </dgm:pt>
    <dgm:pt modelId="{3A741F95-59CD-4E04-8A53-5E702ED9E15B}" type="pres">
      <dgm:prSet presAssocID="{B17CB023-8D35-41D2-845B-8BE22DA184C0}" presName="composite" presStyleCnt="0"/>
      <dgm:spPr/>
    </dgm:pt>
    <dgm:pt modelId="{F54966A2-3612-442A-AD4D-AEF0D79CCA4E}" type="pres">
      <dgm:prSet presAssocID="{B17CB023-8D35-41D2-845B-8BE22DA184C0}" presName="rect1" presStyleLbl="trAlignAcc1" presStyleIdx="3" presStyleCnt="5">
        <dgm:presLayoutVars>
          <dgm:bulletEnabled val="1"/>
        </dgm:presLayoutVars>
      </dgm:prSet>
      <dgm:spPr/>
    </dgm:pt>
    <dgm:pt modelId="{6B5C6FFB-674A-4CE4-BFF2-2CF431CBFC5D}" type="pres">
      <dgm:prSet presAssocID="{B17CB023-8D35-41D2-845B-8BE22DA184C0}" presName="rect2" presStyleLbl="fgImgPlace1" presStyleIdx="3" presStyleCnt="5"/>
      <dgm:spPr/>
    </dgm:pt>
    <dgm:pt modelId="{0410C725-D82D-4852-886F-2C83777CB590}" type="pres">
      <dgm:prSet presAssocID="{8933CF05-3CC8-44DA-8882-5551C1DD6D71}" presName="sibTrans" presStyleCnt="0"/>
      <dgm:spPr/>
    </dgm:pt>
    <dgm:pt modelId="{2D5B16D8-5A5A-4004-8AA3-214698FBF492}" type="pres">
      <dgm:prSet presAssocID="{8A284570-5CCD-4579-AC01-842432276C9F}" presName="composite" presStyleCnt="0"/>
      <dgm:spPr/>
    </dgm:pt>
    <dgm:pt modelId="{B03E5F65-1C0E-43EC-AACB-D6A7C4D8AE49}" type="pres">
      <dgm:prSet presAssocID="{8A284570-5CCD-4579-AC01-842432276C9F}" presName="rect1" presStyleLbl="trAlignAcc1" presStyleIdx="4" presStyleCnt="5">
        <dgm:presLayoutVars>
          <dgm:bulletEnabled val="1"/>
        </dgm:presLayoutVars>
      </dgm:prSet>
      <dgm:spPr/>
    </dgm:pt>
    <dgm:pt modelId="{76037CF2-B29B-4046-8AB6-3AEB71EFDD36}" type="pres">
      <dgm:prSet presAssocID="{8A284570-5CCD-4579-AC01-842432276C9F}" presName="rect2" presStyleLbl="fgImgPlace1" presStyleIdx="4" presStyleCnt="5"/>
      <dgm:spPr/>
    </dgm:pt>
  </dgm:ptLst>
  <dgm:cxnLst>
    <dgm:cxn modelId="{8974B209-4007-4DF8-AEC7-CAB8EF058F0B}" type="presOf" srcId="{B17CB023-8D35-41D2-845B-8BE22DA184C0}" destId="{F54966A2-3612-442A-AD4D-AEF0D79CCA4E}" srcOrd="0" destOrd="0" presId="urn:microsoft.com/office/officeart/2008/layout/PictureStrips"/>
    <dgm:cxn modelId="{08AD1B29-7288-40FE-90DD-4E7BEE9A6281}" srcId="{FEF68976-1DFD-4AAC-8799-1D0B04A1DA87}" destId="{45C6F034-2131-4708-A5DA-4A12AE5686F3}" srcOrd="0" destOrd="0" parTransId="{4AC2EC73-2705-4ACD-A278-842490F090A5}" sibTransId="{E9B4B4E7-1CF8-4308-977A-1BB01603E0CD}"/>
    <dgm:cxn modelId="{0D168350-1665-4500-BE59-22DDEDA26C12}" srcId="{FEF68976-1DFD-4AAC-8799-1D0B04A1DA87}" destId="{B17CB023-8D35-41D2-845B-8BE22DA184C0}" srcOrd="3" destOrd="0" parTransId="{C24FC105-7BD5-4BA6-9A66-0DD7EDF6B35C}" sibTransId="{8933CF05-3CC8-44DA-8882-5551C1DD6D71}"/>
    <dgm:cxn modelId="{58794D9B-7BA2-4C16-B130-4E4AA5012BA7}" srcId="{FEF68976-1DFD-4AAC-8799-1D0B04A1DA87}" destId="{1E1264B0-ACFF-4986-A88E-657C6831216F}" srcOrd="2" destOrd="0" parTransId="{B6F74AFA-B8A5-44E1-9F94-8C51320C4566}" sibTransId="{8C92E2F8-3B08-465C-9CDE-35A4386FD16A}"/>
    <dgm:cxn modelId="{D2E96FBB-728E-4845-851A-B029BEE9A30C}" srcId="{FEF68976-1DFD-4AAC-8799-1D0B04A1DA87}" destId="{8A284570-5CCD-4579-AC01-842432276C9F}" srcOrd="4" destOrd="0" parTransId="{5188B662-6735-46E7-AE1A-4724CE678F19}" sibTransId="{3BBD4E02-8394-4AF5-AD1E-CA781DD5B7DF}"/>
    <dgm:cxn modelId="{5D8DC9C5-B543-4CCB-9227-2CBC9888B621}" type="presOf" srcId="{1E1264B0-ACFF-4986-A88E-657C6831216F}" destId="{B2B735D0-9950-43E1-89ED-27B2058A3ACE}" srcOrd="0" destOrd="0" presId="urn:microsoft.com/office/officeart/2008/layout/PictureStrips"/>
    <dgm:cxn modelId="{2D7215C8-DE7E-45C4-9660-DD3A370C93F9}" type="presOf" srcId="{8A284570-5CCD-4579-AC01-842432276C9F}" destId="{B03E5F65-1C0E-43EC-AACB-D6A7C4D8AE49}" srcOrd="0" destOrd="0" presId="urn:microsoft.com/office/officeart/2008/layout/PictureStrips"/>
    <dgm:cxn modelId="{24ECB2CF-500D-4D49-A37F-1EB1BE5DA116}" type="presOf" srcId="{FEF68976-1DFD-4AAC-8799-1D0B04A1DA87}" destId="{8AA310F0-4956-4DD7-942B-34A1320C7FC3}" srcOrd="0" destOrd="0" presId="urn:microsoft.com/office/officeart/2008/layout/PictureStrips"/>
    <dgm:cxn modelId="{1A6025E6-E88F-4D2D-88EB-543AF90D9D5C}" srcId="{FEF68976-1DFD-4AAC-8799-1D0B04A1DA87}" destId="{F225EEA5-6DAF-47F3-85BD-D71CC3140380}" srcOrd="1" destOrd="0" parTransId="{8991E9A5-847D-42AA-B196-67BFE9CC8D66}" sibTransId="{F2E3C024-DB5E-49A8-9DED-2D4F9C7D1AA3}"/>
    <dgm:cxn modelId="{DAAD48FB-1369-4F79-A86E-1DA38AC472BC}" type="presOf" srcId="{F225EEA5-6DAF-47F3-85BD-D71CC3140380}" destId="{8E486255-B02F-4E94-A1BD-B8AB8893C540}" srcOrd="0" destOrd="0" presId="urn:microsoft.com/office/officeart/2008/layout/PictureStrips"/>
    <dgm:cxn modelId="{841C87FC-ACFB-4501-8A9C-03BEBB631D6E}" type="presOf" srcId="{45C6F034-2131-4708-A5DA-4A12AE5686F3}" destId="{EBB7C5F5-9FF7-4B55-8C89-178DF5E60501}" srcOrd="0" destOrd="0" presId="urn:microsoft.com/office/officeart/2008/layout/PictureStrips"/>
    <dgm:cxn modelId="{02B39F9F-1756-4E73-88C4-4539714345B2}" type="presParOf" srcId="{8AA310F0-4956-4DD7-942B-34A1320C7FC3}" destId="{47A32C75-D26E-4E34-8A80-294E19A6DF58}" srcOrd="0" destOrd="0" presId="urn:microsoft.com/office/officeart/2008/layout/PictureStrips"/>
    <dgm:cxn modelId="{BD0A3BEB-14C6-474D-A363-6B85E3A496F8}" type="presParOf" srcId="{47A32C75-D26E-4E34-8A80-294E19A6DF58}" destId="{EBB7C5F5-9FF7-4B55-8C89-178DF5E60501}" srcOrd="0" destOrd="0" presId="urn:microsoft.com/office/officeart/2008/layout/PictureStrips"/>
    <dgm:cxn modelId="{61E89175-2682-4F95-B4D1-2FE9885AA4F9}" type="presParOf" srcId="{47A32C75-D26E-4E34-8A80-294E19A6DF58}" destId="{FA8CEC29-3AF4-41F6-9F71-1258CB56D052}" srcOrd="1" destOrd="0" presId="urn:microsoft.com/office/officeart/2008/layout/PictureStrips"/>
    <dgm:cxn modelId="{AE44B1EA-8491-4636-9057-D34F833BFC2A}" type="presParOf" srcId="{8AA310F0-4956-4DD7-942B-34A1320C7FC3}" destId="{CA891B0F-6877-4465-96D7-F082BB5D9EB3}" srcOrd="1" destOrd="0" presId="urn:microsoft.com/office/officeart/2008/layout/PictureStrips"/>
    <dgm:cxn modelId="{1D2EA36D-245D-484E-834C-99CAC9BA2C1B}" type="presParOf" srcId="{8AA310F0-4956-4DD7-942B-34A1320C7FC3}" destId="{6F9317B1-206A-4623-B4F3-C84698D1CE3F}" srcOrd="2" destOrd="0" presId="urn:microsoft.com/office/officeart/2008/layout/PictureStrips"/>
    <dgm:cxn modelId="{4F02DF6B-161E-4B0D-8D1C-73DA67420329}" type="presParOf" srcId="{6F9317B1-206A-4623-B4F3-C84698D1CE3F}" destId="{8E486255-B02F-4E94-A1BD-B8AB8893C540}" srcOrd="0" destOrd="0" presId="urn:microsoft.com/office/officeart/2008/layout/PictureStrips"/>
    <dgm:cxn modelId="{30BD3E2B-ED90-4536-A133-971003B24F6C}" type="presParOf" srcId="{6F9317B1-206A-4623-B4F3-C84698D1CE3F}" destId="{1DACF7B3-F632-4F37-A516-E55BA3498DE7}" srcOrd="1" destOrd="0" presId="urn:microsoft.com/office/officeart/2008/layout/PictureStrips"/>
    <dgm:cxn modelId="{2F76A86E-B253-4B2F-B7CC-991F29572508}" type="presParOf" srcId="{8AA310F0-4956-4DD7-942B-34A1320C7FC3}" destId="{98B7B0A7-DF40-4950-B6BC-75FB1A352F58}" srcOrd="3" destOrd="0" presId="urn:microsoft.com/office/officeart/2008/layout/PictureStrips"/>
    <dgm:cxn modelId="{0BE4ADE1-7513-492C-8291-61E0114C4588}" type="presParOf" srcId="{8AA310F0-4956-4DD7-942B-34A1320C7FC3}" destId="{253E824C-E5E8-4F15-829E-BF4851ED109C}" srcOrd="4" destOrd="0" presId="urn:microsoft.com/office/officeart/2008/layout/PictureStrips"/>
    <dgm:cxn modelId="{77B394DE-C7D3-4164-B7D3-A29FD21DE77C}" type="presParOf" srcId="{253E824C-E5E8-4F15-829E-BF4851ED109C}" destId="{B2B735D0-9950-43E1-89ED-27B2058A3ACE}" srcOrd="0" destOrd="0" presId="urn:microsoft.com/office/officeart/2008/layout/PictureStrips"/>
    <dgm:cxn modelId="{8A6EA992-1DE7-443C-8B52-DE0B9DC8D4B3}" type="presParOf" srcId="{253E824C-E5E8-4F15-829E-BF4851ED109C}" destId="{C8CFA172-7061-49F6-94DB-DC5255C2309F}" srcOrd="1" destOrd="0" presId="urn:microsoft.com/office/officeart/2008/layout/PictureStrips"/>
    <dgm:cxn modelId="{B8698BFF-1B21-45E0-9B71-DDFB5A19B9B8}" type="presParOf" srcId="{8AA310F0-4956-4DD7-942B-34A1320C7FC3}" destId="{5D8BA650-7C25-4ED3-88AC-53C62246EAA6}" srcOrd="5" destOrd="0" presId="urn:microsoft.com/office/officeart/2008/layout/PictureStrips"/>
    <dgm:cxn modelId="{A75455BF-4C88-43E9-A954-9C3AF2912CC8}" type="presParOf" srcId="{8AA310F0-4956-4DD7-942B-34A1320C7FC3}" destId="{3A741F95-59CD-4E04-8A53-5E702ED9E15B}" srcOrd="6" destOrd="0" presId="urn:microsoft.com/office/officeart/2008/layout/PictureStrips"/>
    <dgm:cxn modelId="{8A467356-4E97-43D5-86F3-94FF40607B2D}" type="presParOf" srcId="{3A741F95-59CD-4E04-8A53-5E702ED9E15B}" destId="{F54966A2-3612-442A-AD4D-AEF0D79CCA4E}" srcOrd="0" destOrd="0" presId="urn:microsoft.com/office/officeart/2008/layout/PictureStrips"/>
    <dgm:cxn modelId="{CF23E239-DF8D-47A3-ABCA-13F1DF6C1BE8}" type="presParOf" srcId="{3A741F95-59CD-4E04-8A53-5E702ED9E15B}" destId="{6B5C6FFB-674A-4CE4-BFF2-2CF431CBFC5D}" srcOrd="1" destOrd="0" presId="urn:microsoft.com/office/officeart/2008/layout/PictureStrips"/>
    <dgm:cxn modelId="{58FE56EA-ABF2-4665-97C2-001D285AAD09}" type="presParOf" srcId="{8AA310F0-4956-4DD7-942B-34A1320C7FC3}" destId="{0410C725-D82D-4852-886F-2C83777CB590}" srcOrd="7" destOrd="0" presId="urn:microsoft.com/office/officeart/2008/layout/PictureStrips"/>
    <dgm:cxn modelId="{DC1D2816-333C-4406-B642-E61413DDDD5D}" type="presParOf" srcId="{8AA310F0-4956-4DD7-942B-34A1320C7FC3}" destId="{2D5B16D8-5A5A-4004-8AA3-214698FBF492}" srcOrd="8" destOrd="0" presId="urn:microsoft.com/office/officeart/2008/layout/PictureStrips"/>
    <dgm:cxn modelId="{F4CAE5B7-4BCD-4190-BAF3-9E64AD604E34}" type="presParOf" srcId="{2D5B16D8-5A5A-4004-8AA3-214698FBF492}" destId="{B03E5F65-1C0E-43EC-AACB-D6A7C4D8AE49}" srcOrd="0" destOrd="0" presId="urn:microsoft.com/office/officeart/2008/layout/PictureStrips"/>
    <dgm:cxn modelId="{894FF304-71FB-49B9-94C5-54189030197A}" type="presParOf" srcId="{2D5B16D8-5A5A-4004-8AA3-214698FBF492}" destId="{76037CF2-B29B-4046-8AB6-3AEB71EFDD3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48CFEFE-1B30-4701-8BD0-BBC105D141D4}">
      <dgm:prSet phldrT="[Text]" custT="1"/>
      <dgm:spPr/>
      <dgm:t>
        <a:bodyPr/>
        <a:lstStyle/>
        <a:p>
          <a:r>
            <a:rPr lang="ar-SA" sz="2400" b="1"/>
            <a:t>(1)</a:t>
          </a:r>
          <a:br>
            <a:rPr lang="ar-SA" sz="2400" b="1"/>
          </a:br>
          <a:r>
            <a:rPr lang="ar-SA" sz="2400" b="1"/>
            <a:t>مرحلة البدء</a:t>
          </a:r>
          <a:endParaRPr lang="en-US" sz="2400" b="1" dirty="0"/>
        </a:p>
      </dgm:t>
    </dgm:pt>
    <dgm:pt modelId="{F561F3C5-559B-4770-99EE-EB900874873F}" type="parTrans" cxnId="{69047D2C-46BE-430F-9252-87545FA73A2D}">
      <dgm:prSet/>
      <dgm:spPr/>
      <dgm:t>
        <a:bodyPr/>
        <a:lstStyle/>
        <a:p>
          <a:endParaRPr lang="en-US" sz="2400" b="1"/>
        </a:p>
      </dgm:t>
    </dgm:pt>
    <dgm:pt modelId="{97A0C683-2214-4960-849B-509DE93C4153}" type="sibTrans" cxnId="{69047D2C-46BE-430F-9252-87545FA73A2D}">
      <dgm:prSet/>
      <dgm:spPr/>
      <dgm:t>
        <a:bodyPr/>
        <a:lstStyle/>
        <a:p>
          <a:endParaRPr lang="en-US" sz="2400" b="1"/>
        </a:p>
      </dgm:t>
    </dgm:pt>
    <dgm:pt modelId="{E3164494-7BDB-4FB0-B61A-FA6B1B1C8FAB}">
      <dgm:prSet phldrT="[Text]" custT="1"/>
      <dgm:spPr/>
      <dgm:t>
        <a:bodyPr/>
        <a:lstStyle/>
        <a:p>
          <a:r>
            <a:rPr lang="ar-SA" sz="2400" b="1"/>
            <a:t>(2)</a:t>
          </a:r>
          <a:br>
            <a:rPr lang="ar-SA" sz="2400" b="1"/>
          </a:br>
          <a:r>
            <a:rPr lang="ar-SA" sz="2400" b="1"/>
            <a:t>مرحلة التخطيط</a:t>
          </a:r>
          <a:endParaRPr lang="en-US" sz="2400" b="1" dirty="0"/>
        </a:p>
      </dgm:t>
    </dgm:pt>
    <dgm:pt modelId="{BA248025-BA08-4ED5-9D4D-01507C218EF4}" type="parTrans" cxnId="{9E7AE86F-3157-4DC1-9765-4756638F5284}">
      <dgm:prSet/>
      <dgm:spPr/>
      <dgm:t>
        <a:bodyPr/>
        <a:lstStyle/>
        <a:p>
          <a:endParaRPr lang="en-US" sz="2400" b="1"/>
        </a:p>
      </dgm:t>
    </dgm:pt>
    <dgm:pt modelId="{3D01BDA6-D9E2-450A-9CA8-A9C866891B09}" type="sibTrans" cxnId="{9E7AE86F-3157-4DC1-9765-4756638F5284}">
      <dgm:prSet/>
      <dgm:spPr/>
      <dgm:t>
        <a:bodyPr/>
        <a:lstStyle/>
        <a:p>
          <a:endParaRPr lang="en-US" sz="2400" b="1"/>
        </a:p>
      </dgm:t>
    </dgm:pt>
    <dgm:pt modelId="{B7E5C12C-F1E5-49AF-972E-ED9D821608FC}">
      <dgm:prSet phldrT="[Text]" custT="1"/>
      <dgm:spPr/>
      <dgm:t>
        <a:bodyPr/>
        <a:lstStyle/>
        <a:p>
          <a:r>
            <a:rPr lang="ar-SA" sz="2400" b="1"/>
            <a:t>(3)</a:t>
          </a:r>
          <a:br>
            <a:rPr lang="ar-SA" sz="2400" b="1"/>
          </a:br>
          <a:r>
            <a:rPr lang="ar-SA" sz="2400" b="1"/>
            <a:t>مرحلة التنفيذ</a:t>
          </a:r>
          <a:endParaRPr lang="en-US" sz="2400" b="1" dirty="0"/>
        </a:p>
      </dgm:t>
    </dgm:pt>
    <dgm:pt modelId="{4D0FCD62-5D1D-4463-8694-807C2F7BF095}" type="parTrans" cxnId="{BD3D3FB2-3028-424D-8CE4-BC858B3C8EA0}">
      <dgm:prSet/>
      <dgm:spPr/>
      <dgm:t>
        <a:bodyPr/>
        <a:lstStyle/>
        <a:p>
          <a:endParaRPr lang="en-US" sz="2400" b="1"/>
        </a:p>
      </dgm:t>
    </dgm:pt>
    <dgm:pt modelId="{BAD415E3-75F2-4928-AFE8-5BCB4F7156C8}" type="sibTrans" cxnId="{BD3D3FB2-3028-424D-8CE4-BC858B3C8EA0}">
      <dgm:prSet/>
      <dgm:spPr/>
      <dgm:t>
        <a:bodyPr/>
        <a:lstStyle/>
        <a:p>
          <a:endParaRPr lang="en-US" sz="2400" b="1"/>
        </a:p>
      </dgm:t>
    </dgm:pt>
    <dgm:pt modelId="{AF147645-028B-4EE3-9755-D49354E36121}">
      <dgm:prSet phldrT="[Text]" custT="1"/>
      <dgm:spPr/>
      <dgm:t>
        <a:bodyPr/>
        <a:lstStyle/>
        <a:p>
          <a:r>
            <a:rPr lang="ar-SA" sz="2400" b="1" dirty="0"/>
            <a:t>(4)</a:t>
          </a:r>
          <a:br>
            <a:rPr lang="ar-SA" sz="2400" b="1" dirty="0"/>
          </a:br>
          <a:r>
            <a:rPr lang="ar-SA" sz="2400" b="1" dirty="0"/>
            <a:t>مرحلة المراقبة والتحكم</a:t>
          </a:r>
          <a:endParaRPr lang="en-US" sz="2400" b="1" dirty="0"/>
        </a:p>
      </dgm:t>
    </dgm:pt>
    <dgm:pt modelId="{CBF284F8-591F-4F65-9CDB-140A4C6D3619}" type="parTrans" cxnId="{AC9C5623-546E-49C6-AAC8-1E821E1C0420}">
      <dgm:prSet/>
      <dgm:spPr/>
      <dgm:t>
        <a:bodyPr/>
        <a:lstStyle/>
        <a:p>
          <a:endParaRPr lang="en-US" sz="2400" b="1"/>
        </a:p>
      </dgm:t>
    </dgm:pt>
    <dgm:pt modelId="{1298561B-0F19-4A5A-8BE8-91FF196B5B91}" type="sibTrans" cxnId="{AC9C5623-546E-49C6-AAC8-1E821E1C0420}">
      <dgm:prSet/>
      <dgm:spPr/>
      <dgm:t>
        <a:bodyPr/>
        <a:lstStyle/>
        <a:p>
          <a:endParaRPr lang="en-US" sz="2400" b="1"/>
        </a:p>
      </dgm:t>
    </dgm:pt>
    <dgm:pt modelId="{B17CB023-8D35-41D2-845B-8BE22DA184C0}">
      <dgm:prSet phldrT="[Text]" custT="1"/>
      <dgm:spPr/>
      <dgm:t>
        <a:bodyPr/>
        <a:lstStyle/>
        <a:p>
          <a:r>
            <a:rPr lang="ar-SA" sz="2400" b="1" dirty="0"/>
            <a:t>(5)</a:t>
          </a:r>
          <a:br>
            <a:rPr lang="ar-SA" sz="2400" b="1" dirty="0"/>
          </a:br>
          <a:r>
            <a:rPr lang="ar-SA" sz="2400" b="1" dirty="0"/>
            <a:t>مرحلة الإنهاء</a:t>
          </a:r>
          <a:endParaRPr lang="en-US" sz="2400" b="1" dirty="0"/>
        </a:p>
      </dgm:t>
    </dgm:pt>
    <dgm:pt modelId="{C24FC105-7BD5-4BA6-9A66-0DD7EDF6B35C}" type="parTrans" cxnId="{0D168350-1665-4500-BE59-22DDEDA26C12}">
      <dgm:prSet/>
      <dgm:spPr/>
      <dgm:t>
        <a:bodyPr/>
        <a:lstStyle/>
        <a:p>
          <a:endParaRPr lang="en-US" sz="2400" b="1"/>
        </a:p>
      </dgm:t>
    </dgm:pt>
    <dgm:pt modelId="{8933CF05-3CC8-44DA-8882-5551C1DD6D71}" type="sibTrans" cxnId="{0D168350-1665-4500-BE59-22DDEDA26C12}">
      <dgm:prSet/>
      <dgm:spPr/>
      <dgm:t>
        <a:bodyPr/>
        <a:lstStyle/>
        <a:p>
          <a:endParaRPr lang="en-US" sz="2400" b="1"/>
        </a:p>
      </dgm:t>
    </dgm:pt>
    <dgm:pt modelId="{EE28576D-BB07-448A-821A-5D26BDACA3A9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F0A74F76-A1FC-4048-8ED2-20FA3FF1F6C6}" type="pres">
      <dgm:prSet presAssocID="{648CFEFE-1B30-4701-8BD0-BBC105D141D4}" presName="composite" presStyleCnt="0"/>
      <dgm:spPr/>
    </dgm:pt>
    <dgm:pt modelId="{CB5465ED-DFFE-4D72-A0C1-C3932C186367}" type="pres">
      <dgm:prSet presAssocID="{648CFEFE-1B30-4701-8BD0-BBC105D141D4}" presName="rect1" presStyleLbl="trAlignAcc1" presStyleIdx="0" presStyleCnt="5">
        <dgm:presLayoutVars>
          <dgm:bulletEnabled val="1"/>
        </dgm:presLayoutVars>
      </dgm:prSet>
      <dgm:spPr/>
    </dgm:pt>
    <dgm:pt modelId="{A3B51615-EC68-418F-9419-A4104B33A4FC}" type="pres">
      <dgm:prSet presAssocID="{648CFEFE-1B30-4701-8BD0-BBC105D141D4}" presName="rect2" presStyleLbl="fgImgPlace1" presStyleIdx="0" presStyleCnt="5"/>
      <dgm:spPr/>
    </dgm:pt>
    <dgm:pt modelId="{CD6CC693-3C03-4B8D-8A9A-876149EB890F}" type="pres">
      <dgm:prSet presAssocID="{97A0C683-2214-4960-849B-509DE93C4153}" presName="sibTrans" presStyleCnt="0"/>
      <dgm:spPr/>
    </dgm:pt>
    <dgm:pt modelId="{DA3CF22F-8F0B-4C1F-B6E2-A6574EB73102}" type="pres">
      <dgm:prSet presAssocID="{E3164494-7BDB-4FB0-B61A-FA6B1B1C8FAB}" presName="composite" presStyleCnt="0"/>
      <dgm:spPr/>
    </dgm:pt>
    <dgm:pt modelId="{CC07E09A-D48B-4975-8681-814CBFE77C9E}" type="pres">
      <dgm:prSet presAssocID="{E3164494-7BDB-4FB0-B61A-FA6B1B1C8FAB}" presName="rect1" presStyleLbl="trAlignAcc1" presStyleIdx="1" presStyleCnt="5">
        <dgm:presLayoutVars>
          <dgm:bulletEnabled val="1"/>
        </dgm:presLayoutVars>
      </dgm:prSet>
      <dgm:spPr/>
    </dgm:pt>
    <dgm:pt modelId="{5A3E33FF-DB47-49AB-816A-91F1DA7BE8D3}" type="pres">
      <dgm:prSet presAssocID="{E3164494-7BDB-4FB0-B61A-FA6B1B1C8FAB}" presName="rect2" presStyleLbl="fgImgPlace1" presStyleIdx="1" presStyleCnt="5"/>
      <dgm:spPr/>
    </dgm:pt>
    <dgm:pt modelId="{471F26AE-741F-46D1-829A-12304C58D407}" type="pres">
      <dgm:prSet presAssocID="{3D01BDA6-D9E2-450A-9CA8-A9C866891B09}" presName="sibTrans" presStyleCnt="0"/>
      <dgm:spPr/>
    </dgm:pt>
    <dgm:pt modelId="{0984908F-7A83-428C-9593-766CD1BF110B}" type="pres">
      <dgm:prSet presAssocID="{B7E5C12C-F1E5-49AF-972E-ED9D821608FC}" presName="composite" presStyleCnt="0"/>
      <dgm:spPr/>
    </dgm:pt>
    <dgm:pt modelId="{8206F87D-ADF2-4CFC-A129-506D682CBCFC}" type="pres">
      <dgm:prSet presAssocID="{B7E5C12C-F1E5-49AF-972E-ED9D821608FC}" presName="rect1" presStyleLbl="trAlignAcc1" presStyleIdx="2" presStyleCnt="5">
        <dgm:presLayoutVars>
          <dgm:bulletEnabled val="1"/>
        </dgm:presLayoutVars>
      </dgm:prSet>
      <dgm:spPr/>
    </dgm:pt>
    <dgm:pt modelId="{94AA7148-C7D6-48EA-86E3-B4B1E408BAC5}" type="pres">
      <dgm:prSet presAssocID="{B7E5C12C-F1E5-49AF-972E-ED9D821608FC}" presName="rect2" presStyleLbl="fgImgPlace1" presStyleIdx="2" presStyleCnt="5"/>
      <dgm:spPr/>
    </dgm:pt>
    <dgm:pt modelId="{C6DAC755-D0C2-4691-AD67-32D74E34CC9B}" type="pres">
      <dgm:prSet presAssocID="{BAD415E3-75F2-4928-AFE8-5BCB4F7156C8}" presName="sibTrans" presStyleCnt="0"/>
      <dgm:spPr/>
    </dgm:pt>
    <dgm:pt modelId="{497AFE1F-AA6D-4969-9FE1-A87294A6E854}" type="pres">
      <dgm:prSet presAssocID="{AF147645-028B-4EE3-9755-D49354E36121}" presName="composite" presStyleCnt="0"/>
      <dgm:spPr/>
    </dgm:pt>
    <dgm:pt modelId="{96E432B3-B625-42F1-94F7-97A7CBB2A9B7}" type="pres">
      <dgm:prSet presAssocID="{AF147645-028B-4EE3-9755-D49354E36121}" presName="rect1" presStyleLbl="trAlignAcc1" presStyleIdx="3" presStyleCnt="5">
        <dgm:presLayoutVars>
          <dgm:bulletEnabled val="1"/>
        </dgm:presLayoutVars>
      </dgm:prSet>
      <dgm:spPr/>
    </dgm:pt>
    <dgm:pt modelId="{9367E581-3984-427E-B802-D01AA9FAABB5}" type="pres">
      <dgm:prSet presAssocID="{AF147645-028B-4EE3-9755-D49354E36121}" presName="rect2" presStyleLbl="fgImgPlace1" presStyleIdx="3" presStyleCnt="5"/>
      <dgm:spPr/>
    </dgm:pt>
    <dgm:pt modelId="{C96EA98E-FF93-4E55-94B9-60E3D0AB2A93}" type="pres">
      <dgm:prSet presAssocID="{1298561B-0F19-4A5A-8BE8-91FF196B5B91}" presName="sibTrans" presStyleCnt="0"/>
      <dgm:spPr/>
    </dgm:pt>
    <dgm:pt modelId="{FE6CB96B-83D9-48CD-9386-66BC119FCEF7}" type="pres">
      <dgm:prSet presAssocID="{B17CB023-8D35-41D2-845B-8BE22DA184C0}" presName="composite" presStyleCnt="0"/>
      <dgm:spPr/>
    </dgm:pt>
    <dgm:pt modelId="{2F0EAEDF-8D34-4E20-87B1-057175B1E641}" type="pres">
      <dgm:prSet presAssocID="{B17CB023-8D35-41D2-845B-8BE22DA184C0}" presName="rect1" presStyleLbl="trAlignAcc1" presStyleIdx="4" presStyleCnt="5">
        <dgm:presLayoutVars>
          <dgm:bulletEnabled val="1"/>
        </dgm:presLayoutVars>
      </dgm:prSet>
      <dgm:spPr/>
    </dgm:pt>
    <dgm:pt modelId="{7CD73199-373A-4463-9DCD-2DC848C1E401}" type="pres">
      <dgm:prSet presAssocID="{B17CB023-8D35-41D2-845B-8BE22DA184C0}" presName="rect2" presStyleLbl="fgImgPlace1" presStyleIdx="4" presStyleCnt="5"/>
      <dgm:spPr/>
    </dgm:pt>
  </dgm:ptLst>
  <dgm:cxnLst>
    <dgm:cxn modelId="{CE7DC803-7EC7-4E33-ACF2-F8E7A69B0254}" type="presOf" srcId="{B17CB023-8D35-41D2-845B-8BE22DA184C0}" destId="{2F0EAEDF-8D34-4E20-87B1-057175B1E641}" srcOrd="0" destOrd="0" presId="urn:microsoft.com/office/officeart/2008/layout/PictureStrips"/>
    <dgm:cxn modelId="{AC9C5623-546E-49C6-AAC8-1E821E1C0420}" srcId="{FEF68976-1DFD-4AAC-8799-1D0B04A1DA87}" destId="{AF147645-028B-4EE3-9755-D49354E36121}" srcOrd="3" destOrd="0" parTransId="{CBF284F8-591F-4F65-9CDB-140A4C6D3619}" sibTransId="{1298561B-0F19-4A5A-8BE8-91FF196B5B91}"/>
    <dgm:cxn modelId="{69047D2C-46BE-430F-9252-87545FA73A2D}" srcId="{FEF68976-1DFD-4AAC-8799-1D0B04A1DA87}" destId="{648CFEFE-1B30-4701-8BD0-BBC105D141D4}" srcOrd="0" destOrd="0" parTransId="{F561F3C5-559B-4770-99EE-EB900874873F}" sibTransId="{97A0C683-2214-4960-849B-509DE93C4153}"/>
    <dgm:cxn modelId="{3B1AB546-3A45-4F7C-8651-9FC7FC70B75E}" type="presOf" srcId="{648CFEFE-1B30-4701-8BD0-BBC105D141D4}" destId="{CB5465ED-DFFE-4D72-A0C1-C3932C186367}" srcOrd="0" destOrd="0" presId="urn:microsoft.com/office/officeart/2008/layout/PictureStrips"/>
    <dgm:cxn modelId="{4FB9404F-415B-4684-B7EE-81260053E7E8}" type="presOf" srcId="{B7E5C12C-F1E5-49AF-972E-ED9D821608FC}" destId="{8206F87D-ADF2-4CFC-A129-506D682CBCFC}" srcOrd="0" destOrd="0" presId="urn:microsoft.com/office/officeart/2008/layout/PictureStrips"/>
    <dgm:cxn modelId="{9E7AE86F-3157-4DC1-9765-4756638F5284}" srcId="{FEF68976-1DFD-4AAC-8799-1D0B04A1DA87}" destId="{E3164494-7BDB-4FB0-B61A-FA6B1B1C8FAB}" srcOrd="1" destOrd="0" parTransId="{BA248025-BA08-4ED5-9D4D-01507C218EF4}" sibTransId="{3D01BDA6-D9E2-450A-9CA8-A9C866891B09}"/>
    <dgm:cxn modelId="{0D168350-1665-4500-BE59-22DDEDA26C12}" srcId="{FEF68976-1DFD-4AAC-8799-1D0B04A1DA87}" destId="{B17CB023-8D35-41D2-845B-8BE22DA184C0}" srcOrd="4" destOrd="0" parTransId="{C24FC105-7BD5-4BA6-9A66-0DD7EDF6B35C}" sibTransId="{8933CF05-3CC8-44DA-8882-5551C1DD6D71}"/>
    <dgm:cxn modelId="{35F11F94-0835-4FD7-A4AD-54E2268EF5D7}" type="presOf" srcId="{E3164494-7BDB-4FB0-B61A-FA6B1B1C8FAB}" destId="{CC07E09A-D48B-4975-8681-814CBFE77C9E}" srcOrd="0" destOrd="0" presId="urn:microsoft.com/office/officeart/2008/layout/PictureStrips"/>
    <dgm:cxn modelId="{9E18AD9D-4E32-434A-9FA4-B8689BBB1E61}" type="presOf" srcId="{FEF68976-1DFD-4AAC-8799-1D0B04A1DA87}" destId="{EE28576D-BB07-448A-821A-5D26BDACA3A9}" srcOrd="0" destOrd="0" presId="urn:microsoft.com/office/officeart/2008/layout/PictureStrips"/>
    <dgm:cxn modelId="{BD3D3FB2-3028-424D-8CE4-BC858B3C8EA0}" srcId="{FEF68976-1DFD-4AAC-8799-1D0B04A1DA87}" destId="{B7E5C12C-F1E5-49AF-972E-ED9D821608FC}" srcOrd="2" destOrd="0" parTransId="{4D0FCD62-5D1D-4463-8694-807C2F7BF095}" sibTransId="{BAD415E3-75F2-4928-AFE8-5BCB4F7156C8}"/>
    <dgm:cxn modelId="{E312EED2-C2D7-41DF-A415-1045F2C5F5D2}" type="presOf" srcId="{AF147645-028B-4EE3-9755-D49354E36121}" destId="{96E432B3-B625-42F1-94F7-97A7CBB2A9B7}" srcOrd="0" destOrd="0" presId="urn:microsoft.com/office/officeart/2008/layout/PictureStrips"/>
    <dgm:cxn modelId="{C34BE5FB-EB04-4A13-9789-1245BD531580}" type="presParOf" srcId="{EE28576D-BB07-448A-821A-5D26BDACA3A9}" destId="{F0A74F76-A1FC-4048-8ED2-20FA3FF1F6C6}" srcOrd="0" destOrd="0" presId="urn:microsoft.com/office/officeart/2008/layout/PictureStrips"/>
    <dgm:cxn modelId="{ED91ACD8-6459-43E2-B615-23C4CFC58E55}" type="presParOf" srcId="{F0A74F76-A1FC-4048-8ED2-20FA3FF1F6C6}" destId="{CB5465ED-DFFE-4D72-A0C1-C3932C186367}" srcOrd="0" destOrd="0" presId="urn:microsoft.com/office/officeart/2008/layout/PictureStrips"/>
    <dgm:cxn modelId="{C4F62FDA-A47C-4123-84FA-CE4E6BA0C638}" type="presParOf" srcId="{F0A74F76-A1FC-4048-8ED2-20FA3FF1F6C6}" destId="{A3B51615-EC68-418F-9419-A4104B33A4FC}" srcOrd="1" destOrd="0" presId="urn:microsoft.com/office/officeart/2008/layout/PictureStrips"/>
    <dgm:cxn modelId="{80C9B5EE-BA84-47B5-9325-860245EE050E}" type="presParOf" srcId="{EE28576D-BB07-448A-821A-5D26BDACA3A9}" destId="{CD6CC693-3C03-4B8D-8A9A-876149EB890F}" srcOrd="1" destOrd="0" presId="urn:microsoft.com/office/officeart/2008/layout/PictureStrips"/>
    <dgm:cxn modelId="{54F65E1C-BD57-43AA-AB41-3E2AB12B8155}" type="presParOf" srcId="{EE28576D-BB07-448A-821A-5D26BDACA3A9}" destId="{DA3CF22F-8F0B-4C1F-B6E2-A6574EB73102}" srcOrd="2" destOrd="0" presId="urn:microsoft.com/office/officeart/2008/layout/PictureStrips"/>
    <dgm:cxn modelId="{449BBA36-A2B3-4F2D-97E3-1EF3B44540D2}" type="presParOf" srcId="{DA3CF22F-8F0B-4C1F-B6E2-A6574EB73102}" destId="{CC07E09A-D48B-4975-8681-814CBFE77C9E}" srcOrd="0" destOrd="0" presId="urn:microsoft.com/office/officeart/2008/layout/PictureStrips"/>
    <dgm:cxn modelId="{43532DAA-0EED-40DA-8EC1-61B8D48FF5C5}" type="presParOf" srcId="{DA3CF22F-8F0B-4C1F-B6E2-A6574EB73102}" destId="{5A3E33FF-DB47-49AB-816A-91F1DA7BE8D3}" srcOrd="1" destOrd="0" presId="urn:microsoft.com/office/officeart/2008/layout/PictureStrips"/>
    <dgm:cxn modelId="{B212A86F-E789-4603-BC7B-6C7EB70FDB6A}" type="presParOf" srcId="{EE28576D-BB07-448A-821A-5D26BDACA3A9}" destId="{471F26AE-741F-46D1-829A-12304C58D407}" srcOrd="3" destOrd="0" presId="urn:microsoft.com/office/officeart/2008/layout/PictureStrips"/>
    <dgm:cxn modelId="{4C0E67CE-0664-4C1A-BB73-7C91063AC547}" type="presParOf" srcId="{EE28576D-BB07-448A-821A-5D26BDACA3A9}" destId="{0984908F-7A83-428C-9593-766CD1BF110B}" srcOrd="4" destOrd="0" presId="urn:microsoft.com/office/officeart/2008/layout/PictureStrips"/>
    <dgm:cxn modelId="{E6AC9509-DE75-4354-B4A8-8F8C97B4760A}" type="presParOf" srcId="{0984908F-7A83-428C-9593-766CD1BF110B}" destId="{8206F87D-ADF2-4CFC-A129-506D682CBCFC}" srcOrd="0" destOrd="0" presId="urn:microsoft.com/office/officeart/2008/layout/PictureStrips"/>
    <dgm:cxn modelId="{0CF60FB2-76FC-4E98-9D58-4A3348CAC8CA}" type="presParOf" srcId="{0984908F-7A83-428C-9593-766CD1BF110B}" destId="{94AA7148-C7D6-48EA-86E3-B4B1E408BAC5}" srcOrd="1" destOrd="0" presId="urn:microsoft.com/office/officeart/2008/layout/PictureStrips"/>
    <dgm:cxn modelId="{7A703892-09E9-4777-9601-EE2862926619}" type="presParOf" srcId="{EE28576D-BB07-448A-821A-5D26BDACA3A9}" destId="{C6DAC755-D0C2-4691-AD67-32D74E34CC9B}" srcOrd="5" destOrd="0" presId="urn:microsoft.com/office/officeart/2008/layout/PictureStrips"/>
    <dgm:cxn modelId="{3AB8ACFF-9CDC-40A4-A6AD-D11B0029C9E1}" type="presParOf" srcId="{EE28576D-BB07-448A-821A-5D26BDACA3A9}" destId="{497AFE1F-AA6D-4969-9FE1-A87294A6E854}" srcOrd="6" destOrd="0" presId="urn:microsoft.com/office/officeart/2008/layout/PictureStrips"/>
    <dgm:cxn modelId="{92CC9FC4-FA18-4FCC-A89C-A0601743FCFA}" type="presParOf" srcId="{497AFE1F-AA6D-4969-9FE1-A87294A6E854}" destId="{96E432B3-B625-42F1-94F7-97A7CBB2A9B7}" srcOrd="0" destOrd="0" presId="urn:microsoft.com/office/officeart/2008/layout/PictureStrips"/>
    <dgm:cxn modelId="{990E4B0D-0296-4BE1-A4D5-F58A184EAB48}" type="presParOf" srcId="{497AFE1F-AA6D-4969-9FE1-A87294A6E854}" destId="{9367E581-3984-427E-B802-D01AA9FAABB5}" srcOrd="1" destOrd="0" presId="urn:microsoft.com/office/officeart/2008/layout/PictureStrips"/>
    <dgm:cxn modelId="{1CFE38CF-0835-46A1-A0F6-8B36A02FDC6A}" type="presParOf" srcId="{EE28576D-BB07-448A-821A-5D26BDACA3A9}" destId="{C96EA98E-FF93-4E55-94B9-60E3D0AB2A93}" srcOrd="7" destOrd="0" presId="urn:microsoft.com/office/officeart/2008/layout/PictureStrips"/>
    <dgm:cxn modelId="{50ACA633-E165-4999-9801-E48784DFB6F8}" type="presParOf" srcId="{EE28576D-BB07-448A-821A-5D26BDACA3A9}" destId="{FE6CB96B-83D9-48CD-9386-66BC119FCEF7}" srcOrd="8" destOrd="0" presId="urn:microsoft.com/office/officeart/2008/layout/PictureStrips"/>
    <dgm:cxn modelId="{DBBADAE8-50AF-46A4-84FD-1173D8AA44C9}" type="presParOf" srcId="{FE6CB96B-83D9-48CD-9386-66BC119FCEF7}" destId="{2F0EAEDF-8D34-4E20-87B1-057175B1E641}" srcOrd="0" destOrd="0" presId="urn:microsoft.com/office/officeart/2008/layout/PictureStrips"/>
    <dgm:cxn modelId="{D619FD70-EB9D-4E14-9482-E46C38411F5A}" type="presParOf" srcId="{FE6CB96B-83D9-48CD-9386-66BC119FCEF7}" destId="{7CD73199-373A-4463-9DCD-2DC848C1E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1774679-1DE4-4DEF-8634-76650D0C6B8E}" type="doc">
      <dgm:prSet loTypeId="urn:microsoft.com/office/officeart/2005/8/layout/vList3" loCatId="list" qsTypeId="urn:microsoft.com/office/officeart/2005/8/quickstyle/3d4" qsCatId="3D" csTypeId="urn:microsoft.com/office/officeart/2005/8/colors/colorful2" csCatId="colorful" phldr="1"/>
      <dgm:spPr/>
    </dgm:pt>
    <dgm:pt modelId="{099C9E65-E882-41B1-A210-07B4116F4008}">
      <dgm:prSet custT="1"/>
      <dgm:spPr/>
      <dgm:t>
        <a:bodyPr/>
        <a:lstStyle/>
        <a:p>
          <a:pPr rtl="1"/>
          <a:r>
            <a:rPr lang="ar-SA" sz="2800" b="1">
              <a:solidFill>
                <a:schemeClr val="tx1"/>
              </a:solidFill>
            </a:rPr>
            <a:t>الدرس الأول: أساسيات تخطيط المشروعات</a:t>
          </a:r>
          <a:endParaRPr lang="ar-SA" sz="2800" b="1" dirty="0">
            <a:solidFill>
              <a:schemeClr val="tx1"/>
            </a:solidFill>
          </a:endParaRPr>
        </a:p>
      </dgm:t>
    </dgm:pt>
    <dgm:pt modelId="{BFBFD95C-49B6-41AB-ADD5-C86C404BEFF4}" type="parTrans" cxnId="{732AE4E7-114C-4EDE-A6F5-90842A754743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D34F618-0580-4EB8-8C65-19FCF0B62DD4}" type="sibTrans" cxnId="{732AE4E7-114C-4EDE-A6F5-90842A754743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01CC3BC1-4568-4FB4-B577-F6C2E9164CC6}">
      <dgm:prSet custT="1"/>
      <dgm:spPr/>
      <dgm:t>
        <a:bodyPr/>
        <a:lstStyle/>
        <a:p>
          <a:pPr rtl="1"/>
          <a:r>
            <a:rPr lang="ar-SA" sz="2800" b="1">
              <a:solidFill>
                <a:schemeClr val="tx1"/>
              </a:solidFill>
            </a:rPr>
            <a:t>الدرس الثاني: بناء وأتمتة خطة المشروع</a:t>
          </a:r>
          <a:endParaRPr lang="ar-SA" sz="2800" b="1" dirty="0">
            <a:solidFill>
              <a:schemeClr val="tx1"/>
            </a:solidFill>
          </a:endParaRPr>
        </a:p>
      </dgm:t>
    </dgm:pt>
    <dgm:pt modelId="{3756E664-A55D-4756-BA1C-20EE5C93EA42}" type="parTrans" cxnId="{E5E3D244-59A9-4E5D-A62A-8C9354182F80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C8761A78-5FEF-493B-A010-469F66ABAB18}" type="sibTrans" cxnId="{E5E3D244-59A9-4E5D-A62A-8C9354182F80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4324138-A9AE-4FA0-A5D4-C1716CDC122F}">
      <dgm:prSet custT="1"/>
      <dgm:spPr/>
      <dgm:t>
        <a:bodyPr/>
        <a:lstStyle/>
        <a:p>
          <a:pPr rtl="1"/>
          <a:r>
            <a:rPr lang="ar-SA" sz="2800" b="1" dirty="0">
              <a:solidFill>
                <a:schemeClr val="tx1"/>
              </a:solidFill>
            </a:rPr>
            <a:t>الدرس الثالث: إدارة المهام</a:t>
          </a:r>
        </a:p>
      </dgm:t>
    </dgm:pt>
    <dgm:pt modelId="{64931752-D1C8-4154-A128-5F89F9C8D361}" type="parTrans" cxnId="{30D3DBC6-346A-48DA-9BA7-0A499E65C71D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90FEC183-A372-4E6C-A865-026C615E1F73}" type="sibTrans" cxnId="{30D3DBC6-346A-48DA-9BA7-0A499E65C71D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5E822A4-C9BE-43C7-A582-7E600160AE0C}" type="pres">
      <dgm:prSet presAssocID="{41774679-1DE4-4DEF-8634-76650D0C6B8E}" presName="linearFlow" presStyleCnt="0">
        <dgm:presLayoutVars>
          <dgm:dir val="rev"/>
          <dgm:resizeHandles val="exact"/>
        </dgm:presLayoutVars>
      </dgm:prSet>
      <dgm:spPr/>
    </dgm:pt>
    <dgm:pt modelId="{55804FF1-4334-4CA2-9EF4-536E703773A8}" type="pres">
      <dgm:prSet presAssocID="{099C9E65-E882-41B1-A210-07B4116F4008}" presName="composite" presStyleCnt="0"/>
      <dgm:spPr/>
    </dgm:pt>
    <dgm:pt modelId="{492E3CA5-EEAB-4F85-8F13-E1AEBAE4C1B3}" type="pres">
      <dgm:prSet presAssocID="{099C9E65-E882-41B1-A210-07B4116F4008}" presName="imgShp" presStyleLbl="fgImgPlace1" presStyleIdx="0" presStyleCnt="3"/>
      <dgm:spPr/>
    </dgm:pt>
    <dgm:pt modelId="{A3476AF2-5A8A-488A-97A1-4E3AA9A0546D}" type="pres">
      <dgm:prSet presAssocID="{099C9E65-E882-41B1-A210-07B4116F4008}" presName="txShp" presStyleLbl="node1" presStyleIdx="0" presStyleCnt="3">
        <dgm:presLayoutVars>
          <dgm:bulletEnabled val="1"/>
        </dgm:presLayoutVars>
      </dgm:prSet>
      <dgm:spPr/>
    </dgm:pt>
    <dgm:pt modelId="{53C8A2A0-CC7A-42F8-B958-B4BB7097863D}" type="pres">
      <dgm:prSet presAssocID="{4D34F618-0580-4EB8-8C65-19FCF0B62DD4}" presName="spacing" presStyleCnt="0"/>
      <dgm:spPr/>
    </dgm:pt>
    <dgm:pt modelId="{AB9E00A9-A1A0-4E71-BB7C-3F6FFA1D92B3}" type="pres">
      <dgm:prSet presAssocID="{01CC3BC1-4568-4FB4-B577-F6C2E9164CC6}" presName="composite" presStyleCnt="0"/>
      <dgm:spPr/>
    </dgm:pt>
    <dgm:pt modelId="{25D56C8C-2B87-4FA0-B3B7-46252D2B22BC}" type="pres">
      <dgm:prSet presAssocID="{01CC3BC1-4568-4FB4-B577-F6C2E9164CC6}" presName="imgShp" presStyleLbl="fgImgPlace1" presStyleIdx="1" presStyleCnt="3"/>
      <dgm:spPr/>
    </dgm:pt>
    <dgm:pt modelId="{50D7AB2F-FB16-4CDB-A7CD-80D94BD1B5FE}" type="pres">
      <dgm:prSet presAssocID="{01CC3BC1-4568-4FB4-B577-F6C2E9164CC6}" presName="txShp" presStyleLbl="node1" presStyleIdx="1" presStyleCnt="3">
        <dgm:presLayoutVars>
          <dgm:bulletEnabled val="1"/>
        </dgm:presLayoutVars>
      </dgm:prSet>
      <dgm:spPr/>
    </dgm:pt>
    <dgm:pt modelId="{9B6B3783-CFF9-4556-97B2-E98544F5DD88}" type="pres">
      <dgm:prSet presAssocID="{C8761A78-5FEF-493B-A010-469F66ABAB18}" presName="spacing" presStyleCnt="0"/>
      <dgm:spPr/>
    </dgm:pt>
    <dgm:pt modelId="{089041CA-1A22-4510-B911-C3FB97C5E179}" type="pres">
      <dgm:prSet presAssocID="{44324138-A9AE-4FA0-A5D4-C1716CDC122F}" presName="composite" presStyleCnt="0"/>
      <dgm:spPr/>
    </dgm:pt>
    <dgm:pt modelId="{778B4CB3-7B3E-4903-A220-429274394D15}" type="pres">
      <dgm:prSet presAssocID="{44324138-A9AE-4FA0-A5D4-C1716CDC122F}" presName="imgShp" presStyleLbl="fgImgPlace1" presStyleIdx="2" presStyleCnt="3"/>
      <dgm:spPr/>
    </dgm:pt>
    <dgm:pt modelId="{245DC712-9414-4A31-9B77-61A4EEBE68F2}" type="pres">
      <dgm:prSet presAssocID="{44324138-A9AE-4FA0-A5D4-C1716CDC122F}" presName="txShp" presStyleLbl="node1" presStyleIdx="2" presStyleCnt="3">
        <dgm:presLayoutVars>
          <dgm:bulletEnabled val="1"/>
        </dgm:presLayoutVars>
      </dgm:prSet>
      <dgm:spPr/>
    </dgm:pt>
  </dgm:ptLst>
  <dgm:cxnLst>
    <dgm:cxn modelId="{E5E3D244-59A9-4E5D-A62A-8C9354182F80}" srcId="{41774679-1DE4-4DEF-8634-76650D0C6B8E}" destId="{01CC3BC1-4568-4FB4-B577-F6C2E9164CC6}" srcOrd="1" destOrd="0" parTransId="{3756E664-A55D-4756-BA1C-20EE5C93EA42}" sibTransId="{C8761A78-5FEF-493B-A010-469F66ABAB18}"/>
    <dgm:cxn modelId="{5CCD3765-1670-499C-96C1-AE976FAB4B35}" type="presOf" srcId="{01CC3BC1-4568-4FB4-B577-F6C2E9164CC6}" destId="{50D7AB2F-FB16-4CDB-A7CD-80D94BD1B5FE}" srcOrd="0" destOrd="0" presId="urn:microsoft.com/office/officeart/2005/8/layout/vList3"/>
    <dgm:cxn modelId="{9A933246-E6BA-4608-90C1-3D9846C52B86}" type="presOf" srcId="{41774679-1DE4-4DEF-8634-76650D0C6B8E}" destId="{45E822A4-C9BE-43C7-A582-7E600160AE0C}" srcOrd="0" destOrd="0" presId="urn:microsoft.com/office/officeart/2005/8/layout/vList3"/>
    <dgm:cxn modelId="{30D3DBC6-346A-48DA-9BA7-0A499E65C71D}" srcId="{41774679-1DE4-4DEF-8634-76650D0C6B8E}" destId="{44324138-A9AE-4FA0-A5D4-C1716CDC122F}" srcOrd="2" destOrd="0" parTransId="{64931752-D1C8-4154-A128-5F89F9C8D361}" sibTransId="{90FEC183-A372-4E6C-A865-026C615E1F73}"/>
    <dgm:cxn modelId="{9D1791C8-C8D2-4464-9DA6-9B2B94206453}" type="presOf" srcId="{099C9E65-E882-41B1-A210-07B4116F4008}" destId="{A3476AF2-5A8A-488A-97A1-4E3AA9A0546D}" srcOrd="0" destOrd="0" presId="urn:microsoft.com/office/officeart/2005/8/layout/vList3"/>
    <dgm:cxn modelId="{732AE4E7-114C-4EDE-A6F5-90842A754743}" srcId="{41774679-1DE4-4DEF-8634-76650D0C6B8E}" destId="{099C9E65-E882-41B1-A210-07B4116F4008}" srcOrd="0" destOrd="0" parTransId="{BFBFD95C-49B6-41AB-ADD5-C86C404BEFF4}" sibTransId="{4D34F618-0580-4EB8-8C65-19FCF0B62DD4}"/>
    <dgm:cxn modelId="{2D5EF2F3-3251-4B7E-AF86-AAAC102F6FD4}" type="presOf" srcId="{44324138-A9AE-4FA0-A5D4-C1716CDC122F}" destId="{245DC712-9414-4A31-9B77-61A4EEBE68F2}" srcOrd="0" destOrd="0" presId="urn:microsoft.com/office/officeart/2005/8/layout/vList3"/>
    <dgm:cxn modelId="{A3B06E50-EBCB-4DA7-8E77-A1908AA759DB}" type="presParOf" srcId="{45E822A4-C9BE-43C7-A582-7E600160AE0C}" destId="{55804FF1-4334-4CA2-9EF4-536E703773A8}" srcOrd="0" destOrd="0" presId="urn:microsoft.com/office/officeart/2005/8/layout/vList3"/>
    <dgm:cxn modelId="{C57BA138-9B6E-4FBD-8178-86B83797CA0E}" type="presParOf" srcId="{55804FF1-4334-4CA2-9EF4-536E703773A8}" destId="{492E3CA5-EEAB-4F85-8F13-E1AEBAE4C1B3}" srcOrd="0" destOrd="0" presId="urn:microsoft.com/office/officeart/2005/8/layout/vList3"/>
    <dgm:cxn modelId="{35EED254-484F-4E21-BAAA-0D784ED2232E}" type="presParOf" srcId="{55804FF1-4334-4CA2-9EF4-536E703773A8}" destId="{A3476AF2-5A8A-488A-97A1-4E3AA9A0546D}" srcOrd="1" destOrd="0" presId="urn:microsoft.com/office/officeart/2005/8/layout/vList3"/>
    <dgm:cxn modelId="{F2090DA0-6D24-487A-8BB1-7BBCD681B7EE}" type="presParOf" srcId="{45E822A4-C9BE-43C7-A582-7E600160AE0C}" destId="{53C8A2A0-CC7A-42F8-B958-B4BB7097863D}" srcOrd="1" destOrd="0" presId="urn:microsoft.com/office/officeart/2005/8/layout/vList3"/>
    <dgm:cxn modelId="{B9928B10-25AE-4E30-B508-A3A8BA65C2D9}" type="presParOf" srcId="{45E822A4-C9BE-43C7-A582-7E600160AE0C}" destId="{AB9E00A9-A1A0-4E71-BB7C-3F6FFA1D92B3}" srcOrd="2" destOrd="0" presId="urn:microsoft.com/office/officeart/2005/8/layout/vList3"/>
    <dgm:cxn modelId="{882A267B-0BA2-4025-BAA1-3B1006B17A8C}" type="presParOf" srcId="{AB9E00A9-A1A0-4E71-BB7C-3F6FFA1D92B3}" destId="{25D56C8C-2B87-4FA0-B3B7-46252D2B22BC}" srcOrd="0" destOrd="0" presId="urn:microsoft.com/office/officeart/2005/8/layout/vList3"/>
    <dgm:cxn modelId="{8E5ACF67-3056-4551-94A6-FD7DD55A4ED4}" type="presParOf" srcId="{AB9E00A9-A1A0-4E71-BB7C-3F6FFA1D92B3}" destId="{50D7AB2F-FB16-4CDB-A7CD-80D94BD1B5FE}" srcOrd="1" destOrd="0" presId="urn:microsoft.com/office/officeart/2005/8/layout/vList3"/>
    <dgm:cxn modelId="{12665AAF-11C6-4E4E-931A-5E650C1E39C0}" type="presParOf" srcId="{45E822A4-C9BE-43C7-A582-7E600160AE0C}" destId="{9B6B3783-CFF9-4556-97B2-E98544F5DD88}" srcOrd="3" destOrd="0" presId="urn:microsoft.com/office/officeart/2005/8/layout/vList3"/>
    <dgm:cxn modelId="{9929C775-A079-445A-9415-684939FC17F0}" type="presParOf" srcId="{45E822A4-C9BE-43C7-A582-7E600160AE0C}" destId="{089041CA-1A22-4510-B911-C3FB97C5E179}" srcOrd="4" destOrd="0" presId="urn:microsoft.com/office/officeart/2005/8/layout/vList3"/>
    <dgm:cxn modelId="{F8390005-B4BE-4EF8-B86B-C3F4E7FB8C52}" type="presParOf" srcId="{089041CA-1A22-4510-B911-C3FB97C5E179}" destId="{778B4CB3-7B3E-4903-A220-429274394D15}" srcOrd="0" destOrd="0" presId="urn:microsoft.com/office/officeart/2005/8/layout/vList3"/>
    <dgm:cxn modelId="{6D893DBD-81E2-4A0D-A663-39C5C80EEE0B}" type="presParOf" srcId="{089041CA-1A22-4510-B911-C3FB97C5E179}" destId="{245DC712-9414-4A31-9B77-61A4EEBE68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1774679-1DE4-4DEF-8634-76650D0C6B8E}" type="doc">
      <dgm:prSet loTypeId="urn:microsoft.com/office/officeart/2008/layout/VerticalCurvedList" loCatId="list" qsTypeId="urn:microsoft.com/office/officeart/2005/8/quickstyle/3d4" qsCatId="3D" csTypeId="urn:microsoft.com/office/officeart/2005/8/colors/colorful3" csCatId="colorful" phldr="1"/>
      <dgm:spPr/>
    </dgm:pt>
    <dgm:pt modelId="{099C9E65-E882-41B1-A210-07B4116F4008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المشروع وما إدارة المشروع؟</a:t>
          </a:r>
        </a:p>
      </dgm:t>
    </dgm:pt>
    <dgm:pt modelId="{BFBFD95C-49B6-41AB-ADD5-C86C404BEFF4}" type="par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4D34F618-0580-4EB8-8C65-19FCF0B62DD4}" type="sib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927EC020-6EA9-4607-8632-E5FC33F73B89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المقصود بتخطيط المشروع؟</a:t>
          </a:r>
        </a:p>
      </dgm:t>
    </dgm:pt>
    <dgm:pt modelId="{86BAF7D4-0457-4AF3-A3C9-18083E82D1EB}" type="parTrans" cxnId="{E439D54B-EA91-4ED8-A35A-999ABFB8443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144B6A0-97C5-4CA5-9648-C3C398CE0594}" type="sibTrans" cxnId="{E439D54B-EA91-4ED8-A35A-999ABFB8443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A4A25EA-968A-4EEF-9B6A-DC873D6636AA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دورة حياة خطة المشروع</a:t>
          </a:r>
        </a:p>
      </dgm:t>
    </dgm:pt>
    <dgm:pt modelId="{D45BE30C-2C5A-43B4-8B56-E7A6E0BC6856}" type="parTrans" cxnId="{489D6144-6676-4B4B-967D-C97B1699647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3160CF2-8D6C-4275-92C3-A9ADEC9D7F65}" type="sibTrans" cxnId="{489D6144-6676-4B4B-967D-C97B1699647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3DDB26D-D468-4EDA-807C-CBA087D73CEC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مدير المشروع</a:t>
          </a:r>
        </a:p>
      </dgm:t>
    </dgm:pt>
    <dgm:pt modelId="{270DAEE7-A19C-4F7E-BFCF-F8A2408F43A4}" type="parTrans" cxnId="{25D3DE30-B2D6-48B9-A35A-0BA381589DF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0149205-A713-438B-8C11-F3B36F34261C}" type="sibTrans" cxnId="{25D3DE30-B2D6-48B9-A35A-0BA381589DF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DFC627D-5AE9-42F5-B261-051ABF4BBFE1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خطط أخرى يحتاجها مدير المشروع</a:t>
          </a:r>
        </a:p>
      </dgm:t>
    </dgm:pt>
    <dgm:pt modelId="{2759540B-679F-499F-95A2-9EFF40F3E6B7}" type="parTrans" cxnId="{F61C33B4-9149-4425-8CA1-99168D0A80D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CEC7084-8349-439B-9DDF-52571AEEB7BE}" type="sibTrans" cxnId="{F61C33B4-9149-4425-8CA1-99168D0A80D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15127A1-8343-4CD2-9DA1-3082796C54BE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إدارة التكاليف</a:t>
          </a:r>
        </a:p>
      </dgm:t>
    </dgm:pt>
    <dgm:pt modelId="{68B9F2C3-FB36-46FA-A1A5-36CF0DE21AFA}" type="parTrans" cxnId="{366D3140-74A4-4B41-8319-01BCD1AA8224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39EDA7B-A9D9-419B-83B1-FA6F525D80E2}" type="sibTrans" cxnId="{366D3140-74A4-4B41-8319-01BCD1AA8224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738F13A-1EFC-4034-8844-0A79CF0249FC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تعيين الموارد</a:t>
          </a:r>
        </a:p>
      </dgm:t>
    </dgm:pt>
    <dgm:pt modelId="{40FBD407-8B28-4308-99C6-388618CF91ED}" type="parTrans" cxnId="{6814C73B-FD7E-497E-8BAD-7A7C44EA651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B344F5F-900F-4570-894F-BD327A926C62}" type="sibTrans" cxnId="{6814C73B-FD7E-497E-8BAD-7A7C44EA651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25C4F9B-3F2B-4FC8-BC28-5638B5928BA7}" type="pres">
      <dgm:prSet presAssocID="{41774679-1DE4-4DEF-8634-76650D0C6B8E}" presName="Name0" presStyleCnt="0">
        <dgm:presLayoutVars>
          <dgm:chMax val="7"/>
          <dgm:chPref val="7"/>
          <dgm:dir/>
        </dgm:presLayoutVars>
      </dgm:prSet>
      <dgm:spPr/>
    </dgm:pt>
    <dgm:pt modelId="{94BB94F7-AF9C-464E-A28A-F76F610E361D}" type="pres">
      <dgm:prSet presAssocID="{41774679-1DE4-4DEF-8634-76650D0C6B8E}" presName="Name1" presStyleCnt="0"/>
      <dgm:spPr/>
    </dgm:pt>
    <dgm:pt modelId="{24FE7582-B76C-4957-B1F6-1EDC78F8B253}" type="pres">
      <dgm:prSet presAssocID="{41774679-1DE4-4DEF-8634-76650D0C6B8E}" presName="cycle" presStyleCnt="0"/>
      <dgm:spPr/>
    </dgm:pt>
    <dgm:pt modelId="{ADE8948D-9935-479F-AD37-ED6F62B864F0}" type="pres">
      <dgm:prSet presAssocID="{41774679-1DE4-4DEF-8634-76650D0C6B8E}" presName="srcNode" presStyleLbl="node1" presStyleIdx="0" presStyleCnt="7"/>
      <dgm:spPr/>
    </dgm:pt>
    <dgm:pt modelId="{754BE59E-266B-458D-94CE-0FC1AF1BE3AF}" type="pres">
      <dgm:prSet presAssocID="{41774679-1DE4-4DEF-8634-76650D0C6B8E}" presName="conn" presStyleLbl="parChTrans1D2" presStyleIdx="0" presStyleCnt="1"/>
      <dgm:spPr/>
    </dgm:pt>
    <dgm:pt modelId="{34C054C1-3601-4AE6-8F3E-C4CFF1C022DF}" type="pres">
      <dgm:prSet presAssocID="{41774679-1DE4-4DEF-8634-76650D0C6B8E}" presName="extraNode" presStyleLbl="node1" presStyleIdx="0" presStyleCnt="7"/>
      <dgm:spPr/>
    </dgm:pt>
    <dgm:pt modelId="{3A2308FD-49ED-4257-B4D2-B3D88F30B516}" type="pres">
      <dgm:prSet presAssocID="{41774679-1DE4-4DEF-8634-76650D0C6B8E}" presName="dstNode" presStyleLbl="node1" presStyleIdx="0" presStyleCnt="7"/>
      <dgm:spPr/>
    </dgm:pt>
    <dgm:pt modelId="{685A475E-5EE8-4B17-AFDE-6BECB55EE6C1}" type="pres">
      <dgm:prSet presAssocID="{099C9E65-E882-41B1-A210-07B4116F4008}" presName="text_1" presStyleLbl="node1" presStyleIdx="0" presStyleCnt="7">
        <dgm:presLayoutVars>
          <dgm:bulletEnabled val="1"/>
        </dgm:presLayoutVars>
      </dgm:prSet>
      <dgm:spPr/>
    </dgm:pt>
    <dgm:pt modelId="{99B53F91-8133-4269-8E94-332E62DD47A2}" type="pres">
      <dgm:prSet presAssocID="{099C9E65-E882-41B1-A210-07B4116F4008}" presName="accent_1" presStyleCnt="0"/>
      <dgm:spPr/>
    </dgm:pt>
    <dgm:pt modelId="{27B1C41D-476E-4266-BEA4-01148561D22F}" type="pres">
      <dgm:prSet presAssocID="{099C9E65-E882-41B1-A210-07B4116F4008}" presName="accentRepeatNode" presStyleLbl="solidFgAcc1" presStyleIdx="0" presStyleCnt="7"/>
      <dgm:spPr/>
    </dgm:pt>
    <dgm:pt modelId="{DF60765E-B655-4947-8975-1ED024FFF615}" type="pres">
      <dgm:prSet presAssocID="{927EC020-6EA9-4607-8632-E5FC33F73B89}" presName="text_2" presStyleLbl="node1" presStyleIdx="1" presStyleCnt="7">
        <dgm:presLayoutVars>
          <dgm:bulletEnabled val="1"/>
        </dgm:presLayoutVars>
      </dgm:prSet>
      <dgm:spPr/>
    </dgm:pt>
    <dgm:pt modelId="{08BDB444-F450-495B-A36D-C91DA228AF32}" type="pres">
      <dgm:prSet presAssocID="{927EC020-6EA9-4607-8632-E5FC33F73B89}" presName="accent_2" presStyleCnt="0"/>
      <dgm:spPr/>
    </dgm:pt>
    <dgm:pt modelId="{316B0D9F-24C9-45FC-AF99-49C3FB0E4021}" type="pres">
      <dgm:prSet presAssocID="{927EC020-6EA9-4607-8632-E5FC33F73B89}" presName="accentRepeatNode" presStyleLbl="solidFgAcc1" presStyleIdx="1" presStyleCnt="7"/>
      <dgm:spPr/>
    </dgm:pt>
    <dgm:pt modelId="{F209E016-9A58-4B08-A844-2D54717C3C90}" type="pres">
      <dgm:prSet presAssocID="{5A4A25EA-968A-4EEF-9B6A-DC873D6636AA}" presName="text_3" presStyleLbl="node1" presStyleIdx="2" presStyleCnt="7">
        <dgm:presLayoutVars>
          <dgm:bulletEnabled val="1"/>
        </dgm:presLayoutVars>
      </dgm:prSet>
      <dgm:spPr/>
    </dgm:pt>
    <dgm:pt modelId="{00ED2CB6-48D9-4500-91AD-89EF5EC88389}" type="pres">
      <dgm:prSet presAssocID="{5A4A25EA-968A-4EEF-9B6A-DC873D6636AA}" presName="accent_3" presStyleCnt="0"/>
      <dgm:spPr/>
    </dgm:pt>
    <dgm:pt modelId="{3CBB3A4A-2F1F-4E82-9E47-A8D5EB0CE364}" type="pres">
      <dgm:prSet presAssocID="{5A4A25EA-968A-4EEF-9B6A-DC873D6636AA}" presName="accentRepeatNode" presStyleLbl="solidFgAcc1" presStyleIdx="2" presStyleCnt="7"/>
      <dgm:spPr/>
    </dgm:pt>
    <dgm:pt modelId="{DFF12E31-54CD-4A58-A073-C2DF9F7E51AE}" type="pres">
      <dgm:prSet presAssocID="{B3DDB26D-D468-4EDA-807C-CBA087D73CEC}" presName="text_4" presStyleLbl="node1" presStyleIdx="3" presStyleCnt="7">
        <dgm:presLayoutVars>
          <dgm:bulletEnabled val="1"/>
        </dgm:presLayoutVars>
      </dgm:prSet>
      <dgm:spPr/>
    </dgm:pt>
    <dgm:pt modelId="{E66032CA-1733-47DC-A086-C8AECB982A26}" type="pres">
      <dgm:prSet presAssocID="{B3DDB26D-D468-4EDA-807C-CBA087D73CEC}" presName="accent_4" presStyleCnt="0"/>
      <dgm:spPr/>
    </dgm:pt>
    <dgm:pt modelId="{67A8E968-1EB3-4048-9366-4C51054D0E5C}" type="pres">
      <dgm:prSet presAssocID="{B3DDB26D-D468-4EDA-807C-CBA087D73CEC}" presName="accentRepeatNode" presStyleLbl="solidFgAcc1" presStyleIdx="3" presStyleCnt="7"/>
      <dgm:spPr/>
    </dgm:pt>
    <dgm:pt modelId="{980A1002-41DA-408A-8119-5C3E9A17E7F2}" type="pres">
      <dgm:prSet presAssocID="{8DFC627D-5AE9-42F5-B261-051ABF4BBFE1}" presName="text_5" presStyleLbl="node1" presStyleIdx="4" presStyleCnt="7">
        <dgm:presLayoutVars>
          <dgm:bulletEnabled val="1"/>
        </dgm:presLayoutVars>
      </dgm:prSet>
      <dgm:spPr/>
    </dgm:pt>
    <dgm:pt modelId="{467B2636-BE4E-4049-A785-63EFF46BEB3B}" type="pres">
      <dgm:prSet presAssocID="{8DFC627D-5AE9-42F5-B261-051ABF4BBFE1}" presName="accent_5" presStyleCnt="0"/>
      <dgm:spPr/>
    </dgm:pt>
    <dgm:pt modelId="{0C82D1E5-1236-44D1-AFE2-1B48D87114D4}" type="pres">
      <dgm:prSet presAssocID="{8DFC627D-5AE9-42F5-B261-051ABF4BBFE1}" presName="accentRepeatNode" presStyleLbl="solidFgAcc1" presStyleIdx="4" presStyleCnt="7"/>
      <dgm:spPr/>
    </dgm:pt>
    <dgm:pt modelId="{A48B1796-13F7-49D9-B68F-9546F2FB55DE}" type="pres">
      <dgm:prSet presAssocID="{915127A1-8343-4CD2-9DA1-3082796C54BE}" presName="text_6" presStyleLbl="node1" presStyleIdx="5" presStyleCnt="7">
        <dgm:presLayoutVars>
          <dgm:bulletEnabled val="1"/>
        </dgm:presLayoutVars>
      </dgm:prSet>
      <dgm:spPr/>
    </dgm:pt>
    <dgm:pt modelId="{821BE263-DB9F-42F1-A282-91682E30D1CF}" type="pres">
      <dgm:prSet presAssocID="{915127A1-8343-4CD2-9DA1-3082796C54BE}" presName="accent_6" presStyleCnt="0"/>
      <dgm:spPr/>
    </dgm:pt>
    <dgm:pt modelId="{5ED7BA02-BF20-43AF-9D39-296066656338}" type="pres">
      <dgm:prSet presAssocID="{915127A1-8343-4CD2-9DA1-3082796C54BE}" presName="accentRepeatNode" presStyleLbl="solidFgAcc1" presStyleIdx="5" presStyleCnt="7"/>
      <dgm:spPr/>
    </dgm:pt>
    <dgm:pt modelId="{B92AD740-78B7-4048-BCA3-C8F49BA663F3}" type="pres">
      <dgm:prSet presAssocID="{C738F13A-1EFC-4034-8844-0A79CF0249FC}" presName="text_7" presStyleLbl="node1" presStyleIdx="6" presStyleCnt="7">
        <dgm:presLayoutVars>
          <dgm:bulletEnabled val="1"/>
        </dgm:presLayoutVars>
      </dgm:prSet>
      <dgm:spPr/>
    </dgm:pt>
    <dgm:pt modelId="{E6611A4B-F0A5-4F0C-9D4D-13312D5589E8}" type="pres">
      <dgm:prSet presAssocID="{C738F13A-1EFC-4034-8844-0A79CF0249FC}" presName="accent_7" presStyleCnt="0"/>
      <dgm:spPr/>
    </dgm:pt>
    <dgm:pt modelId="{F69CF186-F2DB-41A9-ABEA-F3CD7E49EB91}" type="pres">
      <dgm:prSet presAssocID="{C738F13A-1EFC-4034-8844-0A79CF0249FC}" presName="accentRepeatNode" presStyleLbl="solidFgAcc1" presStyleIdx="6" presStyleCnt="7"/>
      <dgm:spPr/>
    </dgm:pt>
  </dgm:ptLst>
  <dgm:cxnLst>
    <dgm:cxn modelId="{210B0905-09EC-4434-A7D0-796698E9F3F7}" type="presOf" srcId="{915127A1-8343-4CD2-9DA1-3082796C54BE}" destId="{A48B1796-13F7-49D9-B68F-9546F2FB55DE}" srcOrd="0" destOrd="0" presId="urn:microsoft.com/office/officeart/2008/layout/VerticalCurvedList"/>
    <dgm:cxn modelId="{DDBFC518-81E0-40C1-B086-501F15E9C5AF}" type="presOf" srcId="{099C9E65-E882-41B1-A210-07B4116F4008}" destId="{685A475E-5EE8-4B17-AFDE-6BECB55EE6C1}" srcOrd="0" destOrd="0" presId="urn:microsoft.com/office/officeart/2008/layout/VerticalCurvedList"/>
    <dgm:cxn modelId="{359AC31F-6DF8-4493-B20A-767B9F23964E}" type="presOf" srcId="{41774679-1DE4-4DEF-8634-76650D0C6B8E}" destId="{125C4F9B-3F2B-4FC8-BC28-5638B5928BA7}" srcOrd="0" destOrd="0" presId="urn:microsoft.com/office/officeart/2008/layout/VerticalCurvedList"/>
    <dgm:cxn modelId="{3EC9FF28-71A0-4AD5-80E1-72C55E5AD163}" type="presOf" srcId="{5A4A25EA-968A-4EEF-9B6A-DC873D6636AA}" destId="{F209E016-9A58-4B08-A844-2D54717C3C90}" srcOrd="0" destOrd="0" presId="urn:microsoft.com/office/officeart/2008/layout/VerticalCurvedList"/>
    <dgm:cxn modelId="{25D3DE30-B2D6-48B9-A35A-0BA381589DF9}" srcId="{41774679-1DE4-4DEF-8634-76650D0C6B8E}" destId="{B3DDB26D-D468-4EDA-807C-CBA087D73CEC}" srcOrd="3" destOrd="0" parTransId="{270DAEE7-A19C-4F7E-BFCF-F8A2408F43A4}" sibTransId="{B0149205-A713-438B-8C11-F3B36F34261C}"/>
    <dgm:cxn modelId="{6814C73B-FD7E-497E-8BAD-7A7C44EA651D}" srcId="{41774679-1DE4-4DEF-8634-76650D0C6B8E}" destId="{C738F13A-1EFC-4034-8844-0A79CF0249FC}" srcOrd="6" destOrd="0" parTransId="{40FBD407-8B28-4308-99C6-388618CF91ED}" sibTransId="{2B344F5F-900F-4570-894F-BD327A926C62}"/>
    <dgm:cxn modelId="{366D3140-74A4-4B41-8319-01BCD1AA8224}" srcId="{41774679-1DE4-4DEF-8634-76650D0C6B8E}" destId="{915127A1-8343-4CD2-9DA1-3082796C54BE}" srcOrd="5" destOrd="0" parTransId="{68B9F2C3-FB36-46FA-A1A5-36CF0DE21AFA}" sibTransId="{B39EDA7B-A9D9-419B-83B1-FA6F525D80E2}"/>
    <dgm:cxn modelId="{B8BD1B41-F1FA-466B-ADFB-1B149033CA75}" type="presOf" srcId="{8DFC627D-5AE9-42F5-B261-051ABF4BBFE1}" destId="{980A1002-41DA-408A-8119-5C3E9A17E7F2}" srcOrd="0" destOrd="0" presId="urn:microsoft.com/office/officeart/2008/layout/VerticalCurvedList"/>
    <dgm:cxn modelId="{489D6144-6676-4B4B-967D-C97B1699647F}" srcId="{41774679-1DE4-4DEF-8634-76650D0C6B8E}" destId="{5A4A25EA-968A-4EEF-9B6A-DC873D6636AA}" srcOrd="2" destOrd="0" parTransId="{D45BE30C-2C5A-43B4-8B56-E7A6E0BC6856}" sibTransId="{C3160CF2-8D6C-4275-92C3-A9ADEC9D7F65}"/>
    <dgm:cxn modelId="{F0D78545-A32A-4001-9792-90DFF7D7E817}" type="presOf" srcId="{B3DDB26D-D468-4EDA-807C-CBA087D73CEC}" destId="{DFF12E31-54CD-4A58-A073-C2DF9F7E51AE}" srcOrd="0" destOrd="0" presId="urn:microsoft.com/office/officeart/2008/layout/VerticalCurvedList"/>
    <dgm:cxn modelId="{AE0C2A48-5D69-4721-AE4E-723C7A898A8A}" type="presOf" srcId="{4D34F618-0580-4EB8-8C65-19FCF0B62DD4}" destId="{754BE59E-266B-458D-94CE-0FC1AF1BE3AF}" srcOrd="0" destOrd="0" presId="urn:microsoft.com/office/officeart/2008/layout/VerticalCurvedList"/>
    <dgm:cxn modelId="{CCB04B48-1173-4C52-BDBC-D324C7DEF44C}" type="presOf" srcId="{C738F13A-1EFC-4034-8844-0A79CF0249FC}" destId="{B92AD740-78B7-4048-BCA3-C8F49BA663F3}" srcOrd="0" destOrd="0" presId="urn:microsoft.com/office/officeart/2008/layout/VerticalCurvedList"/>
    <dgm:cxn modelId="{E439D54B-EA91-4ED8-A35A-999ABFB8443E}" srcId="{41774679-1DE4-4DEF-8634-76650D0C6B8E}" destId="{927EC020-6EA9-4607-8632-E5FC33F73B89}" srcOrd="1" destOrd="0" parTransId="{86BAF7D4-0457-4AF3-A3C9-18083E82D1EB}" sibTransId="{2144B6A0-97C5-4CA5-9648-C3C398CE0594}"/>
    <dgm:cxn modelId="{F61C33B4-9149-4425-8CA1-99168D0A80DE}" srcId="{41774679-1DE4-4DEF-8634-76650D0C6B8E}" destId="{8DFC627D-5AE9-42F5-B261-051ABF4BBFE1}" srcOrd="4" destOrd="0" parTransId="{2759540B-679F-499F-95A2-9EFF40F3E6B7}" sibTransId="{BCEC7084-8349-439B-9DDF-52571AEEB7BE}"/>
    <dgm:cxn modelId="{3A980CB9-4509-4604-AE46-5D053FFCE996}" type="presOf" srcId="{927EC020-6EA9-4607-8632-E5FC33F73B89}" destId="{DF60765E-B655-4947-8975-1ED024FFF615}" srcOrd="0" destOrd="0" presId="urn:microsoft.com/office/officeart/2008/layout/VerticalCurvedList"/>
    <dgm:cxn modelId="{732AE4E7-114C-4EDE-A6F5-90842A754743}" srcId="{41774679-1DE4-4DEF-8634-76650D0C6B8E}" destId="{099C9E65-E882-41B1-A210-07B4116F4008}" srcOrd="0" destOrd="0" parTransId="{BFBFD95C-49B6-41AB-ADD5-C86C404BEFF4}" sibTransId="{4D34F618-0580-4EB8-8C65-19FCF0B62DD4}"/>
    <dgm:cxn modelId="{A8566A72-1F16-454A-8F81-BBCD566F527F}" type="presParOf" srcId="{125C4F9B-3F2B-4FC8-BC28-5638B5928BA7}" destId="{94BB94F7-AF9C-464E-A28A-F76F610E361D}" srcOrd="0" destOrd="0" presId="urn:microsoft.com/office/officeart/2008/layout/VerticalCurvedList"/>
    <dgm:cxn modelId="{08F659AF-5567-4EBA-B56B-98B2D99091B0}" type="presParOf" srcId="{94BB94F7-AF9C-464E-A28A-F76F610E361D}" destId="{24FE7582-B76C-4957-B1F6-1EDC78F8B253}" srcOrd="0" destOrd="0" presId="urn:microsoft.com/office/officeart/2008/layout/VerticalCurvedList"/>
    <dgm:cxn modelId="{68D0C2BF-E754-4D09-8031-DF350136BE0D}" type="presParOf" srcId="{24FE7582-B76C-4957-B1F6-1EDC78F8B253}" destId="{ADE8948D-9935-479F-AD37-ED6F62B864F0}" srcOrd="0" destOrd="0" presId="urn:microsoft.com/office/officeart/2008/layout/VerticalCurvedList"/>
    <dgm:cxn modelId="{5B91B5E1-A91C-42CE-B9B9-3A774AFF0580}" type="presParOf" srcId="{24FE7582-B76C-4957-B1F6-1EDC78F8B253}" destId="{754BE59E-266B-458D-94CE-0FC1AF1BE3AF}" srcOrd="1" destOrd="0" presId="urn:microsoft.com/office/officeart/2008/layout/VerticalCurvedList"/>
    <dgm:cxn modelId="{374912BF-A83B-471D-B467-5C9BEC1F2861}" type="presParOf" srcId="{24FE7582-B76C-4957-B1F6-1EDC78F8B253}" destId="{34C054C1-3601-4AE6-8F3E-C4CFF1C022DF}" srcOrd="2" destOrd="0" presId="urn:microsoft.com/office/officeart/2008/layout/VerticalCurvedList"/>
    <dgm:cxn modelId="{38AE3E86-75D3-44A1-B2DF-BFEB34D2B10E}" type="presParOf" srcId="{24FE7582-B76C-4957-B1F6-1EDC78F8B253}" destId="{3A2308FD-49ED-4257-B4D2-B3D88F30B516}" srcOrd="3" destOrd="0" presId="urn:microsoft.com/office/officeart/2008/layout/VerticalCurvedList"/>
    <dgm:cxn modelId="{08B68082-448F-4604-906D-C0ECCED607BC}" type="presParOf" srcId="{94BB94F7-AF9C-464E-A28A-F76F610E361D}" destId="{685A475E-5EE8-4B17-AFDE-6BECB55EE6C1}" srcOrd="1" destOrd="0" presId="urn:microsoft.com/office/officeart/2008/layout/VerticalCurvedList"/>
    <dgm:cxn modelId="{2268F692-2CE8-47F3-B5C9-BAC73B1A019D}" type="presParOf" srcId="{94BB94F7-AF9C-464E-A28A-F76F610E361D}" destId="{99B53F91-8133-4269-8E94-332E62DD47A2}" srcOrd="2" destOrd="0" presId="urn:microsoft.com/office/officeart/2008/layout/VerticalCurvedList"/>
    <dgm:cxn modelId="{293EEA89-7224-49E6-ADD4-7A4203F29AD4}" type="presParOf" srcId="{99B53F91-8133-4269-8E94-332E62DD47A2}" destId="{27B1C41D-476E-4266-BEA4-01148561D22F}" srcOrd="0" destOrd="0" presId="urn:microsoft.com/office/officeart/2008/layout/VerticalCurvedList"/>
    <dgm:cxn modelId="{679FB9FF-CF5B-49CE-B1D7-D653F5F9C575}" type="presParOf" srcId="{94BB94F7-AF9C-464E-A28A-F76F610E361D}" destId="{DF60765E-B655-4947-8975-1ED024FFF615}" srcOrd="3" destOrd="0" presId="urn:microsoft.com/office/officeart/2008/layout/VerticalCurvedList"/>
    <dgm:cxn modelId="{32E1F441-F802-4028-A84B-126D0317B41C}" type="presParOf" srcId="{94BB94F7-AF9C-464E-A28A-F76F610E361D}" destId="{08BDB444-F450-495B-A36D-C91DA228AF32}" srcOrd="4" destOrd="0" presId="urn:microsoft.com/office/officeart/2008/layout/VerticalCurvedList"/>
    <dgm:cxn modelId="{6B50EB98-62DF-4552-BB54-1147CE772B1B}" type="presParOf" srcId="{08BDB444-F450-495B-A36D-C91DA228AF32}" destId="{316B0D9F-24C9-45FC-AF99-49C3FB0E4021}" srcOrd="0" destOrd="0" presId="urn:microsoft.com/office/officeart/2008/layout/VerticalCurvedList"/>
    <dgm:cxn modelId="{DEC6FEDB-6CD1-4369-BAC6-0DA70A2A7AE4}" type="presParOf" srcId="{94BB94F7-AF9C-464E-A28A-F76F610E361D}" destId="{F209E016-9A58-4B08-A844-2D54717C3C90}" srcOrd="5" destOrd="0" presId="urn:microsoft.com/office/officeart/2008/layout/VerticalCurvedList"/>
    <dgm:cxn modelId="{E2087908-D399-461E-A837-8EA7AAFBAC26}" type="presParOf" srcId="{94BB94F7-AF9C-464E-A28A-F76F610E361D}" destId="{00ED2CB6-48D9-4500-91AD-89EF5EC88389}" srcOrd="6" destOrd="0" presId="urn:microsoft.com/office/officeart/2008/layout/VerticalCurvedList"/>
    <dgm:cxn modelId="{B84632FC-A1A6-4575-B6B1-9F248DE8E03D}" type="presParOf" srcId="{00ED2CB6-48D9-4500-91AD-89EF5EC88389}" destId="{3CBB3A4A-2F1F-4E82-9E47-A8D5EB0CE364}" srcOrd="0" destOrd="0" presId="urn:microsoft.com/office/officeart/2008/layout/VerticalCurvedList"/>
    <dgm:cxn modelId="{C37BD6EE-48B7-450F-9F16-E4FE8F2E8735}" type="presParOf" srcId="{94BB94F7-AF9C-464E-A28A-F76F610E361D}" destId="{DFF12E31-54CD-4A58-A073-C2DF9F7E51AE}" srcOrd="7" destOrd="0" presId="urn:microsoft.com/office/officeart/2008/layout/VerticalCurvedList"/>
    <dgm:cxn modelId="{4E9E0707-BB51-45A3-A5F3-1404183011B6}" type="presParOf" srcId="{94BB94F7-AF9C-464E-A28A-F76F610E361D}" destId="{E66032CA-1733-47DC-A086-C8AECB982A26}" srcOrd="8" destOrd="0" presId="urn:microsoft.com/office/officeart/2008/layout/VerticalCurvedList"/>
    <dgm:cxn modelId="{1322B5DB-E64A-46EA-97D6-6C903F06133D}" type="presParOf" srcId="{E66032CA-1733-47DC-A086-C8AECB982A26}" destId="{67A8E968-1EB3-4048-9366-4C51054D0E5C}" srcOrd="0" destOrd="0" presId="urn:microsoft.com/office/officeart/2008/layout/VerticalCurvedList"/>
    <dgm:cxn modelId="{E0BBEA7C-88C6-4F3E-A629-D715EE09E9EF}" type="presParOf" srcId="{94BB94F7-AF9C-464E-A28A-F76F610E361D}" destId="{980A1002-41DA-408A-8119-5C3E9A17E7F2}" srcOrd="9" destOrd="0" presId="urn:microsoft.com/office/officeart/2008/layout/VerticalCurvedList"/>
    <dgm:cxn modelId="{F7DD0E1C-5B39-4651-B56E-C142A791D77F}" type="presParOf" srcId="{94BB94F7-AF9C-464E-A28A-F76F610E361D}" destId="{467B2636-BE4E-4049-A785-63EFF46BEB3B}" srcOrd="10" destOrd="0" presId="urn:microsoft.com/office/officeart/2008/layout/VerticalCurvedList"/>
    <dgm:cxn modelId="{5F6CDD28-3138-4F59-B4A2-C5794036F9BB}" type="presParOf" srcId="{467B2636-BE4E-4049-A785-63EFF46BEB3B}" destId="{0C82D1E5-1236-44D1-AFE2-1B48D87114D4}" srcOrd="0" destOrd="0" presId="urn:microsoft.com/office/officeart/2008/layout/VerticalCurvedList"/>
    <dgm:cxn modelId="{959EBF8D-6F21-4880-BAC8-86A9B5CB9033}" type="presParOf" srcId="{94BB94F7-AF9C-464E-A28A-F76F610E361D}" destId="{A48B1796-13F7-49D9-B68F-9546F2FB55DE}" srcOrd="11" destOrd="0" presId="urn:microsoft.com/office/officeart/2008/layout/VerticalCurvedList"/>
    <dgm:cxn modelId="{E35029EA-2390-4DF8-AC1B-BCCCBCF8EA85}" type="presParOf" srcId="{94BB94F7-AF9C-464E-A28A-F76F610E361D}" destId="{821BE263-DB9F-42F1-A282-91682E30D1CF}" srcOrd="12" destOrd="0" presId="urn:microsoft.com/office/officeart/2008/layout/VerticalCurvedList"/>
    <dgm:cxn modelId="{1294D97A-871E-47AB-B0A8-4A876DD8C208}" type="presParOf" srcId="{821BE263-DB9F-42F1-A282-91682E30D1CF}" destId="{5ED7BA02-BF20-43AF-9D39-296066656338}" srcOrd="0" destOrd="0" presId="urn:microsoft.com/office/officeart/2008/layout/VerticalCurvedList"/>
    <dgm:cxn modelId="{36A83DD1-FB89-4AAA-9AA7-DEB9B9A01065}" type="presParOf" srcId="{94BB94F7-AF9C-464E-A28A-F76F610E361D}" destId="{B92AD740-78B7-4048-BCA3-C8F49BA663F3}" srcOrd="13" destOrd="0" presId="urn:microsoft.com/office/officeart/2008/layout/VerticalCurvedList"/>
    <dgm:cxn modelId="{06C3AA7C-F0CB-43C5-ACDE-1788E69AAD01}" type="presParOf" srcId="{94BB94F7-AF9C-464E-A28A-F76F610E361D}" destId="{E6611A4B-F0A5-4F0C-9D4D-13312D5589E8}" srcOrd="14" destOrd="0" presId="urn:microsoft.com/office/officeart/2008/layout/VerticalCurvedList"/>
    <dgm:cxn modelId="{81F71BE2-011D-4EF0-95D6-BE3540296C1C}" type="presParOf" srcId="{E6611A4B-F0A5-4F0C-9D4D-13312D5589E8}" destId="{F69CF186-F2DB-41A9-ABEA-F3CD7E49EB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774679-1DE4-4DEF-8634-76650D0C6B8E}" type="doc">
      <dgm:prSet loTypeId="urn:microsoft.com/office/officeart/2008/layout/VerticalCurvedList" loCatId="list" qsTypeId="urn:microsoft.com/office/officeart/2005/8/quickstyle/3d4" qsCatId="3D" csTypeId="urn:microsoft.com/office/officeart/2005/8/colors/colorful3" csCatId="colorful" phldr="1"/>
      <dgm:spPr/>
    </dgm:pt>
    <dgm:pt modelId="{099C9E65-E882-41B1-A210-07B4116F4008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المشروع وما إدارة المشروع؟</a:t>
          </a:r>
        </a:p>
      </dgm:t>
    </dgm:pt>
    <dgm:pt modelId="{BFBFD95C-49B6-41AB-ADD5-C86C404BEFF4}" type="par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4D34F618-0580-4EB8-8C65-19FCF0B62DD4}" type="sib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927EC020-6EA9-4607-8632-E5FC33F73B89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المقصود بتخطيط المشروع؟</a:t>
          </a:r>
        </a:p>
      </dgm:t>
    </dgm:pt>
    <dgm:pt modelId="{86BAF7D4-0457-4AF3-A3C9-18083E82D1EB}" type="parTrans" cxnId="{E439D54B-EA91-4ED8-A35A-999ABFB8443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144B6A0-97C5-4CA5-9648-C3C398CE0594}" type="sibTrans" cxnId="{E439D54B-EA91-4ED8-A35A-999ABFB8443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A4A25EA-968A-4EEF-9B6A-DC873D6636AA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دورة حياة خطة المشروع</a:t>
          </a:r>
        </a:p>
      </dgm:t>
    </dgm:pt>
    <dgm:pt modelId="{D45BE30C-2C5A-43B4-8B56-E7A6E0BC6856}" type="parTrans" cxnId="{489D6144-6676-4B4B-967D-C97B1699647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3160CF2-8D6C-4275-92C3-A9ADEC9D7F65}" type="sibTrans" cxnId="{489D6144-6676-4B4B-967D-C97B1699647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3DDB26D-D468-4EDA-807C-CBA087D73CEC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مدير المشروع</a:t>
          </a:r>
        </a:p>
      </dgm:t>
    </dgm:pt>
    <dgm:pt modelId="{270DAEE7-A19C-4F7E-BFCF-F8A2408F43A4}" type="parTrans" cxnId="{25D3DE30-B2D6-48B9-A35A-0BA381589DF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0149205-A713-438B-8C11-F3B36F34261C}" type="sibTrans" cxnId="{25D3DE30-B2D6-48B9-A35A-0BA381589DF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DFC627D-5AE9-42F5-B261-051ABF4BBFE1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خطط أخرى يحتاجها مدير المشروع</a:t>
          </a:r>
        </a:p>
      </dgm:t>
    </dgm:pt>
    <dgm:pt modelId="{2759540B-679F-499F-95A2-9EFF40F3E6B7}" type="parTrans" cxnId="{F61C33B4-9149-4425-8CA1-99168D0A80D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CEC7084-8349-439B-9DDF-52571AEEB7BE}" type="sibTrans" cxnId="{F61C33B4-9149-4425-8CA1-99168D0A80D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15127A1-8343-4CD2-9DA1-3082796C54BE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إدارة التكاليف</a:t>
          </a:r>
        </a:p>
      </dgm:t>
    </dgm:pt>
    <dgm:pt modelId="{68B9F2C3-FB36-46FA-A1A5-36CF0DE21AFA}" type="parTrans" cxnId="{366D3140-74A4-4B41-8319-01BCD1AA8224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39EDA7B-A9D9-419B-83B1-FA6F525D80E2}" type="sibTrans" cxnId="{366D3140-74A4-4B41-8319-01BCD1AA8224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738F13A-1EFC-4034-8844-0A79CF0249FC}">
      <dgm:prSet custT="1"/>
      <dgm:spPr/>
      <dgm:t>
        <a:bodyPr rIns="0" bIns="0" anchor="ctr" anchorCtr="1"/>
        <a:lstStyle/>
        <a:p>
          <a:pPr algn="l" rtl="1"/>
          <a:r>
            <a:rPr lang="ar-SA" sz="2400" b="1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تعيين </a:t>
          </a:r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الموارد</a:t>
          </a:r>
        </a:p>
      </dgm:t>
    </dgm:pt>
    <dgm:pt modelId="{40FBD407-8B28-4308-99C6-388618CF91ED}" type="parTrans" cxnId="{6814C73B-FD7E-497E-8BAD-7A7C44EA651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B344F5F-900F-4570-894F-BD327A926C62}" type="sibTrans" cxnId="{6814C73B-FD7E-497E-8BAD-7A7C44EA651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25C4F9B-3F2B-4FC8-BC28-5638B5928BA7}" type="pres">
      <dgm:prSet presAssocID="{41774679-1DE4-4DEF-8634-76650D0C6B8E}" presName="Name0" presStyleCnt="0">
        <dgm:presLayoutVars>
          <dgm:chMax val="7"/>
          <dgm:chPref val="7"/>
          <dgm:dir/>
        </dgm:presLayoutVars>
      </dgm:prSet>
      <dgm:spPr/>
    </dgm:pt>
    <dgm:pt modelId="{94BB94F7-AF9C-464E-A28A-F76F610E361D}" type="pres">
      <dgm:prSet presAssocID="{41774679-1DE4-4DEF-8634-76650D0C6B8E}" presName="Name1" presStyleCnt="0"/>
      <dgm:spPr/>
    </dgm:pt>
    <dgm:pt modelId="{24FE7582-B76C-4957-B1F6-1EDC78F8B253}" type="pres">
      <dgm:prSet presAssocID="{41774679-1DE4-4DEF-8634-76650D0C6B8E}" presName="cycle" presStyleCnt="0"/>
      <dgm:spPr/>
    </dgm:pt>
    <dgm:pt modelId="{ADE8948D-9935-479F-AD37-ED6F62B864F0}" type="pres">
      <dgm:prSet presAssocID="{41774679-1DE4-4DEF-8634-76650D0C6B8E}" presName="srcNode" presStyleLbl="node1" presStyleIdx="0" presStyleCnt="7"/>
      <dgm:spPr/>
    </dgm:pt>
    <dgm:pt modelId="{754BE59E-266B-458D-94CE-0FC1AF1BE3AF}" type="pres">
      <dgm:prSet presAssocID="{41774679-1DE4-4DEF-8634-76650D0C6B8E}" presName="conn" presStyleLbl="parChTrans1D2" presStyleIdx="0" presStyleCnt="1"/>
      <dgm:spPr/>
    </dgm:pt>
    <dgm:pt modelId="{34C054C1-3601-4AE6-8F3E-C4CFF1C022DF}" type="pres">
      <dgm:prSet presAssocID="{41774679-1DE4-4DEF-8634-76650D0C6B8E}" presName="extraNode" presStyleLbl="node1" presStyleIdx="0" presStyleCnt="7"/>
      <dgm:spPr/>
    </dgm:pt>
    <dgm:pt modelId="{3A2308FD-49ED-4257-B4D2-B3D88F30B516}" type="pres">
      <dgm:prSet presAssocID="{41774679-1DE4-4DEF-8634-76650D0C6B8E}" presName="dstNode" presStyleLbl="node1" presStyleIdx="0" presStyleCnt="7"/>
      <dgm:spPr/>
    </dgm:pt>
    <dgm:pt modelId="{685A475E-5EE8-4B17-AFDE-6BECB55EE6C1}" type="pres">
      <dgm:prSet presAssocID="{099C9E65-E882-41B1-A210-07B4116F4008}" presName="text_1" presStyleLbl="node1" presStyleIdx="0" presStyleCnt="7">
        <dgm:presLayoutVars>
          <dgm:bulletEnabled val="1"/>
        </dgm:presLayoutVars>
      </dgm:prSet>
      <dgm:spPr/>
    </dgm:pt>
    <dgm:pt modelId="{99B53F91-8133-4269-8E94-332E62DD47A2}" type="pres">
      <dgm:prSet presAssocID="{099C9E65-E882-41B1-A210-07B4116F4008}" presName="accent_1" presStyleCnt="0"/>
      <dgm:spPr/>
    </dgm:pt>
    <dgm:pt modelId="{27B1C41D-476E-4266-BEA4-01148561D22F}" type="pres">
      <dgm:prSet presAssocID="{099C9E65-E882-41B1-A210-07B4116F4008}" presName="accentRepeatNode" presStyleLbl="solidFgAcc1" presStyleIdx="0" presStyleCnt="7"/>
      <dgm:spPr/>
    </dgm:pt>
    <dgm:pt modelId="{DF60765E-B655-4947-8975-1ED024FFF615}" type="pres">
      <dgm:prSet presAssocID="{927EC020-6EA9-4607-8632-E5FC33F73B89}" presName="text_2" presStyleLbl="node1" presStyleIdx="1" presStyleCnt="7">
        <dgm:presLayoutVars>
          <dgm:bulletEnabled val="1"/>
        </dgm:presLayoutVars>
      </dgm:prSet>
      <dgm:spPr/>
    </dgm:pt>
    <dgm:pt modelId="{08BDB444-F450-495B-A36D-C91DA228AF32}" type="pres">
      <dgm:prSet presAssocID="{927EC020-6EA9-4607-8632-E5FC33F73B89}" presName="accent_2" presStyleCnt="0"/>
      <dgm:spPr/>
    </dgm:pt>
    <dgm:pt modelId="{316B0D9F-24C9-45FC-AF99-49C3FB0E4021}" type="pres">
      <dgm:prSet presAssocID="{927EC020-6EA9-4607-8632-E5FC33F73B89}" presName="accentRepeatNode" presStyleLbl="solidFgAcc1" presStyleIdx="1" presStyleCnt="7"/>
      <dgm:spPr/>
    </dgm:pt>
    <dgm:pt modelId="{F209E016-9A58-4B08-A844-2D54717C3C90}" type="pres">
      <dgm:prSet presAssocID="{5A4A25EA-968A-4EEF-9B6A-DC873D6636AA}" presName="text_3" presStyleLbl="node1" presStyleIdx="2" presStyleCnt="7">
        <dgm:presLayoutVars>
          <dgm:bulletEnabled val="1"/>
        </dgm:presLayoutVars>
      </dgm:prSet>
      <dgm:spPr/>
    </dgm:pt>
    <dgm:pt modelId="{00ED2CB6-48D9-4500-91AD-89EF5EC88389}" type="pres">
      <dgm:prSet presAssocID="{5A4A25EA-968A-4EEF-9B6A-DC873D6636AA}" presName="accent_3" presStyleCnt="0"/>
      <dgm:spPr/>
    </dgm:pt>
    <dgm:pt modelId="{3CBB3A4A-2F1F-4E82-9E47-A8D5EB0CE364}" type="pres">
      <dgm:prSet presAssocID="{5A4A25EA-968A-4EEF-9B6A-DC873D6636AA}" presName="accentRepeatNode" presStyleLbl="solidFgAcc1" presStyleIdx="2" presStyleCnt="7"/>
      <dgm:spPr/>
    </dgm:pt>
    <dgm:pt modelId="{DFF12E31-54CD-4A58-A073-C2DF9F7E51AE}" type="pres">
      <dgm:prSet presAssocID="{B3DDB26D-D468-4EDA-807C-CBA087D73CEC}" presName="text_4" presStyleLbl="node1" presStyleIdx="3" presStyleCnt="7">
        <dgm:presLayoutVars>
          <dgm:bulletEnabled val="1"/>
        </dgm:presLayoutVars>
      </dgm:prSet>
      <dgm:spPr/>
    </dgm:pt>
    <dgm:pt modelId="{E66032CA-1733-47DC-A086-C8AECB982A26}" type="pres">
      <dgm:prSet presAssocID="{B3DDB26D-D468-4EDA-807C-CBA087D73CEC}" presName="accent_4" presStyleCnt="0"/>
      <dgm:spPr/>
    </dgm:pt>
    <dgm:pt modelId="{67A8E968-1EB3-4048-9366-4C51054D0E5C}" type="pres">
      <dgm:prSet presAssocID="{B3DDB26D-D468-4EDA-807C-CBA087D73CEC}" presName="accentRepeatNode" presStyleLbl="solidFgAcc1" presStyleIdx="3" presStyleCnt="7"/>
      <dgm:spPr/>
    </dgm:pt>
    <dgm:pt modelId="{980A1002-41DA-408A-8119-5C3E9A17E7F2}" type="pres">
      <dgm:prSet presAssocID="{8DFC627D-5AE9-42F5-B261-051ABF4BBFE1}" presName="text_5" presStyleLbl="node1" presStyleIdx="4" presStyleCnt="7">
        <dgm:presLayoutVars>
          <dgm:bulletEnabled val="1"/>
        </dgm:presLayoutVars>
      </dgm:prSet>
      <dgm:spPr/>
    </dgm:pt>
    <dgm:pt modelId="{467B2636-BE4E-4049-A785-63EFF46BEB3B}" type="pres">
      <dgm:prSet presAssocID="{8DFC627D-5AE9-42F5-B261-051ABF4BBFE1}" presName="accent_5" presStyleCnt="0"/>
      <dgm:spPr/>
    </dgm:pt>
    <dgm:pt modelId="{0C82D1E5-1236-44D1-AFE2-1B48D87114D4}" type="pres">
      <dgm:prSet presAssocID="{8DFC627D-5AE9-42F5-B261-051ABF4BBFE1}" presName="accentRepeatNode" presStyleLbl="solidFgAcc1" presStyleIdx="4" presStyleCnt="7"/>
      <dgm:spPr/>
    </dgm:pt>
    <dgm:pt modelId="{A48B1796-13F7-49D9-B68F-9546F2FB55DE}" type="pres">
      <dgm:prSet presAssocID="{915127A1-8343-4CD2-9DA1-3082796C54BE}" presName="text_6" presStyleLbl="node1" presStyleIdx="5" presStyleCnt="7">
        <dgm:presLayoutVars>
          <dgm:bulletEnabled val="1"/>
        </dgm:presLayoutVars>
      </dgm:prSet>
      <dgm:spPr/>
    </dgm:pt>
    <dgm:pt modelId="{821BE263-DB9F-42F1-A282-91682E30D1CF}" type="pres">
      <dgm:prSet presAssocID="{915127A1-8343-4CD2-9DA1-3082796C54BE}" presName="accent_6" presStyleCnt="0"/>
      <dgm:spPr/>
    </dgm:pt>
    <dgm:pt modelId="{5ED7BA02-BF20-43AF-9D39-296066656338}" type="pres">
      <dgm:prSet presAssocID="{915127A1-8343-4CD2-9DA1-3082796C54BE}" presName="accentRepeatNode" presStyleLbl="solidFgAcc1" presStyleIdx="5" presStyleCnt="7"/>
      <dgm:spPr/>
    </dgm:pt>
    <dgm:pt modelId="{B92AD740-78B7-4048-BCA3-C8F49BA663F3}" type="pres">
      <dgm:prSet presAssocID="{C738F13A-1EFC-4034-8844-0A79CF0249FC}" presName="text_7" presStyleLbl="node1" presStyleIdx="6" presStyleCnt="7">
        <dgm:presLayoutVars>
          <dgm:bulletEnabled val="1"/>
        </dgm:presLayoutVars>
      </dgm:prSet>
      <dgm:spPr/>
    </dgm:pt>
    <dgm:pt modelId="{E6611A4B-F0A5-4F0C-9D4D-13312D5589E8}" type="pres">
      <dgm:prSet presAssocID="{C738F13A-1EFC-4034-8844-0A79CF0249FC}" presName="accent_7" presStyleCnt="0"/>
      <dgm:spPr/>
    </dgm:pt>
    <dgm:pt modelId="{F69CF186-F2DB-41A9-ABEA-F3CD7E49EB91}" type="pres">
      <dgm:prSet presAssocID="{C738F13A-1EFC-4034-8844-0A79CF0249FC}" presName="accentRepeatNode" presStyleLbl="solidFgAcc1" presStyleIdx="6" presStyleCnt="7"/>
      <dgm:spPr/>
    </dgm:pt>
  </dgm:ptLst>
  <dgm:cxnLst>
    <dgm:cxn modelId="{210B0905-09EC-4434-A7D0-796698E9F3F7}" type="presOf" srcId="{915127A1-8343-4CD2-9DA1-3082796C54BE}" destId="{A48B1796-13F7-49D9-B68F-9546F2FB55DE}" srcOrd="0" destOrd="0" presId="urn:microsoft.com/office/officeart/2008/layout/VerticalCurvedList"/>
    <dgm:cxn modelId="{DDBFC518-81E0-40C1-B086-501F15E9C5AF}" type="presOf" srcId="{099C9E65-E882-41B1-A210-07B4116F4008}" destId="{685A475E-5EE8-4B17-AFDE-6BECB55EE6C1}" srcOrd="0" destOrd="0" presId="urn:microsoft.com/office/officeart/2008/layout/VerticalCurvedList"/>
    <dgm:cxn modelId="{359AC31F-6DF8-4493-B20A-767B9F23964E}" type="presOf" srcId="{41774679-1DE4-4DEF-8634-76650D0C6B8E}" destId="{125C4F9B-3F2B-4FC8-BC28-5638B5928BA7}" srcOrd="0" destOrd="0" presId="urn:microsoft.com/office/officeart/2008/layout/VerticalCurvedList"/>
    <dgm:cxn modelId="{3EC9FF28-71A0-4AD5-80E1-72C55E5AD163}" type="presOf" srcId="{5A4A25EA-968A-4EEF-9B6A-DC873D6636AA}" destId="{F209E016-9A58-4B08-A844-2D54717C3C90}" srcOrd="0" destOrd="0" presId="urn:microsoft.com/office/officeart/2008/layout/VerticalCurvedList"/>
    <dgm:cxn modelId="{25D3DE30-B2D6-48B9-A35A-0BA381589DF9}" srcId="{41774679-1DE4-4DEF-8634-76650D0C6B8E}" destId="{B3DDB26D-D468-4EDA-807C-CBA087D73CEC}" srcOrd="3" destOrd="0" parTransId="{270DAEE7-A19C-4F7E-BFCF-F8A2408F43A4}" sibTransId="{B0149205-A713-438B-8C11-F3B36F34261C}"/>
    <dgm:cxn modelId="{6814C73B-FD7E-497E-8BAD-7A7C44EA651D}" srcId="{41774679-1DE4-4DEF-8634-76650D0C6B8E}" destId="{C738F13A-1EFC-4034-8844-0A79CF0249FC}" srcOrd="6" destOrd="0" parTransId="{40FBD407-8B28-4308-99C6-388618CF91ED}" sibTransId="{2B344F5F-900F-4570-894F-BD327A926C62}"/>
    <dgm:cxn modelId="{366D3140-74A4-4B41-8319-01BCD1AA8224}" srcId="{41774679-1DE4-4DEF-8634-76650D0C6B8E}" destId="{915127A1-8343-4CD2-9DA1-3082796C54BE}" srcOrd="5" destOrd="0" parTransId="{68B9F2C3-FB36-46FA-A1A5-36CF0DE21AFA}" sibTransId="{B39EDA7B-A9D9-419B-83B1-FA6F525D80E2}"/>
    <dgm:cxn modelId="{B8BD1B41-F1FA-466B-ADFB-1B149033CA75}" type="presOf" srcId="{8DFC627D-5AE9-42F5-B261-051ABF4BBFE1}" destId="{980A1002-41DA-408A-8119-5C3E9A17E7F2}" srcOrd="0" destOrd="0" presId="urn:microsoft.com/office/officeart/2008/layout/VerticalCurvedList"/>
    <dgm:cxn modelId="{489D6144-6676-4B4B-967D-C97B1699647F}" srcId="{41774679-1DE4-4DEF-8634-76650D0C6B8E}" destId="{5A4A25EA-968A-4EEF-9B6A-DC873D6636AA}" srcOrd="2" destOrd="0" parTransId="{D45BE30C-2C5A-43B4-8B56-E7A6E0BC6856}" sibTransId="{C3160CF2-8D6C-4275-92C3-A9ADEC9D7F65}"/>
    <dgm:cxn modelId="{F0D78545-A32A-4001-9792-90DFF7D7E817}" type="presOf" srcId="{B3DDB26D-D468-4EDA-807C-CBA087D73CEC}" destId="{DFF12E31-54CD-4A58-A073-C2DF9F7E51AE}" srcOrd="0" destOrd="0" presId="urn:microsoft.com/office/officeart/2008/layout/VerticalCurvedList"/>
    <dgm:cxn modelId="{AE0C2A48-5D69-4721-AE4E-723C7A898A8A}" type="presOf" srcId="{4D34F618-0580-4EB8-8C65-19FCF0B62DD4}" destId="{754BE59E-266B-458D-94CE-0FC1AF1BE3AF}" srcOrd="0" destOrd="0" presId="urn:microsoft.com/office/officeart/2008/layout/VerticalCurvedList"/>
    <dgm:cxn modelId="{CCB04B48-1173-4C52-BDBC-D324C7DEF44C}" type="presOf" srcId="{C738F13A-1EFC-4034-8844-0A79CF0249FC}" destId="{B92AD740-78B7-4048-BCA3-C8F49BA663F3}" srcOrd="0" destOrd="0" presId="urn:microsoft.com/office/officeart/2008/layout/VerticalCurvedList"/>
    <dgm:cxn modelId="{E439D54B-EA91-4ED8-A35A-999ABFB8443E}" srcId="{41774679-1DE4-4DEF-8634-76650D0C6B8E}" destId="{927EC020-6EA9-4607-8632-E5FC33F73B89}" srcOrd="1" destOrd="0" parTransId="{86BAF7D4-0457-4AF3-A3C9-18083E82D1EB}" sibTransId="{2144B6A0-97C5-4CA5-9648-C3C398CE0594}"/>
    <dgm:cxn modelId="{F61C33B4-9149-4425-8CA1-99168D0A80DE}" srcId="{41774679-1DE4-4DEF-8634-76650D0C6B8E}" destId="{8DFC627D-5AE9-42F5-B261-051ABF4BBFE1}" srcOrd="4" destOrd="0" parTransId="{2759540B-679F-499F-95A2-9EFF40F3E6B7}" sibTransId="{BCEC7084-8349-439B-9DDF-52571AEEB7BE}"/>
    <dgm:cxn modelId="{3A980CB9-4509-4604-AE46-5D053FFCE996}" type="presOf" srcId="{927EC020-6EA9-4607-8632-E5FC33F73B89}" destId="{DF60765E-B655-4947-8975-1ED024FFF615}" srcOrd="0" destOrd="0" presId="urn:microsoft.com/office/officeart/2008/layout/VerticalCurvedList"/>
    <dgm:cxn modelId="{732AE4E7-114C-4EDE-A6F5-90842A754743}" srcId="{41774679-1DE4-4DEF-8634-76650D0C6B8E}" destId="{099C9E65-E882-41B1-A210-07B4116F4008}" srcOrd="0" destOrd="0" parTransId="{BFBFD95C-49B6-41AB-ADD5-C86C404BEFF4}" sibTransId="{4D34F618-0580-4EB8-8C65-19FCF0B62DD4}"/>
    <dgm:cxn modelId="{A8566A72-1F16-454A-8F81-BBCD566F527F}" type="presParOf" srcId="{125C4F9B-3F2B-4FC8-BC28-5638B5928BA7}" destId="{94BB94F7-AF9C-464E-A28A-F76F610E361D}" srcOrd="0" destOrd="0" presId="urn:microsoft.com/office/officeart/2008/layout/VerticalCurvedList"/>
    <dgm:cxn modelId="{08F659AF-5567-4EBA-B56B-98B2D99091B0}" type="presParOf" srcId="{94BB94F7-AF9C-464E-A28A-F76F610E361D}" destId="{24FE7582-B76C-4957-B1F6-1EDC78F8B253}" srcOrd="0" destOrd="0" presId="urn:microsoft.com/office/officeart/2008/layout/VerticalCurvedList"/>
    <dgm:cxn modelId="{68D0C2BF-E754-4D09-8031-DF350136BE0D}" type="presParOf" srcId="{24FE7582-B76C-4957-B1F6-1EDC78F8B253}" destId="{ADE8948D-9935-479F-AD37-ED6F62B864F0}" srcOrd="0" destOrd="0" presId="urn:microsoft.com/office/officeart/2008/layout/VerticalCurvedList"/>
    <dgm:cxn modelId="{5B91B5E1-A91C-42CE-B9B9-3A774AFF0580}" type="presParOf" srcId="{24FE7582-B76C-4957-B1F6-1EDC78F8B253}" destId="{754BE59E-266B-458D-94CE-0FC1AF1BE3AF}" srcOrd="1" destOrd="0" presId="urn:microsoft.com/office/officeart/2008/layout/VerticalCurvedList"/>
    <dgm:cxn modelId="{374912BF-A83B-471D-B467-5C9BEC1F2861}" type="presParOf" srcId="{24FE7582-B76C-4957-B1F6-1EDC78F8B253}" destId="{34C054C1-3601-4AE6-8F3E-C4CFF1C022DF}" srcOrd="2" destOrd="0" presId="urn:microsoft.com/office/officeart/2008/layout/VerticalCurvedList"/>
    <dgm:cxn modelId="{38AE3E86-75D3-44A1-B2DF-BFEB34D2B10E}" type="presParOf" srcId="{24FE7582-B76C-4957-B1F6-1EDC78F8B253}" destId="{3A2308FD-49ED-4257-B4D2-B3D88F30B516}" srcOrd="3" destOrd="0" presId="urn:microsoft.com/office/officeart/2008/layout/VerticalCurvedList"/>
    <dgm:cxn modelId="{08B68082-448F-4604-906D-C0ECCED607BC}" type="presParOf" srcId="{94BB94F7-AF9C-464E-A28A-F76F610E361D}" destId="{685A475E-5EE8-4B17-AFDE-6BECB55EE6C1}" srcOrd="1" destOrd="0" presId="urn:microsoft.com/office/officeart/2008/layout/VerticalCurvedList"/>
    <dgm:cxn modelId="{2268F692-2CE8-47F3-B5C9-BAC73B1A019D}" type="presParOf" srcId="{94BB94F7-AF9C-464E-A28A-F76F610E361D}" destId="{99B53F91-8133-4269-8E94-332E62DD47A2}" srcOrd="2" destOrd="0" presId="urn:microsoft.com/office/officeart/2008/layout/VerticalCurvedList"/>
    <dgm:cxn modelId="{293EEA89-7224-49E6-ADD4-7A4203F29AD4}" type="presParOf" srcId="{99B53F91-8133-4269-8E94-332E62DD47A2}" destId="{27B1C41D-476E-4266-BEA4-01148561D22F}" srcOrd="0" destOrd="0" presId="urn:microsoft.com/office/officeart/2008/layout/VerticalCurvedList"/>
    <dgm:cxn modelId="{679FB9FF-CF5B-49CE-B1D7-D653F5F9C575}" type="presParOf" srcId="{94BB94F7-AF9C-464E-A28A-F76F610E361D}" destId="{DF60765E-B655-4947-8975-1ED024FFF615}" srcOrd="3" destOrd="0" presId="urn:microsoft.com/office/officeart/2008/layout/VerticalCurvedList"/>
    <dgm:cxn modelId="{32E1F441-F802-4028-A84B-126D0317B41C}" type="presParOf" srcId="{94BB94F7-AF9C-464E-A28A-F76F610E361D}" destId="{08BDB444-F450-495B-A36D-C91DA228AF32}" srcOrd="4" destOrd="0" presId="urn:microsoft.com/office/officeart/2008/layout/VerticalCurvedList"/>
    <dgm:cxn modelId="{6B50EB98-62DF-4552-BB54-1147CE772B1B}" type="presParOf" srcId="{08BDB444-F450-495B-A36D-C91DA228AF32}" destId="{316B0D9F-24C9-45FC-AF99-49C3FB0E4021}" srcOrd="0" destOrd="0" presId="urn:microsoft.com/office/officeart/2008/layout/VerticalCurvedList"/>
    <dgm:cxn modelId="{DEC6FEDB-6CD1-4369-BAC6-0DA70A2A7AE4}" type="presParOf" srcId="{94BB94F7-AF9C-464E-A28A-F76F610E361D}" destId="{F209E016-9A58-4B08-A844-2D54717C3C90}" srcOrd="5" destOrd="0" presId="urn:microsoft.com/office/officeart/2008/layout/VerticalCurvedList"/>
    <dgm:cxn modelId="{E2087908-D399-461E-A837-8EA7AAFBAC26}" type="presParOf" srcId="{94BB94F7-AF9C-464E-A28A-F76F610E361D}" destId="{00ED2CB6-48D9-4500-91AD-89EF5EC88389}" srcOrd="6" destOrd="0" presId="urn:microsoft.com/office/officeart/2008/layout/VerticalCurvedList"/>
    <dgm:cxn modelId="{B84632FC-A1A6-4575-B6B1-9F248DE8E03D}" type="presParOf" srcId="{00ED2CB6-48D9-4500-91AD-89EF5EC88389}" destId="{3CBB3A4A-2F1F-4E82-9E47-A8D5EB0CE364}" srcOrd="0" destOrd="0" presId="urn:microsoft.com/office/officeart/2008/layout/VerticalCurvedList"/>
    <dgm:cxn modelId="{C37BD6EE-48B7-450F-9F16-E4FE8F2E8735}" type="presParOf" srcId="{94BB94F7-AF9C-464E-A28A-F76F610E361D}" destId="{DFF12E31-54CD-4A58-A073-C2DF9F7E51AE}" srcOrd="7" destOrd="0" presId="urn:microsoft.com/office/officeart/2008/layout/VerticalCurvedList"/>
    <dgm:cxn modelId="{4E9E0707-BB51-45A3-A5F3-1404183011B6}" type="presParOf" srcId="{94BB94F7-AF9C-464E-A28A-F76F610E361D}" destId="{E66032CA-1733-47DC-A086-C8AECB982A26}" srcOrd="8" destOrd="0" presId="urn:microsoft.com/office/officeart/2008/layout/VerticalCurvedList"/>
    <dgm:cxn modelId="{1322B5DB-E64A-46EA-97D6-6C903F06133D}" type="presParOf" srcId="{E66032CA-1733-47DC-A086-C8AECB982A26}" destId="{67A8E968-1EB3-4048-9366-4C51054D0E5C}" srcOrd="0" destOrd="0" presId="urn:microsoft.com/office/officeart/2008/layout/VerticalCurvedList"/>
    <dgm:cxn modelId="{E0BBEA7C-88C6-4F3E-A629-D715EE09E9EF}" type="presParOf" srcId="{94BB94F7-AF9C-464E-A28A-F76F610E361D}" destId="{980A1002-41DA-408A-8119-5C3E9A17E7F2}" srcOrd="9" destOrd="0" presId="urn:microsoft.com/office/officeart/2008/layout/VerticalCurvedList"/>
    <dgm:cxn modelId="{F7DD0E1C-5B39-4651-B56E-C142A791D77F}" type="presParOf" srcId="{94BB94F7-AF9C-464E-A28A-F76F610E361D}" destId="{467B2636-BE4E-4049-A785-63EFF46BEB3B}" srcOrd="10" destOrd="0" presId="urn:microsoft.com/office/officeart/2008/layout/VerticalCurvedList"/>
    <dgm:cxn modelId="{5F6CDD28-3138-4F59-B4A2-C5794036F9BB}" type="presParOf" srcId="{467B2636-BE4E-4049-A785-63EFF46BEB3B}" destId="{0C82D1E5-1236-44D1-AFE2-1B48D87114D4}" srcOrd="0" destOrd="0" presId="urn:microsoft.com/office/officeart/2008/layout/VerticalCurvedList"/>
    <dgm:cxn modelId="{959EBF8D-6F21-4880-BAC8-86A9B5CB9033}" type="presParOf" srcId="{94BB94F7-AF9C-464E-A28A-F76F610E361D}" destId="{A48B1796-13F7-49D9-B68F-9546F2FB55DE}" srcOrd="11" destOrd="0" presId="urn:microsoft.com/office/officeart/2008/layout/VerticalCurvedList"/>
    <dgm:cxn modelId="{E35029EA-2390-4DF8-AC1B-BCCCBCF8EA85}" type="presParOf" srcId="{94BB94F7-AF9C-464E-A28A-F76F610E361D}" destId="{821BE263-DB9F-42F1-A282-91682E30D1CF}" srcOrd="12" destOrd="0" presId="urn:microsoft.com/office/officeart/2008/layout/VerticalCurvedList"/>
    <dgm:cxn modelId="{1294D97A-871E-47AB-B0A8-4A876DD8C208}" type="presParOf" srcId="{821BE263-DB9F-42F1-A282-91682E30D1CF}" destId="{5ED7BA02-BF20-43AF-9D39-296066656338}" srcOrd="0" destOrd="0" presId="urn:microsoft.com/office/officeart/2008/layout/VerticalCurvedList"/>
    <dgm:cxn modelId="{36A83DD1-FB89-4AAA-9AA7-DEB9B9A01065}" type="presParOf" srcId="{94BB94F7-AF9C-464E-A28A-F76F610E361D}" destId="{B92AD740-78B7-4048-BCA3-C8F49BA663F3}" srcOrd="13" destOrd="0" presId="urn:microsoft.com/office/officeart/2008/layout/VerticalCurvedList"/>
    <dgm:cxn modelId="{06C3AA7C-F0CB-43C5-ACDE-1788E69AAD01}" type="presParOf" srcId="{94BB94F7-AF9C-464E-A28A-F76F610E361D}" destId="{E6611A4B-F0A5-4F0C-9D4D-13312D5589E8}" srcOrd="14" destOrd="0" presId="urn:microsoft.com/office/officeart/2008/layout/VerticalCurvedList"/>
    <dgm:cxn modelId="{81F71BE2-011D-4EF0-95D6-BE3540296C1C}" type="presParOf" srcId="{E6611A4B-F0A5-4F0C-9D4D-13312D5589E8}" destId="{F69CF186-F2DB-41A9-ABEA-F3CD7E49EB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5C6F034-2131-4708-A5DA-4A12AE5686F3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يمتلك مهارات القيادة</a:t>
          </a:r>
          <a:endParaRPr lang="en-US" sz="2400" b="1" dirty="0">
            <a:cs typeface="+mj-cs"/>
          </a:endParaRPr>
        </a:p>
      </dgm:t>
    </dgm:pt>
    <dgm:pt modelId="{4AC2EC73-2705-4ACD-A278-842490F090A5}" type="parTrans" cxnId="{08AD1B29-7288-40FE-90DD-4E7BEE9A6281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E9B4B4E7-1CF8-4308-977A-1BB01603E0CD}" type="sibTrans" cxnId="{08AD1B29-7288-40FE-90DD-4E7BEE9A6281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4678C53C-61B5-46A0-94CE-1CAA57408816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يعمل بشكل جيد تحت الضغوط</a:t>
          </a:r>
        </a:p>
      </dgm:t>
    </dgm:pt>
    <dgm:pt modelId="{2883E1BC-ADA0-40D2-A24E-7215680DCD6E}" type="parTrans" cxnId="{3DC68E13-9727-45A1-B11E-568BB3747477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1473B78E-79B2-44D3-840C-E1787EAFF7F0}" type="sibTrans" cxnId="{3DC68E13-9727-45A1-B11E-568BB3747477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672A3245-52F5-4304-9A4E-40FCA07865D4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صانع قرار جيد</a:t>
          </a:r>
        </a:p>
      </dgm:t>
    </dgm:pt>
    <dgm:pt modelId="{BF1C3476-04F9-4C25-9160-5AC95E6F75FA}" type="parTrans" cxnId="{699D1D5A-9F7D-4F88-8364-53D7355BB28E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A7752D61-27B2-4A8F-9FC0-B4EE5E0E52A4}" type="sibTrans" cxnId="{699D1D5A-9F7D-4F88-8364-53D7355BB28E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AB9A4E97-1797-4A41-A43E-3A77CBAF509C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يتفاوض بفعالية</a:t>
          </a:r>
        </a:p>
      </dgm:t>
    </dgm:pt>
    <dgm:pt modelId="{120A22EA-DAA8-4913-9D37-6CDD24EAF5FA}" type="parTrans" cxnId="{D2485F02-B173-41E5-A2A6-326D5E2A99B8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D0D7180E-2364-42E6-B77C-E575873F50BE}" type="sibTrans" cxnId="{D2485F02-B173-41E5-A2A6-326D5E2A99B8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853B32E0-356A-49B2-B8F1-34EA6D7502CA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يمتاز بالخبرة الفنية</a:t>
          </a:r>
        </a:p>
      </dgm:t>
    </dgm:pt>
    <dgm:pt modelId="{1BA1329D-6729-402D-B3A3-3488E0B74649}" type="parTrans" cxnId="{04252E30-7CE7-47EF-91E1-62D0B614C1F0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63E4D246-3FFD-42AD-A130-C080317B4D5F}" type="sibTrans" cxnId="{04252E30-7CE7-47EF-91E1-62D0B614C1F0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AEE20E5B-815F-4160-BFFE-56DA96A8351D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يراعي الجوانب الإنسانية في العمل</a:t>
          </a:r>
        </a:p>
      </dgm:t>
    </dgm:pt>
    <dgm:pt modelId="{C8A97C12-D456-41E7-97DE-6F0DF0EFDDF4}" type="parTrans" cxnId="{D83634DF-01ED-487A-BC7D-89097E2C731C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2D607BCD-9A30-42CF-8F91-4874727BBBEF}" type="sibTrans" cxnId="{D83634DF-01ED-487A-BC7D-89097E2C731C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CC64804B-9614-496C-8CC3-1ED1D6F872DD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يسهم في بناء مهارات الفريق.</a:t>
          </a:r>
          <a:endParaRPr kumimoji="0" lang="ar-SA" sz="2400" b="1" i="0" u="none" strike="noStrike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ajawal Medium" panose="00000600000000000000" pitchFamily="2" charset="-78"/>
            <a:ea typeface="Century Gothic" panose="020B0502020202020204" pitchFamily="34" charset="0"/>
            <a:cs typeface="+mj-cs"/>
          </a:endParaRPr>
        </a:p>
      </dgm:t>
    </dgm:pt>
    <dgm:pt modelId="{19184685-4109-4965-BF14-53E20611B508}" type="parTrans" cxnId="{C1EF383D-93AD-48D1-A6A8-D0C64687B3CA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27C6CC40-8A4D-4831-8323-EED2F7CCD5D4}" type="sibTrans" cxnId="{C1EF383D-93AD-48D1-A6A8-D0C64687B3CA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8AA310F0-4956-4DD7-942B-34A1320C7FC3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47A32C75-D26E-4E34-8A80-294E19A6DF58}" type="pres">
      <dgm:prSet presAssocID="{45C6F034-2131-4708-A5DA-4A12AE5686F3}" presName="composite" presStyleCnt="0"/>
      <dgm:spPr/>
    </dgm:pt>
    <dgm:pt modelId="{EBB7C5F5-9FF7-4B55-8C89-178DF5E60501}" type="pres">
      <dgm:prSet presAssocID="{45C6F034-2131-4708-A5DA-4A12AE5686F3}" presName="rect1" presStyleLbl="trAlignAcc1" presStyleIdx="0" presStyleCnt="7">
        <dgm:presLayoutVars>
          <dgm:bulletEnabled val="1"/>
        </dgm:presLayoutVars>
      </dgm:prSet>
      <dgm:spPr/>
    </dgm:pt>
    <dgm:pt modelId="{FA8CEC29-3AF4-41F6-9F71-1258CB56D052}" type="pres">
      <dgm:prSet presAssocID="{45C6F034-2131-4708-A5DA-4A12AE5686F3}" presName="rect2" presStyleLbl="fgImgPlace1" presStyleIdx="0" presStyleCnt="7"/>
      <dgm:spPr/>
    </dgm:pt>
    <dgm:pt modelId="{CA891B0F-6877-4465-96D7-F082BB5D9EB3}" type="pres">
      <dgm:prSet presAssocID="{E9B4B4E7-1CF8-4308-977A-1BB01603E0CD}" presName="sibTrans" presStyleCnt="0"/>
      <dgm:spPr/>
    </dgm:pt>
    <dgm:pt modelId="{75C61D97-897D-4886-9C88-22D19C52284F}" type="pres">
      <dgm:prSet presAssocID="{4678C53C-61B5-46A0-94CE-1CAA57408816}" presName="composite" presStyleCnt="0"/>
      <dgm:spPr/>
    </dgm:pt>
    <dgm:pt modelId="{D81ECE47-D0CE-43BC-ACA6-262D90F15A59}" type="pres">
      <dgm:prSet presAssocID="{4678C53C-61B5-46A0-94CE-1CAA57408816}" presName="rect1" presStyleLbl="trAlignAcc1" presStyleIdx="1" presStyleCnt="7">
        <dgm:presLayoutVars>
          <dgm:bulletEnabled val="1"/>
        </dgm:presLayoutVars>
      </dgm:prSet>
      <dgm:spPr/>
    </dgm:pt>
    <dgm:pt modelId="{340F1BC8-DE03-4755-8718-0A7054830A21}" type="pres">
      <dgm:prSet presAssocID="{4678C53C-61B5-46A0-94CE-1CAA57408816}" presName="rect2" presStyleLbl="fgImgPlace1" presStyleIdx="1" presStyleCnt="7"/>
      <dgm:spPr/>
    </dgm:pt>
    <dgm:pt modelId="{CCEC28A9-F55F-4F21-A225-7600B9BAB71F}" type="pres">
      <dgm:prSet presAssocID="{1473B78E-79B2-44D3-840C-E1787EAFF7F0}" presName="sibTrans" presStyleCnt="0"/>
      <dgm:spPr/>
    </dgm:pt>
    <dgm:pt modelId="{9922A544-919C-4DF5-956F-B9120FB0DD84}" type="pres">
      <dgm:prSet presAssocID="{672A3245-52F5-4304-9A4E-40FCA07865D4}" presName="composite" presStyleCnt="0"/>
      <dgm:spPr/>
    </dgm:pt>
    <dgm:pt modelId="{A280BAEE-19B7-4263-9E5E-75DFE7FEC4CB}" type="pres">
      <dgm:prSet presAssocID="{672A3245-52F5-4304-9A4E-40FCA07865D4}" presName="rect1" presStyleLbl="trAlignAcc1" presStyleIdx="2" presStyleCnt="7">
        <dgm:presLayoutVars>
          <dgm:bulletEnabled val="1"/>
        </dgm:presLayoutVars>
      </dgm:prSet>
      <dgm:spPr/>
    </dgm:pt>
    <dgm:pt modelId="{5D430E1C-EE2A-4ADF-BE50-C38C7EB8B000}" type="pres">
      <dgm:prSet presAssocID="{672A3245-52F5-4304-9A4E-40FCA07865D4}" presName="rect2" presStyleLbl="fgImgPlace1" presStyleIdx="2" presStyleCnt="7"/>
      <dgm:spPr/>
    </dgm:pt>
    <dgm:pt modelId="{20EE4606-254D-4DFB-8514-53D8FE8DC435}" type="pres">
      <dgm:prSet presAssocID="{A7752D61-27B2-4A8F-9FC0-B4EE5E0E52A4}" presName="sibTrans" presStyleCnt="0"/>
      <dgm:spPr/>
    </dgm:pt>
    <dgm:pt modelId="{3E80DC75-CBA2-4126-A988-195B67D48960}" type="pres">
      <dgm:prSet presAssocID="{AB9A4E97-1797-4A41-A43E-3A77CBAF509C}" presName="composite" presStyleCnt="0"/>
      <dgm:spPr/>
    </dgm:pt>
    <dgm:pt modelId="{DCB33243-FA1E-49EB-AA60-8D21D835E5A2}" type="pres">
      <dgm:prSet presAssocID="{AB9A4E97-1797-4A41-A43E-3A77CBAF509C}" presName="rect1" presStyleLbl="trAlignAcc1" presStyleIdx="3" presStyleCnt="7">
        <dgm:presLayoutVars>
          <dgm:bulletEnabled val="1"/>
        </dgm:presLayoutVars>
      </dgm:prSet>
      <dgm:spPr/>
    </dgm:pt>
    <dgm:pt modelId="{A4CD4444-B7E4-4F9B-A8E1-6F5BACAC5D66}" type="pres">
      <dgm:prSet presAssocID="{AB9A4E97-1797-4A41-A43E-3A77CBAF509C}" presName="rect2" presStyleLbl="fgImgPlace1" presStyleIdx="3" presStyleCnt="7"/>
      <dgm:spPr/>
    </dgm:pt>
    <dgm:pt modelId="{CA439BAD-31D1-4685-983D-E92987A9A38F}" type="pres">
      <dgm:prSet presAssocID="{D0D7180E-2364-42E6-B77C-E575873F50BE}" presName="sibTrans" presStyleCnt="0"/>
      <dgm:spPr/>
    </dgm:pt>
    <dgm:pt modelId="{FC42D5F1-61AC-4372-8F9F-A27508963C00}" type="pres">
      <dgm:prSet presAssocID="{853B32E0-356A-49B2-B8F1-34EA6D7502CA}" presName="composite" presStyleCnt="0"/>
      <dgm:spPr/>
    </dgm:pt>
    <dgm:pt modelId="{CD6F0851-4141-43BF-9AA2-0DD7CE2E15F7}" type="pres">
      <dgm:prSet presAssocID="{853B32E0-356A-49B2-B8F1-34EA6D7502CA}" presName="rect1" presStyleLbl="trAlignAcc1" presStyleIdx="4" presStyleCnt="7">
        <dgm:presLayoutVars>
          <dgm:bulletEnabled val="1"/>
        </dgm:presLayoutVars>
      </dgm:prSet>
      <dgm:spPr/>
    </dgm:pt>
    <dgm:pt modelId="{D698F101-B8CC-47AB-B4C9-730B94A1699A}" type="pres">
      <dgm:prSet presAssocID="{853B32E0-356A-49B2-B8F1-34EA6D7502CA}" presName="rect2" presStyleLbl="fgImgPlace1" presStyleIdx="4" presStyleCnt="7"/>
      <dgm:spPr/>
    </dgm:pt>
    <dgm:pt modelId="{6991DDD1-CA8E-4DCD-9A1F-2985F0BD47E7}" type="pres">
      <dgm:prSet presAssocID="{63E4D246-3FFD-42AD-A130-C080317B4D5F}" presName="sibTrans" presStyleCnt="0"/>
      <dgm:spPr/>
    </dgm:pt>
    <dgm:pt modelId="{F10C77D5-C4ED-47D8-B0C5-896097DBB2B0}" type="pres">
      <dgm:prSet presAssocID="{AEE20E5B-815F-4160-BFFE-56DA96A8351D}" presName="composite" presStyleCnt="0"/>
      <dgm:spPr/>
    </dgm:pt>
    <dgm:pt modelId="{7CA15168-D2D6-4729-9842-F04E02B80308}" type="pres">
      <dgm:prSet presAssocID="{AEE20E5B-815F-4160-BFFE-56DA96A8351D}" presName="rect1" presStyleLbl="trAlignAcc1" presStyleIdx="5" presStyleCnt="7">
        <dgm:presLayoutVars>
          <dgm:bulletEnabled val="1"/>
        </dgm:presLayoutVars>
      </dgm:prSet>
      <dgm:spPr/>
    </dgm:pt>
    <dgm:pt modelId="{C5F72941-113D-4C6D-8144-8553146950CA}" type="pres">
      <dgm:prSet presAssocID="{AEE20E5B-815F-4160-BFFE-56DA96A8351D}" presName="rect2" presStyleLbl="fgImgPlace1" presStyleIdx="5" presStyleCnt="7"/>
      <dgm:spPr/>
    </dgm:pt>
    <dgm:pt modelId="{B11ECBC1-ED37-4993-AAE6-F913CCD52414}" type="pres">
      <dgm:prSet presAssocID="{2D607BCD-9A30-42CF-8F91-4874727BBBEF}" presName="sibTrans" presStyleCnt="0"/>
      <dgm:spPr/>
    </dgm:pt>
    <dgm:pt modelId="{FBD03E9C-3E83-41DA-B26E-9A22A5DC142D}" type="pres">
      <dgm:prSet presAssocID="{CC64804B-9614-496C-8CC3-1ED1D6F872DD}" presName="composite" presStyleCnt="0"/>
      <dgm:spPr/>
    </dgm:pt>
    <dgm:pt modelId="{54A45F97-4FFE-4E47-9816-3ED19CA9FA13}" type="pres">
      <dgm:prSet presAssocID="{CC64804B-9614-496C-8CC3-1ED1D6F872DD}" presName="rect1" presStyleLbl="trAlignAcc1" presStyleIdx="6" presStyleCnt="7">
        <dgm:presLayoutVars>
          <dgm:bulletEnabled val="1"/>
        </dgm:presLayoutVars>
      </dgm:prSet>
      <dgm:spPr/>
    </dgm:pt>
    <dgm:pt modelId="{824C6B32-BCD9-461D-891C-7A537AE89BB8}" type="pres">
      <dgm:prSet presAssocID="{CC64804B-9614-496C-8CC3-1ED1D6F872DD}" presName="rect2" presStyleLbl="fgImgPlace1" presStyleIdx="6" presStyleCnt="7"/>
      <dgm:spPr/>
    </dgm:pt>
  </dgm:ptLst>
  <dgm:cxnLst>
    <dgm:cxn modelId="{D2485F02-B173-41E5-A2A6-326D5E2A99B8}" srcId="{FEF68976-1DFD-4AAC-8799-1D0B04A1DA87}" destId="{AB9A4E97-1797-4A41-A43E-3A77CBAF509C}" srcOrd="3" destOrd="0" parTransId="{120A22EA-DAA8-4913-9D37-6CDD24EAF5FA}" sibTransId="{D0D7180E-2364-42E6-B77C-E575873F50BE}"/>
    <dgm:cxn modelId="{3DC68E13-9727-45A1-B11E-568BB3747477}" srcId="{FEF68976-1DFD-4AAC-8799-1D0B04A1DA87}" destId="{4678C53C-61B5-46A0-94CE-1CAA57408816}" srcOrd="1" destOrd="0" parTransId="{2883E1BC-ADA0-40D2-A24E-7215680DCD6E}" sibTransId="{1473B78E-79B2-44D3-840C-E1787EAFF7F0}"/>
    <dgm:cxn modelId="{08AD1B29-7288-40FE-90DD-4E7BEE9A6281}" srcId="{FEF68976-1DFD-4AAC-8799-1D0B04A1DA87}" destId="{45C6F034-2131-4708-A5DA-4A12AE5686F3}" srcOrd="0" destOrd="0" parTransId="{4AC2EC73-2705-4ACD-A278-842490F090A5}" sibTransId="{E9B4B4E7-1CF8-4308-977A-1BB01603E0CD}"/>
    <dgm:cxn modelId="{04252E30-7CE7-47EF-91E1-62D0B614C1F0}" srcId="{FEF68976-1DFD-4AAC-8799-1D0B04A1DA87}" destId="{853B32E0-356A-49B2-B8F1-34EA6D7502CA}" srcOrd="4" destOrd="0" parTransId="{1BA1329D-6729-402D-B3A3-3488E0B74649}" sibTransId="{63E4D246-3FFD-42AD-A130-C080317B4D5F}"/>
    <dgm:cxn modelId="{C1EF383D-93AD-48D1-A6A8-D0C64687B3CA}" srcId="{FEF68976-1DFD-4AAC-8799-1D0B04A1DA87}" destId="{CC64804B-9614-496C-8CC3-1ED1D6F872DD}" srcOrd="6" destOrd="0" parTransId="{19184685-4109-4965-BF14-53E20611B508}" sibTransId="{27C6CC40-8A4D-4831-8323-EED2F7CCD5D4}"/>
    <dgm:cxn modelId="{916F5144-E28D-45A2-8396-A4299947E1B4}" type="presOf" srcId="{CC64804B-9614-496C-8CC3-1ED1D6F872DD}" destId="{54A45F97-4FFE-4E47-9816-3ED19CA9FA13}" srcOrd="0" destOrd="0" presId="urn:microsoft.com/office/officeart/2008/layout/PictureStrips"/>
    <dgm:cxn modelId="{3A760D56-6723-42E0-9239-8EBF983E760D}" type="presOf" srcId="{853B32E0-356A-49B2-B8F1-34EA6D7502CA}" destId="{CD6F0851-4141-43BF-9AA2-0DD7CE2E15F7}" srcOrd="0" destOrd="0" presId="urn:microsoft.com/office/officeart/2008/layout/PictureStrips"/>
    <dgm:cxn modelId="{699D1D5A-9F7D-4F88-8364-53D7355BB28E}" srcId="{FEF68976-1DFD-4AAC-8799-1D0B04A1DA87}" destId="{672A3245-52F5-4304-9A4E-40FCA07865D4}" srcOrd="2" destOrd="0" parTransId="{BF1C3476-04F9-4C25-9160-5AC95E6F75FA}" sibTransId="{A7752D61-27B2-4A8F-9FC0-B4EE5E0E52A4}"/>
    <dgm:cxn modelId="{963CBA7B-E9EE-40C8-AB9F-80F23F09F178}" type="presOf" srcId="{672A3245-52F5-4304-9A4E-40FCA07865D4}" destId="{A280BAEE-19B7-4263-9E5E-75DFE7FEC4CB}" srcOrd="0" destOrd="0" presId="urn:microsoft.com/office/officeart/2008/layout/PictureStrips"/>
    <dgm:cxn modelId="{9DAEDE8A-6467-4141-9796-D55DC6DF6CF7}" type="presOf" srcId="{AB9A4E97-1797-4A41-A43E-3A77CBAF509C}" destId="{DCB33243-FA1E-49EB-AA60-8D21D835E5A2}" srcOrd="0" destOrd="0" presId="urn:microsoft.com/office/officeart/2008/layout/PictureStrips"/>
    <dgm:cxn modelId="{24ECB2CF-500D-4D49-A37F-1EB1BE5DA116}" type="presOf" srcId="{FEF68976-1DFD-4AAC-8799-1D0B04A1DA87}" destId="{8AA310F0-4956-4DD7-942B-34A1320C7FC3}" srcOrd="0" destOrd="0" presId="urn:microsoft.com/office/officeart/2008/layout/PictureStrips"/>
    <dgm:cxn modelId="{99A76ADD-C29B-4BC0-9F9C-A472CB593392}" type="presOf" srcId="{AEE20E5B-815F-4160-BFFE-56DA96A8351D}" destId="{7CA15168-D2D6-4729-9842-F04E02B80308}" srcOrd="0" destOrd="0" presId="urn:microsoft.com/office/officeart/2008/layout/PictureStrips"/>
    <dgm:cxn modelId="{D83634DF-01ED-487A-BC7D-89097E2C731C}" srcId="{FEF68976-1DFD-4AAC-8799-1D0B04A1DA87}" destId="{AEE20E5B-815F-4160-BFFE-56DA96A8351D}" srcOrd="5" destOrd="0" parTransId="{C8A97C12-D456-41E7-97DE-6F0DF0EFDDF4}" sibTransId="{2D607BCD-9A30-42CF-8F91-4874727BBBEF}"/>
    <dgm:cxn modelId="{1328EAE7-FBE0-42A2-9E42-D5AD8464A9AE}" type="presOf" srcId="{4678C53C-61B5-46A0-94CE-1CAA57408816}" destId="{D81ECE47-D0CE-43BC-ACA6-262D90F15A59}" srcOrd="0" destOrd="0" presId="urn:microsoft.com/office/officeart/2008/layout/PictureStrips"/>
    <dgm:cxn modelId="{841C87FC-ACFB-4501-8A9C-03BEBB631D6E}" type="presOf" srcId="{45C6F034-2131-4708-A5DA-4A12AE5686F3}" destId="{EBB7C5F5-9FF7-4B55-8C89-178DF5E60501}" srcOrd="0" destOrd="0" presId="urn:microsoft.com/office/officeart/2008/layout/PictureStrips"/>
    <dgm:cxn modelId="{02B39F9F-1756-4E73-88C4-4539714345B2}" type="presParOf" srcId="{8AA310F0-4956-4DD7-942B-34A1320C7FC3}" destId="{47A32C75-D26E-4E34-8A80-294E19A6DF58}" srcOrd="0" destOrd="0" presId="urn:microsoft.com/office/officeart/2008/layout/PictureStrips"/>
    <dgm:cxn modelId="{BD0A3BEB-14C6-474D-A363-6B85E3A496F8}" type="presParOf" srcId="{47A32C75-D26E-4E34-8A80-294E19A6DF58}" destId="{EBB7C5F5-9FF7-4B55-8C89-178DF5E60501}" srcOrd="0" destOrd="0" presId="urn:microsoft.com/office/officeart/2008/layout/PictureStrips"/>
    <dgm:cxn modelId="{61E89175-2682-4F95-B4D1-2FE9885AA4F9}" type="presParOf" srcId="{47A32C75-D26E-4E34-8A80-294E19A6DF58}" destId="{FA8CEC29-3AF4-41F6-9F71-1258CB56D052}" srcOrd="1" destOrd="0" presId="urn:microsoft.com/office/officeart/2008/layout/PictureStrips"/>
    <dgm:cxn modelId="{AE44B1EA-8491-4636-9057-D34F833BFC2A}" type="presParOf" srcId="{8AA310F0-4956-4DD7-942B-34A1320C7FC3}" destId="{CA891B0F-6877-4465-96D7-F082BB5D9EB3}" srcOrd="1" destOrd="0" presId="urn:microsoft.com/office/officeart/2008/layout/PictureStrips"/>
    <dgm:cxn modelId="{DF8F6854-B3E7-46CD-9982-F205303E9129}" type="presParOf" srcId="{8AA310F0-4956-4DD7-942B-34A1320C7FC3}" destId="{75C61D97-897D-4886-9C88-22D19C52284F}" srcOrd="2" destOrd="0" presId="urn:microsoft.com/office/officeart/2008/layout/PictureStrips"/>
    <dgm:cxn modelId="{00887D97-7246-4665-A68E-FA3F4E566F10}" type="presParOf" srcId="{75C61D97-897D-4886-9C88-22D19C52284F}" destId="{D81ECE47-D0CE-43BC-ACA6-262D90F15A59}" srcOrd="0" destOrd="0" presId="urn:microsoft.com/office/officeart/2008/layout/PictureStrips"/>
    <dgm:cxn modelId="{51B7FC32-A2C1-4631-821C-7FC5950C8B5E}" type="presParOf" srcId="{75C61D97-897D-4886-9C88-22D19C52284F}" destId="{340F1BC8-DE03-4755-8718-0A7054830A21}" srcOrd="1" destOrd="0" presId="urn:microsoft.com/office/officeart/2008/layout/PictureStrips"/>
    <dgm:cxn modelId="{7978D9B1-EEDC-4EE7-BB85-FBD702FD8C80}" type="presParOf" srcId="{8AA310F0-4956-4DD7-942B-34A1320C7FC3}" destId="{CCEC28A9-F55F-4F21-A225-7600B9BAB71F}" srcOrd="3" destOrd="0" presId="urn:microsoft.com/office/officeart/2008/layout/PictureStrips"/>
    <dgm:cxn modelId="{B176F64D-961E-472D-8039-68D0CF27C0FB}" type="presParOf" srcId="{8AA310F0-4956-4DD7-942B-34A1320C7FC3}" destId="{9922A544-919C-4DF5-956F-B9120FB0DD84}" srcOrd="4" destOrd="0" presId="urn:microsoft.com/office/officeart/2008/layout/PictureStrips"/>
    <dgm:cxn modelId="{46BD3BD3-7274-40C8-A9E3-16F1227A3B66}" type="presParOf" srcId="{9922A544-919C-4DF5-956F-B9120FB0DD84}" destId="{A280BAEE-19B7-4263-9E5E-75DFE7FEC4CB}" srcOrd="0" destOrd="0" presId="urn:microsoft.com/office/officeart/2008/layout/PictureStrips"/>
    <dgm:cxn modelId="{E1383F5B-D733-4A0D-8988-60049E91CFCE}" type="presParOf" srcId="{9922A544-919C-4DF5-956F-B9120FB0DD84}" destId="{5D430E1C-EE2A-4ADF-BE50-C38C7EB8B000}" srcOrd="1" destOrd="0" presId="urn:microsoft.com/office/officeart/2008/layout/PictureStrips"/>
    <dgm:cxn modelId="{03F0A18B-BDA3-4974-B5B7-2E1A71627D16}" type="presParOf" srcId="{8AA310F0-4956-4DD7-942B-34A1320C7FC3}" destId="{20EE4606-254D-4DFB-8514-53D8FE8DC435}" srcOrd="5" destOrd="0" presId="urn:microsoft.com/office/officeart/2008/layout/PictureStrips"/>
    <dgm:cxn modelId="{8A165B17-3814-4FB6-834B-26A9CA4BB5D7}" type="presParOf" srcId="{8AA310F0-4956-4DD7-942B-34A1320C7FC3}" destId="{3E80DC75-CBA2-4126-A988-195B67D48960}" srcOrd="6" destOrd="0" presId="urn:microsoft.com/office/officeart/2008/layout/PictureStrips"/>
    <dgm:cxn modelId="{BB0CE357-D1F2-4D67-B672-FDDF7015572E}" type="presParOf" srcId="{3E80DC75-CBA2-4126-A988-195B67D48960}" destId="{DCB33243-FA1E-49EB-AA60-8D21D835E5A2}" srcOrd="0" destOrd="0" presId="urn:microsoft.com/office/officeart/2008/layout/PictureStrips"/>
    <dgm:cxn modelId="{C5EA8AAA-DAA2-46C4-BDF1-C85E0DBAF3B9}" type="presParOf" srcId="{3E80DC75-CBA2-4126-A988-195B67D48960}" destId="{A4CD4444-B7E4-4F9B-A8E1-6F5BACAC5D66}" srcOrd="1" destOrd="0" presId="urn:microsoft.com/office/officeart/2008/layout/PictureStrips"/>
    <dgm:cxn modelId="{9281DBDA-EC94-4B06-AC94-B013FBB88BA4}" type="presParOf" srcId="{8AA310F0-4956-4DD7-942B-34A1320C7FC3}" destId="{CA439BAD-31D1-4685-983D-E92987A9A38F}" srcOrd="7" destOrd="0" presId="urn:microsoft.com/office/officeart/2008/layout/PictureStrips"/>
    <dgm:cxn modelId="{99830BD2-8811-4FC3-B6DB-0E3DF48914FA}" type="presParOf" srcId="{8AA310F0-4956-4DD7-942B-34A1320C7FC3}" destId="{FC42D5F1-61AC-4372-8F9F-A27508963C00}" srcOrd="8" destOrd="0" presId="urn:microsoft.com/office/officeart/2008/layout/PictureStrips"/>
    <dgm:cxn modelId="{546EBFAC-1050-4612-A765-2F08CF9756C2}" type="presParOf" srcId="{FC42D5F1-61AC-4372-8F9F-A27508963C00}" destId="{CD6F0851-4141-43BF-9AA2-0DD7CE2E15F7}" srcOrd="0" destOrd="0" presId="urn:microsoft.com/office/officeart/2008/layout/PictureStrips"/>
    <dgm:cxn modelId="{8229F4D6-2002-4294-A972-D9A3613FABA7}" type="presParOf" srcId="{FC42D5F1-61AC-4372-8F9F-A27508963C00}" destId="{D698F101-B8CC-47AB-B4C9-730B94A1699A}" srcOrd="1" destOrd="0" presId="urn:microsoft.com/office/officeart/2008/layout/PictureStrips"/>
    <dgm:cxn modelId="{2E3AA744-2CB0-49CF-A41E-65EFC88C6ECA}" type="presParOf" srcId="{8AA310F0-4956-4DD7-942B-34A1320C7FC3}" destId="{6991DDD1-CA8E-4DCD-9A1F-2985F0BD47E7}" srcOrd="9" destOrd="0" presId="urn:microsoft.com/office/officeart/2008/layout/PictureStrips"/>
    <dgm:cxn modelId="{C48E95A5-C7B0-4161-BDA5-732B4988F6F7}" type="presParOf" srcId="{8AA310F0-4956-4DD7-942B-34A1320C7FC3}" destId="{F10C77D5-C4ED-47D8-B0C5-896097DBB2B0}" srcOrd="10" destOrd="0" presId="urn:microsoft.com/office/officeart/2008/layout/PictureStrips"/>
    <dgm:cxn modelId="{54D417FA-3A44-4AB8-8CBF-3EF02DD5AF5A}" type="presParOf" srcId="{F10C77D5-C4ED-47D8-B0C5-896097DBB2B0}" destId="{7CA15168-D2D6-4729-9842-F04E02B80308}" srcOrd="0" destOrd="0" presId="urn:microsoft.com/office/officeart/2008/layout/PictureStrips"/>
    <dgm:cxn modelId="{B3D91E1E-2878-4C73-90B6-57C6C93E7DD1}" type="presParOf" srcId="{F10C77D5-C4ED-47D8-B0C5-896097DBB2B0}" destId="{C5F72941-113D-4C6D-8144-8553146950CA}" srcOrd="1" destOrd="0" presId="urn:microsoft.com/office/officeart/2008/layout/PictureStrips"/>
    <dgm:cxn modelId="{AD3455DA-B648-48AE-83E0-51587E9FEEA1}" type="presParOf" srcId="{8AA310F0-4956-4DD7-942B-34A1320C7FC3}" destId="{B11ECBC1-ED37-4993-AAE6-F913CCD52414}" srcOrd="11" destOrd="0" presId="urn:microsoft.com/office/officeart/2008/layout/PictureStrips"/>
    <dgm:cxn modelId="{528C223E-A6A0-4D18-86DB-437BEEF71B96}" type="presParOf" srcId="{8AA310F0-4956-4DD7-942B-34A1320C7FC3}" destId="{FBD03E9C-3E83-41DA-B26E-9A22A5DC142D}" srcOrd="12" destOrd="0" presId="urn:microsoft.com/office/officeart/2008/layout/PictureStrips"/>
    <dgm:cxn modelId="{A289DBD8-4F66-49E1-9DBE-47E08CB252EA}" type="presParOf" srcId="{FBD03E9C-3E83-41DA-B26E-9A22A5DC142D}" destId="{54A45F97-4FFE-4E47-9816-3ED19CA9FA13}" srcOrd="0" destOrd="0" presId="urn:microsoft.com/office/officeart/2008/layout/PictureStrips"/>
    <dgm:cxn modelId="{08EA4711-E93D-4ACE-A4E2-8CE95D624071}" type="presParOf" srcId="{FBD03E9C-3E83-41DA-B26E-9A22A5DC142D}" destId="{824C6B32-BCD9-461D-891C-7A537AE89BB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B549F72-4B2A-4014-8699-A66526276D96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توظيف فريق عمل المشروع</a:t>
          </a:r>
          <a:endParaRPr lang="en-US" sz="2400" b="1" dirty="0">
            <a:cs typeface="+mj-cs"/>
          </a:endParaRPr>
        </a:p>
      </dgm:t>
    </dgm:pt>
    <dgm:pt modelId="{5E97913F-B051-43CE-8255-41B5B561D4D7}" type="parTrans" cxnId="{3ADB80EF-0523-4FF7-9A4F-AAA01A43F449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97541E1F-A348-4491-8524-EC8594487F14}" type="sibTrans" cxnId="{3ADB80EF-0523-4FF7-9A4F-AAA01A43F449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F155B1CA-6AD6-4ABD-9BEE-EFB08CFF2DC5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قيادة وإدارة فريق المشروع</a:t>
          </a:r>
          <a:endParaRPr lang="en-US" sz="2400" b="1" dirty="0">
            <a:cs typeface="+mj-cs"/>
          </a:endParaRPr>
        </a:p>
      </dgm:t>
    </dgm:pt>
    <dgm:pt modelId="{4AA7F6FE-A5CA-4FDD-A5C8-AC75BB37A999}" type="parTrans" cxnId="{12B8FAEA-5987-46F0-BC1E-2D8F5E7BACD0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F1C0766D-2D8D-4FEC-9227-857F673552B8}" type="sibTrans" cxnId="{12B8FAEA-5987-46F0-BC1E-2D8F5E7BACD0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75510596-78C5-46BC-919B-E2B46665F712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وضع الجدول الزمني للمشروع وتحديد كل مراحله</a:t>
          </a:r>
          <a:endParaRPr lang="en-US" sz="2400" b="1" dirty="0">
            <a:cs typeface="+mj-cs"/>
          </a:endParaRPr>
        </a:p>
      </dgm:t>
    </dgm:pt>
    <dgm:pt modelId="{B4B984CC-D4DC-4F5C-B490-4B77FBBC1AC1}" type="parTrans" cxnId="{76A6483D-F00F-4940-B9E0-EE1ACCB26B5C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5ED5280B-FE5B-4D95-9638-DC4EAAED13A6}" type="sibTrans" cxnId="{76A6483D-F00F-4940-B9E0-EE1ACCB26B5C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CA7378A7-52B5-431B-8002-DAE817155F33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تقديم التقارير المحدثة بانتظام للإدارة العليا</a:t>
          </a:r>
          <a:endParaRPr lang="en-US" sz="2400" b="1" dirty="0">
            <a:cs typeface="+mj-cs"/>
          </a:endParaRPr>
        </a:p>
      </dgm:t>
    </dgm:pt>
    <dgm:pt modelId="{5BD194B0-4DA2-415C-AFF8-63081B125A6E}" type="parTrans" cxnId="{FCCDCE10-1228-4F61-8F54-A11326F57C33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DA76B88E-EAA2-4900-ACFE-06F4CAECD268}" type="sibTrans" cxnId="{FCCDCE10-1228-4F61-8F54-A11326F57C33}">
      <dgm:prSet/>
      <dgm:spPr/>
      <dgm:t>
        <a:bodyPr/>
        <a:lstStyle/>
        <a:p>
          <a:endParaRPr lang="en-US" sz="2400">
            <a:cs typeface="+mj-cs"/>
          </a:endParaRPr>
        </a:p>
      </dgm:t>
    </dgm:pt>
    <dgm:pt modelId="{186B146B-71BF-4F25-8204-39D1C8715C03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وضع خطة المشروع</a:t>
          </a:r>
          <a:endParaRPr lang="en-US" sz="2400" b="1" dirty="0">
            <a:cs typeface="+mj-cs"/>
          </a:endParaRPr>
        </a:p>
      </dgm:t>
    </dgm:pt>
    <dgm:pt modelId="{5F08CD5A-8A0C-4913-AC89-942A5362D04A}" type="parTrans" cxnId="{91D8C66F-6805-44A8-84BC-B98627C5444D}">
      <dgm:prSet/>
      <dgm:spPr/>
      <dgm:t>
        <a:bodyPr/>
        <a:lstStyle/>
        <a:p>
          <a:endParaRPr lang="en-US" sz="2400"/>
        </a:p>
      </dgm:t>
    </dgm:pt>
    <dgm:pt modelId="{659BC21F-D7D4-443C-B3DD-5B4A385D14AF}" type="sibTrans" cxnId="{91D8C66F-6805-44A8-84BC-B98627C5444D}">
      <dgm:prSet/>
      <dgm:spPr/>
      <dgm:t>
        <a:bodyPr/>
        <a:lstStyle/>
        <a:p>
          <a:endParaRPr lang="en-US" sz="2400"/>
        </a:p>
      </dgm:t>
    </dgm:pt>
    <dgm:pt modelId="{A38B64AD-0895-42FA-956A-7F56BB1A477E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lang="ar-SA" sz="2400" b="1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تعيين المهام لأعضاء فريق المشروع</a:t>
          </a:r>
          <a:endParaRPr lang="en-US" sz="2400" b="1" dirty="0">
            <a:cs typeface="+mj-cs"/>
          </a:endParaRPr>
        </a:p>
      </dgm:t>
    </dgm:pt>
    <dgm:pt modelId="{653946E4-6814-4B01-AAF1-BEAC650A0C5B}" type="parTrans" cxnId="{39CDD7A5-7379-4210-919E-560649C3E8A8}">
      <dgm:prSet/>
      <dgm:spPr/>
      <dgm:t>
        <a:bodyPr/>
        <a:lstStyle/>
        <a:p>
          <a:endParaRPr lang="en-US" sz="2400"/>
        </a:p>
      </dgm:t>
    </dgm:pt>
    <dgm:pt modelId="{EFC8356B-3A66-49AA-B73E-0EE8A5FAB034}" type="sibTrans" cxnId="{39CDD7A5-7379-4210-919E-560649C3E8A8}">
      <dgm:prSet/>
      <dgm:spPr/>
      <dgm:t>
        <a:bodyPr/>
        <a:lstStyle/>
        <a:p>
          <a:endParaRPr lang="en-US" sz="2400"/>
        </a:p>
      </dgm:t>
    </dgm:pt>
    <dgm:pt modelId="{8AA310F0-4956-4DD7-942B-34A1320C7FC3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A5EB5763-F94D-4044-A0CA-D0F536AD640A}" type="pres">
      <dgm:prSet presAssocID="{BB549F72-4B2A-4014-8699-A66526276D96}" presName="composite" presStyleCnt="0"/>
      <dgm:spPr/>
    </dgm:pt>
    <dgm:pt modelId="{F2D622CB-7C8E-4661-8D7F-86B7CC6D2A9A}" type="pres">
      <dgm:prSet presAssocID="{BB549F72-4B2A-4014-8699-A66526276D96}" presName="rect1" presStyleLbl="trAlignAcc1" presStyleIdx="0" presStyleCnt="6">
        <dgm:presLayoutVars>
          <dgm:bulletEnabled val="1"/>
        </dgm:presLayoutVars>
      </dgm:prSet>
      <dgm:spPr/>
    </dgm:pt>
    <dgm:pt modelId="{17006E62-4650-45B6-AB92-8CA4CDED6082}" type="pres">
      <dgm:prSet presAssocID="{BB549F72-4B2A-4014-8699-A66526276D96}" presName="rect2" presStyleLbl="fgImgPlace1" presStyleIdx="0" presStyleCnt="6"/>
      <dgm:spPr/>
    </dgm:pt>
    <dgm:pt modelId="{A38661D4-87E1-4835-829B-50F090064D6C}" type="pres">
      <dgm:prSet presAssocID="{97541E1F-A348-4491-8524-EC8594487F14}" presName="sibTrans" presStyleCnt="0"/>
      <dgm:spPr/>
    </dgm:pt>
    <dgm:pt modelId="{D1539C04-4D10-4890-A3F3-AE4768323745}" type="pres">
      <dgm:prSet presAssocID="{F155B1CA-6AD6-4ABD-9BEE-EFB08CFF2DC5}" presName="composite" presStyleCnt="0"/>
      <dgm:spPr/>
    </dgm:pt>
    <dgm:pt modelId="{97E379BA-8A60-428B-9C6D-3901B20EB605}" type="pres">
      <dgm:prSet presAssocID="{F155B1CA-6AD6-4ABD-9BEE-EFB08CFF2DC5}" presName="rect1" presStyleLbl="trAlignAcc1" presStyleIdx="1" presStyleCnt="6">
        <dgm:presLayoutVars>
          <dgm:bulletEnabled val="1"/>
        </dgm:presLayoutVars>
      </dgm:prSet>
      <dgm:spPr/>
    </dgm:pt>
    <dgm:pt modelId="{DCD238EB-0C07-41BF-A182-5BD894CA8A20}" type="pres">
      <dgm:prSet presAssocID="{F155B1CA-6AD6-4ABD-9BEE-EFB08CFF2DC5}" presName="rect2" presStyleLbl="fgImgPlace1" presStyleIdx="1" presStyleCnt="6"/>
      <dgm:spPr/>
    </dgm:pt>
    <dgm:pt modelId="{2EF2AF85-BD16-4236-ABDD-E056CA3C4EEB}" type="pres">
      <dgm:prSet presAssocID="{F1C0766D-2D8D-4FEC-9227-857F673552B8}" presName="sibTrans" presStyleCnt="0"/>
      <dgm:spPr/>
    </dgm:pt>
    <dgm:pt modelId="{E8A48BE4-AB7C-4E2D-9509-E5CA25459972}" type="pres">
      <dgm:prSet presAssocID="{A38B64AD-0895-42FA-956A-7F56BB1A477E}" presName="composite" presStyleCnt="0"/>
      <dgm:spPr/>
    </dgm:pt>
    <dgm:pt modelId="{B66A6FCA-09BB-48FE-B293-C56AEC2A698E}" type="pres">
      <dgm:prSet presAssocID="{A38B64AD-0895-42FA-956A-7F56BB1A477E}" presName="rect1" presStyleLbl="trAlignAcc1" presStyleIdx="2" presStyleCnt="6">
        <dgm:presLayoutVars>
          <dgm:bulletEnabled val="1"/>
        </dgm:presLayoutVars>
      </dgm:prSet>
      <dgm:spPr/>
    </dgm:pt>
    <dgm:pt modelId="{DF2061F4-CAAA-47A1-AA33-F3936518AC11}" type="pres">
      <dgm:prSet presAssocID="{A38B64AD-0895-42FA-956A-7F56BB1A477E}" presName="rect2" presStyleLbl="fgImgPlace1" presStyleIdx="2" presStyleCnt="6"/>
      <dgm:spPr/>
    </dgm:pt>
    <dgm:pt modelId="{9C0BB037-32A7-45F4-8A7E-C17F734A07FA}" type="pres">
      <dgm:prSet presAssocID="{EFC8356B-3A66-49AA-B73E-0EE8A5FAB034}" presName="sibTrans" presStyleCnt="0"/>
      <dgm:spPr/>
    </dgm:pt>
    <dgm:pt modelId="{5CB036DF-2193-449B-846C-8DAEF7B05B92}" type="pres">
      <dgm:prSet presAssocID="{186B146B-71BF-4F25-8204-39D1C8715C03}" presName="composite" presStyleCnt="0"/>
      <dgm:spPr/>
    </dgm:pt>
    <dgm:pt modelId="{E96C3F49-4AC2-418D-8F52-3762A9C7A0AF}" type="pres">
      <dgm:prSet presAssocID="{186B146B-71BF-4F25-8204-39D1C8715C03}" presName="rect1" presStyleLbl="trAlignAcc1" presStyleIdx="3" presStyleCnt="6">
        <dgm:presLayoutVars>
          <dgm:bulletEnabled val="1"/>
        </dgm:presLayoutVars>
      </dgm:prSet>
      <dgm:spPr/>
    </dgm:pt>
    <dgm:pt modelId="{1EB8453C-B47D-4ADF-95DE-48C209C234FE}" type="pres">
      <dgm:prSet presAssocID="{186B146B-71BF-4F25-8204-39D1C8715C03}" presName="rect2" presStyleLbl="fgImgPlace1" presStyleIdx="3" presStyleCnt="6"/>
      <dgm:spPr/>
    </dgm:pt>
    <dgm:pt modelId="{A3824AE2-8753-4077-9765-117100FC0667}" type="pres">
      <dgm:prSet presAssocID="{659BC21F-D7D4-443C-B3DD-5B4A385D14AF}" presName="sibTrans" presStyleCnt="0"/>
      <dgm:spPr/>
    </dgm:pt>
    <dgm:pt modelId="{0F836E06-431A-44BF-98CE-502725E5C545}" type="pres">
      <dgm:prSet presAssocID="{75510596-78C5-46BC-919B-E2B46665F712}" presName="composite" presStyleCnt="0"/>
      <dgm:spPr/>
    </dgm:pt>
    <dgm:pt modelId="{641D3C7C-7943-4BAA-8DA2-4E2291E06900}" type="pres">
      <dgm:prSet presAssocID="{75510596-78C5-46BC-919B-E2B46665F712}" presName="rect1" presStyleLbl="trAlignAcc1" presStyleIdx="4" presStyleCnt="6">
        <dgm:presLayoutVars>
          <dgm:bulletEnabled val="1"/>
        </dgm:presLayoutVars>
      </dgm:prSet>
      <dgm:spPr/>
    </dgm:pt>
    <dgm:pt modelId="{50D2379F-E8B6-4E93-BD64-791F81606793}" type="pres">
      <dgm:prSet presAssocID="{75510596-78C5-46BC-919B-E2B46665F712}" presName="rect2" presStyleLbl="fgImgPlace1" presStyleIdx="4" presStyleCnt="6"/>
      <dgm:spPr/>
    </dgm:pt>
    <dgm:pt modelId="{5AABE99C-90F8-4187-A444-70B9C1E0088C}" type="pres">
      <dgm:prSet presAssocID="{5ED5280B-FE5B-4D95-9638-DC4EAAED13A6}" presName="sibTrans" presStyleCnt="0"/>
      <dgm:spPr/>
    </dgm:pt>
    <dgm:pt modelId="{A2716AB8-8BF5-4222-8CE3-FA71FD431DBF}" type="pres">
      <dgm:prSet presAssocID="{CA7378A7-52B5-431B-8002-DAE817155F33}" presName="composite" presStyleCnt="0"/>
      <dgm:spPr/>
    </dgm:pt>
    <dgm:pt modelId="{FB932772-04B1-4F2D-80AF-D06E70BAF2E5}" type="pres">
      <dgm:prSet presAssocID="{CA7378A7-52B5-431B-8002-DAE817155F33}" presName="rect1" presStyleLbl="trAlignAcc1" presStyleIdx="5" presStyleCnt="6">
        <dgm:presLayoutVars>
          <dgm:bulletEnabled val="1"/>
        </dgm:presLayoutVars>
      </dgm:prSet>
      <dgm:spPr/>
    </dgm:pt>
    <dgm:pt modelId="{41F17F3C-C7F0-4861-9030-178457070D99}" type="pres">
      <dgm:prSet presAssocID="{CA7378A7-52B5-431B-8002-DAE817155F33}" presName="rect2" presStyleLbl="fgImgPlace1" presStyleIdx="5" presStyleCnt="6"/>
      <dgm:spPr/>
    </dgm:pt>
  </dgm:ptLst>
  <dgm:cxnLst>
    <dgm:cxn modelId="{73E7B40C-7CBF-49C2-9932-450C6906B9A8}" type="presOf" srcId="{BB549F72-4B2A-4014-8699-A66526276D96}" destId="{F2D622CB-7C8E-4661-8D7F-86B7CC6D2A9A}" srcOrd="0" destOrd="0" presId="urn:microsoft.com/office/officeart/2008/layout/PictureStrips"/>
    <dgm:cxn modelId="{FCCDCE10-1228-4F61-8F54-A11326F57C33}" srcId="{FEF68976-1DFD-4AAC-8799-1D0B04A1DA87}" destId="{CA7378A7-52B5-431B-8002-DAE817155F33}" srcOrd="5" destOrd="0" parTransId="{5BD194B0-4DA2-415C-AFF8-63081B125A6E}" sibTransId="{DA76B88E-EAA2-4900-ACFE-06F4CAECD268}"/>
    <dgm:cxn modelId="{0119EC1D-E5B6-4D9B-910B-8875C8825CB7}" type="presOf" srcId="{CA7378A7-52B5-431B-8002-DAE817155F33}" destId="{FB932772-04B1-4F2D-80AF-D06E70BAF2E5}" srcOrd="0" destOrd="0" presId="urn:microsoft.com/office/officeart/2008/layout/PictureStrips"/>
    <dgm:cxn modelId="{76A6483D-F00F-4940-B9E0-EE1ACCB26B5C}" srcId="{FEF68976-1DFD-4AAC-8799-1D0B04A1DA87}" destId="{75510596-78C5-46BC-919B-E2B46665F712}" srcOrd="4" destOrd="0" parTransId="{B4B984CC-D4DC-4F5C-B490-4B77FBBC1AC1}" sibTransId="{5ED5280B-FE5B-4D95-9638-DC4EAAED13A6}"/>
    <dgm:cxn modelId="{EED8903D-DA45-436D-94AE-DD6ECD42D083}" type="presOf" srcId="{75510596-78C5-46BC-919B-E2B46665F712}" destId="{641D3C7C-7943-4BAA-8DA2-4E2291E06900}" srcOrd="0" destOrd="0" presId="urn:microsoft.com/office/officeart/2008/layout/PictureStrips"/>
    <dgm:cxn modelId="{C0ABAC42-FFC0-4715-9DA9-C2141CCF3837}" type="presOf" srcId="{F155B1CA-6AD6-4ABD-9BEE-EFB08CFF2DC5}" destId="{97E379BA-8A60-428B-9C6D-3901B20EB605}" srcOrd="0" destOrd="0" presId="urn:microsoft.com/office/officeart/2008/layout/PictureStrips"/>
    <dgm:cxn modelId="{91D8C66F-6805-44A8-84BC-B98627C5444D}" srcId="{FEF68976-1DFD-4AAC-8799-1D0B04A1DA87}" destId="{186B146B-71BF-4F25-8204-39D1C8715C03}" srcOrd="3" destOrd="0" parTransId="{5F08CD5A-8A0C-4913-AC89-942A5362D04A}" sibTransId="{659BC21F-D7D4-443C-B3DD-5B4A385D14AF}"/>
    <dgm:cxn modelId="{46298390-0939-4877-8C76-E5C2273CA596}" type="presOf" srcId="{186B146B-71BF-4F25-8204-39D1C8715C03}" destId="{E96C3F49-4AC2-418D-8F52-3762A9C7A0AF}" srcOrd="0" destOrd="0" presId="urn:microsoft.com/office/officeart/2008/layout/PictureStrips"/>
    <dgm:cxn modelId="{7D97449F-200D-4ED2-BA3A-F5CA16895003}" type="presOf" srcId="{A38B64AD-0895-42FA-956A-7F56BB1A477E}" destId="{B66A6FCA-09BB-48FE-B293-C56AEC2A698E}" srcOrd="0" destOrd="0" presId="urn:microsoft.com/office/officeart/2008/layout/PictureStrips"/>
    <dgm:cxn modelId="{39CDD7A5-7379-4210-919E-560649C3E8A8}" srcId="{FEF68976-1DFD-4AAC-8799-1D0B04A1DA87}" destId="{A38B64AD-0895-42FA-956A-7F56BB1A477E}" srcOrd="2" destOrd="0" parTransId="{653946E4-6814-4B01-AAF1-BEAC650A0C5B}" sibTransId="{EFC8356B-3A66-49AA-B73E-0EE8A5FAB034}"/>
    <dgm:cxn modelId="{24ECB2CF-500D-4D49-A37F-1EB1BE5DA116}" type="presOf" srcId="{FEF68976-1DFD-4AAC-8799-1D0B04A1DA87}" destId="{8AA310F0-4956-4DD7-942B-34A1320C7FC3}" srcOrd="0" destOrd="0" presId="urn:microsoft.com/office/officeart/2008/layout/PictureStrips"/>
    <dgm:cxn modelId="{12B8FAEA-5987-46F0-BC1E-2D8F5E7BACD0}" srcId="{FEF68976-1DFD-4AAC-8799-1D0B04A1DA87}" destId="{F155B1CA-6AD6-4ABD-9BEE-EFB08CFF2DC5}" srcOrd="1" destOrd="0" parTransId="{4AA7F6FE-A5CA-4FDD-A5C8-AC75BB37A999}" sibTransId="{F1C0766D-2D8D-4FEC-9227-857F673552B8}"/>
    <dgm:cxn modelId="{3ADB80EF-0523-4FF7-9A4F-AAA01A43F449}" srcId="{FEF68976-1DFD-4AAC-8799-1D0B04A1DA87}" destId="{BB549F72-4B2A-4014-8699-A66526276D96}" srcOrd="0" destOrd="0" parTransId="{5E97913F-B051-43CE-8255-41B5B561D4D7}" sibTransId="{97541E1F-A348-4491-8524-EC8594487F14}"/>
    <dgm:cxn modelId="{0C373233-BDBD-4268-A53B-FA7C49EAF1DE}" type="presParOf" srcId="{8AA310F0-4956-4DD7-942B-34A1320C7FC3}" destId="{A5EB5763-F94D-4044-A0CA-D0F536AD640A}" srcOrd="0" destOrd="0" presId="urn:microsoft.com/office/officeart/2008/layout/PictureStrips"/>
    <dgm:cxn modelId="{E9648F66-1CB2-4524-BA65-6118D9B5F9E4}" type="presParOf" srcId="{A5EB5763-F94D-4044-A0CA-D0F536AD640A}" destId="{F2D622CB-7C8E-4661-8D7F-86B7CC6D2A9A}" srcOrd="0" destOrd="0" presId="urn:microsoft.com/office/officeart/2008/layout/PictureStrips"/>
    <dgm:cxn modelId="{3246ED08-F40A-439A-A03C-B99CB21586CF}" type="presParOf" srcId="{A5EB5763-F94D-4044-A0CA-D0F536AD640A}" destId="{17006E62-4650-45B6-AB92-8CA4CDED6082}" srcOrd="1" destOrd="0" presId="urn:microsoft.com/office/officeart/2008/layout/PictureStrips"/>
    <dgm:cxn modelId="{13F586E2-5C19-4573-AA37-FDFA5C1A1A5A}" type="presParOf" srcId="{8AA310F0-4956-4DD7-942B-34A1320C7FC3}" destId="{A38661D4-87E1-4835-829B-50F090064D6C}" srcOrd="1" destOrd="0" presId="urn:microsoft.com/office/officeart/2008/layout/PictureStrips"/>
    <dgm:cxn modelId="{A77C4E37-C546-4EED-B163-73D90EACF690}" type="presParOf" srcId="{8AA310F0-4956-4DD7-942B-34A1320C7FC3}" destId="{D1539C04-4D10-4890-A3F3-AE4768323745}" srcOrd="2" destOrd="0" presId="urn:microsoft.com/office/officeart/2008/layout/PictureStrips"/>
    <dgm:cxn modelId="{93EA9F96-F010-4B4E-B6EA-DBC325F6C34C}" type="presParOf" srcId="{D1539C04-4D10-4890-A3F3-AE4768323745}" destId="{97E379BA-8A60-428B-9C6D-3901B20EB605}" srcOrd="0" destOrd="0" presId="urn:microsoft.com/office/officeart/2008/layout/PictureStrips"/>
    <dgm:cxn modelId="{0E3DCFD9-DAF4-43A9-AB09-BE5922BBC62A}" type="presParOf" srcId="{D1539C04-4D10-4890-A3F3-AE4768323745}" destId="{DCD238EB-0C07-41BF-A182-5BD894CA8A20}" srcOrd="1" destOrd="0" presId="urn:microsoft.com/office/officeart/2008/layout/PictureStrips"/>
    <dgm:cxn modelId="{B5922EF6-5B5B-4476-836E-B3140EC001AD}" type="presParOf" srcId="{8AA310F0-4956-4DD7-942B-34A1320C7FC3}" destId="{2EF2AF85-BD16-4236-ABDD-E056CA3C4EEB}" srcOrd="3" destOrd="0" presId="urn:microsoft.com/office/officeart/2008/layout/PictureStrips"/>
    <dgm:cxn modelId="{22E02296-340D-4F0A-A668-3819EDC1C1F0}" type="presParOf" srcId="{8AA310F0-4956-4DD7-942B-34A1320C7FC3}" destId="{E8A48BE4-AB7C-4E2D-9509-E5CA25459972}" srcOrd="4" destOrd="0" presId="urn:microsoft.com/office/officeart/2008/layout/PictureStrips"/>
    <dgm:cxn modelId="{26E806E8-31A0-440A-B6C9-AA7FC1144A39}" type="presParOf" srcId="{E8A48BE4-AB7C-4E2D-9509-E5CA25459972}" destId="{B66A6FCA-09BB-48FE-B293-C56AEC2A698E}" srcOrd="0" destOrd="0" presId="urn:microsoft.com/office/officeart/2008/layout/PictureStrips"/>
    <dgm:cxn modelId="{46844199-2D56-4EE7-B78D-70D7C30A40AF}" type="presParOf" srcId="{E8A48BE4-AB7C-4E2D-9509-E5CA25459972}" destId="{DF2061F4-CAAA-47A1-AA33-F3936518AC11}" srcOrd="1" destOrd="0" presId="urn:microsoft.com/office/officeart/2008/layout/PictureStrips"/>
    <dgm:cxn modelId="{A878A6CB-651B-45B8-BF2F-9A88BDA69F80}" type="presParOf" srcId="{8AA310F0-4956-4DD7-942B-34A1320C7FC3}" destId="{9C0BB037-32A7-45F4-8A7E-C17F734A07FA}" srcOrd="5" destOrd="0" presId="urn:microsoft.com/office/officeart/2008/layout/PictureStrips"/>
    <dgm:cxn modelId="{069B7696-E270-4F61-96EC-3A948B1DC698}" type="presParOf" srcId="{8AA310F0-4956-4DD7-942B-34A1320C7FC3}" destId="{5CB036DF-2193-449B-846C-8DAEF7B05B92}" srcOrd="6" destOrd="0" presId="urn:microsoft.com/office/officeart/2008/layout/PictureStrips"/>
    <dgm:cxn modelId="{D54E4258-263D-4ACB-A43B-F5D5463F4942}" type="presParOf" srcId="{5CB036DF-2193-449B-846C-8DAEF7B05B92}" destId="{E96C3F49-4AC2-418D-8F52-3762A9C7A0AF}" srcOrd="0" destOrd="0" presId="urn:microsoft.com/office/officeart/2008/layout/PictureStrips"/>
    <dgm:cxn modelId="{F7389A52-0221-422F-9ABE-BC332EE7EDC8}" type="presParOf" srcId="{5CB036DF-2193-449B-846C-8DAEF7B05B92}" destId="{1EB8453C-B47D-4ADF-95DE-48C209C234FE}" srcOrd="1" destOrd="0" presId="urn:microsoft.com/office/officeart/2008/layout/PictureStrips"/>
    <dgm:cxn modelId="{E3A5BC30-20C8-41F3-91AA-957E57316AD9}" type="presParOf" srcId="{8AA310F0-4956-4DD7-942B-34A1320C7FC3}" destId="{A3824AE2-8753-4077-9765-117100FC0667}" srcOrd="7" destOrd="0" presId="urn:microsoft.com/office/officeart/2008/layout/PictureStrips"/>
    <dgm:cxn modelId="{8188D21A-69A3-4F3A-85F1-E2F13C08F248}" type="presParOf" srcId="{8AA310F0-4956-4DD7-942B-34A1320C7FC3}" destId="{0F836E06-431A-44BF-98CE-502725E5C545}" srcOrd="8" destOrd="0" presId="urn:microsoft.com/office/officeart/2008/layout/PictureStrips"/>
    <dgm:cxn modelId="{082E1230-8117-4FF8-AF2A-7C934DF29150}" type="presParOf" srcId="{0F836E06-431A-44BF-98CE-502725E5C545}" destId="{641D3C7C-7943-4BAA-8DA2-4E2291E06900}" srcOrd="0" destOrd="0" presId="urn:microsoft.com/office/officeart/2008/layout/PictureStrips"/>
    <dgm:cxn modelId="{7FAD71D8-746D-43F6-BF74-4211E511775D}" type="presParOf" srcId="{0F836E06-431A-44BF-98CE-502725E5C545}" destId="{50D2379F-E8B6-4E93-BD64-791F81606793}" srcOrd="1" destOrd="0" presId="urn:microsoft.com/office/officeart/2008/layout/PictureStrips"/>
    <dgm:cxn modelId="{52E496A0-B69A-4DAB-953A-B9F3F16E8936}" type="presParOf" srcId="{8AA310F0-4956-4DD7-942B-34A1320C7FC3}" destId="{5AABE99C-90F8-4187-A444-70B9C1E0088C}" srcOrd="9" destOrd="0" presId="urn:microsoft.com/office/officeart/2008/layout/PictureStrips"/>
    <dgm:cxn modelId="{13F6DB48-48BF-420A-9AF0-BD84410D840C}" type="presParOf" srcId="{8AA310F0-4956-4DD7-942B-34A1320C7FC3}" destId="{A2716AB8-8BF5-4222-8CE3-FA71FD431DBF}" srcOrd="10" destOrd="0" presId="urn:microsoft.com/office/officeart/2008/layout/PictureStrips"/>
    <dgm:cxn modelId="{D1C3DEED-8FE2-4EB5-9D77-889E39B86FED}" type="presParOf" srcId="{A2716AB8-8BF5-4222-8CE3-FA71FD431DBF}" destId="{FB932772-04B1-4F2D-80AF-D06E70BAF2E5}" srcOrd="0" destOrd="0" presId="urn:microsoft.com/office/officeart/2008/layout/PictureStrips"/>
    <dgm:cxn modelId="{A2D612BA-400D-4F0D-940C-1DFE72003E46}" type="presParOf" srcId="{A2716AB8-8BF5-4222-8CE3-FA71FD431DBF}" destId="{41F17F3C-C7F0-4861-9030-178457070D9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AC86549-BCCD-474C-B41F-2716507A22F0}">
      <dgm:prSet phldrT="[Text]" custT="1"/>
      <dgm:spPr/>
      <dgm:t>
        <a:bodyPr/>
        <a:lstStyle/>
        <a:p>
          <a:r>
            <a:rPr lang="ar-SA" altLang="ko-KR" sz="2400" b="1" dirty="0">
              <a:sym typeface="Arial"/>
            </a:rPr>
            <a:t>الخطة المالية</a:t>
          </a:r>
          <a:endParaRPr lang="en-US" sz="2400" b="1" dirty="0"/>
        </a:p>
      </dgm:t>
    </dgm:pt>
    <dgm:pt modelId="{0C04E7F1-51A8-4045-974A-397138C609D2}" type="parTrans" cxnId="{B7C59314-0D59-49D6-8381-F1C8AA9F54B5}">
      <dgm:prSet custT="1"/>
      <dgm:spPr/>
      <dgm:t>
        <a:bodyPr/>
        <a:lstStyle/>
        <a:p>
          <a:endParaRPr lang="en-US" sz="2400" b="1"/>
        </a:p>
      </dgm:t>
    </dgm:pt>
    <dgm:pt modelId="{2B86BAC1-42F3-43B5-A5DA-83C16549C6BD}" type="sibTrans" cxnId="{B7C59314-0D59-49D6-8381-F1C8AA9F54B5}">
      <dgm:prSet/>
      <dgm:spPr/>
      <dgm:t>
        <a:bodyPr/>
        <a:lstStyle/>
        <a:p>
          <a:endParaRPr lang="en-US" sz="2400" b="1"/>
        </a:p>
      </dgm:t>
    </dgm:pt>
    <dgm:pt modelId="{1561C596-6EEE-4ABB-BE19-0477DA59DD22}">
      <dgm:prSet phldrT="[Text]" custT="1"/>
      <dgm:spPr/>
      <dgm:t>
        <a:bodyPr/>
        <a:lstStyle/>
        <a:p>
          <a:r>
            <a:rPr lang="ar-SA" altLang="ko-KR" sz="2400" b="1" dirty="0">
              <a:sym typeface="Arial"/>
            </a:rPr>
            <a:t>خطة الموارد</a:t>
          </a:r>
          <a:endParaRPr lang="en-US" sz="2400" b="1" dirty="0"/>
        </a:p>
      </dgm:t>
    </dgm:pt>
    <dgm:pt modelId="{F975D7F6-CE14-4745-AE15-D4DC04A6985C}" type="parTrans" cxnId="{8B4C1486-B671-4378-B7FF-FDF5FA334E42}">
      <dgm:prSet custT="1"/>
      <dgm:spPr/>
      <dgm:t>
        <a:bodyPr/>
        <a:lstStyle/>
        <a:p>
          <a:endParaRPr lang="en-US" sz="2400" b="1"/>
        </a:p>
      </dgm:t>
    </dgm:pt>
    <dgm:pt modelId="{248CF386-242D-45CE-BC8F-8479EEAAD5A4}" type="sibTrans" cxnId="{8B4C1486-B671-4378-B7FF-FDF5FA334E42}">
      <dgm:prSet/>
      <dgm:spPr/>
      <dgm:t>
        <a:bodyPr/>
        <a:lstStyle/>
        <a:p>
          <a:endParaRPr lang="en-US" sz="2400" b="1"/>
        </a:p>
      </dgm:t>
    </dgm:pt>
    <dgm:pt modelId="{0FE6A4E2-3E84-4F11-B320-0EF22B9C5143}">
      <dgm:prSet phldrT="[Text]" custT="1"/>
      <dgm:spPr/>
      <dgm:t>
        <a:bodyPr/>
        <a:lstStyle/>
        <a:p>
          <a:r>
            <a:rPr lang="ar-SA" sz="2400" b="1" dirty="0"/>
            <a:t>خطة المشتريات</a:t>
          </a:r>
          <a:endParaRPr lang="en-US" sz="2400" b="1" dirty="0"/>
        </a:p>
      </dgm:t>
    </dgm:pt>
    <dgm:pt modelId="{3F153AC4-8292-4C3A-BDFC-7CE977557119}" type="parTrans" cxnId="{EE9F76EE-5931-4C88-8DE7-4E7E5563331D}">
      <dgm:prSet custT="1"/>
      <dgm:spPr/>
      <dgm:t>
        <a:bodyPr/>
        <a:lstStyle/>
        <a:p>
          <a:endParaRPr lang="en-US" sz="2400" b="1"/>
        </a:p>
      </dgm:t>
    </dgm:pt>
    <dgm:pt modelId="{9A2859C5-44B0-49B9-9C55-43237CABDA7B}" type="sibTrans" cxnId="{EE9F76EE-5931-4C88-8DE7-4E7E5563331D}">
      <dgm:prSet/>
      <dgm:spPr/>
      <dgm:t>
        <a:bodyPr/>
        <a:lstStyle/>
        <a:p>
          <a:endParaRPr lang="en-US" sz="2400" b="1"/>
        </a:p>
      </dgm:t>
    </dgm:pt>
    <dgm:pt modelId="{4C477935-C143-400B-9E7E-6A733BB78FD4}">
      <dgm:prSet phldrT="[Text]" custT="1"/>
      <dgm:spPr/>
      <dgm:t>
        <a:bodyPr/>
        <a:lstStyle/>
        <a:p>
          <a:r>
            <a:rPr lang="ar-SA" sz="2400" b="1" dirty="0"/>
            <a:t>خطة المخاطر</a:t>
          </a:r>
          <a:endParaRPr lang="en-US" sz="2400" b="1" dirty="0"/>
        </a:p>
      </dgm:t>
    </dgm:pt>
    <dgm:pt modelId="{4B37D42C-942C-449A-A7B5-5E54DC65DF06}" type="parTrans" cxnId="{D26A32DF-B2A5-41F2-90DE-0FEC4BFD02E0}">
      <dgm:prSet custT="1"/>
      <dgm:spPr/>
      <dgm:t>
        <a:bodyPr/>
        <a:lstStyle/>
        <a:p>
          <a:endParaRPr lang="en-US" sz="2400" b="1"/>
        </a:p>
      </dgm:t>
    </dgm:pt>
    <dgm:pt modelId="{E17EB87E-850B-42D1-9E3A-F99EFA319E49}" type="sibTrans" cxnId="{D26A32DF-B2A5-41F2-90DE-0FEC4BFD02E0}">
      <dgm:prSet/>
      <dgm:spPr/>
      <dgm:t>
        <a:bodyPr/>
        <a:lstStyle/>
        <a:p>
          <a:endParaRPr lang="en-US" sz="2400" b="1"/>
        </a:p>
      </dgm:t>
    </dgm:pt>
    <dgm:pt modelId="{85C0444B-AA4D-415C-9AFF-CAFCA16002C5}">
      <dgm:prSet phldrT="[Text]" custT="1"/>
      <dgm:spPr/>
      <dgm:t>
        <a:bodyPr/>
        <a:lstStyle/>
        <a:p>
          <a:r>
            <a:rPr lang="ar-SA" sz="2400" b="1" dirty="0"/>
            <a:t>خطة التواصل</a:t>
          </a:r>
          <a:endParaRPr lang="en-US" sz="2400" b="1" dirty="0"/>
        </a:p>
      </dgm:t>
    </dgm:pt>
    <dgm:pt modelId="{E4AFE5A4-A320-46BC-B19D-1F3CAC4DC8AB}" type="parTrans" cxnId="{BC000A04-F41C-4641-895F-422111D264A9}">
      <dgm:prSet custT="1"/>
      <dgm:spPr/>
      <dgm:t>
        <a:bodyPr/>
        <a:lstStyle/>
        <a:p>
          <a:endParaRPr lang="en-US" sz="2400" b="1"/>
        </a:p>
      </dgm:t>
    </dgm:pt>
    <dgm:pt modelId="{D5524463-890A-4F1A-B818-485A17DA6D56}" type="sibTrans" cxnId="{BC000A04-F41C-4641-895F-422111D264A9}">
      <dgm:prSet/>
      <dgm:spPr/>
      <dgm:t>
        <a:bodyPr/>
        <a:lstStyle/>
        <a:p>
          <a:endParaRPr lang="en-US" sz="2400" b="1"/>
        </a:p>
      </dgm:t>
    </dgm:pt>
    <dgm:pt modelId="{530507AB-19D3-4606-9834-F315987DBCC2}">
      <dgm:prSet phldrT="[Text]" custT="1"/>
      <dgm:spPr/>
      <dgm:t>
        <a:bodyPr/>
        <a:lstStyle/>
        <a:p>
          <a:r>
            <a:rPr lang="ar-SA" sz="2400" b="1" dirty="0"/>
            <a:t>خطة المشروع</a:t>
          </a:r>
          <a:endParaRPr lang="en-US" sz="2400" b="1" dirty="0"/>
        </a:p>
      </dgm:t>
    </dgm:pt>
    <dgm:pt modelId="{5A619F0E-2B9B-4EC0-B3D0-38D0AD531488}" type="parTrans" cxnId="{5B33F581-2A73-4931-80A4-F257221F6E90}">
      <dgm:prSet/>
      <dgm:spPr/>
      <dgm:t>
        <a:bodyPr/>
        <a:lstStyle/>
        <a:p>
          <a:endParaRPr lang="en-US" sz="2400" b="1"/>
        </a:p>
      </dgm:t>
    </dgm:pt>
    <dgm:pt modelId="{198F961D-7EDF-4BB7-842E-77D167226A04}" type="sibTrans" cxnId="{5B33F581-2A73-4931-80A4-F257221F6E90}">
      <dgm:prSet/>
      <dgm:spPr/>
      <dgm:t>
        <a:bodyPr/>
        <a:lstStyle/>
        <a:p>
          <a:endParaRPr lang="en-US" sz="2400" b="1"/>
        </a:p>
      </dgm:t>
    </dgm:pt>
    <dgm:pt modelId="{A63EFB19-F884-4A89-A38C-23F7A0A01D98}">
      <dgm:prSet phldrT="[Text]" custT="1"/>
      <dgm:spPr/>
      <dgm:t>
        <a:bodyPr/>
        <a:lstStyle/>
        <a:p>
          <a:r>
            <a:rPr lang="en-US" sz="2400" b="1" dirty="0"/>
            <a:t>Financial Plan</a:t>
          </a:r>
        </a:p>
      </dgm:t>
    </dgm:pt>
    <dgm:pt modelId="{E678482E-33BB-4757-AF9E-2E3D25F5A6A2}" type="parTrans" cxnId="{DBC4CE49-9D56-46D6-AC51-6CB8DE9112A3}">
      <dgm:prSet custT="1"/>
      <dgm:spPr/>
      <dgm:t>
        <a:bodyPr/>
        <a:lstStyle/>
        <a:p>
          <a:endParaRPr lang="en-US" sz="2400" b="1"/>
        </a:p>
      </dgm:t>
    </dgm:pt>
    <dgm:pt modelId="{85E4B2D8-9752-4813-9940-86240062856D}" type="sibTrans" cxnId="{DBC4CE49-9D56-46D6-AC51-6CB8DE9112A3}">
      <dgm:prSet/>
      <dgm:spPr/>
      <dgm:t>
        <a:bodyPr/>
        <a:lstStyle/>
        <a:p>
          <a:endParaRPr lang="en-US" sz="2400" b="1"/>
        </a:p>
      </dgm:t>
    </dgm:pt>
    <dgm:pt modelId="{07522125-0281-4085-97F7-EFD94FA0CAB3}">
      <dgm:prSet phldrT="[Text]" custT="1"/>
      <dgm:spPr/>
      <dgm:t>
        <a:bodyPr/>
        <a:lstStyle/>
        <a:p>
          <a:r>
            <a:rPr lang="en-US" sz="2400" b="1" dirty="0"/>
            <a:t>Acceptance Plan</a:t>
          </a:r>
        </a:p>
      </dgm:t>
    </dgm:pt>
    <dgm:pt modelId="{C87ADD63-8AFE-42B5-88A8-668A65D39B1E}" type="parTrans" cxnId="{F36714AE-7BD7-4208-AFFF-65585E3372D9}">
      <dgm:prSet custT="1"/>
      <dgm:spPr/>
      <dgm:t>
        <a:bodyPr/>
        <a:lstStyle/>
        <a:p>
          <a:endParaRPr lang="en-US" sz="2400" b="1"/>
        </a:p>
      </dgm:t>
    </dgm:pt>
    <dgm:pt modelId="{E9E344ED-8127-4599-B527-98D7A33B1FDB}" type="sibTrans" cxnId="{F36714AE-7BD7-4208-AFFF-65585E3372D9}">
      <dgm:prSet/>
      <dgm:spPr/>
      <dgm:t>
        <a:bodyPr/>
        <a:lstStyle/>
        <a:p>
          <a:endParaRPr lang="en-US" sz="2400" b="1"/>
        </a:p>
      </dgm:t>
    </dgm:pt>
    <dgm:pt modelId="{4454C024-8A9C-4532-BBB6-167E44C2DF82}">
      <dgm:prSet phldrT="[Text]" custT="1"/>
      <dgm:spPr/>
      <dgm:t>
        <a:bodyPr/>
        <a:lstStyle/>
        <a:p>
          <a:r>
            <a:rPr lang="en-US" sz="2200" b="1" dirty="0"/>
            <a:t>Communication Plan</a:t>
          </a:r>
        </a:p>
      </dgm:t>
    </dgm:pt>
    <dgm:pt modelId="{790FE315-7C9F-48AB-B7EF-AC1F5A559D3A}" type="parTrans" cxnId="{CFE9D9BC-272F-45AB-82CE-4A1EA1C38166}">
      <dgm:prSet custT="1"/>
      <dgm:spPr/>
      <dgm:t>
        <a:bodyPr/>
        <a:lstStyle/>
        <a:p>
          <a:endParaRPr lang="en-US" sz="2400" b="1"/>
        </a:p>
      </dgm:t>
    </dgm:pt>
    <dgm:pt modelId="{DAAC5CBC-7780-4CDB-9B9F-55E61B4C217E}" type="sibTrans" cxnId="{CFE9D9BC-272F-45AB-82CE-4A1EA1C38166}">
      <dgm:prSet/>
      <dgm:spPr/>
      <dgm:t>
        <a:bodyPr/>
        <a:lstStyle/>
        <a:p>
          <a:endParaRPr lang="en-US" sz="2400" b="1"/>
        </a:p>
      </dgm:t>
    </dgm:pt>
    <dgm:pt modelId="{C723D319-6F55-4535-84C7-70784DFFCE30}">
      <dgm:prSet phldrT="[Text]" custT="1"/>
      <dgm:spPr/>
      <dgm:t>
        <a:bodyPr/>
        <a:lstStyle/>
        <a:p>
          <a:r>
            <a:rPr lang="en-US" sz="2400" b="1" dirty="0"/>
            <a:t>Risk Plan</a:t>
          </a:r>
        </a:p>
      </dgm:t>
    </dgm:pt>
    <dgm:pt modelId="{DF9B5A77-C80B-4014-9E5C-0200589EAA91}" type="parTrans" cxnId="{0862FAFC-E653-479F-A2E4-09C04A954BCE}">
      <dgm:prSet custT="1"/>
      <dgm:spPr/>
      <dgm:t>
        <a:bodyPr/>
        <a:lstStyle/>
        <a:p>
          <a:endParaRPr lang="en-US" sz="2400" b="1"/>
        </a:p>
      </dgm:t>
    </dgm:pt>
    <dgm:pt modelId="{5A8AE89D-6ED7-43F6-BF5F-E192ECE88E62}" type="sibTrans" cxnId="{0862FAFC-E653-479F-A2E4-09C04A954BCE}">
      <dgm:prSet/>
      <dgm:spPr/>
      <dgm:t>
        <a:bodyPr/>
        <a:lstStyle/>
        <a:p>
          <a:endParaRPr lang="en-US" sz="2400" b="1"/>
        </a:p>
      </dgm:t>
    </dgm:pt>
    <dgm:pt modelId="{54E755C4-24F6-4687-A91C-0DA2D279E6F9}">
      <dgm:prSet phldrT="[Text]" custT="1"/>
      <dgm:spPr/>
      <dgm:t>
        <a:bodyPr/>
        <a:lstStyle/>
        <a:p>
          <a:r>
            <a:rPr lang="en-US" sz="2400" b="1" dirty="0"/>
            <a:t>Procurement Plan</a:t>
          </a:r>
        </a:p>
      </dgm:t>
    </dgm:pt>
    <dgm:pt modelId="{E9ED99CD-2C85-41F1-8BAB-53A05777C6A1}" type="parTrans" cxnId="{330F6C65-D3F8-4904-A957-9F5E1D51566D}">
      <dgm:prSet custT="1"/>
      <dgm:spPr/>
      <dgm:t>
        <a:bodyPr/>
        <a:lstStyle/>
        <a:p>
          <a:endParaRPr lang="en-US" sz="2400" b="1"/>
        </a:p>
      </dgm:t>
    </dgm:pt>
    <dgm:pt modelId="{CE23B469-FAA7-4807-9833-622218B00852}" type="sibTrans" cxnId="{330F6C65-D3F8-4904-A957-9F5E1D51566D}">
      <dgm:prSet/>
      <dgm:spPr/>
      <dgm:t>
        <a:bodyPr/>
        <a:lstStyle/>
        <a:p>
          <a:endParaRPr lang="en-US" sz="2400" b="1"/>
        </a:p>
      </dgm:t>
    </dgm:pt>
    <dgm:pt modelId="{34251DB4-5B21-461B-87AA-5BB0FBFF7AEC}">
      <dgm:prSet phldrT="[Text]" custT="1"/>
      <dgm:spPr/>
      <dgm:t>
        <a:bodyPr/>
        <a:lstStyle/>
        <a:p>
          <a:r>
            <a:rPr lang="en-US" sz="2400" b="1" dirty="0"/>
            <a:t>Resource Plan</a:t>
          </a:r>
        </a:p>
      </dgm:t>
    </dgm:pt>
    <dgm:pt modelId="{83F5FD06-67D5-4D48-944F-47261D175A30}" type="parTrans" cxnId="{D42626AE-FA23-4872-830E-34FFB3FD7902}">
      <dgm:prSet/>
      <dgm:spPr/>
      <dgm:t>
        <a:bodyPr/>
        <a:lstStyle/>
        <a:p>
          <a:endParaRPr lang="en-US"/>
        </a:p>
      </dgm:t>
    </dgm:pt>
    <dgm:pt modelId="{E6485A08-23DC-4C60-9F70-E3FDE4FBF84B}" type="sibTrans" cxnId="{D42626AE-FA23-4872-830E-34FFB3FD7902}">
      <dgm:prSet/>
      <dgm:spPr/>
      <dgm:t>
        <a:bodyPr/>
        <a:lstStyle/>
        <a:p>
          <a:endParaRPr lang="en-US"/>
        </a:p>
      </dgm:t>
    </dgm:pt>
    <dgm:pt modelId="{14479DCD-EE67-4B97-BBE9-1A956CF80F0E}">
      <dgm:prSet phldrT="[Text]" custT="1"/>
      <dgm:spPr/>
      <dgm:t>
        <a:bodyPr/>
        <a:lstStyle/>
        <a:p>
          <a:r>
            <a:rPr lang="ar-SA" altLang="ko-KR" sz="2400" b="1">
              <a:sym typeface="Arial"/>
            </a:rPr>
            <a:t>خطة </a:t>
          </a:r>
          <a:r>
            <a:rPr lang="ar-SA" altLang="ko-KR" sz="2400" b="1" dirty="0">
              <a:sym typeface="Arial"/>
            </a:rPr>
            <a:t>القبول</a:t>
          </a:r>
          <a:endParaRPr lang="en-US" sz="2400" b="1" dirty="0"/>
        </a:p>
      </dgm:t>
    </dgm:pt>
    <dgm:pt modelId="{65679380-2556-498E-B036-63D60D2E549D}" type="parTrans" cxnId="{EDD68B4B-0615-4399-AF4B-1BF38BFA0867}">
      <dgm:prSet/>
      <dgm:spPr/>
      <dgm:t>
        <a:bodyPr/>
        <a:lstStyle/>
        <a:p>
          <a:endParaRPr lang="en-US"/>
        </a:p>
      </dgm:t>
    </dgm:pt>
    <dgm:pt modelId="{DCD1E351-70D2-41AD-94C8-87E217B99567}" type="sibTrans" cxnId="{EDD68B4B-0615-4399-AF4B-1BF38BFA0867}">
      <dgm:prSet/>
      <dgm:spPr/>
      <dgm:t>
        <a:bodyPr/>
        <a:lstStyle/>
        <a:p>
          <a:endParaRPr lang="en-US"/>
        </a:p>
      </dgm:t>
    </dgm:pt>
    <dgm:pt modelId="{22A31DA1-17C0-412B-9AD3-45E493B5BAA6}" type="pres">
      <dgm:prSet presAssocID="{FEF68976-1DFD-4AAC-8799-1D0B04A1DA87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F170CEF-F44F-4E03-99A7-07F7B692FF5D}" type="pres">
      <dgm:prSet presAssocID="{530507AB-19D3-4606-9834-F315987DBCC2}" presName="root1" presStyleCnt="0"/>
      <dgm:spPr/>
    </dgm:pt>
    <dgm:pt modelId="{A258DAB2-0F7A-4F2F-AC1C-285C35D14466}" type="pres">
      <dgm:prSet presAssocID="{530507AB-19D3-4606-9834-F315987DBCC2}" presName="LevelOneTextNode" presStyleLbl="node0" presStyleIdx="0" presStyleCnt="1">
        <dgm:presLayoutVars>
          <dgm:chPref val="3"/>
        </dgm:presLayoutVars>
      </dgm:prSet>
      <dgm:spPr/>
    </dgm:pt>
    <dgm:pt modelId="{A0AB8C69-49BB-4CC5-8690-9DF129A5326F}" type="pres">
      <dgm:prSet presAssocID="{530507AB-19D3-4606-9834-F315987DBCC2}" presName="level2hierChild" presStyleCnt="0"/>
      <dgm:spPr/>
    </dgm:pt>
    <dgm:pt modelId="{FDD84C7F-7788-484F-B28B-DEEAFB6146AB}" type="pres">
      <dgm:prSet presAssocID="{0C04E7F1-51A8-4045-974A-397138C609D2}" presName="conn2-1" presStyleLbl="parChTrans1D2" presStyleIdx="0" presStyleCnt="6"/>
      <dgm:spPr/>
    </dgm:pt>
    <dgm:pt modelId="{64129635-7F66-49E9-8057-ABC69CB3E5A6}" type="pres">
      <dgm:prSet presAssocID="{0C04E7F1-51A8-4045-974A-397138C609D2}" presName="connTx" presStyleLbl="parChTrans1D2" presStyleIdx="0" presStyleCnt="6"/>
      <dgm:spPr/>
    </dgm:pt>
    <dgm:pt modelId="{C60B663B-6A51-486C-88E7-430F9CC9D1B9}" type="pres">
      <dgm:prSet presAssocID="{0AC86549-BCCD-474C-B41F-2716507A22F0}" presName="root2" presStyleCnt="0"/>
      <dgm:spPr/>
    </dgm:pt>
    <dgm:pt modelId="{6104850C-4B3C-40EB-AC57-D93E11B7C88C}" type="pres">
      <dgm:prSet presAssocID="{0AC86549-BCCD-474C-B41F-2716507A22F0}" presName="LevelTwoTextNode" presStyleLbl="node2" presStyleIdx="0" presStyleCnt="6">
        <dgm:presLayoutVars>
          <dgm:chPref val="3"/>
        </dgm:presLayoutVars>
      </dgm:prSet>
      <dgm:spPr/>
    </dgm:pt>
    <dgm:pt modelId="{88FB3275-F709-4262-80CC-D1BABAA36772}" type="pres">
      <dgm:prSet presAssocID="{0AC86549-BCCD-474C-B41F-2716507A22F0}" presName="level3hierChild" presStyleCnt="0"/>
      <dgm:spPr/>
    </dgm:pt>
    <dgm:pt modelId="{3424A2F5-E36D-4AC6-BFBA-FE3E642383DF}" type="pres">
      <dgm:prSet presAssocID="{E678482E-33BB-4757-AF9E-2E3D25F5A6A2}" presName="conn2-1" presStyleLbl="parChTrans1D3" presStyleIdx="0" presStyleCnt="6"/>
      <dgm:spPr/>
    </dgm:pt>
    <dgm:pt modelId="{2651CF0F-F0BC-464A-B020-4D31A2C1438E}" type="pres">
      <dgm:prSet presAssocID="{E678482E-33BB-4757-AF9E-2E3D25F5A6A2}" presName="connTx" presStyleLbl="parChTrans1D3" presStyleIdx="0" presStyleCnt="6"/>
      <dgm:spPr/>
    </dgm:pt>
    <dgm:pt modelId="{D708BBCA-EDC9-4B80-9145-6FEF57E7003A}" type="pres">
      <dgm:prSet presAssocID="{A63EFB19-F884-4A89-A38C-23F7A0A01D98}" presName="root2" presStyleCnt="0"/>
      <dgm:spPr/>
    </dgm:pt>
    <dgm:pt modelId="{953F4356-1C1B-47EA-A91E-23598ED325CC}" type="pres">
      <dgm:prSet presAssocID="{A63EFB19-F884-4A89-A38C-23F7A0A01D98}" presName="LevelTwoTextNode" presStyleLbl="node3" presStyleIdx="0" presStyleCnt="6" custScaleX="172468">
        <dgm:presLayoutVars>
          <dgm:chPref val="3"/>
        </dgm:presLayoutVars>
      </dgm:prSet>
      <dgm:spPr/>
    </dgm:pt>
    <dgm:pt modelId="{828EEC92-0126-4C63-958C-4089A5B044A8}" type="pres">
      <dgm:prSet presAssocID="{A63EFB19-F884-4A89-A38C-23F7A0A01D98}" presName="level3hierChild" presStyleCnt="0"/>
      <dgm:spPr/>
    </dgm:pt>
    <dgm:pt modelId="{E539DC5D-6512-4D3A-AA3E-9E2027F9842B}" type="pres">
      <dgm:prSet presAssocID="{F975D7F6-CE14-4745-AE15-D4DC04A6985C}" presName="conn2-1" presStyleLbl="parChTrans1D2" presStyleIdx="1" presStyleCnt="6"/>
      <dgm:spPr/>
    </dgm:pt>
    <dgm:pt modelId="{E2DEC8E7-6B06-4A18-8057-81A892D1CF5A}" type="pres">
      <dgm:prSet presAssocID="{F975D7F6-CE14-4745-AE15-D4DC04A6985C}" presName="connTx" presStyleLbl="parChTrans1D2" presStyleIdx="1" presStyleCnt="6"/>
      <dgm:spPr/>
    </dgm:pt>
    <dgm:pt modelId="{79102FA0-7D06-4484-AA8F-1549A4E97ACD}" type="pres">
      <dgm:prSet presAssocID="{1561C596-6EEE-4ABB-BE19-0477DA59DD22}" presName="root2" presStyleCnt="0"/>
      <dgm:spPr/>
    </dgm:pt>
    <dgm:pt modelId="{F6B2387B-5E8E-4E6A-ACBC-D65D3F70B6D0}" type="pres">
      <dgm:prSet presAssocID="{1561C596-6EEE-4ABB-BE19-0477DA59DD22}" presName="LevelTwoTextNode" presStyleLbl="node2" presStyleIdx="1" presStyleCnt="6">
        <dgm:presLayoutVars>
          <dgm:chPref val="3"/>
        </dgm:presLayoutVars>
      </dgm:prSet>
      <dgm:spPr/>
    </dgm:pt>
    <dgm:pt modelId="{45F51EBC-C9E1-4831-AD1C-C0DD8E439F58}" type="pres">
      <dgm:prSet presAssocID="{1561C596-6EEE-4ABB-BE19-0477DA59DD22}" presName="level3hierChild" presStyleCnt="0"/>
      <dgm:spPr/>
    </dgm:pt>
    <dgm:pt modelId="{FA55CBB2-2503-4FF7-B6E5-EE8D2403523C}" type="pres">
      <dgm:prSet presAssocID="{83F5FD06-67D5-4D48-944F-47261D175A30}" presName="conn2-1" presStyleLbl="parChTrans1D3" presStyleIdx="1" presStyleCnt="6"/>
      <dgm:spPr/>
    </dgm:pt>
    <dgm:pt modelId="{39CAA8EE-5141-4847-A2D3-5CA38A856D89}" type="pres">
      <dgm:prSet presAssocID="{83F5FD06-67D5-4D48-944F-47261D175A30}" presName="connTx" presStyleLbl="parChTrans1D3" presStyleIdx="1" presStyleCnt="6"/>
      <dgm:spPr/>
    </dgm:pt>
    <dgm:pt modelId="{90ACFAF7-F98A-4655-A48C-B4F0AFA3468C}" type="pres">
      <dgm:prSet presAssocID="{34251DB4-5B21-461B-87AA-5BB0FBFF7AEC}" presName="root2" presStyleCnt="0"/>
      <dgm:spPr/>
    </dgm:pt>
    <dgm:pt modelId="{6569E73E-9543-44E0-9204-2858CC85C129}" type="pres">
      <dgm:prSet presAssocID="{34251DB4-5B21-461B-87AA-5BB0FBFF7AEC}" presName="LevelTwoTextNode" presStyleLbl="node3" presStyleIdx="1" presStyleCnt="6" custScaleX="172491">
        <dgm:presLayoutVars>
          <dgm:chPref val="3"/>
        </dgm:presLayoutVars>
      </dgm:prSet>
      <dgm:spPr/>
    </dgm:pt>
    <dgm:pt modelId="{15A5BD57-523E-4D3D-B42D-8AB15287D254}" type="pres">
      <dgm:prSet presAssocID="{34251DB4-5B21-461B-87AA-5BB0FBFF7AEC}" presName="level3hierChild" presStyleCnt="0"/>
      <dgm:spPr/>
    </dgm:pt>
    <dgm:pt modelId="{68407091-83B5-49B7-99E3-7404E8DB3677}" type="pres">
      <dgm:prSet presAssocID="{65679380-2556-498E-B036-63D60D2E549D}" presName="conn2-1" presStyleLbl="parChTrans1D2" presStyleIdx="2" presStyleCnt="6"/>
      <dgm:spPr/>
    </dgm:pt>
    <dgm:pt modelId="{94A603ED-2DEC-45B0-8DCD-726332B5C5D1}" type="pres">
      <dgm:prSet presAssocID="{65679380-2556-498E-B036-63D60D2E549D}" presName="connTx" presStyleLbl="parChTrans1D2" presStyleIdx="2" presStyleCnt="6"/>
      <dgm:spPr/>
    </dgm:pt>
    <dgm:pt modelId="{81669256-B250-4DE9-BE3B-5B4E669AF305}" type="pres">
      <dgm:prSet presAssocID="{14479DCD-EE67-4B97-BBE9-1A956CF80F0E}" presName="root2" presStyleCnt="0"/>
      <dgm:spPr/>
    </dgm:pt>
    <dgm:pt modelId="{E559F83C-BA01-4E13-9F97-72947FD3C7DA}" type="pres">
      <dgm:prSet presAssocID="{14479DCD-EE67-4B97-BBE9-1A956CF80F0E}" presName="LevelTwoTextNode" presStyleLbl="node2" presStyleIdx="2" presStyleCnt="6">
        <dgm:presLayoutVars>
          <dgm:chPref val="3"/>
        </dgm:presLayoutVars>
      </dgm:prSet>
      <dgm:spPr/>
    </dgm:pt>
    <dgm:pt modelId="{9C56CD8F-30ED-4492-8E41-5E4C6EE0C671}" type="pres">
      <dgm:prSet presAssocID="{14479DCD-EE67-4B97-BBE9-1A956CF80F0E}" presName="level3hierChild" presStyleCnt="0"/>
      <dgm:spPr/>
    </dgm:pt>
    <dgm:pt modelId="{104542F9-6298-4DEA-941E-9B7B80BD88A8}" type="pres">
      <dgm:prSet presAssocID="{C87ADD63-8AFE-42B5-88A8-668A65D39B1E}" presName="conn2-1" presStyleLbl="parChTrans1D3" presStyleIdx="2" presStyleCnt="6"/>
      <dgm:spPr/>
    </dgm:pt>
    <dgm:pt modelId="{C8E2EBE6-71A0-4C0A-95F9-55948AE405A6}" type="pres">
      <dgm:prSet presAssocID="{C87ADD63-8AFE-42B5-88A8-668A65D39B1E}" presName="connTx" presStyleLbl="parChTrans1D3" presStyleIdx="2" presStyleCnt="6"/>
      <dgm:spPr/>
    </dgm:pt>
    <dgm:pt modelId="{60418E9B-1868-4F30-836A-109C8482EE0E}" type="pres">
      <dgm:prSet presAssocID="{07522125-0281-4085-97F7-EFD94FA0CAB3}" presName="root2" presStyleCnt="0"/>
      <dgm:spPr/>
    </dgm:pt>
    <dgm:pt modelId="{3CB36626-127D-4976-96D5-C7B5868019B0}" type="pres">
      <dgm:prSet presAssocID="{07522125-0281-4085-97F7-EFD94FA0CAB3}" presName="LevelTwoTextNode" presStyleLbl="node3" presStyleIdx="2" presStyleCnt="6" custScaleX="172468">
        <dgm:presLayoutVars>
          <dgm:chPref val="3"/>
        </dgm:presLayoutVars>
      </dgm:prSet>
      <dgm:spPr/>
    </dgm:pt>
    <dgm:pt modelId="{666D16ED-A336-4898-8D7E-D1A2128309A3}" type="pres">
      <dgm:prSet presAssocID="{07522125-0281-4085-97F7-EFD94FA0CAB3}" presName="level3hierChild" presStyleCnt="0"/>
      <dgm:spPr/>
    </dgm:pt>
    <dgm:pt modelId="{0B45A950-45DD-466F-B9FE-E3D53FE37023}" type="pres">
      <dgm:prSet presAssocID="{E4AFE5A4-A320-46BC-B19D-1F3CAC4DC8AB}" presName="conn2-1" presStyleLbl="parChTrans1D2" presStyleIdx="3" presStyleCnt="6"/>
      <dgm:spPr/>
    </dgm:pt>
    <dgm:pt modelId="{D1BAEF2D-9E78-4DB5-B19C-D39CF0B16D14}" type="pres">
      <dgm:prSet presAssocID="{E4AFE5A4-A320-46BC-B19D-1F3CAC4DC8AB}" presName="connTx" presStyleLbl="parChTrans1D2" presStyleIdx="3" presStyleCnt="6"/>
      <dgm:spPr/>
    </dgm:pt>
    <dgm:pt modelId="{1F0F90F6-1951-4122-A671-9E7953868C7E}" type="pres">
      <dgm:prSet presAssocID="{85C0444B-AA4D-415C-9AFF-CAFCA16002C5}" presName="root2" presStyleCnt="0"/>
      <dgm:spPr/>
    </dgm:pt>
    <dgm:pt modelId="{CE22E0E0-0923-40A8-8955-38E8562194C6}" type="pres">
      <dgm:prSet presAssocID="{85C0444B-AA4D-415C-9AFF-CAFCA16002C5}" presName="LevelTwoTextNode" presStyleLbl="node2" presStyleIdx="3" presStyleCnt="6">
        <dgm:presLayoutVars>
          <dgm:chPref val="3"/>
        </dgm:presLayoutVars>
      </dgm:prSet>
      <dgm:spPr/>
    </dgm:pt>
    <dgm:pt modelId="{FA5C47C3-C44D-4AC9-B8F0-62C63B1E4DF7}" type="pres">
      <dgm:prSet presAssocID="{85C0444B-AA4D-415C-9AFF-CAFCA16002C5}" presName="level3hierChild" presStyleCnt="0"/>
      <dgm:spPr/>
    </dgm:pt>
    <dgm:pt modelId="{A24F0554-AAA3-4908-9899-61DD983B9A31}" type="pres">
      <dgm:prSet presAssocID="{790FE315-7C9F-48AB-B7EF-AC1F5A559D3A}" presName="conn2-1" presStyleLbl="parChTrans1D3" presStyleIdx="3" presStyleCnt="6"/>
      <dgm:spPr/>
    </dgm:pt>
    <dgm:pt modelId="{5F25B7A9-C3D3-48B0-B8ED-00EF9AC2908B}" type="pres">
      <dgm:prSet presAssocID="{790FE315-7C9F-48AB-B7EF-AC1F5A559D3A}" presName="connTx" presStyleLbl="parChTrans1D3" presStyleIdx="3" presStyleCnt="6"/>
      <dgm:spPr/>
    </dgm:pt>
    <dgm:pt modelId="{9CC138F2-F693-42AD-B695-0CFD66C6D051}" type="pres">
      <dgm:prSet presAssocID="{4454C024-8A9C-4532-BBB6-167E44C2DF82}" presName="root2" presStyleCnt="0"/>
      <dgm:spPr/>
    </dgm:pt>
    <dgm:pt modelId="{60930C77-B1F9-4AB5-A4F7-DB462A25FCF7}" type="pres">
      <dgm:prSet presAssocID="{4454C024-8A9C-4532-BBB6-167E44C2DF82}" presName="LevelTwoTextNode" presStyleLbl="node3" presStyleIdx="3" presStyleCnt="6" custScaleX="172468">
        <dgm:presLayoutVars>
          <dgm:chPref val="3"/>
        </dgm:presLayoutVars>
      </dgm:prSet>
      <dgm:spPr/>
    </dgm:pt>
    <dgm:pt modelId="{A609A1E4-D30E-4628-A589-34BE003205FE}" type="pres">
      <dgm:prSet presAssocID="{4454C024-8A9C-4532-BBB6-167E44C2DF82}" presName="level3hierChild" presStyleCnt="0"/>
      <dgm:spPr/>
    </dgm:pt>
    <dgm:pt modelId="{A8A4EF02-CC74-4923-9E58-EB20B542BE83}" type="pres">
      <dgm:prSet presAssocID="{3F153AC4-8292-4C3A-BDFC-7CE977557119}" presName="conn2-1" presStyleLbl="parChTrans1D2" presStyleIdx="4" presStyleCnt="6"/>
      <dgm:spPr/>
    </dgm:pt>
    <dgm:pt modelId="{E978ED61-0C28-4BCC-9C88-BA56664A8F21}" type="pres">
      <dgm:prSet presAssocID="{3F153AC4-8292-4C3A-BDFC-7CE977557119}" presName="connTx" presStyleLbl="parChTrans1D2" presStyleIdx="4" presStyleCnt="6"/>
      <dgm:spPr/>
    </dgm:pt>
    <dgm:pt modelId="{FF0DE27B-2CA8-4540-8979-383BD8A03FF1}" type="pres">
      <dgm:prSet presAssocID="{0FE6A4E2-3E84-4F11-B320-0EF22B9C5143}" presName="root2" presStyleCnt="0"/>
      <dgm:spPr/>
    </dgm:pt>
    <dgm:pt modelId="{4414794D-20FC-4D29-B299-4A543A3CD711}" type="pres">
      <dgm:prSet presAssocID="{0FE6A4E2-3E84-4F11-B320-0EF22B9C5143}" presName="LevelTwoTextNode" presStyleLbl="node2" presStyleIdx="4" presStyleCnt="6">
        <dgm:presLayoutVars>
          <dgm:chPref val="3"/>
        </dgm:presLayoutVars>
      </dgm:prSet>
      <dgm:spPr/>
    </dgm:pt>
    <dgm:pt modelId="{35288C81-1096-4280-99A9-B17E5A7A3034}" type="pres">
      <dgm:prSet presAssocID="{0FE6A4E2-3E84-4F11-B320-0EF22B9C5143}" presName="level3hierChild" presStyleCnt="0"/>
      <dgm:spPr/>
    </dgm:pt>
    <dgm:pt modelId="{9F00711A-76AC-46EF-8B0B-68D6EC068A4C}" type="pres">
      <dgm:prSet presAssocID="{E9ED99CD-2C85-41F1-8BAB-53A05777C6A1}" presName="conn2-1" presStyleLbl="parChTrans1D3" presStyleIdx="4" presStyleCnt="6"/>
      <dgm:spPr/>
    </dgm:pt>
    <dgm:pt modelId="{92E85911-8904-4BFE-AD08-AA81D6056D8D}" type="pres">
      <dgm:prSet presAssocID="{E9ED99CD-2C85-41F1-8BAB-53A05777C6A1}" presName="connTx" presStyleLbl="parChTrans1D3" presStyleIdx="4" presStyleCnt="6"/>
      <dgm:spPr/>
    </dgm:pt>
    <dgm:pt modelId="{84F35579-E7CF-413A-97AE-BCB9F9C6789E}" type="pres">
      <dgm:prSet presAssocID="{54E755C4-24F6-4687-A91C-0DA2D279E6F9}" presName="root2" presStyleCnt="0"/>
      <dgm:spPr/>
    </dgm:pt>
    <dgm:pt modelId="{BB1B922B-A10F-4C5B-B732-65919102DC88}" type="pres">
      <dgm:prSet presAssocID="{54E755C4-24F6-4687-A91C-0DA2D279E6F9}" presName="LevelTwoTextNode" presStyleLbl="node3" presStyleIdx="4" presStyleCnt="6" custScaleX="172468">
        <dgm:presLayoutVars>
          <dgm:chPref val="3"/>
        </dgm:presLayoutVars>
      </dgm:prSet>
      <dgm:spPr/>
    </dgm:pt>
    <dgm:pt modelId="{F81A1E9D-B03F-4D0F-852D-960345C340E8}" type="pres">
      <dgm:prSet presAssocID="{54E755C4-24F6-4687-A91C-0DA2D279E6F9}" presName="level3hierChild" presStyleCnt="0"/>
      <dgm:spPr/>
    </dgm:pt>
    <dgm:pt modelId="{C632AB1D-7387-4F69-8169-214488875B53}" type="pres">
      <dgm:prSet presAssocID="{4B37D42C-942C-449A-A7B5-5E54DC65DF06}" presName="conn2-1" presStyleLbl="parChTrans1D2" presStyleIdx="5" presStyleCnt="6"/>
      <dgm:spPr/>
    </dgm:pt>
    <dgm:pt modelId="{00800EB9-A1C3-4A13-A547-B7035F337C81}" type="pres">
      <dgm:prSet presAssocID="{4B37D42C-942C-449A-A7B5-5E54DC65DF06}" presName="connTx" presStyleLbl="parChTrans1D2" presStyleIdx="5" presStyleCnt="6"/>
      <dgm:spPr/>
    </dgm:pt>
    <dgm:pt modelId="{CF034EC2-32B9-431A-A31A-F957519D483A}" type="pres">
      <dgm:prSet presAssocID="{4C477935-C143-400B-9E7E-6A733BB78FD4}" presName="root2" presStyleCnt="0"/>
      <dgm:spPr/>
    </dgm:pt>
    <dgm:pt modelId="{A2D8933A-A601-42C2-B005-F277A827FD88}" type="pres">
      <dgm:prSet presAssocID="{4C477935-C143-400B-9E7E-6A733BB78FD4}" presName="LevelTwoTextNode" presStyleLbl="node2" presStyleIdx="5" presStyleCnt="6">
        <dgm:presLayoutVars>
          <dgm:chPref val="3"/>
        </dgm:presLayoutVars>
      </dgm:prSet>
      <dgm:spPr/>
    </dgm:pt>
    <dgm:pt modelId="{F7D4C4F3-D8AA-4C28-B5CD-CD14B4C3D8CD}" type="pres">
      <dgm:prSet presAssocID="{4C477935-C143-400B-9E7E-6A733BB78FD4}" presName="level3hierChild" presStyleCnt="0"/>
      <dgm:spPr/>
    </dgm:pt>
    <dgm:pt modelId="{1E935D11-F058-4D50-82D3-953A30E41C2E}" type="pres">
      <dgm:prSet presAssocID="{DF9B5A77-C80B-4014-9E5C-0200589EAA91}" presName="conn2-1" presStyleLbl="parChTrans1D3" presStyleIdx="5" presStyleCnt="6"/>
      <dgm:spPr/>
    </dgm:pt>
    <dgm:pt modelId="{AB437171-81E7-4F96-8CB8-7AFA32EECA2F}" type="pres">
      <dgm:prSet presAssocID="{DF9B5A77-C80B-4014-9E5C-0200589EAA91}" presName="connTx" presStyleLbl="parChTrans1D3" presStyleIdx="5" presStyleCnt="6"/>
      <dgm:spPr/>
    </dgm:pt>
    <dgm:pt modelId="{E9884666-C47C-4858-8647-34184B39247E}" type="pres">
      <dgm:prSet presAssocID="{C723D319-6F55-4535-84C7-70784DFFCE30}" presName="root2" presStyleCnt="0"/>
      <dgm:spPr/>
    </dgm:pt>
    <dgm:pt modelId="{ED2AB8E5-7CD3-45F3-B0F8-B2B26DCEEEE7}" type="pres">
      <dgm:prSet presAssocID="{C723D319-6F55-4535-84C7-70784DFFCE30}" presName="LevelTwoTextNode" presStyleLbl="node3" presStyleIdx="5" presStyleCnt="6" custScaleX="172468">
        <dgm:presLayoutVars>
          <dgm:chPref val="3"/>
        </dgm:presLayoutVars>
      </dgm:prSet>
      <dgm:spPr/>
    </dgm:pt>
    <dgm:pt modelId="{61DE702A-E806-4B5B-85BD-E17B7FB55E49}" type="pres">
      <dgm:prSet presAssocID="{C723D319-6F55-4535-84C7-70784DFFCE30}" presName="level3hierChild" presStyleCnt="0"/>
      <dgm:spPr/>
    </dgm:pt>
  </dgm:ptLst>
  <dgm:cxnLst>
    <dgm:cxn modelId="{BC000A04-F41C-4641-895F-422111D264A9}" srcId="{530507AB-19D3-4606-9834-F315987DBCC2}" destId="{85C0444B-AA4D-415C-9AFF-CAFCA16002C5}" srcOrd="3" destOrd="0" parTransId="{E4AFE5A4-A320-46BC-B19D-1F3CAC4DC8AB}" sibTransId="{D5524463-890A-4F1A-B818-485A17DA6D56}"/>
    <dgm:cxn modelId="{9C2DE204-A833-416D-816F-A8FFAD30F17E}" type="presOf" srcId="{C87ADD63-8AFE-42B5-88A8-668A65D39B1E}" destId="{C8E2EBE6-71A0-4C0A-95F9-55948AE405A6}" srcOrd="1" destOrd="0" presId="urn:microsoft.com/office/officeart/2008/layout/HorizontalMultiLevelHierarchy"/>
    <dgm:cxn modelId="{6D7A1D0F-B48B-4CEE-92E2-940D8DDE3DD7}" type="presOf" srcId="{F975D7F6-CE14-4745-AE15-D4DC04A6985C}" destId="{E2DEC8E7-6B06-4A18-8057-81A892D1CF5A}" srcOrd="1" destOrd="0" presId="urn:microsoft.com/office/officeart/2008/layout/HorizontalMultiLevelHierarchy"/>
    <dgm:cxn modelId="{1BBF200F-6693-483C-A19D-D66E8A6E1CA5}" type="presOf" srcId="{83F5FD06-67D5-4D48-944F-47261D175A30}" destId="{FA55CBB2-2503-4FF7-B6E5-EE8D2403523C}" srcOrd="0" destOrd="0" presId="urn:microsoft.com/office/officeart/2008/layout/HorizontalMultiLevelHierarchy"/>
    <dgm:cxn modelId="{3B368413-EFEC-407D-825F-3DBAC3D6969E}" type="presOf" srcId="{C723D319-6F55-4535-84C7-70784DFFCE30}" destId="{ED2AB8E5-7CD3-45F3-B0F8-B2B26DCEEEE7}" srcOrd="0" destOrd="0" presId="urn:microsoft.com/office/officeart/2008/layout/HorizontalMultiLevelHierarchy"/>
    <dgm:cxn modelId="{B7C59314-0D59-49D6-8381-F1C8AA9F54B5}" srcId="{530507AB-19D3-4606-9834-F315987DBCC2}" destId="{0AC86549-BCCD-474C-B41F-2716507A22F0}" srcOrd="0" destOrd="0" parTransId="{0C04E7F1-51A8-4045-974A-397138C609D2}" sibTransId="{2B86BAC1-42F3-43B5-A5DA-83C16549C6BD}"/>
    <dgm:cxn modelId="{5AB10B17-73CF-4C87-854E-9E8484741BA5}" type="presOf" srcId="{83F5FD06-67D5-4D48-944F-47261D175A30}" destId="{39CAA8EE-5141-4847-A2D3-5CA38A856D89}" srcOrd="1" destOrd="0" presId="urn:microsoft.com/office/officeart/2008/layout/HorizontalMultiLevelHierarchy"/>
    <dgm:cxn modelId="{68EABE17-CB8D-41F8-84AA-C944FA508C84}" type="presOf" srcId="{0C04E7F1-51A8-4045-974A-397138C609D2}" destId="{FDD84C7F-7788-484F-B28B-DEEAFB6146AB}" srcOrd="0" destOrd="0" presId="urn:microsoft.com/office/officeart/2008/layout/HorizontalMultiLevelHierarchy"/>
    <dgm:cxn modelId="{BF0F9718-7100-46D7-BDBD-02394EA6C28E}" type="presOf" srcId="{0AC86549-BCCD-474C-B41F-2716507A22F0}" destId="{6104850C-4B3C-40EB-AC57-D93E11B7C88C}" srcOrd="0" destOrd="0" presId="urn:microsoft.com/office/officeart/2008/layout/HorizontalMultiLevelHierarchy"/>
    <dgm:cxn modelId="{8702131A-E22A-4F3D-8759-64F34159E7AA}" type="presOf" srcId="{3F153AC4-8292-4C3A-BDFC-7CE977557119}" destId="{E978ED61-0C28-4BCC-9C88-BA56664A8F21}" srcOrd="1" destOrd="0" presId="urn:microsoft.com/office/officeart/2008/layout/HorizontalMultiLevelHierarchy"/>
    <dgm:cxn modelId="{DB27CB2E-7D06-4C2D-B1AA-660600297CA4}" type="presOf" srcId="{530507AB-19D3-4606-9834-F315987DBCC2}" destId="{A258DAB2-0F7A-4F2F-AC1C-285C35D14466}" srcOrd="0" destOrd="0" presId="urn:microsoft.com/office/officeart/2008/layout/HorizontalMultiLevelHierarchy"/>
    <dgm:cxn modelId="{9637A12F-0896-4557-838E-9F9476F39DAC}" type="presOf" srcId="{E9ED99CD-2C85-41F1-8BAB-53A05777C6A1}" destId="{9F00711A-76AC-46EF-8B0B-68D6EC068A4C}" srcOrd="0" destOrd="0" presId="urn:microsoft.com/office/officeart/2008/layout/HorizontalMultiLevelHierarchy"/>
    <dgm:cxn modelId="{66492B31-F9F8-41B4-ACE7-672E129F9912}" type="presOf" srcId="{65679380-2556-498E-B036-63D60D2E549D}" destId="{68407091-83B5-49B7-99E3-7404E8DB3677}" srcOrd="0" destOrd="0" presId="urn:microsoft.com/office/officeart/2008/layout/HorizontalMultiLevelHierarchy"/>
    <dgm:cxn modelId="{6E5FD132-958D-4C73-91BF-3ED7043E1CF6}" type="presOf" srcId="{65679380-2556-498E-B036-63D60D2E549D}" destId="{94A603ED-2DEC-45B0-8DCD-726332B5C5D1}" srcOrd="1" destOrd="0" presId="urn:microsoft.com/office/officeart/2008/layout/HorizontalMultiLevelHierarchy"/>
    <dgm:cxn modelId="{4D0DE263-B864-4EEC-B718-DB8212A9D91E}" type="presOf" srcId="{FEF68976-1DFD-4AAC-8799-1D0B04A1DA87}" destId="{22A31DA1-17C0-412B-9AD3-45E493B5BAA6}" srcOrd="0" destOrd="0" presId="urn:microsoft.com/office/officeart/2008/layout/HorizontalMultiLevelHierarchy"/>
    <dgm:cxn modelId="{49620565-1DBE-49ED-862E-CF6EBF6C4691}" type="presOf" srcId="{E9ED99CD-2C85-41F1-8BAB-53A05777C6A1}" destId="{92E85911-8904-4BFE-AD08-AA81D6056D8D}" srcOrd="1" destOrd="0" presId="urn:microsoft.com/office/officeart/2008/layout/HorizontalMultiLevelHierarchy"/>
    <dgm:cxn modelId="{330F6C65-D3F8-4904-A957-9F5E1D51566D}" srcId="{0FE6A4E2-3E84-4F11-B320-0EF22B9C5143}" destId="{54E755C4-24F6-4687-A91C-0DA2D279E6F9}" srcOrd="0" destOrd="0" parTransId="{E9ED99CD-2C85-41F1-8BAB-53A05777C6A1}" sibTransId="{CE23B469-FAA7-4807-9833-622218B00852}"/>
    <dgm:cxn modelId="{A4530D46-7D0D-484F-A9AB-498F8A1C3589}" type="presOf" srcId="{E678482E-33BB-4757-AF9E-2E3D25F5A6A2}" destId="{2651CF0F-F0BC-464A-B020-4D31A2C1438E}" srcOrd="1" destOrd="0" presId="urn:microsoft.com/office/officeart/2008/layout/HorizontalMultiLevelHierarchy"/>
    <dgm:cxn modelId="{4BDE1446-836D-4632-9CE2-414080C7AE91}" type="presOf" srcId="{07522125-0281-4085-97F7-EFD94FA0CAB3}" destId="{3CB36626-127D-4976-96D5-C7B5868019B0}" srcOrd="0" destOrd="0" presId="urn:microsoft.com/office/officeart/2008/layout/HorizontalMultiLevelHierarchy"/>
    <dgm:cxn modelId="{2B40D846-D12D-440E-817E-C3C739F928F5}" type="presOf" srcId="{4C477935-C143-400B-9E7E-6A733BB78FD4}" destId="{A2D8933A-A601-42C2-B005-F277A827FD88}" srcOrd="0" destOrd="0" presId="urn:microsoft.com/office/officeart/2008/layout/HorizontalMultiLevelHierarchy"/>
    <dgm:cxn modelId="{DBC4CE49-9D56-46D6-AC51-6CB8DE9112A3}" srcId="{0AC86549-BCCD-474C-B41F-2716507A22F0}" destId="{A63EFB19-F884-4A89-A38C-23F7A0A01D98}" srcOrd="0" destOrd="0" parTransId="{E678482E-33BB-4757-AF9E-2E3D25F5A6A2}" sibTransId="{85E4B2D8-9752-4813-9940-86240062856D}"/>
    <dgm:cxn modelId="{EDD68B4B-0615-4399-AF4B-1BF38BFA0867}" srcId="{530507AB-19D3-4606-9834-F315987DBCC2}" destId="{14479DCD-EE67-4B97-BBE9-1A956CF80F0E}" srcOrd="2" destOrd="0" parTransId="{65679380-2556-498E-B036-63D60D2E549D}" sibTransId="{DCD1E351-70D2-41AD-94C8-87E217B99567}"/>
    <dgm:cxn modelId="{B5E6E86C-E646-49BA-B646-409A0F251C7D}" type="presOf" srcId="{790FE315-7C9F-48AB-B7EF-AC1F5A559D3A}" destId="{5F25B7A9-C3D3-48B0-B8ED-00EF9AC2908B}" srcOrd="1" destOrd="0" presId="urn:microsoft.com/office/officeart/2008/layout/HorizontalMultiLevelHierarchy"/>
    <dgm:cxn modelId="{7482AC59-121A-4F76-BFEF-5CB5A7A6C1FC}" type="presOf" srcId="{4B37D42C-942C-449A-A7B5-5E54DC65DF06}" destId="{00800EB9-A1C3-4A13-A547-B7035F337C81}" srcOrd="1" destOrd="0" presId="urn:microsoft.com/office/officeart/2008/layout/HorizontalMultiLevelHierarchy"/>
    <dgm:cxn modelId="{51648A7C-5F8C-4AE5-9FD9-C974C364E936}" type="presOf" srcId="{F975D7F6-CE14-4745-AE15-D4DC04A6985C}" destId="{E539DC5D-6512-4D3A-AA3E-9E2027F9842B}" srcOrd="0" destOrd="0" presId="urn:microsoft.com/office/officeart/2008/layout/HorizontalMultiLevelHierarchy"/>
    <dgm:cxn modelId="{1A345880-6591-4B2D-BCAA-2D01FA5218C9}" type="presOf" srcId="{54E755C4-24F6-4687-A91C-0DA2D279E6F9}" destId="{BB1B922B-A10F-4C5B-B732-65919102DC88}" srcOrd="0" destOrd="0" presId="urn:microsoft.com/office/officeart/2008/layout/HorizontalMultiLevelHierarchy"/>
    <dgm:cxn modelId="{5B33F581-2A73-4931-80A4-F257221F6E90}" srcId="{FEF68976-1DFD-4AAC-8799-1D0B04A1DA87}" destId="{530507AB-19D3-4606-9834-F315987DBCC2}" srcOrd="0" destOrd="0" parTransId="{5A619F0E-2B9B-4EC0-B3D0-38D0AD531488}" sibTransId="{198F961D-7EDF-4BB7-842E-77D167226A04}"/>
    <dgm:cxn modelId="{B2612783-C845-4D0D-AAA5-DC26C62A4597}" type="presOf" srcId="{1561C596-6EEE-4ABB-BE19-0477DA59DD22}" destId="{F6B2387B-5E8E-4E6A-ACBC-D65D3F70B6D0}" srcOrd="0" destOrd="0" presId="urn:microsoft.com/office/officeart/2008/layout/HorizontalMultiLevelHierarchy"/>
    <dgm:cxn modelId="{8B4C1486-B671-4378-B7FF-FDF5FA334E42}" srcId="{530507AB-19D3-4606-9834-F315987DBCC2}" destId="{1561C596-6EEE-4ABB-BE19-0477DA59DD22}" srcOrd="1" destOrd="0" parTransId="{F975D7F6-CE14-4745-AE15-D4DC04A6985C}" sibTransId="{248CF386-242D-45CE-BC8F-8479EEAAD5A4}"/>
    <dgm:cxn modelId="{F9795F89-1FC6-4911-973D-339B7145B2EA}" type="presOf" srcId="{A63EFB19-F884-4A89-A38C-23F7A0A01D98}" destId="{953F4356-1C1B-47EA-A91E-23598ED325CC}" srcOrd="0" destOrd="0" presId="urn:microsoft.com/office/officeart/2008/layout/HorizontalMultiLevelHierarchy"/>
    <dgm:cxn modelId="{2734108C-2A09-4BD6-9F2E-FAC08CA1CB7C}" type="presOf" srcId="{14479DCD-EE67-4B97-BBE9-1A956CF80F0E}" destId="{E559F83C-BA01-4E13-9F97-72947FD3C7DA}" srcOrd="0" destOrd="0" presId="urn:microsoft.com/office/officeart/2008/layout/HorizontalMultiLevelHierarchy"/>
    <dgm:cxn modelId="{441D9E90-6D50-43ED-9DA4-3DFEAF461ADC}" type="presOf" srcId="{85C0444B-AA4D-415C-9AFF-CAFCA16002C5}" destId="{CE22E0E0-0923-40A8-8955-38E8562194C6}" srcOrd="0" destOrd="0" presId="urn:microsoft.com/office/officeart/2008/layout/HorizontalMultiLevelHierarchy"/>
    <dgm:cxn modelId="{F5247497-F5F6-4F0F-BD50-D20F8459BDA7}" type="presOf" srcId="{34251DB4-5B21-461B-87AA-5BB0FBFF7AEC}" destId="{6569E73E-9543-44E0-9204-2858CC85C129}" srcOrd="0" destOrd="0" presId="urn:microsoft.com/office/officeart/2008/layout/HorizontalMultiLevelHierarchy"/>
    <dgm:cxn modelId="{1C765699-0B88-4113-A3CA-E8F7F06245D0}" type="presOf" srcId="{0C04E7F1-51A8-4045-974A-397138C609D2}" destId="{64129635-7F66-49E9-8057-ABC69CB3E5A6}" srcOrd="1" destOrd="0" presId="urn:microsoft.com/office/officeart/2008/layout/HorizontalMultiLevelHierarchy"/>
    <dgm:cxn modelId="{10A65EA7-A419-4BDB-915E-833EC513FC5A}" type="presOf" srcId="{E678482E-33BB-4757-AF9E-2E3D25F5A6A2}" destId="{3424A2F5-E36D-4AC6-BFBA-FE3E642383DF}" srcOrd="0" destOrd="0" presId="urn:microsoft.com/office/officeart/2008/layout/HorizontalMultiLevelHierarchy"/>
    <dgm:cxn modelId="{F36714AE-7BD7-4208-AFFF-65585E3372D9}" srcId="{14479DCD-EE67-4B97-BBE9-1A956CF80F0E}" destId="{07522125-0281-4085-97F7-EFD94FA0CAB3}" srcOrd="0" destOrd="0" parTransId="{C87ADD63-8AFE-42B5-88A8-668A65D39B1E}" sibTransId="{E9E344ED-8127-4599-B527-98D7A33B1FDB}"/>
    <dgm:cxn modelId="{D42626AE-FA23-4872-830E-34FFB3FD7902}" srcId="{1561C596-6EEE-4ABB-BE19-0477DA59DD22}" destId="{34251DB4-5B21-461B-87AA-5BB0FBFF7AEC}" srcOrd="0" destOrd="0" parTransId="{83F5FD06-67D5-4D48-944F-47261D175A30}" sibTransId="{E6485A08-23DC-4C60-9F70-E3FDE4FBF84B}"/>
    <dgm:cxn modelId="{CFE9D9BC-272F-45AB-82CE-4A1EA1C38166}" srcId="{85C0444B-AA4D-415C-9AFF-CAFCA16002C5}" destId="{4454C024-8A9C-4532-BBB6-167E44C2DF82}" srcOrd="0" destOrd="0" parTransId="{790FE315-7C9F-48AB-B7EF-AC1F5A559D3A}" sibTransId="{DAAC5CBC-7780-4CDB-9B9F-55E61B4C217E}"/>
    <dgm:cxn modelId="{8E4E66BD-FC66-437C-8108-7B253E380760}" type="presOf" srcId="{C87ADD63-8AFE-42B5-88A8-668A65D39B1E}" destId="{104542F9-6298-4DEA-941E-9B7B80BD88A8}" srcOrd="0" destOrd="0" presId="urn:microsoft.com/office/officeart/2008/layout/HorizontalMultiLevelHierarchy"/>
    <dgm:cxn modelId="{31362ACD-7616-4492-A1A6-6D48BA0F38CF}" type="presOf" srcId="{0FE6A4E2-3E84-4F11-B320-0EF22B9C5143}" destId="{4414794D-20FC-4D29-B299-4A543A3CD711}" srcOrd="0" destOrd="0" presId="urn:microsoft.com/office/officeart/2008/layout/HorizontalMultiLevelHierarchy"/>
    <dgm:cxn modelId="{9C041CD3-DBB9-4440-9DF3-6804965A4870}" type="presOf" srcId="{DF9B5A77-C80B-4014-9E5C-0200589EAA91}" destId="{1E935D11-F058-4D50-82D3-953A30E41C2E}" srcOrd="0" destOrd="0" presId="urn:microsoft.com/office/officeart/2008/layout/HorizontalMultiLevelHierarchy"/>
    <dgm:cxn modelId="{69F53DD5-7569-48AC-8441-B5AE21212E87}" type="presOf" srcId="{4454C024-8A9C-4532-BBB6-167E44C2DF82}" destId="{60930C77-B1F9-4AB5-A4F7-DB462A25FCF7}" srcOrd="0" destOrd="0" presId="urn:microsoft.com/office/officeart/2008/layout/HorizontalMultiLevelHierarchy"/>
    <dgm:cxn modelId="{D35A42D5-7CF0-448D-B63F-8AB3506022E8}" type="presOf" srcId="{E4AFE5A4-A320-46BC-B19D-1F3CAC4DC8AB}" destId="{D1BAEF2D-9E78-4DB5-B19C-D39CF0B16D14}" srcOrd="1" destOrd="0" presId="urn:microsoft.com/office/officeart/2008/layout/HorizontalMultiLevelHierarchy"/>
    <dgm:cxn modelId="{B0B073D8-A004-46E5-A43C-D8574EC37BC6}" type="presOf" srcId="{4B37D42C-942C-449A-A7B5-5E54DC65DF06}" destId="{C632AB1D-7387-4F69-8169-214488875B53}" srcOrd="0" destOrd="0" presId="urn:microsoft.com/office/officeart/2008/layout/HorizontalMultiLevelHierarchy"/>
    <dgm:cxn modelId="{D26A32DF-B2A5-41F2-90DE-0FEC4BFD02E0}" srcId="{530507AB-19D3-4606-9834-F315987DBCC2}" destId="{4C477935-C143-400B-9E7E-6A733BB78FD4}" srcOrd="5" destOrd="0" parTransId="{4B37D42C-942C-449A-A7B5-5E54DC65DF06}" sibTransId="{E17EB87E-850B-42D1-9E3A-F99EFA319E49}"/>
    <dgm:cxn modelId="{F64DACEA-8377-423D-B04E-FFD76392D666}" type="presOf" srcId="{DF9B5A77-C80B-4014-9E5C-0200589EAA91}" destId="{AB437171-81E7-4F96-8CB8-7AFA32EECA2F}" srcOrd="1" destOrd="0" presId="urn:microsoft.com/office/officeart/2008/layout/HorizontalMultiLevelHierarchy"/>
    <dgm:cxn modelId="{EE9F76EE-5931-4C88-8DE7-4E7E5563331D}" srcId="{530507AB-19D3-4606-9834-F315987DBCC2}" destId="{0FE6A4E2-3E84-4F11-B320-0EF22B9C5143}" srcOrd="4" destOrd="0" parTransId="{3F153AC4-8292-4C3A-BDFC-7CE977557119}" sibTransId="{9A2859C5-44B0-49B9-9C55-43237CABDA7B}"/>
    <dgm:cxn modelId="{1AEBFFF1-E2DF-46BB-BD4A-C6545D0A02A0}" type="presOf" srcId="{790FE315-7C9F-48AB-B7EF-AC1F5A559D3A}" destId="{A24F0554-AAA3-4908-9899-61DD983B9A31}" srcOrd="0" destOrd="0" presId="urn:microsoft.com/office/officeart/2008/layout/HorizontalMultiLevelHierarchy"/>
    <dgm:cxn modelId="{2C8069F4-FE1E-49DE-98CD-E6D9C2B492B1}" type="presOf" srcId="{3F153AC4-8292-4C3A-BDFC-7CE977557119}" destId="{A8A4EF02-CC74-4923-9E58-EB20B542BE83}" srcOrd="0" destOrd="0" presId="urn:microsoft.com/office/officeart/2008/layout/HorizontalMultiLevelHierarchy"/>
    <dgm:cxn modelId="{EBB014F7-DD12-45A5-B598-B1004BA1B9F7}" type="presOf" srcId="{E4AFE5A4-A320-46BC-B19D-1F3CAC4DC8AB}" destId="{0B45A950-45DD-466F-B9FE-E3D53FE37023}" srcOrd="0" destOrd="0" presId="urn:microsoft.com/office/officeart/2008/layout/HorizontalMultiLevelHierarchy"/>
    <dgm:cxn modelId="{0862FAFC-E653-479F-A2E4-09C04A954BCE}" srcId="{4C477935-C143-400B-9E7E-6A733BB78FD4}" destId="{C723D319-6F55-4535-84C7-70784DFFCE30}" srcOrd="0" destOrd="0" parTransId="{DF9B5A77-C80B-4014-9E5C-0200589EAA91}" sibTransId="{5A8AE89D-6ED7-43F6-BF5F-E192ECE88E62}"/>
    <dgm:cxn modelId="{82869420-322E-41E5-8E5C-C7056A76EB19}" type="presParOf" srcId="{22A31DA1-17C0-412B-9AD3-45E493B5BAA6}" destId="{EF170CEF-F44F-4E03-99A7-07F7B692FF5D}" srcOrd="0" destOrd="0" presId="urn:microsoft.com/office/officeart/2008/layout/HorizontalMultiLevelHierarchy"/>
    <dgm:cxn modelId="{993A7F1B-654C-4691-B857-5EB60E110248}" type="presParOf" srcId="{EF170CEF-F44F-4E03-99A7-07F7B692FF5D}" destId="{A258DAB2-0F7A-4F2F-AC1C-285C35D14466}" srcOrd="0" destOrd="0" presId="urn:microsoft.com/office/officeart/2008/layout/HorizontalMultiLevelHierarchy"/>
    <dgm:cxn modelId="{A61D9577-5C60-4EC4-BDC8-8386DAB5BB3E}" type="presParOf" srcId="{EF170CEF-F44F-4E03-99A7-07F7B692FF5D}" destId="{A0AB8C69-49BB-4CC5-8690-9DF129A5326F}" srcOrd="1" destOrd="0" presId="urn:microsoft.com/office/officeart/2008/layout/HorizontalMultiLevelHierarchy"/>
    <dgm:cxn modelId="{86C41D23-C0FF-4156-807C-6F3885F6C6E8}" type="presParOf" srcId="{A0AB8C69-49BB-4CC5-8690-9DF129A5326F}" destId="{FDD84C7F-7788-484F-B28B-DEEAFB6146AB}" srcOrd="0" destOrd="0" presId="urn:microsoft.com/office/officeart/2008/layout/HorizontalMultiLevelHierarchy"/>
    <dgm:cxn modelId="{8A858DD8-67A7-46F1-84C6-040C2B200981}" type="presParOf" srcId="{FDD84C7F-7788-484F-B28B-DEEAFB6146AB}" destId="{64129635-7F66-49E9-8057-ABC69CB3E5A6}" srcOrd="0" destOrd="0" presId="urn:microsoft.com/office/officeart/2008/layout/HorizontalMultiLevelHierarchy"/>
    <dgm:cxn modelId="{FDE07FB0-A00A-444E-A44E-DE825694E990}" type="presParOf" srcId="{A0AB8C69-49BB-4CC5-8690-9DF129A5326F}" destId="{C60B663B-6A51-486C-88E7-430F9CC9D1B9}" srcOrd="1" destOrd="0" presId="urn:microsoft.com/office/officeart/2008/layout/HorizontalMultiLevelHierarchy"/>
    <dgm:cxn modelId="{42F211E1-6061-418C-9AC6-68AAD1FAF92B}" type="presParOf" srcId="{C60B663B-6A51-486C-88E7-430F9CC9D1B9}" destId="{6104850C-4B3C-40EB-AC57-D93E11B7C88C}" srcOrd="0" destOrd="0" presId="urn:microsoft.com/office/officeart/2008/layout/HorizontalMultiLevelHierarchy"/>
    <dgm:cxn modelId="{3391608D-24FA-4C7F-93BB-044FF0E646DE}" type="presParOf" srcId="{C60B663B-6A51-486C-88E7-430F9CC9D1B9}" destId="{88FB3275-F709-4262-80CC-D1BABAA36772}" srcOrd="1" destOrd="0" presId="urn:microsoft.com/office/officeart/2008/layout/HorizontalMultiLevelHierarchy"/>
    <dgm:cxn modelId="{01DB04A4-8BCD-49A8-8A26-82B286476274}" type="presParOf" srcId="{88FB3275-F709-4262-80CC-D1BABAA36772}" destId="{3424A2F5-E36D-4AC6-BFBA-FE3E642383DF}" srcOrd="0" destOrd="0" presId="urn:microsoft.com/office/officeart/2008/layout/HorizontalMultiLevelHierarchy"/>
    <dgm:cxn modelId="{3C4F314F-4450-4754-BFB4-F6D6C4F85563}" type="presParOf" srcId="{3424A2F5-E36D-4AC6-BFBA-FE3E642383DF}" destId="{2651CF0F-F0BC-464A-B020-4D31A2C1438E}" srcOrd="0" destOrd="0" presId="urn:microsoft.com/office/officeart/2008/layout/HorizontalMultiLevelHierarchy"/>
    <dgm:cxn modelId="{42339063-4349-4761-9F1C-7E9AEF451318}" type="presParOf" srcId="{88FB3275-F709-4262-80CC-D1BABAA36772}" destId="{D708BBCA-EDC9-4B80-9145-6FEF57E7003A}" srcOrd="1" destOrd="0" presId="urn:microsoft.com/office/officeart/2008/layout/HorizontalMultiLevelHierarchy"/>
    <dgm:cxn modelId="{CD4A6874-928F-4FD3-AEEF-40A458FD7530}" type="presParOf" srcId="{D708BBCA-EDC9-4B80-9145-6FEF57E7003A}" destId="{953F4356-1C1B-47EA-A91E-23598ED325CC}" srcOrd="0" destOrd="0" presId="urn:microsoft.com/office/officeart/2008/layout/HorizontalMultiLevelHierarchy"/>
    <dgm:cxn modelId="{9DCA4FED-BA30-4B28-8A9A-F32B0FD8674A}" type="presParOf" srcId="{D708BBCA-EDC9-4B80-9145-6FEF57E7003A}" destId="{828EEC92-0126-4C63-958C-4089A5B044A8}" srcOrd="1" destOrd="0" presId="urn:microsoft.com/office/officeart/2008/layout/HorizontalMultiLevelHierarchy"/>
    <dgm:cxn modelId="{C60D0156-C7CD-4153-AC09-C379AD52A9D2}" type="presParOf" srcId="{A0AB8C69-49BB-4CC5-8690-9DF129A5326F}" destId="{E539DC5D-6512-4D3A-AA3E-9E2027F9842B}" srcOrd="2" destOrd="0" presId="urn:microsoft.com/office/officeart/2008/layout/HorizontalMultiLevelHierarchy"/>
    <dgm:cxn modelId="{7794669A-9BE2-489F-B068-E58192D9285F}" type="presParOf" srcId="{E539DC5D-6512-4D3A-AA3E-9E2027F9842B}" destId="{E2DEC8E7-6B06-4A18-8057-81A892D1CF5A}" srcOrd="0" destOrd="0" presId="urn:microsoft.com/office/officeart/2008/layout/HorizontalMultiLevelHierarchy"/>
    <dgm:cxn modelId="{C1D8310E-F4A1-4E1D-BF8D-319B9C73258E}" type="presParOf" srcId="{A0AB8C69-49BB-4CC5-8690-9DF129A5326F}" destId="{79102FA0-7D06-4484-AA8F-1549A4E97ACD}" srcOrd="3" destOrd="0" presId="urn:microsoft.com/office/officeart/2008/layout/HorizontalMultiLevelHierarchy"/>
    <dgm:cxn modelId="{13CEA7D5-1EC0-4A2E-B895-9417A60ADF9B}" type="presParOf" srcId="{79102FA0-7D06-4484-AA8F-1549A4E97ACD}" destId="{F6B2387B-5E8E-4E6A-ACBC-D65D3F70B6D0}" srcOrd="0" destOrd="0" presId="urn:microsoft.com/office/officeart/2008/layout/HorizontalMultiLevelHierarchy"/>
    <dgm:cxn modelId="{51288CAF-CDC2-47A7-B3B6-CA98B5F2FE7F}" type="presParOf" srcId="{79102FA0-7D06-4484-AA8F-1549A4E97ACD}" destId="{45F51EBC-C9E1-4831-AD1C-C0DD8E439F58}" srcOrd="1" destOrd="0" presId="urn:microsoft.com/office/officeart/2008/layout/HorizontalMultiLevelHierarchy"/>
    <dgm:cxn modelId="{AA16CDDD-2BC9-4D47-BF54-1994729DB417}" type="presParOf" srcId="{45F51EBC-C9E1-4831-AD1C-C0DD8E439F58}" destId="{FA55CBB2-2503-4FF7-B6E5-EE8D2403523C}" srcOrd="0" destOrd="0" presId="urn:microsoft.com/office/officeart/2008/layout/HorizontalMultiLevelHierarchy"/>
    <dgm:cxn modelId="{D980B541-8283-47E1-BB19-E13F9D5974DF}" type="presParOf" srcId="{FA55CBB2-2503-4FF7-B6E5-EE8D2403523C}" destId="{39CAA8EE-5141-4847-A2D3-5CA38A856D89}" srcOrd="0" destOrd="0" presId="urn:microsoft.com/office/officeart/2008/layout/HorizontalMultiLevelHierarchy"/>
    <dgm:cxn modelId="{14437CC4-F256-4CFC-810B-B0D172C12B20}" type="presParOf" srcId="{45F51EBC-C9E1-4831-AD1C-C0DD8E439F58}" destId="{90ACFAF7-F98A-4655-A48C-B4F0AFA3468C}" srcOrd="1" destOrd="0" presId="urn:microsoft.com/office/officeart/2008/layout/HorizontalMultiLevelHierarchy"/>
    <dgm:cxn modelId="{A45DDAD9-EACE-4F3B-8CF2-4CA13B0F8DC0}" type="presParOf" srcId="{90ACFAF7-F98A-4655-A48C-B4F0AFA3468C}" destId="{6569E73E-9543-44E0-9204-2858CC85C129}" srcOrd="0" destOrd="0" presId="urn:microsoft.com/office/officeart/2008/layout/HorizontalMultiLevelHierarchy"/>
    <dgm:cxn modelId="{6ACB7996-54C0-473E-A206-FC1DB6A3FB7B}" type="presParOf" srcId="{90ACFAF7-F98A-4655-A48C-B4F0AFA3468C}" destId="{15A5BD57-523E-4D3D-B42D-8AB15287D254}" srcOrd="1" destOrd="0" presId="urn:microsoft.com/office/officeart/2008/layout/HorizontalMultiLevelHierarchy"/>
    <dgm:cxn modelId="{77C69A22-22BB-4754-9264-404AABD3C10E}" type="presParOf" srcId="{A0AB8C69-49BB-4CC5-8690-9DF129A5326F}" destId="{68407091-83B5-49B7-99E3-7404E8DB3677}" srcOrd="4" destOrd="0" presId="urn:microsoft.com/office/officeart/2008/layout/HorizontalMultiLevelHierarchy"/>
    <dgm:cxn modelId="{E1834D3F-EE9F-4C66-98C3-D8D06CA232C5}" type="presParOf" srcId="{68407091-83B5-49B7-99E3-7404E8DB3677}" destId="{94A603ED-2DEC-45B0-8DCD-726332B5C5D1}" srcOrd="0" destOrd="0" presId="urn:microsoft.com/office/officeart/2008/layout/HorizontalMultiLevelHierarchy"/>
    <dgm:cxn modelId="{FDDD0842-F346-43EE-AB5E-664D397BD008}" type="presParOf" srcId="{A0AB8C69-49BB-4CC5-8690-9DF129A5326F}" destId="{81669256-B250-4DE9-BE3B-5B4E669AF305}" srcOrd="5" destOrd="0" presId="urn:microsoft.com/office/officeart/2008/layout/HorizontalMultiLevelHierarchy"/>
    <dgm:cxn modelId="{E61AC02D-3DE7-4F4A-9A57-65C504AE6C0F}" type="presParOf" srcId="{81669256-B250-4DE9-BE3B-5B4E669AF305}" destId="{E559F83C-BA01-4E13-9F97-72947FD3C7DA}" srcOrd="0" destOrd="0" presId="urn:microsoft.com/office/officeart/2008/layout/HorizontalMultiLevelHierarchy"/>
    <dgm:cxn modelId="{777E48BA-0E1C-477A-96F4-13CD37E5FD71}" type="presParOf" srcId="{81669256-B250-4DE9-BE3B-5B4E669AF305}" destId="{9C56CD8F-30ED-4492-8E41-5E4C6EE0C671}" srcOrd="1" destOrd="0" presId="urn:microsoft.com/office/officeart/2008/layout/HorizontalMultiLevelHierarchy"/>
    <dgm:cxn modelId="{D69F6BCC-3ADA-48E9-939B-D17805BCBA74}" type="presParOf" srcId="{9C56CD8F-30ED-4492-8E41-5E4C6EE0C671}" destId="{104542F9-6298-4DEA-941E-9B7B80BD88A8}" srcOrd="0" destOrd="0" presId="urn:microsoft.com/office/officeart/2008/layout/HorizontalMultiLevelHierarchy"/>
    <dgm:cxn modelId="{6F8CD56D-93CF-4B9C-B345-AAAA2D894030}" type="presParOf" srcId="{104542F9-6298-4DEA-941E-9B7B80BD88A8}" destId="{C8E2EBE6-71A0-4C0A-95F9-55948AE405A6}" srcOrd="0" destOrd="0" presId="urn:microsoft.com/office/officeart/2008/layout/HorizontalMultiLevelHierarchy"/>
    <dgm:cxn modelId="{B7D74084-912B-4C27-B9D2-F3BAA454D851}" type="presParOf" srcId="{9C56CD8F-30ED-4492-8E41-5E4C6EE0C671}" destId="{60418E9B-1868-4F30-836A-109C8482EE0E}" srcOrd="1" destOrd="0" presId="urn:microsoft.com/office/officeart/2008/layout/HorizontalMultiLevelHierarchy"/>
    <dgm:cxn modelId="{63AEB050-89A8-4BE1-8A61-36E73230766B}" type="presParOf" srcId="{60418E9B-1868-4F30-836A-109C8482EE0E}" destId="{3CB36626-127D-4976-96D5-C7B5868019B0}" srcOrd="0" destOrd="0" presId="urn:microsoft.com/office/officeart/2008/layout/HorizontalMultiLevelHierarchy"/>
    <dgm:cxn modelId="{C1CF9619-AB14-4982-86E7-84AC3F3CA98E}" type="presParOf" srcId="{60418E9B-1868-4F30-836A-109C8482EE0E}" destId="{666D16ED-A336-4898-8D7E-D1A2128309A3}" srcOrd="1" destOrd="0" presId="urn:microsoft.com/office/officeart/2008/layout/HorizontalMultiLevelHierarchy"/>
    <dgm:cxn modelId="{09360059-3A3A-4A21-BED4-4638CF13764E}" type="presParOf" srcId="{A0AB8C69-49BB-4CC5-8690-9DF129A5326F}" destId="{0B45A950-45DD-466F-B9FE-E3D53FE37023}" srcOrd="6" destOrd="0" presId="urn:microsoft.com/office/officeart/2008/layout/HorizontalMultiLevelHierarchy"/>
    <dgm:cxn modelId="{04F64B87-21AC-4C4E-BAEB-287C133A8E4A}" type="presParOf" srcId="{0B45A950-45DD-466F-B9FE-E3D53FE37023}" destId="{D1BAEF2D-9E78-4DB5-B19C-D39CF0B16D14}" srcOrd="0" destOrd="0" presId="urn:microsoft.com/office/officeart/2008/layout/HorizontalMultiLevelHierarchy"/>
    <dgm:cxn modelId="{DF4DC4A5-E50C-4237-86DA-73014D0B7866}" type="presParOf" srcId="{A0AB8C69-49BB-4CC5-8690-9DF129A5326F}" destId="{1F0F90F6-1951-4122-A671-9E7953868C7E}" srcOrd="7" destOrd="0" presId="urn:microsoft.com/office/officeart/2008/layout/HorizontalMultiLevelHierarchy"/>
    <dgm:cxn modelId="{FF938290-43AE-4406-8681-20F56971F588}" type="presParOf" srcId="{1F0F90F6-1951-4122-A671-9E7953868C7E}" destId="{CE22E0E0-0923-40A8-8955-38E8562194C6}" srcOrd="0" destOrd="0" presId="urn:microsoft.com/office/officeart/2008/layout/HorizontalMultiLevelHierarchy"/>
    <dgm:cxn modelId="{FE9741C6-A1FB-42A4-A634-A60146FB54AE}" type="presParOf" srcId="{1F0F90F6-1951-4122-A671-9E7953868C7E}" destId="{FA5C47C3-C44D-4AC9-B8F0-62C63B1E4DF7}" srcOrd="1" destOrd="0" presId="urn:microsoft.com/office/officeart/2008/layout/HorizontalMultiLevelHierarchy"/>
    <dgm:cxn modelId="{7CDF3373-8BE1-4019-B57F-BAE1381E5D01}" type="presParOf" srcId="{FA5C47C3-C44D-4AC9-B8F0-62C63B1E4DF7}" destId="{A24F0554-AAA3-4908-9899-61DD983B9A31}" srcOrd="0" destOrd="0" presId="urn:microsoft.com/office/officeart/2008/layout/HorizontalMultiLevelHierarchy"/>
    <dgm:cxn modelId="{CC7B1E7F-0D00-4232-A7F0-9684DFBEBAC6}" type="presParOf" srcId="{A24F0554-AAA3-4908-9899-61DD983B9A31}" destId="{5F25B7A9-C3D3-48B0-B8ED-00EF9AC2908B}" srcOrd="0" destOrd="0" presId="urn:microsoft.com/office/officeart/2008/layout/HorizontalMultiLevelHierarchy"/>
    <dgm:cxn modelId="{EE81659C-5195-4543-8BD5-37938D035387}" type="presParOf" srcId="{FA5C47C3-C44D-4AC9-B8F0-62C63B1E4DF7}" destId="{9CC138F2-F693-42AD-B695-0CFD66C6D051}" srcOrd="1" destOrd="0" presId="urn:microsoft.com/office/officeart/2008/layout/HorizontalMultiLevelHierarchy"/>
    <dgm:cxn modelId="{E66EECF5-6BD2-44AC-B6E9-F638AA1C2D83}" type="presParOf" srcId="{9CC138F2-F693-42AD-B695-0CFD66C6D051}" destId="{60930C77-B1F9-4AB5-A4F7-DB462A25FCF7}" srcOrd="0" destOrd="0" presId="urn:microsoft.com/office/officeart/2008/layout/HorizontalMultiLevelHierarchy"/>
    <dgm:cxn modelId="{73542F03-5AD1-44A6-9871-F3FC2CD03A18}" type="presParOf" srcId="{9CC138F2-F693-42AD-B695-0CFD66C6D051}" destId="{A609A1E4-D30E-4628-A589-34BE003205FE}" srcOrd="1" destOrd="0" presId="urn:microsoft.com/office/officeart/2008/layout/HorizontalMultiLevelHierarchy"/>
    <dgm:cxn modelId="{0E638C98-D66E-440C-9C7E-D0B5A9F31D4E}" type="presParOf" srcId="{A0AB8C69-49BB-4CC5-8690-9DF129A5326F}" destId="{A8A4EF02-CC74-4923-9E58-EB20B542BE83}" srcOrd="8" destOrd="0" presId="urn:microsoft.com/office/officeart/2008/layout/HorizontalMultiLevelHierarchy"/>
    <dgm:cxn modelId="{CA89C922-CF6C-42CD-9E51-FB597EAE8413}" type="presParOf" srcId="{A8A4EF02-CC74-4923-9E58-EB20B542BE83}" destId="{E978ED61-0C28-4BCC-9C88-BA56664A8F21}" srcOrd="0" destOrd="0" presId="urn:microsoft.com/office/officeart/2008/layout/HorizontalMultiLevelHierarchy"/>
    <dgm:cxn modelId="{7AAA8DE2-3EE4-4C37-ADF7-93D84135998A}" type="presParOf" srcId="{A0AB8C69-49BB-4CC5-8690-9DF129A5326F}" destId="{FF0DE27B-2CA8-4540-8979-383BD8A03FF1}" srcOrd="9" destOrd="0" presId="urn:microsoft.com/office/officeart/2008/layout/HorizontalMultiLevelHierarchy"/>
    <dgm:cxn modelId="{E3747EDC-B197-4F23-BB92-8D8A97283716}" type="presParOf" srcId="{FF0DE27B-2CA8-4540-8979-383BD8A03FF1}" destId="{4414794D-20FC-4D29-B299-4A543A3CD711}" srcOrd="0" destOrd="0" presId="urn:microsoft.com/office/officeart/2008/layout/HorizontalMultiLevelHierarchy"/>
    <dgm:cxn modelId="{1869F47B-60AA-42E7-8101-A5CCAC8CF28D}" type="presParOf" srcId="{FF0DE27B-2CA8-4540-8979-383BD8A03FF1}" destId="{35288C81-1096-4280-99A9-B17E5A7A3034}" srcOrd="1" destOrd="0" presId="urn:microsoft.com/office/officeart/2008/layout/HorizontalMultiLevelHierarchy"/>
    <dgm:cxn modelId="{EAEFAB9C-2C77-40AA-BDAB-6694E0391244}" type="presParOf" srcId="{35288C81-1096-4280-99A9-B17E5A7A3034}" destId="{9F00711A-76AC-46EF-8B0B-68D6EC068A4C}" srcOrd="0" destOrd="0" presId="urn:microsoft.com/office/officeart/2008/layout/HorizontalMultiLevelHierarchy"/>
    <dgm:cxn modelId="{19ABD9A7-85E3-49CF-9889-CD46D7193ECB}" type="presParOf" srcId="{9F00711A-76AC-46EF-8B0B-68D6EC068A4C}" destId="{92E85911-8904-4BFE-AD08-AA81D6056D8D}" srcOrd="0" destOrd="0" presId="urn:microsoft.com/office/officeart/2008/layout/HorizontalMultiLevelHierarchy"/>
    <dgm:cxn modelId="{F0D02ADA-F677-46B6-A976-7B54EE6428D1}" type="presParOf" srcId="{35288C81-1096-4280-99A9-B17E5A7A3034}" destId="{84F35579-E7CF-413A-97AE-BCB9F9C6789E}" srcOrd="1" destOrd="0" presId="urn:microsoft.com/office/officeart/2008/layout/HorizontalMultiLevelHierarchy"/>
    <dgm:cxn modelId="{2E699062-BCB2-450B-A9CD-10E8C80EB459}" type="presParOf" srcId="{84F35579-E7CF-413A-97AE-BCB9F9C6789E}" destId="{BB1B922B-A10F-4C5B-B732-65919102DC88}" srcOrd="0" destOrd="0" presId="urn:microsoft.com/office/officeart/2008/layout/HorizontalMultiLevelHierarchy"/>
    <dgm:cxn modelId="{8B87FDED-65AE-4992-AE1D-BC91DF3E4D57}" type="presParOf" srcId="{84F35579-E7CF-413A-97AE-BCB9F9C6789E}" destId="{F81A1E9D-B03F-4D0F-852D-960345C340E8}" srcOrd="1" destOrd="0" presId="urn:microsoft.com/office/officeart/2008/layout/HorizontalMultiLevelHierarchy"/>
    <dgm:cxn modelId="{168EE0E8-05D9-4F45-9B18-BA62EF4EE05F}" type="presParOf" srcId="{A0AB8C69-49BB-4CC5-8690-9DF129A5326F}" destId="{C632AB1D-7387-4F69-8169-214488875B53}" srcOrd="10" destOrd="0" presId="urn:microsoft.com/office/officeart/2008/layout/HorizontalMultiLevelHierarchy"/>
    <dgm:cxn modelId="{8316AD77-31E7-4FA9-B0BE-74D5C001B22B}" type="presParOf" srcId="{C632AB1D-7387-4F69-8169-214488875B53}" destId="{00800EB9-A1C3-4A13-A547-B7035F337C81}" srcOrd="0" destOrd="0" presId="urn:microsoft.com/office/officeart/2008/layout/HorizontalMultiLevelHierarchy"/>
    <dgm:cxn modelId="{B88C7528-37E1-4D74-B0AD-67ADBA4B88A5}" type="presParOf" srcId="{A0AB8C69-49BB-4CC5-8690-9DF129A5326F}" destId="{CF034EC2-32B9-431A-A31A-F957519D483A}" srcOrd="11" destOrd="0" presId="urn:microsoft.com/office/officeart/2008/layout/HorizontalMultiLevelHierarchy"/>
    <dgm:cxn modelId="{FAFF493E-2517-47BC-8017-D71ED0407109}" type="presParOf" srcId="{CF034EC2-32B9-431A-A31A-F957519D483A}" destId="{A2D8933A-A601-42C2-B005-F277A827FD88}" srcOrd="0" destOrd="0" presId="urn:microsoft.com/office/officeart/2008/layout/HorizontalMultiLevelHierarchy"/>
    <dgm:cxn modelId="{89606E6E-5FA5-4C3B-BBC3-BEF878AA852B}" type="presParOf" srcId="{CF034EC2-32B9-431A-A31A-F957519D483A}" destId="{F7D4C4F3-D8AA-4C28-B5CD-CD14B4C3D8CD}" srcOrd="1" destOrd="0" presId="urn:microsoft.com/office/officeart/2008/layout/HorizontalMultiLevelHierarchy"/>
    <dgm:cxn modelId="{F5F1AA4D-7C16-4735-9D3E-A1AF68680547}" type="presParOf" srcId="{F7D4C4F3-D8AA-4C28-B5CD-CD14B4C3D8CD}" destId="{1E935D11-F058-4D50-82D3-953A30E41C2E}" srcOrd="0" destOrd="0" presId="urn:microsoft.com/office/officeart/2008/layout/HorizontalMultiLevelHierarchy"/>
    <dgm:cxn modelId="{1930815C-D7F2-41B3-AF72-CBDDD090303A}" type="presParOf" srcId="{1E935D11-F058-4D50-82D3-953A30E41C2E}" destId="{AB437171-81E7-4F96-8CB8-7AFA32EECA2F}" srcOrd="0" destOrd="0" presId="urn:microsoft.com/office/officeart/2008/layout/HorizontalMultiLevelHierarchy"/>
    <dgm:cxn modelId="{909D08A2-0948-4DA0-8D7B-35635C40BAFE}" type="presParOf" srcId="{F7D4C4F3-D8AA-4C28-B5CD-CD14B4C3D8CD}" destId="{E9884666-C47C-4858-8647-34184B39247E}" srcOrd="1" destOrd="0" presId="urn:microsoft.com/office/officeart/2008/layout/HorizontalMultiLevelHierarchy"/>
    <dgm:cxn modelId="{DD130546-7D8A-403E-B47E-834BEA4DF665}" type="presParOf" srcId="{E9884666-C47C-4858-8647-34184B39247E}" destId="{ED2AB8E5-7CD3-45F3-B0F8-B2B26DCEEEE7}" srcOrd="0" destOrd="0" presId="urn:microsoft.com/office/officeart/2008/layout/HorizontalMultiLevelHierarchy"/>
    <dgm:cxn modelId="{41A6B167-A9AE-4E48-AA0A-967CBEA4B965}" type="presParOf" srcId="{E9884666-C47C-4858-8647-34184B39247E}" destId="{61DE702A-E806-4B5B-85BD-E17B7FB55E4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E005B2F-1DED-4190-900C-447967FCA8FB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117F959-2DE2-42F6-95E0-3DDAF5B41C19}">
      <dgm:prSet phldrT="[Text]" custT="1"/>
      <dgm:spPr/>
      <dgm:t>
        <a:bodyPr/>
        <a:lstStyle/>
        <a:p>
          <a:r>
            <a:rPr lang="ar-SA" sz="2000" b="1" dirty="0"/>
            <a:t>عناصر تقدير التكاليف</a:t>
          </a:r>
          <a:endParaRPr lang="en-US" sz="2000" b="1" dirty="0"/>
        </a:p>
      </dgm:t>
    </dgm:pt>
    <dgm:pt modelId="{87A23BEF-720F-43EB-A88B-0204F8E5F79C}" type="parTrans" cxnId="{FC80866D-DBC4-41CD-977C-1AF6B1B44866}">
      <dgm:prSet/>
      <dgm:spPr/>
      <dgm:t>
        <a:bodyPr/>
        <a:lstStyle/>
        <a:p>
          <a:endParaRPr lang="en-US" sz="2000" b="1"/>
        </a:p>
      </dgm:t>
    </dgm:pt>
    <dgm:pt modelId="{BAD93EF6-8032-47B5-9FA6-7DF76EFF5274}" type="sibTrans" cxnId="{FC80866D-DBC4-41CD-977C-1AF6B1B44866}">
      <dgm:prSet/>
      <dgm:spPr/>
      <dgm:t>
        <a:bodyPr/>
        <a:lstStyle/>
        <a:p>
          <a:endParaRPr lang="en-US" sz="2000" b="1"/>
        </a:p>
      </dgm:t>
    </dgm:pt>
    <dgm:pt modelId="{908A5450-73DE-4D21-BF30-1A17C22A181F}">
      <dgm:prSet phldrT="[Text]" custT="1"/>
      <dgm:spPr/>
      <dgm:t>
        <a:bodyPr/>
        <a:lstStyle/>
        <a:p>
          <a:r>
            <a:rPr lang="ar-SA" sz="2000" b="1" dirty="0"/>
            <a:t>الموارد البشرية</a:t>
          </a:r>
          <a:endParaRPr lang="en-US" sz="2000" b="1" dirty="0"/>
        </a:p>
      </dgm:t>
    </dgm:pt>
    <dgm:pt modelId="{031E13BE-EAEE-4E79-94C4-EAEE8E4B29E1}" type="parTrans" cxnId="{6A284EEF-1ABC-42A4-B044-05535E652E92}">
      <dgm:prSet/>
      <dgm:spPr/>
      <dgm:t>
        <a:bodyPr/>
        <a:lstStyle/>
        <a:p>
          <a:endParaRPr lang="en-US" sz="2000" b="1"/>
        </a:p>
      </dgm:t>
    </dgm:pt>
    <dgm:pt modelId="{6D5F29F6-494F-4907-B661-A7B7EC97C694}" type="sibTrans" cxnId="{6A284EEF-1ABC-42A4-B044-05535E652E92}">
      <dgm:prSet/>
      <dgm:spPr/>
      <dgm:t>
        <a:bodyPr/>
        <a:lstStyle/>
        <a:p>
          <a:endParaRPr lang="en-US" sz="2000" b="1"/>
        </a:p>
      </dgm:t>
    </dgm:pt>
    <dgm:pt modelId="{33C7B37B-7BBD-4D50-A03F-2123E77333B7}">
      <dgm:prSet phldrT="[Text]" custT="1"/>
      <dgm:spPr/>
      <dgm:t>
        <a:bodyPr/>
        <a:lstStyle/>
        <a:p>
          <a:r>
            <a:rPr lang="ar-SA" sz="2000" b="1" dirty="0"/>
            <a:t>المنشآت</a:t>
          </a:r>
          <a:endParaRPr lang="en-US" sz="2000" b="1" dirty="0"/>
        </a:p>
      </dgm:t>
    </dgm:pt>
    <dgm:pt modelId="{A7BD8F64-AAF1-4751-AC97-6D71C07E78F3}" type="parTrans" cxnId="{52AEEA4F-ACB4-4D78-BC79-32730A71CC79}">
      <dgm:prSet/>
      <dgm:spPr/>
      <dgm:t>
        <a:bodyPr/>
        <a:lstStyle/>
        <a:p>
          <a:endParaRPr lang="en-US" sz="2000" b="1"/>
        </a:p>
      </dgm:t>
    </dgm:pt>
    <dgm:pt modelId="{2347C443-33B3-4738-BCB6-BFC23D096792}" type="sibTrans" cxnId="{52AEEA4F-ACB4-4D78-BC79-32730A71CC79}">
      <dgm:prSet/>
      <dgm:spPr/>
      <dgm:t>
        <a:bodyPr/>
        <a:lstStyle/>
        <a:p>
          <a:endParaRPr lang="en-US" sz="2000" b="1"/>
        </a:p>
      </dgm:t>
    </dgm:pt>
    <dgm:pt modelId="{DC9C6518-66D9-4E48-B0E6-DC51457A8473}">
      <dgm:prSet phldrT="[Text]" custT="1"/>
      <dgm:spPr/>
      <dgm:t>
        <a:bodyPr/>
        <a:lstStyle/>
        <a:p>
          <a:r>
            <a:rPr lang="ar-SA" sz="2000" b="1" dirty="0"/>
            <a:t>الموردون</a:t>
          </a:r>
          <a:endParaRPr lang="en-US" sz="2000" b="1" dirty="0"/>
        </a:p>
      </dgm:t>
    </dgm:pt>
    <dgm:pt modelId="{E6710F64-246C-41F8-AF1A-6F001C85D28A}" type="parTrans" cxnId="{2C7DCFDA-63C3-48DB-981B-3C1AD647A4E4}">
      <dgm:prSet/>
      <dgm:spPr/>
      <dgm:t>
        <a:bodyPr/>
        <a:lstStyle/>
        <a:p>
          <a:endParaRPr lang="en-US" sz="2000" b="1"/>
        </a:p>
      </dgm:t>
    </dgm:pt>
    <dgm:pt modelId="{3AE15175-40B8-46F4-B229-F0B197064C65}" type="sibTrans" cxnId="{2C7DCFDA-63C3-48DB-981B-3C1AD647A4E4}">
      <dgm:prSet/>
      <dgm:spPr/>
      <dgm:t>
        <a:bodyPr/>
        <a:lstStyle/>
        <a:p>
          <a:endParaRPr lang="en-US" sz="2000" b="1"/>
        </a:p>
      </dgm:t>
    </dgm:pt>
    <dgm:pt modelId="{E9D9BCD9-6BC0-42C9-9A5A-ECDC293D20D7}">
      <dgm:prSet phldrT="[Text]" custT="1"/>
      <dgm:spPr/>
      <dgm:t>
        <a:bodyPr/>
        <a:lstStyle/>
        <a:p>
          <a:r>
            <a:rPr lang="ar-SA" sz="2000" b="1" dirty="0"/>
            <a:t>المواد والمعدات</a:t>
          </a:r>
          <a:endParaRPr lang="en-US" sz="2000" b="1" dirty="0"/>
        </a:p>
      </dgm:t>
    </dgm:pt>
    <dgm:pt modelId="{8391B84A-8DF4-47F8-AE4D-F269E56DB1D1}" type="parTrans" cxnId="{5D56D72A-E50E-497A-9136-BB973144B1B2}">
      <dgm:prSet/>
      <dgm:spPr/>
      <dgm:t>
        <a:bodyPr/>
        <a:lstStyle/>
        <a:p>
          <a:endParaRPr lang="en-US" sz="2000" b="1"/>
        </a:p>
      </dgm:t>
    </dgm:pt>
    <dgm:pt modelId="{886DDD17-6652-426C-BA33-6C35590F9EEB}" type="sibTrans" cxnId="{5D56D72A-E50E-497A-9136-BB973144B1B2}">
      <dgm:prSet/>
      <dgm:spPr/>
      <dgm:t>
        <a:bodyPr/>
        <a:lstStyle/>
        <a:p>
          <a:endParaRPr lang="en-US" sz="2000" b="1"/>
        </a:p>
      </dgm:t>
    </dgm:pt>
    <dgm:pt modelId="{2D043753-EF97-49EB-9B8F-4EAE4250913F}">
      <dgm:prSet phldrT="[Text]" custT="1"/>
      <dgm:spPr/>
      <dgm:t>
        <a:bodyPr/>
        <a:lstStyle/>
        <a:p>
          <a:r>
            <a:rPr lang="ar-SA" sz="2000" b="1" dirty="0"/>
            <a:t>التحديات والمخاطر</a:t>
          </a:r>
          <a:endParaRPr lang="en-US" sz="2000" b="1" dirty="0"/>
        </a:p>
      </dgm:t>
    </dgm:pt>
    <dgm:pt modelId="{A7A51B35-EF1F-400E-86DB-585492EB16AB}" type="parTrans" cxnId="{8C875F5D-FD10-4B4C-9FB1-22057551D7C9}">
      <dgm:prSet/>
      <dgm:spPr/>
      <dgm:t>
        <a:bodyPr/>
        <a:lstStyle/>
        <a:p>
          <a:endParaRPr lang="en-US" sz="2000" b="1"/>
        </a:p>
      </dgm:t>
    </dgm:pt>
    <dgm:pt modelId="{E7C3A624-09F0-4A31-B297-31A5F5B36651}" type="sibTrans" cxnId="{8C875F5D-FD10-4B4C-9FB1-22057551D7C9}">
      <dgm:prSet/>
      <dgm:spPr/>
      <dgm:t>
        <a:bodyPr/>
        <a:lstStyle/>
        <a:p>
          <a:endParaRPr lang="en-US" sz="2000" b="1"/>
        </a:p>
      </dgm:t>
    </dgm:pt>
    <dgm:pt modelId="{B9226A09-8155-4966-9851-A4C23E730FC5}">
      <dgm:prSet phldrT="[Text]" custT="1"/>
      <dgm:spPr/>
      <dgm:t>
        <a:bodyPr/>
        <a:lstStyle/>
        <a:p>
          <a:r>
            <a:rPr lang="ar-SA" sz="2000" b="1" dirty="0"/>
            <a:t>الموارد</a:t>
          </a:r>
          <a:endParaRPr lang="en-US" sz="2000" b="1" dirty="0"/>
        </a:p>
      </dgm:t>
    </dgm:pt>
    <dgm:pt modelId="{9D5426F9-0FA6-44DB-9A04-72B2A265AEBC}" type="parTrans" cxnId="{DC0015CD-67FC-4EBD-B2D3-844BE07E967E}">
      <dgm:prSet/>
      <dgm:spPr/>
      <dgm:t>
        <a:bodyPr/>
        <a:lstStyle/>
        <a:p>
          <a:endParaRPr lang="en-US" sz="2000" b="1"/>
        </a:p>
      </dgm:t>
    </dgm:pt>
    <dgm:pt modelId="{EFFFE9A1-A09E-43A4-A57C-8D45635D921B}" type="sibTrans" cxnId="{DC0015CD-67FC-4EBD-B2D3-844BE07E967E}">
      <dgm:prSet/>
      <dgm:spPr/>
      <dgm:t>
        <a:bodyPr/>
        <a:lstStyle/>
        <a:p>
          <a:endParaRPr lang="en-US" sz="2000" b="1"/>
        </a:p>
      </dgm:t>
    </dgm:pt>
    <dgm:pt modelId="{7A8870C2-3D38-43C0-AA79-40215F5BDFD5}" type="pres">
      <dgm:prSet presAssocID="{5E005B2F-1DED-4190-900C-447967FCA8FB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</dgm:pt>
    <dgm:pt modelId="{77F61987-163F-448D-80BD-A5AA81CCFC65}" type="pres">
      <dgm:prSet presAssocID="{3117F959-2DE2-42F6-95E0-3DDAF5B41C19}" presName="hierRoot1" presStyleCnt="0">
        <dgm:presLayoutVars>
          <dgm:hierBranch val="init"/>
        </dgm:presLayoutVars>
      </dgm:prSet>
      <dgm:spPr/>
    </dgm:pt>
    <dgm:pt modelId="{D07BD5CA-F84E-4793-B82D-F38440C7365C}" type="pres">
      <dgm:prSet presAssocID="{3117F959-2DE2-42F6-95E0-3DDAF5B41C19}" presName="rootComposite1" presStyleCnt="0"/>
      <dgm:spPr/>
    </dgm:pt>
    <dgm:pt modelId="{928C878A-67F3-4C4E-BAD1-608DEA68ABCF}" type="pres">
      <dgm:prSet presAssocID="{3117F959-2DE2-42F6-95E0-3DDAF5B41C19}" presName="rootText1" presStyleLbl="node0" presStyleIdx="0" presStyleCnt="1">
        <dgm:presLayoutVars>
          <dgm:chPref val="3"/>
        </dgm:presLayoutVars>
      </dgm:prSet>
      <dgm:spPr/>
    </dgm:pt>
    <dgm:pt modelId="{769FEDBF-10DA-421A-9FBA-DC4E4E6DA415}" type="pres">
      <dgm:prSet presAssocID="{3117F959-2DE2-42F6-95E0-3DDAF5B41C19}" presName="rootConnector1" presStyleLbl="node1" presStyleIdx="0" presStyleCnt="0"/>
      <dgm:spPr/>
    </dgm:pt>
    <dgm:pt modelId="{39514BE9-03E8-40BD-8BDD-6DD46E9DA9F7}" type="pres">
      <dgm:prSet presAssocID="{3117F959-2DE2-42F6-95E0-3DDAF5B41C19}" presName="hierChild2" presStyleCnt="0"/>
      <dgm:spPr/>
    </dgm:pt>
    <dgm:pt modelId="{6509A875-D7BA-44E7-8735-8E847EB82769}" type="pres">
      <dgm:prSet presAssocID="{9D5426F9-0FA6-44DB-9A04-72B2A265AEBC}" presName="Name66" presStyleLbl="parChTrans1D2" presStyleIdx="0" presStyleCnt="2"/>
      <dgm:spPr/>
    </dgm:pt>
    <dgm:pt modelId="{BAF41C94-1968-4254-9BC4-F649BAF0D628}" type="pres">
      <dgm:prSet presAssocID="{B9226A09-8155-4966-9851-A4C23E730FC5}" presName="hierRoot2" presStyleCnt="0">
        <dgm:presLayoutVars>
          <dgm:hierBranch val="init"/>
        </dgm:presLayoutVars>
      </dgm:prSet>
      <dgm:spPr/>
    </dgm:pt>
    <dgm:pt modelId="{1DB79F33-4ECA-42B7-B00F-EDE6F91FDABF}" type="pres">
      <dgm:prSet presAssocID="{B9226A09-8155-4966-9851-A4C23E730FC5}" presName="rootComposite" presStyleCnt="0"/>
      <dgm:spPr/>
    </dgm:pt>
    <dgm:pt modelId="{E8F4CE5A-5AE5-4B11-B5B4-CB165DD1EC20}" type="pres">
      <dgm:prSet presAssocID="{B9226A09-8155-4966-9851-A4C23E730FC5}" presName="rootText" presStyleLbl="node2" presStyleIdx="0" presStyleCnt="2">
        <dgm:presLayoutVars>
          <dgm:chPref val="3"/>
        </dgm:presLayoutVars>
      </dgm:prSet>
      <dgm:spPr/>
    </dgm:pt>
    <dgm:pt modelId="{F1F2DE3F-712E-4715-91A9-F52D6F59D590}" type="pres">
      <dgm:prSet presAssocID="{B9226A09-8155-4966-9851-A4C23E730FC5}" presName="rootConnector" presStyleLbl="node2" presStyleIdx="0" presStyleCnt="2"/>
      <dgm:spPr/>
    </dgm:pt>
    <dgm:pt modelId="{56F561A6-93B9-416D-AD21-250A3A3B6075}" type="pres">
      <dgm:prSet presAssocID="{B9226A09-8155-4966-9851-A4C23E730FC5}" presName="hierChild4" presStyleCnt="0"/>
      <dgm:spPr/>
    </dgm:pt>
    <dgm:pt modelId="{E5BF33B9-C01D-4D4D-AAC0-349EE479D046}" type="pres">
      <dgm:prSet presAssocID="{031E13BE-EAEE-4E79-94C4-EAEE8E4B29E1}" presName="Name66" presStyleLbl="parChTrans1D3" presStyleIdx="0" presStyleCnt="4"/>
      <dgm:spPr/>
    </dgm:pt>
    <dgm:pt modelId="{D4F95AD9-73AC-46DF-A354-C58944BF1246}" type="pres">
      <dgm:prSet presAssocID="{908A5450-73DE-4D21-BF30-1A17C22A181F}" presName="hierRoot2" presStyleCnt="0">
        <dgm:presLayoutVars>
          <dgm:hierBranch val="init"/>
        </dgm:presLayoutVars>
      </dgm:prSet>
      <dgm:spPr/>
    </dgm:pt>
    <dgm:pt modelId="{0A022E20-51DF-4982-B3E4-CEBEFC912AF1}" type="pres">
      <dgm:prSet presAssocID="{908A5450-73DE-4D21-BF30-1A17C22A181F}" presName="rootComposite" presStyleCnt="0"/>
      <dgm:spPr/>
    </dgm:pt>
    <dgm:pt modelId="{CBB76515-A555-47C2-AB12-5A672D54FE50}" type="pres">
      <dgm:prSet presAssocID="{908A5450-73DE-4D21-BF30-1A17C22A181F}" presName="rootText" presStyleLbl="node3" presStyleIdx="0" presStyleCnt="4">
        <dgm:presLayoutVars>
          <dgm:chPref val="3"/>
        </dgm:presLayoutVars>
      </dgm:prSet>
      <dgm:spPr/>
    </dgm:pt>
    <dgm:pt modelId="{9E213319-8C26-44B8-B781-6C76FB1F6648}" type="pres">
      <dgm:prSet presAssocID="{908A5450-73DE-4D21-BF30-1A17C22A181F}" presName="rootConnector" presStyleLbl="node3" presStyleIdx="0" presStyleCnt="4"/>
      <dgm:spPr/>
    </dgm:pt>
    <dgm:pt modelId="{8DC26D57-CD78-4FE9-AD47-1718C889E4A8}" type="pres">
      <dgm:prSet presAssocID="{908A5450-73DE-4D21-BF30-1A17C22A181F}" presName="hierChild4" presStyleCnt="0"/>
      <dgm:spPr/>
    </dgm:pt>
    <dgm:pt modelId="{261AF8DC-6E89-4199-9349-A0700B989217}" type="pres">
      <dgm:prSet presAssocID="{908A5450-73DE-4D21-BF30-1A17C22A181F}" presName="hierChild5" presStyleCnt="0"/>
      <dgm:spPr/>
    </dgm:pt>
    <dgm:pt modelId="{A220B21F-F08B-4269-AED8-3AC155131FDF}" type="pres">
      <dgm:prSet presAssocID="{8391B84A-8DF4-47F8-AE4D-F269E56DB1D1}" presName="Name66" presStyleLbl="parChTrans1D3" presStyleIdx="1" presStyleCnt="4"/>
      <dgm:spPr/>
    </dgm:pt>
    <dgm:pt modelId="{3AEEF464-2501-43A9-9309-609960512262}" type="pres">
      <dgm:prSet presAssocID="{E9D9BCD9-6BC0-42C9-9A5A-ECDC293D20D7}" presName="hierRoot2" presStyleCnt="0">
        <dgm:presLayoutVars>
          <dgm:hierBranch val="init"/>
        </dgm:presLayoutVars>
      </dgm:prSet>
      <dgm:spPr/>
    </dgm:pt>
    <dgm:pt modelId="{B1611EDB-B7CB-43DD-B204-E02FAFFA652C}" type="pres">
      <dgm:prSet presAssocID="{E9D9BCD9-6BC0-42C9-9A5A-ECDC293D20D7}" presName="rootComposite" presStyleCnt="0"/>
      <dgm:spPr/>
    </dgm:pt>
    <dgm:pt modelId="{602F3245-4C02-45FF-800B-F7702E050A90}" type="pres">
      <dgm:prSet presAssocID="{E9D9BCD9-6BC0-42C9-9A5A-ECDC293D20D7}" presName="rootText" presStyleLbl="node3" presStyleIdx="1" presStyleCnt="4">
        <dgm:presLayoutVars>
          <dgm:chPref val="3"/>
        </dgm:presLayoutVars>
      </dgm:prSet>
      <dgm:spPr/>
    </dgm:pt>
    <dgm:pt modelId="{84741D59-1C2B-4924-B3B3-C1AFD7D46E8F}" type="pres">
      <dgm:prSet presAssocID="{E9D9BCD9-6BC0-42C9-9A5A-ECDC293D20D7}" presName="rootConnector" presStyleLbl="node3" presStyleIdx="1" presStyleCnt="4"/>
      <dgm:spPr/>
    </dgm:pt>
    <dgm:pt modelId="{4BE0113E-3112-4A10-8A96-F9CBABA4DAD9}" type="pres">
      <dgm:prSet presAssocID="{E9D9BCD9-6BC0-42C9-9A5A-ECDC293D20D7}" presName="hierChild4" presStyleCnt="0"/>
      <dgm:spPr/>
    </dgm:pt>
    <dgm:pt modelId="{BF6F8005-2A57-41C9-A5B7-F349958DE981}" type="pres">
      <dgm:prSet presAssocID="{E9D9BCD9-6BC0-42C9-9A5A-ECDC293D20D7}" presName="hierChild5" presStyleCnt="0"/>
      <dgm:spPr/>
    </dgm:pt>
    <dgm:pt modelId="{B2A95A54-5342-45EA-B293-16CA50A61D22}" type="pres">
      <dgm:prSet presAssocID="{A7BD8F64-AAF1-4751-AC97-6D71C07E78F3}" presName="Name66" presStyleLbl="parChTrans1D3" presStyleIdx="2" presStyleCnt="4"/>
      <dgm:spPr/>
    </dgm:pt>
    <dgm:pt modelId="{3CE682C5-2BBE-4DB6-B64C-724DC609989F}" type="pres">
      <dgm:prSet presAssocID="{33C7B37B-7BBD-4D50-A03F-2123E77333B7}" presName="hierRoot2" presStyleCnt="0">
        <dgm:presLayoutVars>
          <dgm:hierBranch val="init"/>
        </dgm:presLayoutVars>
      </dgm:prSet>
      <dgm:spPr/>
    </dgm:pt>
    <dgm:pt modelId="{8B8AF6B9-783D-4AAF-9703-DE23BAC23E0B}" type="pres">
      <dgm:prSet presAssocID="{33C7B37B-7BBD-4D50-A03F-2123E77333B7}" presName="rootComposite" presStyleCnt="0"/>
      <dgm:spPr/>
    </dgm:pt>
    <dgm:pt modelId="{29A6796C-828A-4107-8A9B-31DA8ADBBE29}" type="pres">
      <dgm:prSet presAssocID="{33C7B37B-7BBD-4D50-A03F-2123E77333B7}" presName="rootText" presStyleLbl="node3" presStyleIdx="2" presStyleCnt="4">
        <dgm:presLayoutVars>
          <dgm:chPref val="3"/>
        </dgm:presLayoutVars>
      </dgm:prSet>
      <dgm:spPr/>
    </dgm:pt>
    <dgm:pt modelId="{D2190B4D-1E32-41BD-965E-BEBFB5CFE677}" type="pres">
      <dgm:prSet presAssocID="{33C7B37B-7BBD-4D50-A03F-2123E77333B7}" presName="rootConnector" presStyleLbl="node3" presStyleIdx="2" presStyleCnt="4"/>
      <dgm:spPr/>
    </dgm:pt>
    <dgm:pt modelId="{1A81B403-822C-4824-94E2-69965FB34738}" type="pres">
      <dgm:prSet presAssocID="{33C7B37B-7BBD-4D50-A03F-2123E77333B7}" presName="hierChild4" presStyleCnt="0"/>
      <dgm:spPr/>
    </dgm:pt>
    <dgm:pt modelId="{EBEB46CB-0995-4E4A-8E74-A374AB97D912}" type="pres">
      <dgm:prSet presAssocID="{33C7B37B-7BBD-4D50-A03F-2123E77333B7}" presName="hierChild5" presStyleCnt="0"/>
      <dgm:spPr/>
    </dgm:pt>
    <dgm:pt modelId="{77567125-52C1-42AC-AC5F-D62FC1F5A5C3}" type="pres">
      <dgm:prSet presAssocID="{E6710F64-246C-41F8-AF1A-6F001C85D28A}" presName="Name66" presStyleLbl="parChTrans1D3" presStyleIdx="3" presStyleCnt="4"/>
      <dgm:spPr/>
    </dgm:pt>
    <dgm:pt modelId="{B7E5BF88-33E8-4C25-9F89-CD0EAA369E4C}" type="pres">
      <dgm:prSet presAssocID="{DC9C6518-66D9-4E48-B0E6-DC51457A8473}" presName="hierRoot2" presStyleCnt="0">
        <dgm:presLayoutVars>
          <dgm:hierBranch val="init"/>
        </dgm:presLayoutVars>
      </dgm:prSet>
      <dgm:spPr/>
    </dgm:pt>
    <dgm:pt modelId="{C1C4FFD2-233D-40A3-9208-305FE3809023}" type="pres">
      <dgm:prSet presAssocID="{DC9C6518-66D9-4E48-B0E6-DC51457A8473}" presName="rootComposite" presStyleCnt="0"/>
      <dgm:spPr/>
    </dgm:pt>
    <dgm:pt modelId="{0D8DDB74-34D9-48AC-A105-EA6670B393A5}" type="pres">
      <dgm:prSet presAssocID="{DC9C6518-66D9-4E48-B0E6-DC51457A8473}" presName="rootText" presStyleLbl="node3" presStyleIdx="3" presStyleCnt="4">
        <dgm:presLayoutVars>
          <dgm:chPref val="3"/>
        </dgm:presLayoutVars>
      </dgm:prSet>
      <dgm:spPr/>
    </dgm:pt>
    <dgm:pt modelId="{4E7CC45B-7EED-4644-8E94-4EF120CCDE0E}" type="pres">
      <dgm:prSet presAssocID="{DC9C6518-66D9-4E48-B0E6-DC51457A8473}" presName="rootConnector" presStyleLbl="node3" presStyleIdx="3" presStyleCnt="4"/>
      <dgm:spPr/>
    </dgm:pt>
    <dgm:pt modelId="{03096FE7-77B0-495B-B753-E0C115461137}" type="pres">
      <dgm:prSet presAssocID="{DC9C6518-66D9-4E48-B0E6-DC51457A8473}" presName="hierChild4" presStyleCnt="0"/>
      <dgm:spPr/>
    </dgm:pt>
    <dgm:pt modelId="{D35051B0-4D02-4537-B6DD-00B7CF522411}" type="pres">
      <dgm:prSet presAssocID="{DC9C6518-66D9-4E48-B0E6-DC51457A8473}" presName="hierChild5" presStyleCnt="0"/>
      <dgm:spPr/>
    </dgm:pt>
    <dgm:pt modelId="{219E4915-76D5-416A-82B2-A113F36DF27C}" type="pres">
      <dgm:prSet presAssocID="{B9226A09-8155-4966-9851-A4C23E730FC5}" presName="hierChild5" presStyleCnt="0"/>
      <dgm:spPr/>
    </dgm:pt>
    <dgm:pt modelId="{BE833F13-E554-40FB-B9F3-DAAFA27AB276}" type="pres">
      <dgm:prSet presAssocID="{A7A51B35-EF1F-400E-86DB-585492EB16AB}" presName="Name66" presStyleLbl="parChTrans1D2" presStyleIdx="1" presStyleCnt="2"/>
      <dgm:spPr/>
    </dgm:pt>
    <dgm:pt modelId="{6B3020DB-5754-4151-89A0-21890320C8CE}" type="pres">
      <dgm:prSet presAssocID="{2D043753-EF97-49EB-9B8F-4EAE4250913F}" presName="hierRoot2" presStyleCnt="0">
        <dgm:presLayoutVars>
          <dgm:hierBranch val="init"/>
        </dgm:presLayoutVars>
      </dgm:prSet>
      <dgm:spPr/>
    </dgm:pt>
    <dgm:pt modelId="{74F511F8-3C48-4039-AF10-7F6B9A1FF644}" type="pres">
      <dgm:prSet presAssocID="{2D043753-EF97-49EB-9B8F-4EAE4250913F}" presName="rootComposite" presStyleCnt="0"/>
      <dgm:spPr/>
    </dgm:pt>
    <dgm:pt modelId="{A5DF7FE6-5829-4624-9DF3-644E06B0E7EF}" type="pres">
      <dgm:prSet presAssocID="{2D043753-EF97-49EB-9B8F-4EAE4250913F}" presName="rootText" presStyleLbl="node2" presStyleIdx="1" presStyleCnt="2">
        <dgm:presLayoutVars>
          <dgm:chPref val="3"/>
        </dgm:presLayoutVars>
      </dgm:prSet>
      <dgm:spPr/>
    </dgm:pt>
    <dgm:pt modelId="{4F50146B-EA6E-4E06-B476-BCC4B68112BD}" type="pres">
      <dgm:prSet presAssocID="{2D043753-EF97-49EB-9B8F-4EAE4250913F}" presName="rootConnector" presStyleLbl="node2" presStyleIdx="1" presStyleCnt="2"/>
      <dgm:spPr/>
    </dgm:pt>
    <dgm:pt modelId="{A01C6A72-9ED3-4029-A1EA-8CB3EEE1439E}" type="pres">
      <dgm:prSet presAssocID="{2D043753-EF97-49EB-9B8F-4EAE4250913F}" presName="hierChild4" presStyleCnt="0"/>
      <dgm:spPr/>
    </dgm:pt>
    <dgm:pt modelId="{FFDB1B82-46AE-4B3E-90F5-3075CDC682E1}" type="pres">
      <dgm:prSet presAssocID="{2D043753-EF97-49EB-9B8F-4EAE4250913F}" presName="hierChild5" presStyleCnt="0"/>
      <dgm:spPr/>
    </dgm:pt>
    <dgm:pt modelId="{1A2C3E78-4B88-44B5-8AFB-3F1BE07B7B13}" type="pres">
      <dgm:prSet presAssocID="{3117F959-2DE2-42F6-95E0-3DDAF5B41C19}" presName="hierChild3" presStyleCnt="0"/>
      <dgm:spPr/>
    </dgm:pt>
  </dgm:ptLst>
  <dgm:cxnLst>
    <dgm:cxn modelId="{ADAB7E0E-75CD-4DBA-8F7A-FC747E7503BB}" type="presOf" srcId="{E6710F64-246C-41F8-AF1A-6F001C85D28A}" destId="{77567125-52C1-42AC-AC5F-D62FC1F5A5C3}" srcOrd="0" destOrd="0" presId="urn:microsoft.com/office/officeart/2009/3/layout/HorizontalOrganizationChart"/>
    <dgm:cxn modelId="{6885ED10-DBD4-4C74-992C-BE6C80C11159}" type="presOf" srcId="{A7A51B35-EF1F-400E-86DB-585492EB16AB}" destId="{BE833F13-E554-40FB-B9F3-DAAFA27AB276}" srcOrd="0" destOrd="0" presId="urn:microsoft.com/office/officeart/2009/3/layout/HorizontalOrganizationChart"/>
    <dgm:cxn modelId="{5E5B1A1F-5A2C-41A9-B9C8-30386075AAEA}" type="presOf" srcId="{908A5450-73DE-4D21-BF30-1A17C22A181F}" destId="{CBB76515-A555-47C2-AB12-5A672D54FE50}" srcOrd="0" destOrd="0" presId="urn:microsoft.com/office/officeart/2009/3/layout/HorizontalOrganizationChart"/>
    <dgm:cxn modelId="{85970621-E696-4F56-B284-3DBC16C442F1}" type="presOf" srcId="{E9D9BCD9-6BC0-42C9-9A5A-ECDC293D20D7}" destId="{84741D59-1C2B-4924-B3B3-C1AFD7D46E8F}" srcOrd="1" destOrd="0" presId="urn:microsoft.com/office/officeart/2009/3/layout/HorizontalOrganizationChart"/>
    <dgm:cxn modelId="{93E26726-B977-4FD5-9753-3A1DAA885314}" type="presOf" srcId="{DC9C6518-66D9-4E48-B0E6-DC51457A8473}" destId="{0D8DDB74-34D9-48AC-A105-EA6670B393A5}" srcOrd="0" destOrd="0" presId="urn:microsoft.com/office/officeart/2009/3/layout/HorizontalOrganizationChart"/>
    <dgm:cxn modelId="{5D56D72A-E50E-497A-9136-BB973144B1B2}" srcId="{B9226A09-8155-4966-9851-A4C23E730FC5}" destId="{E9D9BCD9-6BC0-42C9-9A5A-ECDC293D20D7}" srcOrd="1" destOrd="0" parTransId="{8391B84A-8DF4-47F8-AE4D-F269E56DB1D1}" sibTransId="{886DDD17-6652-426C-BA33-6C35590F9EEB}"/>
    <dgm:cxn modelId="{23159433-0BEE-4AA5-9FE4-7CC94635FCDC}" type="presOf" srcId="{031E13BE-EAEE-4E79-94C4-EAEE8E4B29E1}" destId="{E5BF33B9-C01D-4D4D-AAC0-349EE479D046}" srcOrd="0" destOrd="0" presId="urn:microsoft.com/office/officeart/2009/3/layout/HorizontalOrganizationChart"/>
    <dgm:cxn modelId="{6F82A53D-C7F0-4EC6-BF94-96419E3F1D7F}" type="presOf" srcId="{33C7B37B-7BBD-4D50-A03F-2123E77333B7}" destId="{D2190B4D-1E32-41BD-965E-BEBFB5CFE677}" srcOrd="1" destOrd="0" presId="urn:microsoft.com/office/officeart/2009/3/layout/HorizontalOrganizationChart"/>
    <dgm:cxn modelId="{1B98C23E-011A-4400-BD56-2CCACC04C7F5}" type="presOf" srcId="{A7BD8F64-AAF1-4751-AC97-6D71C07E78F3}" destId="{B2A95A54-5342-45EA-B293-16CA50A61D22}" srcOrd="0" destOrd="0" presId="urn:microsoft.com/office/officeart/2009/3/layout/HorizontalOrganizationChart"/>
    <dgm:cxn modelId="{8C875F5D-FD10-4B4C-9FB1-22057551D7C9}" srcId="{3117F959-2DE2-42F6-95E0-3DDAF5B41C19}" destId="{2D043753-EF97-49EB-9B8F-4EAE4250913F}" srcOrd="1" destOrd="0" parTransId="{A7A51B35-EF1F-400E-86DB-585492EB16AB}" sibTransId="{E7C3A624-09F0-4A31-B297-31A5F5B36651}"/>
    <dgm:cxn modelId="{FC80866D-DBC4-41CD-977C-1AF6B1B44866}" srcId="{5E005B2F-1DED-4190-900C-447967FCA8FB}" destId="{3117F959-2DE2-42F6-95E0-3DDAF5B41C19}" srcOrd="0" destOrd="0" parTransId="{87A23BEF-720F-43EB-A88B-0204F8E5F79C}" sibTransId="{BAD93EF6-8032-47B5-9FA6-7DF76EFF5274}"/>
    <dgm:cxn modelId="{52AEEA4F-ACB4-4D78-BC79-32730A71CC79}" srcId="{B9226A09-8155-4966-9851-A4C23E730FC5}" destId="{33C7B37B-7BBD-4D50-A03F-2123E77333B7}" srcOrd="2" destOrd="0" parTransId="{A7BD8F64-AAF1-4751-AC97-6D71C07E78F3}" sibTransId="{2347C443-33B3-4738-BCB6-BFC23D096792}"/>
    <dgm:cxn modelId="{F6A2E351-3D3E-4D94-B8D3-A6074D26A9FF}" type="presOf" srcId="{B9226A09-8155-4966-9851-A4C23E730FC5}" destId="{F1F2DE3F-712E-4715-91A9-F52D6F59D590}" srcOrd="1" destOrd="0" presId="urn:microsoft.com/office/officeart/2009/3/layout/HorizontalOrganizationChart"/>
    <dgm:cxn modelId="{C8954778-62BC-4A9E-871F-E3B4211EAFD2}" type="presOf" srcId="{B9226A09-8155-4966-9851-A4C23E730FC5}" destId="{E8F4CE5A-5AE5-4B11-B5B4-CB165DD1EC20}" srcOrd="0" destOrd="0" presId="urn:microsoft.com/office/officeart/2009/3/layout/HorizontalOrganizationChart"/>
    <dgm:cxn modelId="{D3F88B79-BC89-4345-B3C7-BC839BFC0B18}" type="presOf" srcId="{908A5450-73DE-4D21-BF30-1A17C22A181F}" destId="{9E213319-8C26-44B8-B781-6C76FB1F6648}" srcOrd="1" destOrd="0" presId="urn:microsoft.com/office/officeart/2009/3/layout/HorizontalOrganizationChart"/>
    <dgm:cxn modelId="{F672879D-20CA-462A-9F9D-1DE268E76768}" type="presOf" srcId="{9D5426F9-0FA6-44DB-9A04-72B2A265AEBC}" destId="{6509A875-D7BA-44E7-8735-8E847EB82769}" srcOrd="0" destOrd="0" presId="urn:microsoft.com/office/officeart/2009/3/layout/HorizontalOrganizationChart"/>
    <dgm:cxn modelId="{D4C500AA-B801-4F50-9234-BD88130E3EC9}" type="presOf" srcId="{2D043753-EF97-49EB-9B8F-4EAE4250913F}" destId="{4F50146B-EA6E-4E06-B476-BCC4B68112BD}" srcOrd="1" destOrd="0" presId="urn:microsoft.com/office/officeart/2009/3/layout/HorizontalOrganizationChart"/>
    <dgm:cxn modelId="{07DD98B4-3DE2-4DF1-88C3-EB2F144C3FF3}" type="presOf" srcId="{3117F959-2DE2-42F6-95E0-3DDAF5B41C19}" destId="{769FEDBF-10DA-421A-9FBA-DC4E4E6DA415}" srcOrd="1" destOrd="0" presId="urn:microsoft.com/office/officeart/2009/3/layout/HorizontalOrganizationChart"/>
    <dgm:cxn modelId="{4A4E1AB6-930F-4DB9-AE88-45F9FA854AC7}" type="presOf" srcId="{8391B84A-8DF4-47F8-AE4D-F269E56DB1D1}" destId="{A220B21F-F08B-4269-AED8-3AC155131FDF}" srcOrd="0" destOrd="0" presId="urn:microsoft.com/office/officeart/2009/3/layout/HorizontalOrganizationChart"/>
    <dgm:cxn modelId="{A4FA90CA-79EB-46F4-951B-FA0CE7AACEE6}" type="presOf" srcId="{33C7B37B-7BBD-4D50-A03F-2123E77333B7}" destId="{29A6796C-828A-4107-8A9B-31DA8ADBBE29}" srcOrd="0" destOrd="0" presId="urn:microsoft.com/office/officeart/2009/3/layout/HorizontalOrganizationChart"/>
    <dgm:cxn modelId="{DC0015CD-67FC-4EBD-B2D3-844BE07E967E}" srcId="{3117F959-2DE2-42F6-95E0-3DDAF5B41C19}" destId="{B9226A09-8155-4966-9851-A4C23E730FC5}" srcOrd="0" destOrd="0" parTransId="{9D5426F9-0FA6-44DB-9A04-72B2A265AEBC}" sibTransId="{EFFFE9A1-A09E-43A4-A57C-8D45635D921B}"/>
    <dgm:cxn modelId="{91686CDA-7530-4B2F-B669-2C01725673AF}" type="presOf" srcId="{5E005B2F-1DED-4190-900C-447967FCA8FB}" destId="{7A8870C2-3D38-43C0-AA79-40215F5BDFD5}" srcOrd="0" destOrd="0" presId="urn:microsoft.com/office/officeart/2009/3/layout/HorizontalOrganizationChart"/>
    <dgm:cxn modelId="{2C7DCFDA-63C3-48DB-981B-3C1AD647A4E4}" srcId="{B9226A09-8155-4966-9851-A4C23E730FC5}" destId="{DC9C6518-66D9-4E48-B0E6-DC51457A8473}" srcOrd="3" destOrd="0" parTransId="{E6710F64-246C-41F8-AF1A-6F001C85D28A}" sibTransId="{3AE15175-40B8-46F4-B229-F0B197064C65}"/>
    <dgm:cxn modelId="{C23B52DF-E5DE-4604-8E40-AA84E2FCFCC0}" type="presOf" srcId="{E9D9BCD9-6BC0-42C9-9A5A-ECDC293D20D7}" destId="{602F3245-4C02-45FF-800B-F7702E050A90}" srcOrd="0" destOrd="0" presId="urn:microsoft.com/office/officeart/2009/3/layout/HorizontalOrganizationChart"/>
    <dgm:cxn modelId="{D763B1E5-0636-4031-82F7-726C988DD0A8}" type="presOf" srcId="{DC9C6518-66D9-4E48-B0E6-DC51457A8473}" destId="{4E7CC45B-7EED-4644-8E94-4EF120CCDE0E}" srcOrd="1" destOrd="0" presId="urn:microsoft.com/office/officeart/2009/3/layout/HorizontalOrganizationChart"/>
    <dgm:cxn modelId="{6DE899E7-DDA2-4CD7-AC90-18BE3B2CC499}" type="presOf" srcId="{3117F959-2DE2-42F6-95E0-3DDAF5B41C19}" destId="{928C878A-67F3-4C4E-BAD1-608DEA68ABCF}" srcOrd="0" destOrd="0" presId="urn:microsoft.com/office/officeart/2009/3/layout/HorizontalOrganizationChart"/>
    <dgm:cxn modelId="{6A284EEF-1ABC-42A4-B044-05535E652E92}" srcId="{B9226A09-8155-4966-9851-A4C23E730FC5}" destId="{908A5450-73DE-4D21-BF30-1A17C22A181F}" srcOrd="0" destOrd="0" parTransId="{031E13BE-EAEE-4E79-94C4-EAEE8E4B29E1}" sibTransId="{6D5F29F6-494F-4907-B661-A7B7EC97C694}"/>
    <dgm:cxn modelId="{F6999FFD-7AB6-4BCB-BA9F-E74BE0AE0DA5}" type="presOf" srcId="{2D043753-EF97-49EB-9B8F-4EAE4250913F}" destId="{A5DF7FE6-5829-4624-9DF3-644E06B0E7EF}" srcOrd="0" destOrd="0" presId="urn:microsoft.com/office/officeart/2009/3/layout/HorizontalOrganizationChart"/>
    <dgm:cxn modelId="{6CA77856-7F9A-4029-BB3B-4E2B1DD89A17}" type="presParOf" srcId="{7A8870C2-3D38-43C0-AA79-40215F5BDFD5}" destId="{77F61987-163F-448D-80BD-A5AA81CCFC65}" srcOrd="0" destOrd="0" presId="urn:microsoft.com/office/officeart/2009/3/layout/HorizontalOrganizationChart"/>
    <dgm:cxn modelId="{988DDEDF-04B4-4139-8A21-1B55DEF59469}" type="presParOf" srcId="{77F61987-163F-448D-80BD-A5AA81CCFC65}" destId="{D07BD5CA-F84E-4793-B82D-F38440C7365C}" srcOrd="0" destOrd="0" presId="urn:microsoft.com/office/officeart/2009/3/layout/HorizontalOrganizationChart"/>
    <dgm:cxn modelId="{F0D08280-300F-40B7-B28E-C5EB68B817D5}" type="presParOf" srcId="{D07BD5CA-F84E-4793-B82D-F38440C7365C}" destId="{928C878A-67F3-4C4E-BAD1-608DEA68ABCF}" srcOrd="0" destOrd="0" presId="urn:microsoft.com/office/officeart/2009/3/layout/HorizontalOrganizationChart"/>
    <dgm:cxn modelId="{B2D62DE5-FE52-43CA-8027-9474AFD5C3F8}" type="presParOf" srcId="{D07BD5CA-F84E-4793-B82D-F38440C7365C}" destId="{769FEDBF-10DA-421A-9FBA-DC4E4E6DA415}" srcOrd="1" destOrd="0" presId="urn:microsoft.com/office/officeart/2009/3/layout/HorizontalOrganizationChart"/>
    <dgm:cxn modelId="{F1D67034-8C19-47D5-A4EB-144F44BD517B}" type="presParOf" srcId="{77F61987-163F-448D-80BD-A5AA81CCFC65}" destId="{39514BE9-03E8-40BD-8BDD-6DD46E9DA9F7}" srcOrd="1" destOrd="0" presId="urn:microsoft.com/office/officeart/2009/3/layout/HorizontalOrganizationChart"/>
    <dgm:cxn modelId="{BF89D099-7CA4-4B30-9838-21CA465E5878}" type="presParOf" srcId="{39514BE9-03E8-40BD-8BDD-6DD46E9DA9F7}" destId="{6509A875-D7BA-44E7-8735-8E847EB82769}" srcOrd="0" destOrd="0" presId="urn:microsoft.com/office/officeart/2009/3/layout/HorizontalOrganizationChart"/>
    <dgm:cxn modelId="{4C1BA2F6-860E-4B04-B8EC-2776D8DFFC5B}" type="presParOf" srcId="{39514BE9-03E8-40BD-8BDD-6DD46E9DA9F7}" destId="{BAF41C94-1968-4254-9BC4-F649BAF0D628}" srcOrd="1" destOrd="0" presId="urn:microsoft.com/office/officeart/2009/3/layout/HorizontalOrganizationChart"/>
    <dgm:cxn modelId="{7770373F-04EC-497F-9954-F6AC29E7D23C}" type="presParOf" srcId="{BAF41C94-1968-4254-9BC4-F649BAF0D628}" destId="{1DB79F33-4ECA-42B7-B00F-EDE6F91FDABF}" srcOrd="0" destOrd="0" presId="urn:microsoft.com/office/officeart/2009/3/layout/HorizontalOrganizationChart"/>
    <dgm:cxn modelId="{E1C967B3-E5BD-4D53-8F14-F8AA6DA8547D}" type="presParOf" srcId="{1DB79F33-4ECA-42B7-B00F-EDE6F91FDABF}" destId="{E8F4CE5A-5AE5-4B11-B5B4-CB165DD1EC20}" srcOrd="0" destOrd="0" presId="urn:microsoft.com/office/officeart/2009/3/layout/HorizontalOrganizationChart"/>
    <dgm:cxn modelId="{1C85B1FF-A0C0-445F-8F3E-8EE2982BE4A1}" type="presParOf" srcId="{1DB79F33-4ECA-42B7-B00F-EDE6F91FDABF}" destId="{F1F2DE3F-712E-4715-91A9-F52D6F59D590}" srcOrd="1" destOrd="0" presId="urn:microsoft.com/office/officeart/2009/3/layout/HorizontalOrganizationChart"/>
    <dgm:cxn modelId="{A6FC3F21-2EC7-47CE-9C79-7F4A244F6485}" type="presParOf" srcId="{BAF41C94-1968-4254-9BC4-F649BAF0D628}" destId="{56F561A6-93B9-416D-AD21-250A3A3B6075}" srcOrd="1" destOrd="0" presId="urn:microsoft.com/office/officeart/2009/3/layout/HorizontalOrganizationChart"/>
    <dgm:cxn modelId="{ECAD823E-DF0D-4A84-AB78-E149C3FE2D0E}" type="presParOf" srcId="{56F561A6-93B9-416D-AD21-250A3A3B6075}" destId="{E5BF33B9-C01D-4D4D-AAC0-349EE479D046}" srcOrd="0" destOrd="0" presId="urn:microsoft.com/office/officeart/2009/3/layout/HorizontalOrganizationChart"/>
    <dgm:cxn modelId="{D475B44F-4B10-477A-887C-197555067204}" type="presParOf" srcId="{56F561A6-93B9-416D-AD21-250A3A3B6075}" destId="{D4F95AD9-73AC-46DF-A354-C58944BF1246}" srcOrd="1" destOrd="0" presId="urn:microsoft.com/office/officeart/2009/3/layout/HorizontalOrganizationChart"/>
    <dgm:cxn modelId="{DD5624E7-9D89-45DA-8E0A-089EF06B75AF}" type="presParOf" srcId="{D4F95AD9-73AC-46DF-A354-C58944BF1246}" destId="{0A022E20-51DF-4982-B3E4-CEBEFC912AF1}" srcOrd="0" destOrd="0" presId="urn:microsoft.com/office/officeart/2009/3/layout/HorizontalOrganizationChart"/>
    <dgm:cxn modelId="{32215679-7488-4F0E-8BEA-728AAA54F951}" type="presParOf" srcId="{0A022E20-51DF-4982-B3E4-CEBEFC912AF1}" destId="{CBB76515-A555-47C2-AB12-5A672D54FE50}" srcOrd="0" destOrd="0" presId="urn:microsoft.com/office/officeart/2009/3/layout/HorizontalOrganizationChart"/>
    <dgm:cxn modelId="{90FD97BD-3981-4D8C-AABB-08AA01886138}" type="presParOf" srcId="{0A022E20-51DF-4982-B3E4-CEBEFC912AF1}" destId="{9E213319-8C26-44B8-B781-6C76FB1F6648}" srcOrd="1" destOrd="0" presId="urn:microsoft.com/office/officeart/2009/3/layout/HorizontalOrganizationChart"/>
    <dgm:cxn modelId="{23FC6DF6-4F9D-454B-B84B-BF64FB5FF135}" type="presParOf" srcId="{D4F95AD9-73AC-46DF-A354-C58944BF1246}" destId="{8DC26D57-CD78-4FE9-AD47-1718C889E4A8}" srcOrd="1" destOrd="0" presId="urn:microsoft.com/office/officeart/2009/3/layout/HorizontalOrganizationChart"/>
    <dgm:cxn modelId="{FC607D3E-329F-4BDC-BAC3-75EC6C714A97}" type="presParOf" srcId="{D4F95AD9-73AC-46DF-A354-C58944BF1246}" destId="{261AF8DC-6E89-4199-9349-A0700B989217}" srcOrd="2" destOrd="0" presId="urn:microsoft.com/office/officeart/2009/3/layout/HorizontalOrganizationChart"/>
    <dgm:cxn modelId="{D40763C2-1FDC-4913-903E-5423892937D8}" type="presParOf" srcId="{56F561A6-93B9-416D-AD21-250A3A3B6075}" destId="{A220B21F-F08B-4269-AED8-3AC155131FDF}" srcOrd="2" destOrd="0" presId="urn:microsoft.com/office/officeart/2009/3/layout/HorizontalOrganizationChart"/>
    <dgm:cxn modelId="{17DD923F-3404-4910-8064-340672D9C8E5}" type="presParOf" srcId="{56F561A6-93B9-416D-AD21-250A3A3B6075}" destId="{3AEEF464-2501-43A9-9309-609960512262}" srcOrd="3" destOrd="0" presId="urn:microsoft.com/office/officeart/2009/3/layout/HorizontalOrganizationChart"/>
    <dgm:cxn modelId="{1176A8BE-58B8-4B33-AF41-EC60D486CFFB}" type="presParOf" srcId="{3AEEF464-2501-43A9-9309-609960512262}" destId="{B1611EDB-B7CB-43DD-B204-E02FAFFA652C}" srcOrd="0" destOrd="0" presId="urn:microsoft.com/office/officeart/2009/3/layout/HorizontalOrganizationChart"/>
    <dgm:cxn modelId="{1AD4B90D-E520-4E4B-91DA-5B5C8EEEDC95}" type="presParOf" srcId="{B1611EDB-B7CB-43DD-B204-E02FAFFA652C}" destId="{602F3245-4C02-45FF-800B-F7702E050A90}" srcOrd="0" destOrd="0" presId="urn:microsoft.com/office/officeart/2009/3/layout/HorizontalOrganizationChart"/>
    <dgm:cxn modelId="{53ED0FA6-62A2-499F-B9E4-C3B8FAE2BB43}" type="presParOf" srcId="{B1611EDB-B7CB-43DD-B204-E02FAFFA652C}" destId="{84741D59-1C2B-4924-B3B3-C1AFD7D46E8F}" srcOrd="1" destOrd="0" presId="urn:microsoft.com/office/officeart/2009/3/layout/HorizontalOrganizationChart"/>
    <dgm:cxn modelId="{2A04EBFE-DF2E-4FE9-B6FB-D75ACD096B41}" type="presParOf" srcId="{3AEEF464-2501-43A9-9309-609960512262}" destId="{4BE0113E-3112-4A10-8A96-F9CBABA4DAD9}" srcOrd="1" destOrd="0" presId="urn:microsoft.com/office/officeart/2009/3/layout/HorizontalOrganizationChart"/>
    <dgm:cxn modelId="{3FFDA3BE-3977-4A31-875B-6B35495775A2}" type="presParOf" srcId="{3AEEF464-2501-43A9-9309-609960512262}" destId="{BF6F8005-2A57-41C9-A5B7-F349958DE981}" srcOrd="2" destOrd="0" presId="urn:microsoft.com/office/officeart/2009/3/layout/HorizontalOrganizationChart"/>
    <dgm:cxn modelId="{D5A478AF-E628-49E0-81A0-476609530119}" type="presParOf" srcId="{56F561A6-93B9-416D-AD21-250A3A3B6075}" destId="{B2A95A54-5342-45EA-B293-16CA50A61D22}" srcOrd="4" destOrd="0" presId="urn:microsoft.com/office/officeart/2009/3/layout/HorizontalOrganizationChart"/>
    <dgm:cxn modelId="{F685EC66-9FBE-4CB1-B2C2-F567DAD3CFCD}" type="presParOf" srcId="{56F561A6-93B9-416D-AD21-250A3A3B6075}" destId="{3CE682C5-2BBE-4DB6-B64C-724DC609989F}" srcOrd="5" destOrd="0" presId="urn:microsoft.com/office/officeart/2009/3/layout/HorizontalOrganizationChart"/>
    <dgm:cxn modelId="{EB40C06E-B879-46C8-925A-D38D92146779}" type="presParOf" srcId="{3CE682C5-2BBE-4DB6-B64C-724DC609989F}" destId="{8B8AF6B9-783D-4AAF-9703-DE23BAC23E0B}" srcOrd="0" destOrd="0" presId="urn:microsoft.com/office/officeart/2009/3/layout/HorizontalOrganizationChart"/>
    <dgm:cxn modelId="{FC742D9F-3B0F-4A54-89EB-FE2FD5A5CA0E}" type="presParOf" srcId="{8B8AF6B9-783D-4AAF-9703-DE23BAC23E0B}" destId="{29A6796C-828A-4107-8A9B-31DA8ADBBE29}" srcOrd="0" destOrd="0" presId="urn:microsoft.com/office/officeart/2009/3/layout/HorizontalOrganizationChart"/>
    <dgm:cxn modelId="{BD62340E-4E9F-4323-9855-07F26FCF494B}" type="presParOf" srcId="{8B8AF6B9-783D-4AAF-9703-DE23BAC23E0B}" destId="{D2190B4D-1E32-41BD-965E-BEBFB5CFE677}" srcOrd="1" destOrd="0" presId="urn:microsoft.com/office/officeart/2009/3/layout/HorizontalOrganizationChart"/>
    <dgm:cxn modelId="{3AD00057-EED9-4673-9174-3791C9726459}" type="presParOf" srcId="{3CE682C5-2BBE-4DB6-B64C-724DC609989F}" destId="{1A81B403-822C-4824-94E2-69965FB34738}" srcOrd="1" destOrd="0" presId="urn:microsoft.com/office/officeart/2009/3/layout/HorizontalOrganizationChart"/>
    <dgm:cxn modelId="{5B05B68B-30DF-422D-884C-55C7C7B4ED52}" type="presParOf" srcId="{3CE682C5-2BBE-4DB6-B64C-724DC609989F}" destId="{EBEB46CB-0995-4E4A-8E74-A374AB97D912}" srcOrd="2" destOrd="0" presId="urn:microsoft.com/office/officeart/2009/3/layout/HorizontalOrganizationChart"/>
    <dgm:cxn modelId="{28DBDA94-64DC-4771-A2FE-62D06675B984}" type="presParOf" srcId="{56F561A6-93B9-416D-AD21-250A3A3B6075}" destId="{77567125-52C1-42AC-AC5F-D62FC1F5A5C3}" srcOrd="6" destOrd="0" presId="urn:microsoft.com/office/officeart/2009/3/layout/HorizontalOrganizationChart"/>
    <dgm:cxn modelId="{3E028686-CDD3-4360-932D-E3498E50D802}" type="presParOf" srcId="{56F561A6-93B9-416D-AD21-250A3A3B6075}" destId="{B7E5BF88-33E8-4C25-9F89-CD0EAA369E4C}" srcOrd="7" destOrd="0" presId="urn:microsoft.com/office/officeart/2009/3/layout/HorizontalOrganizationChart"/>
    <dgm:cxn modelId="{85F22F95-4C8D-43A8-8159-151218425032}" type="presParOf" srcId="{B7E5BF88-33E8-4C25-9F89-CD0EAA369E4C}" destId="{C1C4FFD2-233D-40A3-9208-305FE3809023}" srcOrd="0" destOrd="0" presId="urn:microsoft.com/office/officeart/2009/3/layout/HorizontalOrganizationChart"/>
    <dgm:cxn modelId="{5390F906-08A2-43B5-9419-9333FC424AD5}" type="presParOf" srcId="{C1C4FFD2-233D-40A3-9208-305FE3809023}" destId="{0D8DDB74-34D9-48AC-A105-EA6670B393A5}" srcOrd="0" destOrd="0" presId="urn:microsoft.com/office/officeart/2009/3/layout/HorizontalOrganizationChart"/>
    <dgm:cxn modelId="{E36B4B33-92FF-4AC4-8B01-C1B618ABB2B0}" type="presParOf" srcId="{C1C4FFD2-233D-40A3-9208-305FE3809023}" destId="{4E7CC45B-7EED-4644-8E94-4EF120CCDE0E}" srcOrd="1" destOrd="0" presId="urn:microsoft.com/office/officeart/2009/3/layout/HorizontalOrganizationChart"/>
    <dgm:cxn modelId="{C035688E-EBAB-4F24-ACEE-3928D2627B29}" type="presParOf" srcId="{B7E5BF88-33E8-4C25-9F89-CD0EAA369E4C}" destId="{03096FE7-77B0-495B-B753-E0C115461137}" srcOrd="1" destOrd="0" presId="urn:microsoft.com/office/officeart/2009/3/layout/HorizontalOrganizationChart"/>
    <dgm:cxn modelId="{1B9893BE-3B14-4689-BD69-3BC6AB1FC279}" type="presParOf" srcId="{B7E5BF88-33E8-4C25-9F89-CD0EAA369E4C}" destId="{D35051B0-4D02-4537-B6DD-00B7CF522411}" srcOrd="2" destOrd="0" presId="urn:microsoft.com/office/officeart/2009/3/layout/HorizontalOrganizationChart"/>
    <dgm:cxn modelId="{CF1FF2E5-7A55-44A9-A853-054BF7F8C8CD}" type="presParOf" srcId="{BAF41C94-1968-4254-9BC4-F649BAF0D628}" destId="{219E4915-76D5-416A-82B2-A113F36DF27C}" srcOrd="2" destOrd="0" presId="urn:microsoft.com/office/officeart/2009/3/layout/HorizontalOrganizationChart"/>
    <dgm:cxn modelId="{E58D4569-BEC9-4C3F-A71A-E31DB93DCBE0}" type="presParOf" srcId="{39514BE9-03E8-40BD-8BDD-6DD46E9DA9F7}" destId="{BE833F13-E554-40FB-B9F3-DAAFA27AB276}" srcOrd="2" destOrd="0" presId="urn:microsoft.com/office/officeart/2009/3/layout/HorizontalOrganizationChart"/>
    <dgm:cxn modelId="{F73E9677-9382-4B4D-956D-BBA80476B1DB}" type="presParOf" srcId="{39514BE9-03E8-40BD-8BDD-6DD46E9DA9F7}" destId="{6B3020DB-5754-4151-89A0-21890320C8CE}" srcOrd="3" destOrd="0" presId="urn:microsoft.com/office/officeart/2009/3/layout/HorizontalOrganizationChart"/>
    <dgm:cxn modelId="{CBCEA0C7-85AD-4881-835D-BC2554918CB4}" type="presParOf" srcId="{6B3020DB-5754-4151-89A0-21890320C8CE}" destId="{74F511F8-3C48-4039-AF10-7F6B9A1FF644}" srcOrd="0" destOrd="0" presId="urn:microsoft.com/office/officeart/2009/3/layout/HorizontalOrganizationChart"/>
    <dgm:cxn modelId="{F34571F7-447E-45C3-B3A9-F1D913698F16}" type="presParOf" srcId="{74F511F8-3C48-4039-AF10-7F6B9A1FF644}" destId="{A5DF7FE6-5829-4624-9DF3-644E06B0E7EF}" srcOrd="0" destOrd="0" presId="urn:microsoft.com/office/officeart/2009/3/layout/HorizontalOrganizationChart"/>
    <dgm:cxn modelId="{1FDEA74C-7CD4-44B1-B78B-74C6E58336D5}" type="presParOf" srcId="{74F511F8-3C48-4039-AF10-7F6B9A1FF644}" destId="{4F50146B-EA6E-4E06-B476-BCC4B68112BD}" srcOrd="1" destOrd="0" presId="urn:microsoft.com/office/officeart/2009/3/layout/HorizontalOrganizationChart"/>
    <dgm:cxn modelId="{E3C80244-D06D-4E92-9D1F-8CCC36A6A0C2}" type="presParOf" srcId="{6B3020DB-5754-4151-89A0-21890320C8CE}" destId="{A01C6A72-9ED3-4029-A1EA-8CB3EEE1439E}" srcOrd="1" destOrd="0" presId="urn:microsoft.com/office/officeart/2009/3/layout/HorizontalOrganizationChart"/>
    <dgm:cxn modelId="{9E51BEAD-8817-4D5A-85A8-9DDAE0802825}" type="presParOf" srcId="{6B3020DB-5754-4151-89A0-21890320C8CE}" destId="{FFDB1B82-46AE-4B3E-90F5-3075CDC682E1}" srcOrd="2" destOrd="0" presId="urn:microsoft.com/office/officeart/2009/3/layout/HorizontalOrganizationChart"/>
    <dgm:cxn modelId="{651A8989-9FA5-42D6-9DE6-6B766C5940BD}" type="presParOf" srcId="{77F61987-163F-448D-80BD-A5AA81CCFC65}" destId="{1A2C3E78-4B88-44B5-8AFB-3F1BE07B7B1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B549F72-4B2A-4014-8699-A66526276D96}">
      <dgm:prSet phldrT="[Text]" custT="1"/>
      <dgm:spPr/>
      <dgm:t>
        <a:bodyPr/>
        <a:lstStyle/>
        <a:p>
          <a:pPr algn="ctr" rtl="1">
            <a:lnSpc>
              <a:spcPct val="100000"/>
            </a:lnSpc>
            <a:spcBef>
              <a:spcPts val="600"/>
            </a:spcBef>
          </a:pPr>
          <a:r>
            <a:rPr lang="ar-SA" sz="2000" b="1" dirty="0">
              <a:latin typeface="Tajawal" panose="00000500000000000000" pitchFamily="2" charset="-78"/>
              <a:cs typeface="+mj-cs"/>
            </a:rPr>
            <a:t>يعزز الإبداع والتعلم</a:t>
          </a:r>
          <a:endParaRPr lang="en-US" sz="2000" b="1" dirty="0">
            <a:cs typeface="+mj-cs"/>
          </a:endParaRPr>
        </a:p>
      </dgm:t>
    </dgm:pt>
    <dgm:pt modelId="{5E97913F-B051-43CE-8255-41B5B561D4D7}" type="parTrans" cxnId="{3ADB80EF-0523-4FF7-9A4F-AAA01A43F449}">
      <dgm:prSet/>
      <dgm:spPr/>
      <dgm:t>
        <a:bodyPr/>
        <a:lstStyle/>
        <a:p>
          <a:pPr rtl="1"/>
          <a:endParaRPr lang="en-US" sz="2000">
            <a:cs typeface="+mj-cs"/>
          </a:endParaRPr>
        </a:p>
      </dgm:t>
    </dgm:pt>
    <dgm:pt modelId="{97541E1F-A348-4491-8524-EC8594487F14}" type="sibTrans" cxnId="{3ADB80EF-0523-4FF7-9A4F-AAA01A43F449}">
      <dgm:prSet/>
      <dgm:spPr/>
      <dgm:t>
        <a:bodyPr/>
        <a:lstStyle/>
        <a:p>
          <a:pPr rtl="1"/>
          <a:endParaRPr lang="en-US" sz="2000">
            <a:cs typeface="+mj-cs"/>
          </a:endParaRPr>
        </a:p>
      </dgm:t>
    </dgm:pt>
    <dgm:pt modelId="{375AB4EA-2335-4E14-8378-B587F2EDD8EB}">
      <dgm:prSet custT="1"/>
      <dgm:spPr/>
      <dgm:t>
        <a:bodyPr/>
        <a:lstStyle/>
        <a:p>
          <a:pPr algn="ctr" rtl="1">
            <a:lnSpc>
              <a:spcPct val="100000"/>
            </a:lnSpc>
            <a:spcBef>
              <a:spcPts val="600"/>
            </a:spcBef>
          </a:pPr>
          <a:r>
            <a:rPr lang="ar-SA" sz="2000" b="1" dirty="0">
              <a:latin typeface="Tajawal" panose="00000500000000000000" pitchFamily="2" charset="-78"/>
              <a:cs typeface="+mj-cs"/>
            </a:rPr>
            <a:t>تكامل أعضاء الفريق حسب نقاط القوة</a:t>
          </a:r>
        </a:p>
      </dgm:t>
    </dgm:pt>
    <dgm:pt modelId="{A32CFC7A-1C2E-487C-8290-B820B4FBBD44}" type="parTrans" cxnId="{2216D22E-F02F-4B6B-AF73-17455724352B}">
      <dgm:prSet/>
      <dgm:spPr/>
      <dgm:t>
        <a:bodyPr/>
        <a:lstStyle/>
        <a:p>
          <a:pPr rtl="1"/>
          <a:endParaRPr lang="en-US" sz="2000"/>
        </a:p>
      </dgm:t>
    </dgm:pt>
    <dgm:pt modelId="{9DA60CEC-318A-431C-AADC-6F6935CFD568}" type="sibTrans" cxnId="{2216D22E-F02F-4B6B-AF73-17455724352B}">
      <dgm:prSet/>
      <dgm:spPr/>
      <dgm:t>
        <a:bodyPr/>
        <a:lstStyle/>
        <a:p>
          <a:pPr rtl="1"/>
          <a:endParaRPr lang="en-US" sz="2000"/>
        </a:p>
      </dgm:t>
    </dgm:pt>
    <dgm:pt modelId="{6122321E-E11F-4BF1-BEC9-B5CC46E904B3}">
      <dgm:prSet custT="1"/>
      <dgm:spPr/>
      <dgm:t>
        <a:bodyPr/>
        <a:lstStyle/>
        <a:p>
          <a:pPr algn="ctr" rtl="1">
            <a:lnSpc>
              <a:spcPct val="100000"/>
            </a:lnSpc>
            <a:spcBef>
              <a:spcPts val="600"/>
            </a:spcBef>
          </a:pPr>
          <a:r>
            <a:rPr lang="ar-SA" sz="2000" b="1" dirty="0">
              <a:latin typeface="Tajawal" panose="00000500000000000000" pitchFamily="2" charset="-78"/>
              <a:cs typeface="+mj-cs"/>
            </a:rPr>
            <a:t>يعلم مهارات حل النزاع</a:t>
          </a:r>
        </a:p>
      </dgm:t>
    </dgm:pt>
    <dgm:pt modelId="{A2720C5D-3D8A-46FD-A2BE-C586DF1E1944}" type="parTrans" cxnId="{0F13FBFB-3900-4EA4-B662-036F8A9179F0}">
      <dgm:prSet/>
      <dgm:spPr/>
      <dgm:t>
        <a:bodyPr/>
        <a:lstStyle/>
        <a:p>
          <a:pPr rtl="1"/>
          <a:endParaRPr lang="en-US" sz="2000"/>
        </a:p>
      </dgm:t>
    </dgm:pt>
    <dgm:pt modelId="{F45D3DB5-7123-4CA4-9DED-043335277593}" type="sibTrans" cxnId="{0F13FBFB-3900-4EA4-B662-036F8A9179F0}">
      <dgm:prSet/>
      <dgm:spPr/>
      <dgm:t>
        <a:bodyPr/>
        <a:lstStyle/>
        <a:p>
          <a:pPr rtl="1"/>
          <a:endParaRPr lang="en-US" sz="2000"/>
        </a:p>
      </dgm:t>
    </dgm:pt>
    <dgm:pt modelId="{50FB8BCC-8991-422C-A816-3EF7DCE39271}">
      <dgm:prSet custT="1"/>
      <dgm:spPr/>
      <dgm:t>
        <a:bodyPr/>
        <a:lstStyle/>
        <a:p>
          <a:pPr algn="ctr" rtl="1">
            <a:lnSpc>
              <a:spcPct val="100000"/>
            </a:lnSpc>
            <a:spcBef>
              <a:spcPts val="600"/>
            </a:spcBef>
          </a:pPr>
          <a:r>
            <a:rPr lang="ar-SA" sz="2000" b="1" dirty="0">
              <a:latin typeface="Tajawal" panose="00000500000000000000" pitchFamily="2" charset="-78"/>
              <a:cs typeface="+mj-cs"/>
            </a:rPr>
            <a:t>يعزز الشعور بالانتماء</a:t>
          </a:r>
        </a:p>
      </dgm:t>
    </dgm:pt>
    <dgm:pt modelId="{796170FB-713B-4891-A9EA-732E8206C33D}" type="parTrans" cxnId="{24D555D1-4D68-4A64-87AC-1304410C12CF}">
      <dgm:prSet/>
      <dgm:spPr/>
      <dgm:t>
        <a:bodyPr/>
        <a:lstStyle/>
        <a:p>
          <a:pPr rtl="1"/>
          <a:endParaRPr lang="en-US" sz="2000"/>
        </a:p>
      </dgm:t>
    </dgm:pt>
    <dgm:pt modelId="{5FE03839-8B54-457A-A165-39AABC737E50}" type="sibTrans" cxnId="{24D555D1-4D68-4A64-87AC-1304410C12CF}">
      <dgm:prSet/>
      <dgm:spPr/>
      <dgm:t>
        <a:bodyPr/>
        <a:lstStyle/>
        <a:p>
          <a:pPr rtl="1"/>
          <a:endParaRPr lang="en-US" sz="2000"/>
        </a:p>
      </dgm:t>
    </dgm:pt>
    <dgm:pt modelId="{A4382C8F-6EDC-4B4D-B9F6-2C0031F23432}">
      <dgm:prSet custT="1"/>
      <dgm:spPr/>
      <dgm:t>
        <a:bodyPr/>
        <a:lstStyle/>
        <a:p>
          <a:pPr algn="ctr" rtl="1">
            <a:lnSpc>
              <a:spcPct val="100000"/>
            </a:lnSpc>
            <a:spcBef>
              <a:spcPts val="600"/>
            </a:spcBef>
          </a:pPr>
          <a:r>
            <a:rPr lang="ar-SA" sz="2000" b="1" dirty="0">
              <a:latin typeface="Tajawal" panose="00000500000000000000" pitchFamily="2" charset="-78"/>
              <a:cs typeface="+mj-cs"/>
            </a:rPr>
            <a:t>يعزز بناء الثقة</a:t>
          </a:r>
        </a:p>
      </dgm:t>
    </dgm:pt>
    <dgm:pt modelId="{20C15033-31C2-46B4-916B-B9BA3081BCF3}" type="parTrans" cxnId="{CF3F14EE-87EC-49B5-A016-D853318BB9EB}">
      <dgm:prSet/>
      <dgm:spPr/>
      <dgm:t>
        <a:bodyPr/>
        <a:lstStyle/>
        <a:p>
          <a:pPr rtl="1"/>
          <a:endParaRPr lang="en-US" sz="2000"/>
        </a:p>
      </dgm:t>
    </dgm:pt>
    <dgm:pt modelId="{0E67BA99-66FA-4FDC-BD13-A2FF39224DD9}" type="sibTrans" cxnId="{CF3F14EE-87EC-49B5-A016-D853318BB9EB}">
      <dgm:prSet/>
      <dgm:spPr/>
      <dgm:t>
        <a:bodyPr/>
        <a:lstStyle/>
        <a:p>
          <a:pPr rtl="1"/>
          <a:endParaRPr lang="en-US" sz="2000"/>
        </a:p>
      </dgm:t>
    </dgm:pt>
    <dgm:pt modelId="{8AA310F0-4956-4DD7-942B-34A1320C7FC3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A5EB5763-F94D-4044-A0CA-D0F536AD640A}" type="pres">
      <dgm:prSet presAssocID="{BB549F72-4B2A-4014-8699-A66526276D96}" presName="composite" presStyleCnt="0"/>
      <dgm:spPr/>
    </dgm:pt>
    <dgm:pt modelId="{F2D622CB-7C8E-4661-8D7F-86B7CC6D2A9A}" type="pres">
      <dgm:prSet presAssocID="{BB549F72-4B2A-4014-8699-A66526276D96}" presName="rect1" presStyleLbl="trAlignAcc1" presStyleIdx="0" presStyleCnt="5">
        <dgm:presLayoutVars>
          <dgm:bulletEnabled val="1"/>
        </dgm:presLayoutVars>
      </dgm:prSet>
      <dgm:spPr/>
    </dgm:pt>
    <dgm:pt modelId="{17006E62-4650-45B6-AB92-8CA4CDED6082}" type="pres">
      <dgm:prSet presAssocID="{BB549F72-4B2A-4014-8699-A66526276D96}" presName="rect2" presStyleLbl="fgImgPlace1" presStyleIdx="0" presStyleCnt="5"/>
      <dgm:spPr/>
    </dgm:pt>
    <dgm:pt modelId="{A38661D4-87E1-4835-829B-50F090064D6C}" type="pres">
      <dgm:prSet presAssocID="{97541E1F-A348-4491-8524-EC8594487F14}" presName="sibTrans" presStyleCnt="0"/>
      <dgm:spPr/>
    </dgm:pt>
    <dgm:pt modelId="{8B5EC143-6173-4EB2-8473-A133AEEDD016}" type="pres">
      <dgm:prSet presAssocID="{375AB4EA-2335-4E14-8378-B587F2EDD8EB}" presName="composite" presStyleCnt="0"/>
      <dgm:spPr/>
    </dgm:pt>
    <dgm:pt modelId="{1E0B5F2F-CA94-4459-9232-F868E68AF06E}" type="pres">
      <dgm:prSet presAssocID="{375AB4EA-2335-4E14-8378-B587F2EDD8EB}" presName="rect1" presStyleLbl="trAlignAcc1" presStyleIdx="1" presStyleCnt="5">
        <dgm:presLayoutVars>
          <dgm:bulletEnabled val="1"/>
        </dgm:presLayoutVars>
      </dgm:prSet>
      <dgm:spPr/>
    </dgm:pt>
    <dgm:pt modelId="{D628A3FA-BF68-4844-870F-4D0B330338DC}" type="pres">
      <dgm:prSet presAssocID="{375AB4EA-2335-4E14-8378-B587F2EDD8EB}" presName="rect2" presStyleLbl="fgImgPlace1" presStyleIdx="1" presStyleCnt="5"/>
      <dgm:spPr/>
    </dgm:pt>
    <dgm:pt modelId="{64EBAE18-2F9D-4C30-B665-30900AEEDC28}" type="pres">
      <dgm:prSet presAssocID="{9DA60CEC-318A-431C-AADC-6F6935CFD568}" presName="sibTrans" presStyleCnt="0"/>
      <dgm:spPr/>
    </dgm:pt>
    <dgm:pt modelId="{CA2C9CEC-0F07-4561-8D0C-CF426CF04577}" type="pres">
      <dgm:prSet presAssocID="{A4382C8F-6EDC-4B4D-B9F6-2C0031F23432}" presName="composite" presStyleCnt="0"/>
      <dgm:spPr/>
    </dgm:pt>
    <dgm:pt modelId="{217E6920-A2C7-475B-9A2D-56D8299F5D40}" type="pres">
      <dgm:prSet presAssocID="{A4382C8F-6EDC-4B4D-B9F6-2C0031F23432}" presName="rect1" presStyleLbl="trAlignAcc1" presStyleIdx="2" presStyleCnt="5">
        <dgm:presLayoutVars>
          <dgm:bulletEnabled val="1"/>
        </dgm:presLayoutVars>
      </dgm:prSet>
      <dgm:spPr/>
    </dgm:pt>
    <dgm:pt modelId="{F341B11C-512C-4A05-B813-79D3158E5F12}" type="pres">
      <dgm:prSet presAssocID="{A4382C8F-6EDC-4B4D-B9F6-2C0031F23432}" presName="rect2" presStyleLbl="fgImgPlace1" presStyleIdx="2" presStyleCnt="5"/>
      <dgm:spPr/>
    </dgm:pt>
    <dgm:pt modelId="{05DB95D2-A210-4FC3-B5AE-870787086CB8}" type="pres">
      <dgm:prSet presAssocID="{0E67BA99-66FA-4FDC-BD13-A2FF39224DD9}" presName="sibTrans" presStyleCnt="0"/>
      <dgm:spPr/>
    </dgm:pt>
    <dgm:pt modelId="{29E8056A-2C65-4475-A564-817DC706ECAA}" type="pres">
      <dgm:prSet presAssocID="{6122321E-E11F-4BF1-BEC9-B5CC46E904B3}" presName="composite" presStyleCnt="0"/>
      <dgm:spPr/>
    </dgm:pt>
    <dgm:pt modelId="{E75C7E44-A28F-40C6-8128-2BD284EF8FDF}" type="pres">
      <dgm:prSet presAssocID="{6122321E-E11F-4BF1-BEC9-B5CC46E904B3}" presName="rect1" presStyleLbl="trAlignAcc1" presStyleIdx="3" presStyleCnt="5">
        <dgm:presLayoutVars>
          <dgm:bulletEnabled val="1"/>
        </dgm:presLayoutVars>
      </dgm:prSet>
      <dgm:spPr/>
    </dgm:pt>
    <dgm:pt modelId="{6B3C5488-AB88-4C09-B88E-317B15C1601A}" type="pres">
      <dgm:prSet presAssocID="{6122321E-E11F-4BF1-BEC9-B5CC46E904B3}" presName="rect2" presStyleLbl="fgImgPlace1" presStyleIdx="3" presStyleCnt="5"/>
      <dgm:spPr/>
    </dgm:pt>
    <dgm:pt modelId="{B4F46011-08E5-4935-93AA-AAB5E1F92D73}" type="pres">
      <dgm:prSet presAssocID="{F45D3DB5-7123-4CA4-9DED-043335277593}" presName="sibTrans" presStyleCnt="0"/>
      <dgm:spPr/>
    </dgm:pt>
    <dgm:pt modelId="{698A8EE3-EDDC-4C78-8369-3F6169BF4797}" type="pres">
      <dgm:prSet presAssocID="{50FB8BCC-8991-422C-A816-3EF7DCE39271}" presName="composite" presStyleCnt="0"/>
      <dgm:spPr/>
    </dgm:pt>
    <dgm:pt modelId="{D2B5EF7E-0A8D-4539-90B2-05626274D95D}" type="pres">
      <dgm:prSet presAssocID="{50FB8BCC-8991-422C-A816-3EF7DCE39271}" presName="rect1" presStyleLbl="trAlignAcc1" presStyleIdx="4" presStyleCnt="5">
        <dgm:presLayoutVars>
          <dgm:bulletEnabled val="1"/>
        </dgm:presLayoutVars>
      </dgm:prSet>
      <dgm:spPr/>
    </dgm:pt>
    <dgm:pt modelId="{AA30E9B3-163C-4546-941C-5A730B3D6194}" type="pres">
      <dgm:prSet presAssocID="{50FB8BCC-8991-422C-A816-3EF7DCE39271}" presName="rect2" presStyleLbl="fgImgPlace1" presStyleIdx="4" presStyleCnt="5"/>
      <dgm:spPr/>
    </dgm:pt>
  </dgm:ptLst>
  <dgm:cxnLst>
    <dgm:cxn modelId="{73E7B40C-7CBF-49C2-9932-450C6906B9A8}" type="presOf" srcId="{BB549F72-4B2A-4014-8699-A66526276D96}" destId="{F2D622CB-7C8E-4661-8D7F-86B7CC6D2A9A}" srcOrd="0" destOrd="0" presId="urn:microsoft.com/office/officeart/2008/layout/PictureStrips"/>
    <dgm:cxn modelId="{2216D22E-F02F-4B6B-AF73-17455724352B}" srcId="{FEF68976-1DFD-4AAC-8799-1D0B04A1DA87}" destId="{375AB4EA-2335-4E14-8378-B587F2EDD8EB}" srcOrd="1" destOrd="0" parTransId="{A32CFC7A-1C2E-487C-8290-B820B4FBBD44}" sibTransId="{9DA60CEC-318A-431C-AADC-6F6935CFD568}"/>
    <dgm:cxn modelId="{419E566A-DC9B-465D-9725-D3C08BA6A440}" type="presOf" srcId="{A4382C8F-6EDC-4B4D-B9F6-2C0031F23432}" destId="{217E6920-A2C7-475B-9A2D-56D8299F5D40}" srcOrd="0" destOrd="0" presId="urn:microsoft.com/office/officeart/2008/layout/PictureStrips"/>
    <dgm:cxn modelId="{BF7F4E75-4A0D-43A3-8EAE-606708A93D49}" type="presOf" srcId="{50FB8BCC-8991-422C-A816-3EF7DCE39271}" destId="{D2B5EF7E-0A8D-4539-90B2-05626274D95D}" srcOrd="0" destOrd="0" presId="urn:microsoft.com/office/officeart/2008/layout/PictureStrips"/>
    <dgm:cxn modelId="{6D042496-54A7-4592-AEF7-09C6E9AC92E9}" type="presOf" srcId="{6122321E-E11F-4BF1-BEC9-B5CC46E904B3}" destId="{E75C7E44-A28F-40C6-8128-2BD284EF8FDF}" srcOrd="0" destOrd="0" presId="urn:microsoft.com/office/officeart/2008/layout/PictureStrips"/>
    <dgm:cxn modelId="{4B9EF4C2-0CC1-45CD-9034-71AAE5E48F3B}" type="presOf" srcId="{375AB4EA-2335-4E14-8378-B587F2EDD8EB}" destId="{1E0B5F2F-CA94-4459-9232-F868E68AF06E}" srcOrd="0" destOrd="0" presId="urn:microsoft.com/office/officeart/2008/layout/PictureStrips"/>
    <dgm:cxn modelId="{24ECB2CF-500D-4D49-A37F-1EB1BE5DA116}" type="presOf" srcId="{FEF68976-1DFD-4AAC-8799-1D0B04A1DA87}" destId="{8AA310F0-4956-4DD7-942B-34A1320C7FC3}" srcOrd="0" destOrd="0" presId="urn:microsoft.com/office/officeart/2008/layout/PictureStrips"/>
    <dgm:cxn modelId="{24D555D1-4D68-4A64-87AC-1304410C12CF}" srcId="{FEF68976-1DFD-4AAC-8799-1D0B04A1DA87}" destId="{50FB8BCC-8991-422C-A816-3EF7DCE39271}" srcOrd="4" destOrd="0" parTransId="{796170FB-713B-4891-A9EA-732E8206C33D}" sibTransId="{5FE03839-8B54-457A-A165-39AABC737E50}"/>
    <dgm:cxn modelId="{CF3F14EE-87EC-49B5-A016-D853318BB9EB}" srcId="{FEF68976-1DFD-4AAC-8799-1D0B04A1DA87}" destId="{A4382C8F-6EDC-4B4D-B9F6-2C0031F23432}" srcOrd="2" destOrd="0" parTransId="{20C15033-31C2-46B4-916B-B9BA3081BCF3}" sibTransId="{0E67BA99-66FA-4FDC-BD13-A2FF39224DD9}"/>
    <dgm:cxn modelId="{3ADB80EF-0523-4FF7-9A4F-AAA01A43F449}" srcId="{FEF68976-1DFD-4AAC-8799-1D0B04A1DA87}" destId="{BB549F72-4B2A-4014-8699-A66526276D96}" srcOrd="0" destOrd="0" parTransId="{5E97913F-B051-43CE-8255-41B5B561D4D7}" sibTransId="{97541E1F-A348-4491-8524-EC8594487F14}"/>
    <dgm:cxn modelId="{0F13FBFB-3900-4EA4-B662-036F8A9179F0}" srcId="{FEF68976-1DFD-4AAC-8799-1D0B04A1DA87}" destId="{6122321E-E11F-4BF1-BEC9-B5CC46E904B3}" srcOrd="3" destOrd="0" parTransId="{A2720C5D-3D8A-46FD-A2BE-C586DF1E1944}" sibTransId="{F45D3DB5-7123-4CA4-9DED-043335277593}"/>
    <dgm:cxn modelId="{0C373233-BDBD-4268-A53B-FA7C49EAF1DE}" type="presParOf" srcId="{8AA310F0-4956-4DD7-942B-34A1320C7FC3}" destId="{A5EB5763-F94D-4044-A0CA-D0F536AD640A}" srcOrd="0" destOrd="0" presId="urn:microsoft.com/office/officeart/2008/layout/PictureStrips"/>
    <dgm:cxn modelId="{E9648F66-1CB2-4524-BA65-6118D9B5F9E4}" type="presParOf" srcId="{A5EB5763-F94D-4044-A0CA-D0F536AD640A}" destId="{F2D622CB-7C8E-4661-8D7F-86B7CC6D2A9A}" srcOrd="0" destOrd="0" presId="urn:microsoft.com/office/officeart/2008/layout/PictureStrips"/>
    <dgm:cxn modelId="{3246ED08-F40A-439A-A03C-B99CB21586CF}" type="presParOf" srcId="{A5EB5763-F94D-4044-A0CA-D0F536AD640A}" destId="{17006E62-4650-45B6-AB92-8CA4CDED6082}" srcOrd="1" destOrd="0" presId="urn:microsoft.com/office/officeart/2008/layout/PictureStrips"/>
    <dgm:cxn modelId="{13F586E2-5C19-4573-AA37-FDFA5C1A1A5A}" type="presParOf" srcId="{8AA310F0-4956-4DD7-942B-34A1320C7FC3}" destId="{A38661D4-87E1-4835-829B-50F090064D6C}" srcOrd="1" destOrd="0" presId="urn:microsoft.com/office/officeart/2008/layout/PictureStrips"/>
    <dgm:cxn modelId="{03FF104A-A2C1-4B82-BD99-53EECD881148}" type="presParOf" srcId="{8AA310F0-4956-4DD7-942B-34A1320C7FC3}" destId="{8B5EC143-6173-4EB2-8473-A133AEEDD016}" srcOrd="2" destOrd="0" presId="urn:microsoft.com/office/officeart/2008/layout/PictureStrips"/>
    <dgm:cxn modelId="{95702F5C-6C3D-4ECF-8704-5359FDECE9A1}" type="presParOf" srcId="{8B5EC143-6173-4EB2-8473-A133AEEDD016}" destId="{1E0B5F2F-CA94-4459-9232-F868E68AF06E}" srcOrd="0" destOrd="0" presId="urn:microsoft.com/office/officeart/2008/layout/PictureStrips"/>
    <dgm:cxn modelId="{153FFE91-CC48-4040-A7E2-6F33A7DC6E8D}" type="presParOf" srcId="{8B5EC143-6173-4EB2-8473-A133AEEDD016}" destId="{D628A3FA-BF68-4844-870F-4D0B330338DC}" srcOrd="1" destOrd="0" presId="urn:microsoft.com/office/officeart/2008/layout/PictureStrips"/>
    <dgm:cxn modelId="{0A72534C-52ED-4929-99C3-20F5C6B160CE}" type="presParOf" srcId="{8AA310F0-4956-4DD7-942B-34A1320C7FC3}" destId="{64EBAE18-2F9D-4C30-B665-30900AEEDC28}" srcOrd="3" destOrd="0" presId="urn:microsoft.com/office/officeart/2008/layout/PictureStrips"/>
    <dgm:cxn modelId="{D36AEF64-FFD3-469A-B5D8-FAFAAEA60045}" type="presParOf" srcId="{8AA310F0-4956-4DD7-942B-34A1320C7FC3}" destId="{CA2C9CEC-0F07-4561-8D0C-CF426CF04577}" srcOrd="4" destOrd="0" presId="urn:microsoft.com/office/officeart/2008/layout/PictureStrips"/>
    <dgm:cxn modelId="{F23E96E3-81C4-449E-9E44-B5B9E8B5CD4C}" type="presParOf" srcId="{CA2C9CEC-0F07-4561-8D0C-CF426CF04577}" destId="{217E6920-A2C7-475B-9A2D-56D8299F5D40}" srcOrd="0" destOrd="0" presId="urn:microsoft.com/office/officeart/2008/layout/PictureStrips"/>
    <dgm:cxn modelId="{F5D52CC1-C44F-46FF-B161-4E2CD82D87B8}" type="presParOf" srcId="{CA2C9CEC-0F07-4561-8D0C-CF426CF04577}" destId="{F341B11C-512C-4A05-B813-79D3158E5F12}" srcOrd="1" destOrd="0" presId="urn:microsoft.com/office/officeart/2008/layout/PictureStrips"/>
    <dgm:cxn modelId="{9258BEA5-6965-4C64-B095-0FFDB3ED07FB}" type="presParOf" srcId="{8AA310F0-4956-4DD7-942B-34A1320C7FC3}" destId="{05DB95D2-A210-4FC3-B5AE-870787086CB8}" srcOrd="5" destOrd="0" presId="urn:microsoft.com/office/officeart/2008/layout/PictureStrips"/>
    <dgm:cxn modelId="{BA746B4E-E328-432E-B115-4731F36D55A0}" type="presParOf" srcId="{8AA310F0-4956-4DD7-942B-34A1320C7FC3}" destId="{29E8056A-2C65-4475-A564-817DC706ECAA}" srcOrd="6" destOrd="0" presId="urn:microsoft.com/office/officeart/2008/layout/PictureStrips"/>
    <dgm:cxn modelId="{A48B3947-F090-4963-BCD3-3B6C302D5599}" type="presParOf" srcId="{29E8056A-2C65-4475-A564-817DC706ECAA}" destId="{E75C7E44-A28F-40C6-8128-2BD284EF8FDF}" srcOrd="0" destOrd="0" presId="urn:microsoft.com/office/officeart/2008/layout/PictureStrips"/>
    <dgm:cxn modelId="{A9719047-6754-452A-8388-34D3ECA862C4}" type="presParOf" srcId="{29E8056A-2C65-4475-A564-817DC706ECAA}" destId="{6B3C5488-AB88-4C09-B88E-317B15C1601A}" srcOrd="1" destOrd="0" presId="urn:microsoft.com/office/officeart/2008/layout/PictureStrips"/>
    <dgm:cxn modelId="{37595A66-F721-4B55-A59D-10050AB9B35F}" type="presParOf" srcId="{8AA310F0-4956-4DD7-942B-34A1320C7FC3}" destId="{B4F46011-08E5-4935-93AA-AAB5E1F92D73}" srcOrd="7" destOrd="0" presId="urn:microsoft.com/office/officeart/2008/layout/PictureStrips"/>
    <dgm:cxn modelId="{EEC75235-C73C-4F2E-A22E-E21B9743386C}" type="presParOf" srcId="{8AA310F0-4956-4DD7-942B-34A1320C7FC3}" destId="{698A8EE3-EDDC-4C78-8369-3F6169BF4797}" srcOrd="8" destOrd="0" presId="urn:microsoft.com/office/officeart/2008/layout/PictureStrips"/>
    <dgm:cxn modelId="{6A60D36C-E0B8-41C1-9020-01C64BAA9B4D}" type="presParOf" srcId="{698A8EE3-EDDC-4C78-8369-3F6169BF4797}" destId="{D2B5EF7E-0A8D-4539-90B2-05626274D95D}" srcOrd="0" destOrd="0" presId="urn:microsoft.com/office/officeart/2008/layout/PictureStrips"/>
    <dgm:cxn modelId="{DE412CBA-93B5-4A50-ABE5-8D3D6AA79E90}" type="presParOf" srcId="{698A8EE3-EDDC-4C78-8369-3F6169BF4797}" destId="{AA30E9B3-163C-4546-941C-5A730B3D619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B549F72-4B2A-4014-8699-A66526276D96}">
      <dgm:prSet phldrT="[Text]" custT="1"/>
      <dgm:spPr/>
      <dgm:t>
        <a:bodyPr/>
        <a:lstStyle/>
        <a:p>
          <a:pPr algn="ctr" rtl="1">
            <a:lnSpc>
              <a:spcPct val="100000"/>
            </a:lnSpc>
            <a:spcBef>
              <a:spcPts val="600"/>
            </a:spcBef>
          </a:pPr>
          <a:r>
            <a:rPr lang="ar-SA" sz="2400" b="1" i="0" u="none" dirty="0">
              <a:cs typeface="+mj-cs"/>
            </a:rPr>
            <a:t>تنوع التخصصات والمواهب</a:t>
          </a:r>
          <a:endParaRPr lang="en-US" sz="2400" b="1" dirty="0">
            <a:cs typeface="+mj-cs"/>
          </a:endParaRPr>
        </a:p>
      </dgm:t>
    </dgm:pt>
    <dgm:pt modelId="{5E97913F-B051-43CE-8255-41B5B561D4D7}" type="parTrans" cxnId="{3ADB80EF-0523-4FF7-9A4F-AAA01A43F449}">
      <dgm:prSet/>
      <dgm:spPr/>
      <dgm:t>
        <a:bodyPr/>
        <a:lstStyle/>
        <a:p>
          <a:pPr algn="ctr" rtl="1"/>
          <a:endParaRPr lang="en-US" sz="2400" b="1">
            <a:cs typeface="+mj-cs"/>
          </a:endParaRPr>
        </a:p>
      </dgm:t>
    </dgm:pt>
    <dgm:pt modelId="{97541E1F-A348-4491-8524-EC8594487F14}" type="sibTrans" cxnId="{3ADB80EF-0523-4FF7-9A4F-AAA01A43F449}">
      <dgm:prSet/>
      <dgm:spPr/>
      <dgm:t>
        <a:bodyPr/>
        <a:lstStyle/>
        <a:p>
          <a:pPr algn="ctr" rtl="1"/>
          <a:endParaRPr lang="en-US" sz="2400" b="1">
            <a:cs typeface="+mj-cs"/>
          </a:endParaRPr>
        </a:p>
      </dgm:t>
    </dgm:pt>
    <dgm:pt modelId="{4C4466FF-ED23-4701-902A-8A6E1C5339C4}">
      <dgm:prSet custT="1"/>
      <dgm:spPr/>
      <dgm:t>
        <a:bodyPr/>
        <a:lstStyle/>
        <a:p>
          <a:pPr algn="ctr"/>
          <a:r>
            <a:rPr lang="ar-SA" sz="2400" b="1" i="0" u="none" dirty="0">
              <a:cs typeface="+mj-cs"/>
            </a:rPr>
            <a:t>التوازن في توزيع المهام</a:t>
          </a:r>
          <a:endParaRPr lang="en-US" sz="2400" b="1" i="0" u="none" dirty="0">
            <a:cs typeface="+mj-cs"/>
          </a:endParaRPr>
        </a:p>
      </dgm:t>
    </dgm:pt>
    <dgm:pt modelId="{76B32D4D-A3DB-427E-B660-14F66884219D}" type="parTrans" cxnId="{26A91696-44C7-4C8E-8657-C858CA916741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77592A93-51FC-4195-A154-7D28D3453B8D}" type="sibTrans" cxnId="{26A91696-44C7-4C8E-8657-C858CA916741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9A749315-C83E-446E-A778-FB22D9B4EC81}">
      <dgm:prSet custT="1"/>
      <dgm:spPr/>
      <dgm:t>
        <a:bodyPr/>
        <a:lstStyle/>
        <a:p>
          <a:pPr algn="ctr"/>
          <a:r>
            <a:rPr lang="ar-SA" sz="2400" b="1" i="0" u="none" dirty="0">
              <a:cs typeface="+mj-cs"/>
            </a:rPr>
            <a:t>مشاركة الأعضاء في </a:t>
          </a:r>
          <a:r>
            <a:rPr lang="ar-SA" sz="2400" b="1" i="0" u="none">
              <a:cs typeface="+mj-cs"/>
            </a:rPr>
            <a:t>صناعة القرارات</a:t>
          </a:r>
          <a:endParaRPr lang="en-US" sz="2400" b="1" i="0" u="none" dirty="0">
            <a:cs typeface="+mj-cs"/>
          </a:endParaRPr>
        </a:p>
      </dgm:t>
    </dgm:pt>
    <dgm:pt modelId="{3E1B4AD5-B98E-4962-87CA-C26BB08F4F96}" type="parTrans" cxnId="{44AB9A87-5698-4429-B28D-1BBBC1E4CA1E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D3109DB2-BBFF-4969-A99F-426083622D76}" type="sibTrans" cxnId="{44AB9A87-5698-4429-B28D-1BBBC1E4CA1E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9E909198-BAA9-4D50-9385-1BF22E3FF0D5}">
      <dgm:prSet custT="1"/>
      <dgm:spPr/>
      <dgm:t>
        <a:bodyPr/>
        <a:lstStyle/>
        <a:p>
          <a:pPr algn="ctr"/>
          <a:r>
            <a:rPr lang="ar-SA" sz="2400" b="1" i="0" u="none" dirty="0">
              <a:cs typeface="+mj-cs"/>
            </a:rPr>
            <a:t>وجود قنوات اتصال بين المدير والأعضاء والأطراف المعنية بالمشروع.</a:t>
          </a:r>
          <a:endParaRPr lang="en-US" sz="2400" b="1" i="0" u="none" dirty="0">
            <a:cs typeface="+mj-cs"/>
          </a:endParaRPr>
        </a:p>
      </dgm:t>
    </dgm:pt>
    <dgm:pt modelId="{A36B2F74-D467-4894-8A32-86BFAB1D5865}" type="parTrans" cxnId="{919A9DF2-B89E-43CA-A632-887AF2ACD81F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ECA783D7-EE8F-4DE2-A4C9-795E1235144F}" type="sibTrans" cxnId="{919A9DF2-B89E-43CA-A632-887AF2ACD81F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0FCDBAA7-6A41-4ABE-8728-515CD24D509E}">
      <dgm:prSet custT="1"/>
      <dgm:spPr/>
      <dgm:t>
        <a:bodyPr/>
        <a:lstStyle/>
        <a:p>
          <a:pPr algn="ctr"/>
          <a:r>
            <a:rPr lang="ar-SA" sz="2400" b="1" i="0" u="none" dirty="0">
              <a:cs typeface="+mj-cs"/>
            </a:rPr>
            <a:t>توفير بيئة عمل مريحة ومرنة</a:t>
          </a:r>
          <a:endParaRPr lang="en-US" sz="2400" b="1" i="0" u="none" dirty="0">
            <a:cs typeface="+mj-cs"/>
          </a:endParaRPr>
        </a:p>
      </dgm:t>
    </dgm:pt>
    <dgm:pt modelId="{349806C9-1751-40D3-9F4B-0C1DCCE4E060}" type="parTrans" cxnId="{D335FEAE-353F-47A2-AB8F-28CDCA3A7BE0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BE851FF1-FFCB-4B04-A451-040FF8965129}" type="sibTrans" cxnId="{D335FEAE-353F-47A2-AB8F-28CDCA3A7BE0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AA815B33-8F7A-40C7-93E4-74C3A1D0DF8D}">
      <dgm:prSet custT="1"/>
      <dgm:spPr/>
      <dgm:t>
        <a:bodyPr/>
        <a:lstStyle/>
        <a:p>
          <a:pPr algn="ctr"/>
          <a:r>
            <a:rPr lang="ar-SA" sz="2400" b="1" i="0" u="none" dirty="0">
              <a:cs typeface="+mj-cs"/>
            </a:rPr>
            <a:t>حل الخلافات بين الأعضاء بشكل سريع والتركيز على تحقيق الأهداف</a:t>
          </a:r>
          <a:endParaRPr lang="en-US" sz="2400" b="1" i="0" u="none" dirty="0">
            <a:cs typeface="+mj-cs"/>
          </a:endParaRPr>
        </a:p>
      </dgm:t>
    </dgm:pt>
    <dgm:pt modelId="{2996D644-273C-4955-9885-C7A8B9774182}" type="parTrans" cxnId="{F3415E2E-71C6-4B78-8F22-8A9AAC302125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3FAB9BB8-7873-4EF1-8DBA-94E0ED42D75B}" type="sibTrans" cxnId="{F3415E2E-71C6-4B78-8F22-8A9AAC302125}">
      <dgm:prSet/>
      <dgm:spPr/>
      <dgm:t>
        <a:bodyPr/>
        <a:lstStyle/>
        <a:p>
          <a:pPr algn="ctr"/>
          <a:endParaRPr lang="en-US" sz="2400" b="1">
            <a:cs typeface="+mj-cs"/>
          </a:endParaRPr>
        </a:p>
      </dgm:t>
    </dgm:pt>
    <dgm:pt modelId="{8AA310F0-4956-4DD7-942B-34A1320C7FC3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A5EB5763-F94D-4044-A0CA-D0F536AD640A}" type="pres">
      <dgm:prSet presAssocID="{BB549F72-4B2A-4014-8699-A66526276D96}" presName="composite" presStyleCnt="0"/>
      <dgm:spPr/>
    </dgm:pt>
    <dgm:pt modelId="{F2D622CB-7C8E-4661-8D7F-86B7CC6D2A9A}" type="pres">
      <dgm:prSet presAssocID="{BB549F72-4B2A-4014-8699-A66526276D96}" presName="rect1" presStyleLbl="trAlignAcc1" presStyleIdx="0" presStyleCnt="6">
        <dgm:presLayoutVars>
          <dgm:bulletEnabled val="1"/>
        </dgm:presLayoutVars>
      </dgm:prSet>
      <dgm:spPr/>
    </dgm:pt>
    <dgm:pt modelId="{17006E62-4650-45B6-AB92-8CA4CDED6082}" type="pres">
      <dgm:prSet presAssocID="{BB549F72-4B2A-4014-8699-A66526276D96}" presName="rect2" presStyleLbl="fgImgPlace1" presStyleIdx="0" presStyleCnt="6"/>
      <dgm:spPr/>
    </dgm:pt>
    <dgm:pt modelId="{A38661D4-87E1-4835-829B-50F090064D6C}" type="pres">
      <dgm:prSet presAssocID="{97541E1F-A348-4491-8524-EC8594487F14}" presName="sibTrans" presStyleCnt="0"/>
      <dgm:spPr/>
    </dgm:pt>
    <dgm:pt modelId="{D8874399-071D-4A1B-A63D-7CC4468C8B9E}" type="pres">
      <dgm:prSet presAssocID="{4C4466FF-ED23-4701-902A-8A6E1C5339C4}" presName="composite" presStyleCnt="0"/>
      <dgm:spPr/>
    </dgm:pt>
    <dgm:pt modelId="{FF24934D-AFE9-41A9-B031-43F119C83171}" type="pres">
      <dgm:prSet presAssocID="{4C4466FF-ED23-4701-902A-8A6E1C5339C4}" presName="rect1" presStyleLbl="trAlignAcc1" presStyleIdx="1" presStyleCnt="6">
        <dgm:presLayoutVars>
          <dgm:bulletEnabled val="1"/>
        </dgm:presLayoutVars>
      </dgm:prSet>
      <dgm:spPr/>
    </dgm:pt>
    <dgm:pt modelId="{98D29E9C-6182-428C-8A01-BA90DD418EE3}" type="pres">
      <dgm:prSet presAssocID="{4C4466FF-ED23-4701-902A-8A6E1C5339C4}" presName="rect2" presStyleLbl="fgImgPlace1" presStyleIdx="1" presStyleCnt="6"/>
      <dgm:spPr/>
    </dgm:pt>
    <dgm:pt modelId="{78CB5686-2950-4CD0-BFA9-AC8B07D210B8}" type="pres">
      <dgm:prSet presAssocID="{77592A93-51FC-4195-A154-7D28D3453B8D}" presName="sibTrans" presStyleCnt="0"/>
      <dgm:spPr/>
    </dgm:pt>
    <dgm:pt modelId="{C88EBCBC-942D-49E0-BFA2-AB3E885375D6}" type="pres">
      <dgm:prSet presAssocID="{9A749315-C83E-446E-A778-FB22D9B4EC81}" presName="composite" presStyleCnt="0"/>
      <dgm:spPr/>
    </dgm:pt>
    <dgm:pt modelId="{49BAB9DC-ED68-49C9-A3B1-5AB17CB75C29}" type="pres">
      <dgm:prSet presAssocID="{9A749315-C83E-446E-A778-FB22D9B4EC81}" presName="rect1" presStyleLbl="trAlignAcc1" presStyleIdx="2" presStyleCnt="6">
        <dgm:presLayoutVars>
          <dgm:bulletEnabled val="1"/>
        </dgm:presLayoutVars>
      </dgm:prSet>
      <dgm:spPr/>
    </dgm:pt>
    <dgm:pt modelId="{3F1A0E36-993C-41DB-A382-15C13502BD58}" type="pres">
      <dgm:prSet presAssocID="{9A749315-C83E-446E-A778-FB22D9B4EC81}" presName="rect2" presStyleLbl="fgImgPlace1" presStyleIdx="2" presStyleCnt="6"/>
      <dgm:spPr/>
    </dgm:pt>
    <dgm:pt modelId="{64CE23E5-EBCB-4C3B-94FB-2D19E10BFC54}" type="pres">
      <dgm:prSet presAssocID="{D3109DB2-BBFF-4969-A99F-426083622D76}" presName="sibTrans" presStyleCnt="0"/>
      <dgm:spPr/>
    </dgm:pt>
    <dgm:pt modelId="{6536FA30-BC93-4048-8EEF-C18D63DB3758}" type="pres">
      <dgm:prSet presAssocID="{9E909198-BAA9-4D50-9385-1BF22E3FF0D5}" presName="composite" presStyleCnt="0"/>
      <dgm:spPr/>
    </dgm:pt>
    <dgm:pt modelId="{60281C96-86D4-4C28-A6F6-DAC3783D5859}" type="pres">
      <dgm:prSet presAssocID="{9E909198-BAA9-4D50-9385-1BF22E3FF0D5}" presName="rect1" presStyleLbl="trAlignAcc1" presStyleIdx="3" presStyleCnt="6">
        <dgm:presLayoutVars>
          <dgm:bulletEnabled val="1"/>
        </dgm:presLayoutVars>
      </dgm:prSet>
      <dgm:spPr/>
    </dgm:pt>
    <dgm:pt modelId="{225F0C02-4BE8-4D88-900C-D366805C8BFB}" type="pres">
      <dgm:prSet presAssocID="{9E909198-BAA9-4D50-9385-1BF22E3FF0D5}" presName="rect2" presStyleLbl="fgImgPlace1" presStyleIdx="3" presStyleCnt="6"/>
      <dgm:spPr/>
    </dgm:pt>
    <dgm:pt modelId="{6B5EA73B-6991-4FD9-816C-C06296536CBF}" type="pres">
      <dgm:prSet presAssocID="{ECA783D7-EE8F-4DE2-A4C9-795E1235144F}" presName="sibTrans" presStyleCnt="0"/>
      <dgm:spPr/>
    </dgm:pt>
    <dgm:pt modelId="{8DFFE548-0E0B-497B-8707-ECC86EA65CFA}" type="pres">
      <dgm:prSet presAssocID="{0FCDBAA7-6A41-4ABE-8728-515CD24D509E}" presName="composite" presStyleCnt="0"/>
      <dgm:spPr/>
    </dgm:pt>
    <dgm:pt modelId="{6083591D-7B77-4AE8-A446-36E77E7524F6}" type="pres">
      <dgm:prSet presAssocID="{0FCDBAA7-6A41-4ABE-8728-515CD24D509E}" presName="rect1" presStyleLbl="trAlignAcc1" presStyleIdx="4" presStyleCnt="6">
        <dgm:presLayoutVars>
          <dgm:bulletEnabled val="1"/>
        </dgm:presLayoutVars>
      </dgm:prSet>
      <dgm:spPr/>
    </dgm:pt>
    <dgm:pt modelId="{5CE5B035-0B8B-4035-A17D-C76C400448F5}" type="pres">
      <dgm:prSet presAssocID="{0FCDBAA7-6A41-4ABE-8728-515CD24D509E}" presName="rect2" presStyleLbl="fgImgPlace1" presStyleIdx="4" presStyleCnt="6"/>
      <dgm:spPr/>
    </dgm:pt>
    <dgm:pt modelId="{E55957E1-2B1E-4B02-A3DD-5015BC6403D4}" type="pres">
      <dgm:prSet presAssocID="{BE851FF1-FFCB-4B04-A451-040FF8965129}" presName="sibTrans" presStyleCnt="0"/>
      <dgm:spPr/>
    </dgm:pt>
    <dgm:pt modelId="{28978FE8-3F78-434B-AC2B-DB2579441878}" type="pres">
      <dgm:prSet presAssocID="{AA815B33-8F7A-40C7-93E4-74C3A1D0DF8D}" presName="composite" presStyleCnt="0"/>
      <dgm:spPr/>
    </dgm:pt>
    <dgm:pt modelId="{D8D5AC62-7FFD-4201-A942-E684ED7A5A7C}" type="pres">
      <dgm:prSet presAssocID="{AA815B33-8F7A-40C7-93E4-74C3A1D0DF8D}" presName="rect1" presStyleLbl="trAlignAcc1" presStyleIdx="5" presStyleCnt="6">
        <dgm:presLayoutVars>
          <dgm:bulletEnabled val="1"/>
        </dgm:presLayoutVars>
      </dgm:prSet>
      <dgm:spPr/>
    </dgm:pt>
    <dgm:pt modelId="{8EBC2767-547A-4DC0-BC88-71900F9D85AD}" type="pres">
      <dgm:prSet presAssocID="{AA815B33-8F7A-40C7-93E4-74C3A1D0DF8D}" presName="rect2" presStyleLbl="fgImgPlace1" presStyleIdx="5" presStyleCnt="6"/>
      <dgm:spPr/>
    </dgm:pt>
  </dgm:ptLst>
  <dgm:cxnLst>
    <dgm:cxn modelId="{73E7B40C-7CBF-49C2-9932-450C6906B9A8}" type="presOf" srcId="{BB549F72-4B2A-4014-8699-A66526276D96}" destId="{F2D622CB-7C8E-4661-8D7F-86B7CC6D2A9A}" srcOrd="0" destOrd="0" presId="urn:microsoft.com/office/officeart/2008/layout/PictureStrips"/>
    <dgm:cxn modelId="{2A66C91A-E8F1-4C4E-95B9-E5D78D6105E6}" type="presOf" srcId="{9A749315-C83E-446E-A778-FB22D9B4EC81}" destId="{49BAB9DC-ED68-49C9-A3B1-5AB17CB75C29}" srcOrd="0" destOrd="0" presId="urn:microsoft.com/office/officeart/2008/layout/PictureStrips"/>
    <dgm:cxn modelId="{F3415E2E-71C6-4B78-8F22-8A9AAC302125}" srcId="{FEF68976-1DFD-4AAC-8799-1D0B04A1DA87}" destId="{AA815B33-8F7A-40C7-93E4-74C3A1D0DF8D}" srcOrd="5" destOrd="0" parTransId="{2996D644-273C-4955-9885-C7A8B9774182}" sibTransId="{3FAB9BB8-7873-4EF1-8DBA-94E0ED42D75B}"/>
    <dgm:cxn modelId="{6103A738-8E4C-4787-8E31-373908EB66D6}" type="presOf" srcId="{4C4466FF-ED23-4701-902A-8A6E1C5339C4}" destId="{FF24934D-AFE9-41A9-B031-43F119C83171}" srcOrd="0" destOrd="0" presId="urn:microsoft.com/office/officeart/2008/layout/PictureStrips"/>
    <dgm:cxn modelId="{62D35479-F907-4AF9-8854-E309085AF149}" type="presOf" srcId="{9E909198-BAA9-4D50-9385-1BF22E3FF0D5}" destId="{60281C96-86D4-4C28-A6F6-DAC3783D5859}" srcOrd="0" destOrd="0" presId="urn:microsoft.com/office/officeart/2008/layout/PictureStrips"/>
    <dgm:cxn modelId="{44AB9A87-5698-4429-B28D-1BBBC1E4CA1E}" srcId="{FEF68976-1DFD-4AAC-8799-1D0B04A1DA87}" destId="{9A749315-C83E-446E-A778-FB22D9B4EC81}" srcOrd="2" destOrd="0" parTransId="{3E1B4AD5-B98E-4962-87CA-C26BB08F4F96}" sibTransId="{D3109DB2-BBFF-4969-A99F-426083622D76}"/>
    <dgm:cxn modelId="{26A91696-44C7-4C8E-8657-C858CA916741}" srcId="{FEF68976-1DFD-4AAC-8799-1D0B04A1DA87}" destId="{4C4466FF-ED23-4701-902A-8A6E1C5339C4}" srcOrd="1" destOrd="0" parTransId="{76B32D4D-A3DB-427E-B660-14F66884219D}" sibTransId="{77592A93-51FC-4195-A154-7D28D3453B8D}"/>
    <dgm:cxn modelId="{D335FEAE-353F-47A2-AB8F-28CDCA3A7BE0}" srcId="{FEF68976-1DFD-4AAC-8799-1D0B04A1DA87}" destId="{0FCDBAA7-6A41-4ABE-8728-515CD24D509E}" srcOrd="4" destOrd="0" parTransId="{349806C9-1751-40D3-9F4B-0C1DCCE4E060}" sibTransId="{BE851FF1-FFCB-4B04-A451-040FF8965129}"/>
    <dgm:cxn modelId="{24ECB2CF-500D-4D49-A37F-1EB1BE5DA116}" type="presOf" srcId="{FEF68976-1DFD-4AAC-8799-1D0B04A1DA87}" destId="{8AA310F0-4956-4DD7-942B-34A1320C7FC3}" srcOrd="0" destOrd="0" presId="urn:microsoft.com/office/officeart/2008/layout/PictureStrips"/>
    <dgm:cxn modelId="{B8B856EF-8E9F-41B5-8969-D426535F9342}" type="presOf" srcId="{AA815B33-8F7A-40C7-93E4-74C3A1D0DF8D}" destId="{D8D5AC62-7FFD-4201-A942-E684ED7A5A7C}" srcOrd="0" destOrd="0" presId="urn:microsoft.com/office/officeart/2008/layout/PictureStrips"/>
    <dgm:cxn modelId="{3ADB80EF-0523-4FF7-9A4F-AAA01A43F449}" srcId="{FEF68976-1DFD-4AAC-8799-1D0B04A1DA87}" destId="{BB549F72-4B2A-4014-8699-A66526276D96}" srcOrd="0" destOrd="0" parTransId="{5E97913F-B051-43CE-8255-41B5B561D4D7}" sibTransId="{97541E1F-A348-4491-8524-EC8594487F14}"/>
    <dgm:cxn modelId="{919A9DF2-B89E-43CA-A632-887AF2ACD81F}" srcId="{FEF68976-1DFD-4AAC-8799-1D0B04A1DA87}" destId="{9E909198-BAA9-4D50-9385-1BF22E3FF0D5}" srcOrd="3" destOrd="0" parTransId="{A36B2F74-D467-4894-8A32-86BFAB1D5865}" sibTransId="{ECA783D7-EE8F-4DE2-A4C9-795E1235144F}"/>
    <dgm:cxn modelId="{326647F4-D75E-4780-8021-3387658C44C2}" type="presOf" srcId="{0FCDBAA7-6A41-4ABE-8728-515CD24D509E}" destId="{6083591D-7B77-4AE8-A446-36E77E7524F6}" srcOrd="0" destOrd="0" presId="urn:microsoft.com/office/officeart/2008/layout/PictureStrips"/>
    <dgm:cxn modelId="{0C373233-BDBD-4268-A53B-FA7C49EAF1DE}" type="presParOf" srcId="{8AA310F0-4956-4DD7-942B-34A1320C7FC3}" destId="{A5EB5763-F94D-4044-A0CA-D0F536AD640A}" srcOrd="0" destOrd="0" presId="urn:microsoft.com/office/officeart/2008/layout/PictureStrips"/>
    <dgm:cxn modelId="{E9648F66-1CB2-4524-BA65-6118D9B5F9E4}" type="presParOf" srcId="{A5EB5763-F94D-4044-A0CA-D0F536AD640A}" destId="{F2D622CB-7C8E-4661-8D7F-86B7CC6D2A9A}" srcOrd="0" destOrd="0" presId="urn:microsoft.com/office/officeart/2008/layout/PictureStrips"/>
    <dgm:cxn modelId="{3246ED08-F40A-439A-A03C-B99CB21586CF}" type="presParOf" srcId="{A5EB5763-F94D-4044-A0CA-D0F536AD640A}" destId="{17006E62-4650-45B6-AB92-8CA4CDED6082}" srcOrd="1" destOrd="0" presId="urn:microsoft.com/office/officeart/2008/layout/PictureStrips"/>
    <dgm:cxn modelId="{13F586E2-5C19-4573-AA37-FDFA5C1A1A5A}" type="presParOf" srcId="{8AA310F0-4956-4DD7-942B-34A1320C7FC3}" destId="{A38661D4-87E1-4835-829B-50F090064D6C}" srcOrd="1" destOrd="0" presId="urn:microsoft.com/office/officeart/2008/layout/PictureStrips"/>
    <dgm:cxn modelId="{C08B116F-482D-4B5A-92B2-1064A4767FED}" type="presParOf" srcId="{8AA310F0-4956-4DD7-942B-34A1320C7FC3}" destId="{D8874399-071D-4A1B-A63D-7CC4468C8B9E}" srcOrd="2" destOrd="0" presId="urn:microsoft.com/office/officeart/2008/layout/PictureStrips"/>
    <dgm:cxn modelId="{A127A36B-3FCB-45B9-8A2E-CC7A2E435F3A}" type="presParOf" srcId="{D8874399-071D-4A1B-A63D-7CC4468C8B9E}" destId="{FF24934D-AFE9-41A9-B031-43F119C83171}" srcOrd="0" destOrd="0" presId="urn:microsoft.com/office/officeart/2008/layout/PictureStrips"/>
    <dgm:cxn modelId="{F3BAEB0F-7986-457F-BD7A-F8B9D9FDA8F7}" type="presParOf" srcId="{D8874399-071D-4A1B-A63D-7CC4468C8B9E}" destId="{98D29E9C-6182-428C-8A01-BA90DD418EE3}" srcOrd="1" destOrd="0" presId="urn:microsoft.com/office/officeart/2008/layout/PictureStrips"/>
    <dgm:cxn modelId="{EE1AEF73-CCEE-493D-889F-5EBE7C96BDC1}" type="presParOf" srcId="{8AA310F0-4956-4DD7-942B-34A1320C7FC3}" destId="{78CB5686-2950-4CD0-BFA9-AC8B07D210B8}" srcOrd="3" destOrd="0" presId="urn:microsoft.com/office/officeart/2008/layout/PictureStrips"/>
    <dgm:cxn modelId="{4322A434-8C42-498C-9C00-8414260B81D8}" type="presParOf" srcId="{8AA310F0-4956-4DD7-942B-34A1320C7FC3}" destId="{C88EBCBC-942D-49E0-BFA2-AB3E885375D6}" srcOrd="4" destOrd="0" presId="urn:microsoft.com/office/officeart/2008/layout/PictureStrips"/>
    <dgm:cxn modelId="{E5FE60C7-160A-4D02-9E35-B758FD95C15D}" type="presParOf" srcId="{C88EBCBC-942D-49E0-BFA2-AB3E885375D6}" destId="{49BAB9DC-ED68-49C9-A3B1-5AB17CB75C29}" srcOrd="0" destOrd="0" presId="urn:microsoft.com/office/officeart/2008/layout/PictureStrips"/>
    <dgm:cxn modelId="{7F93C2E2-F290-48EE-B0B4-6473C089FC50}" type="presParOf" srcId="{C88EBCBC-942D-49E0-BFA2-AB3E885375D6}" destId="{3F1A0E36-993C-41DB-A382-15C13502BD58}" srcOrd="1" destOrd="0" presId="urn:microsoft.com/office/officeart/2008/layout/PictureStrips"/>
    <dgm:cxn modelId="{15A0864E-4E03-4BCB-9F73-04B358BB6C1F}" type="presParOf" srcId="{8AA310F0-4956-4DD7-942B-34A1320C7FC3}" destId="{64CE23E5-EBCB-4C3B-94FB-2D19E10BFC54}" srcOrd="5" destOrd="0" presId="urn:microsoft.com/office/officeart/2008/layout/PictureStrips"/>
    <dgm:cxn modelId="{C30B36E4-BC0B-4AB8-B2C1-EA74D3DBDB02}" type="presParOf" srcId="{8AA310F0-4956-4DD7-942B-34A1320C7FC3}" destId="{6536FA30-BC93-4048-8EEF-C18D63DB3758}" srcOrd="6" destOrd="0" presId="urn:microsoft.com/office/officeart/2008/layout/PictureStrips"/>
    <dgm:cxn modelId="{0CF669A0-D37B-4F1E-8956-CBE05F29CDB4}" type="presParOf" srcId="{6536FA30-BC93-4048-8EEF-C18D63DB3758}" destId="{60281C96-86D4-4C28-A6F6-DAC3783D5859}" srcOrd="0" destOrd="0" presId="urn:microsoft.com/office/officeart/2008/layout/PictureStrips"/>
    <dgm:cxn modelId="{67B41F44-E05F-4141-A144-EA3DB2F1E935}" type="presParOf" srcId="{6536FA30-BC93-4048-8EEF-C18D63DB3758}" destId="{225F0C02-4BE8-4D88-900C-D366805C8BFB}" srcOrd="1" destOrd="0" presId="urn:microsoft.com/office/officeart/2008/layout/PictureStrips"/>
    <dgm:cxn modelId="{39E65E41-F18B-4DDF-81FE-647939D1D79D}" type="presParOf" srcId="{8AA310F0-4956-4DD7-942B-34A1320C7FC3}" destId="{6B5EA73B-6991-4FD9-816C-C06296536CBF}" srcOrd="7" destOrd="0" presId="urn:microsoft.com/office/officeart/2008/layout/PictureStrips"/>
    <dgm:cxn modelId="{D4ACC250-4DBA-496B-92CD-4579628BF939}" type="presParOf" srcId="{8AA310F0-4956-4DD7-942B-34A1320C7FC3}" destId="{8DFFE548-0E0B-497B-8707-ECC86EA65CFA}" srcOrd="8" destOrd="0" presId="urn:microsoft.com/office/officeart/2008/layout/PictureStrips"/>
    <dgm:cxn modelId="{266F0533-6E1A-42A7-881B-610FBE72191F}" type="presParOf" srcId="{8DFFE548-0E0B-497B-8707-ECC86EA65CFA}" destId="{6083591D-7B77-4AE8-A446-36E77E7524F6}" srcOrd="0" destOrd="0" presId="urn:microsoft.com/office/officeart/2008/layout/PictureStrips"/>
    <dgm:cxn modelId="{ED60CF4E-6A34-49A7-8B9F-93AE8EE67645}" type="presParOf" srcId="{8DFFE548-0E0B-497B-8707-ECC86EA65CFA}" destId="{5CE5B035-0B8B-4035-A17D-C76C400448F5}" srcOrd="1" destOrd="0" presId="urn:microsoft.com/office/officeart/2008/layout/PictureStrips"/>
    <dgm:cxn modelId="{F45A292E-C1A5-4B12-A92D-C6DCE4541515}" type="presParOf" srcId="{8AA310F0-4956-4DD7-942B-34A1320C7FC3}" destId="{E55957E1-2B1E-4B02-A3DD-5015BC6403D4}" srcOrd="9" destOrd="0" presId="urn:microsoft.com/office/officeart/2008/layout/PictureStrips"/>
    <dgm:cxn modelId="{3C046F74-BF00-4ED4-ACD5-BD9C59161B43}" type="presParOf" srcId="{8AA310F0-4956-4DD7-942B-34A1320C7FC3}" destId="{28978FE8-3F78-434B-AC2B-DB2579441878}" srcOrd="10" destOrd="0" presId="urn:microsoft.com/office/officeart/2008/layout/PictureStrips"/>
    <dgm:cxn modelId="{FCB7993D-E67F-45E1-B212-CA198E5173F2}" type="presParOf" srcId="{28978FE8-3F78-434B-AC2B-DB2579441878}" destId="{D8D5AC62-7FFD-4201-A942-E684ED7A5A7C}" srcOrd="0" destOrd="0" presId="urn:microsoft.com/office/officeart/2008/layout/PictureStrips"/>
    <dgm:cxn modelId="{52FE1937-7AF9-43A2-99D8-65731233178F}" type="presParOf" srcId="{28978FE8-3F78-434B-AC2B-DB2579441878}" destId="{8EBC2767-547A-4DC0-BC88-71900F9D85A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5/8/layout/defaul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F402B34-4CCF-4692-9284-0362BE0DA4EF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ar-SA" sz="2800" b="1"/>
            <a:t>التخصص والخبرات السابقة</a:t>
          </a:r>
          <a:endParaRPr lang="en-US" sz="2800" b="1"/>
        </a:p>
      </dgm:t>
    </dgm:pt>
    <dgm:pt modelId="{D84BF0E0-70DE-45EA-8B87-43BA9C47E841}" type="parTrans" cxnId="{39010E61-1218-4ABC-8219-1D892370DD80}">
      <dgm:prSet/>
      <dgm:spPr/>
      <dgm:t>
        <a:bodyPr/>
        <a:lstStyle/>
        <a:p>
          <a:pPr>
            <a:lnSpc>
              <a:spcPct val="150000"/>
            </a:lnSpc>
          </a:pPr>
          <a:endParaRPr lang="en-US" sz="2800" b="1"/>
        </a:p>
      </dgm:t>
    </dgm:pt>
    <dgm:pt modelId="{A0853F88-86B2-44DB-B0D4-6FC33B0E5989}" type="sibTrans" cxnId="{39010E61-1218-4ABC-8219-1D892370DD80}">
      <dgm:prSet/>
      <dgm:spPr/>
      <dgm:t>
        <a:bodyPr/>
        <a:lstStyle/>
        <a:p>
          <a:pPr>
            <a:lnSpc>
              <a:spcPct val="150000"/>
            </a:lnSpc>
          </a:pPr>
          <a:endParaRPr lang="en-US" sz="2800" b="1"/>
        </a:p>
      </dgm:t>
    </dgm:pt>
    <dgm:pt modelId="{81DBAF4D-9E2D-48DE-A953-EF7D2772F055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ar-SA" sz="2800" b="1" dirty="0"/>
            <a:t>مهارات أعضاء الفريق </a:t>
          </a:r>
          <a:endParaRPr lang="en-US" sz="2800" b="1" dirty="0"/>
        </a:p>
      </dgm:t>
    </dgm:pt>
    <dgm:pt modelId="{FB66B9A9-8D9E-45FE-8622-5C1A3393EC77}" type="parTrans" cxnId="{1AF04F7F-BBDF-48C8-BA08-30F6FB54C573}">
      <dgm:prSet/>
      <dgm:spPr/>
      <dgm:t>
        <a:bodyPr/>
        <a:lstStyle/>
        <a:p>
          <a:pPr>
            <a:lnSpc>
              <a:spcPct val="150000"/>
            </a:lnSpc>
          </a:pPr>
          <a:endParaRPr lang="en-US" sz="2800" b="1"/>
        </a:p>
      </dgm:t>
    </dgm:pt>
    <dgm:pt modelId="{77199479-5410-45E0-9E72-32D39F672FC5}" type="sibTrans" cxnId="{1AF04F7F-BBDF-48C8-BA08-30F6FB54C573}">
      <dgm:prSet/>
      <dgm:spPr/>
      <dgm:t>
        <a:bodyPr/>
        <a:lstStyle/>
        <a:p>
          <a:pPr>
            <a:lnSpc>
              <a:spcPct val="150000"/>
            </a:lnSpc>
          </a:pPr>
          <a:endParaRPr lang="en-US" sz="2800" b="1"/>
        </a:p>
      </dgm:t>
    </dgm:pt>
    <dgm:pt modelId="{ACD2F4AB-B1F8-4A85-82E1-F8A75317750A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ar-SA" sz="2800" b="1" dirty="0"/>
            <a:t>السمات الشخصية لأعضاء الفريق</a:t>
          </a:r>
          <a:endParaRPr lang="en-US" sz="2800" b="1" dirty="0"/>
        </a:p>
      </dgm:t>
    </dgm:pt>
    <dgm:pt modelId="{8777FC54-2252-42CD-A99D-F04629F602CE}" type="parTrans" cxnId="{8C006A1E-6F79-40EE-AB20-2742FF6CD0BA}">
      <dgm:prSet/>
      <dgm:spPr/>
      <dgm:t>
        <a:bodyPr/>
        <a:lstStyle/>
        <a:p>
          <a:pPr>
            <a:lnSpc>
              <a:spcPct val="150000"/>
            </a:lnSpc>
          </a:pPr>
          <a:endParaRPr lang="en-US" sz="2800" b="1"/>
        </a:p>
      </dgm:t>
    </dgm:pt>
    <dgm:pt modelId="{9025A731-2620-4999-8646-AD064A507CA5}" type="sibTrans" cxnId="{8C006A1E-6F79-40EE-AB20-2742FF6CD0BA}">
      <dgm:prSet/>
      <dgm:spPr/>
      <dgm:t>
        <a:bodyPr/>
        <a:lstStyle/>
        <a:p>
          <a:pPr>
            <a:lnSpc>
              <a:spcPct val="150000"/>
            </a:lnSpc>
          </a:pPr>
          <a:endParaRPr lang="en-US" sz="2800" b="1"/>
        </a:p>
      </dgm:t>
    </dgm:pt>
    <dgm:pt modelId="{F093FFC5-5100-4016-B031-D05B1A21CF6C}" type="pres">
      <dgm:prSet presAssocID="{FEF68976-1DFD-4AAC-8799-1D0B04A1DA87}" presName="diagram" presStyleCnt="0">
        <dgm:presLayoutVars>
          <dgm:dir/>
          <dgm:resizeHandles val="exact"/>
        </dgm:presLayoutVars>
      </dgm:prSet>
      <dgm:spPr/>
    </dgm:pt>
    <dgm:pt modelId="{A4DDECA8-BC1B-401A-8A96-F5E9D0A116FA}" type="pres">
      <dgm:prSet presAssocID="{DF402B34-4CCF-4692-9284-0362BE0DA4EF}" presName="node" presStyleLbl="node1" presStyleIdx="0" presStyleCnt="3">
        <dgm:presLayoutVars>
          <dgm:bulletEnabled val="1"/>
        </dgm:presLayoutVars>
      </dgm:prSet>
      <dgm:spPr/>
    </dgm:pt>
    <dgm:pt modelId="{905263E3-2C6F-4B36-88B3-397A95ED8A62}" type="pres">
      <dgm:prSet presAssocID="{A0853F88-86B2-44DB-B0D4-6FC33B0E5989}" presName="sibTrans" presStyleCnt="0"/>
      <dgm:spPr/>
    </dgm:pt>
    <dgm:pt modelId="{9E2D1301-53C6-45AA-AD5F-43050130E6B7}" type="pres">
      <dgm:prSet presAssocID="{81DBAF4D-9E2D-48DE-A953-EF7D2772F055}" presName="node" presStyleLbl="node1" presStyleIdx="1" presStyleCnt="3">
        <dgm:presLayoutVars>
          <dgm:bulletEnabled val="1"/>
        </dgm:presLayoutVars>
      </dgm:prSet>
      <dgm:spPr/>
    </dgm:pt>
    <dgm:pt modelId="{2AFDE6B2-37ED-46F1-90D9-0AB09E4D5798}" type="pres">
      <dgm:prSet presAssocID="{77199479-5410-45E0-9E72-32D39F672FC5}" presName="sibTrans" presStyleCnt="0"/>
      <dgm:spPr/>
    </dgm:pt>
    <dgm:pt modelId="{AA568ECE-D329-45A5-A1AF-41B255BABEB8}" type="pres">
      <dgm:prSet presAssocID="{ACD2F4AB-B1F8-4A85-82E1-F8A75317750A}" presName="node" presStyleLbl="node1" presStyleIdx="2" presStyleCnt="3">
        <dgm:presLayoutVars>
          <dgm:bulletEnabled val="1"/>
        </dgm:presLayoutVars>
      </dgm:prSet>
      <dgm:spPr/>
    </dgm:pt>
  </dgm:ptLst>
  <dgm:cxnLst>
    <dgm:cxn modelId="{B5FB9708-19AA-4C65-B12A-E6E843356317}" type="presOf" srcId="{FEF68976-1DFD-4AAC-8799-1D0B04A1DA87}" destId="{F093FFC5-5100-4016-B031-D05B1A21CF6C}" srcOrd="0" destOrd="0" presId="urn:microsoft.com/office/officeart/2005/8/layout/default"/>
    <dgm:cxn modelId="{8C006A1E-6F79-40EE-AB20-2742FF6CD0BA}" srcId="{FEF68976-1DFD-4AAC-8799-1D0B04A1DA87}" destId="{ACD2F4AB-B1F8-4A85-82E1-F8A75317750A}" srcOrd="2" destOrd="0" parTransId="{8777FC54-2252-42CD-A99D-F04629F602CE}" sibTransId="{9025A731-2620-4999-8646-AD064A507CA5}"/>
    <dgm:cxn modelId="{CD367123-C5FB-435C-ADF7-5CEC0CB3A20B}" type="presOf" srcId="{ACD2F4AB-B1F8-4A85-82E1-F8A75317750A}" destId="{AA568ECE-D329-45A5-A1AF-41B255BABEB8}" srcOrd="0" destOrd="0" presId="urn:microsoft.com/office/officeart/2005/8/layout/default"/>
    <dgm:cxn modelId="{39010E61-1218-4ABC-8219-1D892370DD80}" srcId="{FEF68976-1DFD-4AAC-8799-1D0B04A1DA87}" destId="{DF402B34-4CCF-4692-9284-0362BE0DA4EF}" srcOrd="0" destOrd="0" parTransId="{D84BF0E0-70DE-45EA-8B87-43BA9C47E841}" sibTransId="{A0853F88-86B2-44DB-B0D4-6FC33B0E5989}"/>
    <dgm:cxn modelId="{8A6E7A64-38FA-4503-A606-78DACEED356E}" type="presOf" srcId="{DF402B34-4CCF-4692-9284-0362BE0DA4EF}" destId="{A4DDECA8-BC1B-401A-8A96-F5E9D0A116FA}" srcOrd="0" destOrd="0" presId="urn:microsoft.com/office/officeart/2005/8/layout/default"/>
    <dgm:cxn modelId="{F15A4E4A-D57B-4F50-9A2E-1A58383AA31C}" type="presOf" srcId="{81DBAF4D-9E2D-48DE-A953-EF7D2772F055}" destId="{9E2D1301-53C6-45AA-AD5F-43050130E6B7}" srcOrd="0" destOrd="0" presId="urn:microsoft.com/office/officeart/2005/8/layout/default"/>
    <dgm:cxn modelId="{1AF04F7F-BBDF-48C8-BA08-30F6FB54C573}" srcId="{FEF68976-1DFD-4AAC-8799-1D0B04A1DA87}" destId="{81DBAF4D-9E2D-48DE-A953-EF7D2772F055}" srcOrd="1" destOrd="0" parTransId="{FB66B9A9-8D9E-45FE-8622-5C1A3393EC77}" sibTransId="{77199479-5410-45E0-9E72-32D39F672FC5}"/>
    <dgm:cxn modelId="{2D33FB79-9C67-46A5-B395-D3DDC442E5A3}" type="presParOf" srcId="{F093FFC5-5100-4016-B031-D05B1A21CF6C}" destId="{A4DDECA8-BC1B-401A-8A96-F5E9D0A116FA}" srcOrd="0" destOrd="0" presId="urn:microsoft.com/office/officeart/2005/8/layout/default"/>
    <dgm:cxn modelId="{BD1CD83C-177F-46AB-9449-C5914D28A8AC}" type="presParOf" srcId="{F093FFC5-5100-4016-B031-D05B1A21CF6C}" destId="{905263E3-2C6F-4B36-88B3-397A95ED8A62}" srcOrd="1" destOrd="0" presId="urn:microsoft.com/office/officeart/2005/8/layout/default"/>
    <dgm:cxn modelId="{69472939-A18F-457A-89DA-C7AA139348C4}" type="presParOf" srcId="{F093FFC5-5100-4016-B031-D05B1A21CF6C}" destId="{9E2D1301-53C6-45AA-AD5F-43050130E6B7}" srcOrd="2" destOrd="0" presId="urn:microsoft.com/office/officeart/2005/8/layout/default"/>
    <dgm:cxn modelId="{92C76B23-6441-4C1F-9273-7C4E386FBB35}" type="presParOf" srcId="{F093FFC5-5100-4016-B031-D05B1A21CF6C}" destId="{2AFDE6B2-37ED-46F1-90D9-0AB09E4D5798}" srcOrd="3" destOrd="0" presId="urn:microsoft.com/office/officeart/2005/8/layout/default"/>
    <dgm:cxn modelId="{0EDA6335-AF38-48CA-AFAA-1C1EF8F27B0E}" type="presParOf" srcId="{F093FFC5-5100-4016-B031-D05B1A21CF6C}" destId="{AA568ECE-D329-45A5-A1AF-41B255BABEB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B42A85-A152-40DD-B278-5A2AE3550833}" type="doc">
      <dgm:prSet loTypeId="urn:microsoft.com/office/officeart/2005/8/layout/pyramid4" loCatId="pyramid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84046B-DE6B-43BF-8857-C45E1A344068}">
      <dgm:prSet phldrT="[Text]" custT="1"/>
      <dgm:spPr/>
      <dgm:t>
        <a:bodyPr/>
        <a:lstStyle/>
        <a:p>
          <a:r>
            <a:rPr lang="ar-SA" sz="2400" b="1"/>
            <a:t>1</a:t>
          </a:r>
          <a:br>
            <a:rPr lang="ar-SA" sz="2400" b="1"/>
          </a:br>
          <a:r>
            <a:rPr lang="ar-SA" sz="2400" b="1"/>
            <a:t>النطاق</a:t>
          </a:r>
        </a:p>
        <a:p>
          <a:endParaRPr lang="ar-SA" sz="2400" b="1"/>
        </a:p>
        <a:p>
          <a:endParaRPr lang="ar-SA" sz="2400" b="1" dirty="0"/>
        </a:p>
      </dgm:t>
    </dgm:pt>
    <dgm:pt modelId="{DCE7CA9D-C034-47CD-A21B-2A9EA2E97EB9}" type="parTrans" cxnId="{7B6E74BA-2AA6-45F4-9B2E-8F504267D0C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BA53808C-66F6-42CC-A8CD-B3777D2E72EC}" type="sibTrans" cxnId="{7B6E74BA-2AA6-45F4-9B2E-8F504267D0C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B4ED58EE-B084-40CD-AB24-21564B41434A}">
      <dgm:prSet phldrT="[Text]" custT="1"/>
      <dgm:spPr/>
      <dgm:t>
        <a:bodyPr/>
        <a:lstStyle/>
        <a:p>
          <a:r>
            <a:rPr lang="ar-SA" sz="2400" b="1"/>
            <a:t>2</a:t>
          </a:r>
          <a:br>
            <a:rPr lang="ar-SA" sz="2400" b="1"/>
          </a:br>
          <a:r>
            <a:rPr lang="ar-SA" sz="2400" b="1"/>
            <a:t>التكلفة</a:t>
          </a:r>
          <a:br>
            <a:rPr lang="ar-SA" sz="2400" b="1"/>
          </a:br>
          <a:endParaRPr lang="ar-SA" sz="2400" b="1"/>
        </a:p>
        <a:p>
          <a:endParaRPr lang="ar-SA" sz="2400" b="1" dirty="0"/>
        </a:p>
      </dgm:t>
    </dgm:pt>
    <dgm:pt modelId="{A30021DF-4B71-4218-B937-4C51ACCBB339}" type="parTrans" cxnId="{2060C92F-4BEB-4697-BF50-E6C950E445E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7A2C662-2C63-4208-BC90-EFF621AEBC20}" type="sibTrans" cxnId="{2060C92F-4BEB-4697-BF50-E6C950E445E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0144EAC3-BD3D-46AE-ACED-745175BC3CD1}">
      <dgm:prSet phldrT="[Text]" custT="1"/>
      <dgm:spPr/>
      <dgm:t>
        <a:bodyPr/>
        <a:lstStyle/>
        <a:p>
          <a:r>
            <a:rPr lang="ar-SA" sz="2400" b="1"/>
            <a:t>جودة المشروع</a:t>
          </a:r>
          <a:endParaRPr lang="en-US" sz="2400" b="1" dirty="0"/>
        </a:p>
      </dgm:t>
    </dgm:pt>
    <dgm:pt modelId="{307E15B0-D7F0-4527-AFA8-C0C20DCD410B}" type="parTrans" cxnId="{2F31474D-70E9-495D-97F1-630D2644421A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7F5735D9-8BB3-48D5-B4DE-EC9010F28E36}" type="sibTrans" cxnId="{2F31474D-70E9-495D-97F1-630D2644421A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A3C100A-52A0-4D2E-BEE4-03AB8E019BE1}">
      <dgm:prSet phldrT="[Text]" custT="1"/>
      <dgm:spPr/>
      <dgm:t>
        <a:bodyPr/>
        <a:lstStyle/>
        <a:p>
          <a:r>
            <a:rPr lang="ar-SA" sz="2400" b="1"/>
            <a:t>3</a:t>
          </a:r>
          <a:br>
            <a:rPr lang="ar-SA" sz="2400" b="1"/>
          </a:br>
          <a:r>
            <a:rPr lang="ar-SA" sz="2400" b="1"/>
            <a:t>الزمن</a:t>
          </a:r>
          <a:br>
            <a:rPr lang="ar-SA" sz="2400" b="1"/>
          </a:br>
          <a:endParaRPr lang="ar-SA" sz="2400" b="1"/>
        </a:p>
        <a:p>
          <a:endParaRPr lang="ar-SA" sz="2400" b="1" dirty="0"/>
        </a:p>
      </dgm:t>
    </dgm:pt>
    <dgm:pt modelId="{BB61BB6F-B846-4FAE-BADC-8C01C41F077A}" type="parTrans" cxnId="{814A56D5-0E30-4C86-A74A-59B268FF538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2E2A65E9-42E8-463D-B1CF-BD8716A0E466}" type="sibTrans" cxnId="{814A56D5-0E30-4C86-A74A-59B268FF538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FF95A54-F30B-47E1-88E7-2D43C638238E}" type="pres">
      <dgm:prSet presAssocID="{2DB42A85-A152-40DD-B278-5A2AE3550833}" presName="compositeShape" presStyleCnt="0">
        <dgm:presLayoutVars>
          <dgm:chMax val="9"/>
          <dgm:dir/>
          <dgm:resizeHandles val="exact"/>
        </dgm:presLayoutVars>
      </dgm:prSet>
      <dgm:spPr/>
    </dgm:pt>
    <dgm:pt modelId="{1BB59025-E753-4FE9-ACCE-9CDFE24CC46D}" type="pres">
      <dgm:prSet presAssocID="{2DB42A85-A152-40DD-B278-5A2AE3550833}" presName="triangle1" presStyleLbl="node1" presStyleIdx="0" presStyleCnt="4">
        <dgm:presLayoutVars>
          <dgm:bulletEnabled val="1"/>
        </dgm:presLayoutVars>
      </dgm:prSet>
      <dgm:spPr/>
    </dgm:pt>
    <dgm:pt modelId="{6591F6FF-B0EE-4894-88E0-A791CBB1F617}" type="pres">
      <dgm:prSet presAssocID="{2DB42A85-A152-40DD-B278-5A2AE3550833}" presName="triangle2" presStyleLbl="node1" presStyleIdx="1" presStyleCnt="4">
        <dgm:presLayoutVars>
          <dgm:bulletEnabled val="1"/>
        </dgm:presLayoutVars>
      </dgm:prSet>
      <dgm:spPr/>
    </dgm:pt>
    <dgm:pt modelId="{09FE6753-5AFF-4638-B20E-5C52E2953370}" type="pres">
      <dgm:prSet presAssocID="{2DB42A85-A152-40DD-B278-5A2AE3550833}" presName="triangle3" presStyleLbl="node1" presStyleIdx="2" presStyleCnt="4">
        <dgm:presLayoutVars>
          <dgm:bulletEnabled val="1"/>
        </dgm:presLayoutVars>
      </dgm:prSet>
      <dgm:spPr/>
    </dgm:pt>
    <dgm:pt modelId="{774E8307-DC06-4F12-8A87-33F4A4DB1803}" type="pres">
      <dgm:prSet presAssocID="{2DB42A85-A152-40DD-B278-5A2AE3550833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6CBB7B01-E631-4DFA-A0AE-F2D00A1F6F46}" type="presOf" srcId="{7B84046B-DE6B-43BF-8857-C45E1A344068}" destId="{1BB59025-E753-4FE9-ACCE-9CDFE24CC46D}" srcOrd="0" destOrd="0" presId="urn:microsoft.com/office/officeart/2005/8/layout/pyramid4"/>
    <dgm:cxn modelId="{D6C90728-D6C0-4362-B95A-221662F34010}" type="presOf" srcId="{B4ED58EE-B084-40CD-AB24-21564B41434A}" destId="{6591F6FF-B0EE-4894-88E0-A791CBB1F617}" srcOrd="0" destOrd="0" presId="urn:microsoft.com/office/officeart/2005/8/layout/pyramid4"/>
    <dgm:cxn modelId="{2060C92F-4BEB-4697-BF50-E6C950E445E1}" srcId="{2DB42A85-A152-40DD-B278-5A2AE3550833}" destId="{B4ED58EE-B084-40CD-AB24-21564B41434A}" srcOrd="1" destOrd="0" parTransId="{A30021DF-4B71-4218-B937-4C51ACCBB339}" sibTransId="{F7A2C662-2C63-4208-BC90-EFF621AEBC20}"/>
    <dgm:cxn modelId="{420EE43D-264E-4426-A147-999FB9394B3C}" type="presOf" srcId="{FA3C100A-52A0-4D2E-BEE4-03AB8E019BE1}" destId="{774E8307-DC06-4F12-8A87-33F4A4DB1803}" srcOrd="0" destOrd="0" presId="urn:microsoft.com/office/officeart/2005/8/layout/pyramid4"/>
    <dgm:cxn modelId="{A4849562-B151-4F98-83C6-EE4D499F5BE3}" type="presOf" srcId="{2DB42A85-A152-40DD-B278-5A2AE3550833}" destId="{9FF95A54-F30B-47E1-88E7-2D43C638238E}" srcOrd="0" destOrd="0" presId="urn:microsoft.com/office/officeart/2005/8/layout/pyramid4"/>
    <dgm:cxn modelId="{2F31474D-70E9-495D-97F1-630D2644421A}" srcId="{2DB42A85-A152-40DD-B278-5A2AE3550833}" destId="{0144EAC3-BD3D-46AE-ACED-745175BC3CD1}" srcOrd="2" destOrd="0" parTransId="{307E15B0-D7F0-4527-AFA8-C0C20DCD410B}" sibTransId="{7F5735D9-8BB3-48D5-B4DE-EC9010F28E36}"/>
    <dgm:cxn modelId="{7B6E74BA-2AA6-45F4-9B2E-8F504267D0C1}" srcId="{2DB42A85-A152-40DD-B278-5A2AE3550833}" destId="{7B84046B-DE6B-43BF-8857-C45E1A344068}" srcOrd="0" destOrd="0" parTransId="{DCE7CA9D-C034-47CD-A21B-2A9EA2E97EB9}" sibTransId="{BA53808C-66F6-42CC-A8CD-B3777D2E72EC}"/>
    <dgm:cxn modelId="{814A56D5-0E30-4C86-A74A-59B268FF5381}" srcId="{2DB42A85-A152-40DD-B278-5A2AE3550833}" destId="{FA3C100A-52A0-4D2E-BEE4-03AB8E019BE1}" srcOrd="3" destOrd="0" parTransId="{BB61BB6F-B846-4FAE-BADC-8C01C41F077A}" sibTransId="{2E2A65E9-42E8-463D-B1CF-BD8716A0E466}"/>
    <dgm:cxn modelId="{6D5D20EE-90B8-4654-9C77-C9CA570F5E05}" type="presOf" srcId="{0144EAC3-BD3D-46AE-ACED-745175BC3CD1}" destId="{09FE6753-5AFF-4638-B20E-5C52E2953370}" srcOrd="0" destOrd="0" presId="urn:microsoft.com/office/officeart/2005/8/layout/pyramid4"/>
    <dgm:cxn modelId="{1B0ECDF0-DA43-4159-B3FC-926B41B2936C}" type="presParOf" srcId="{9FF95A54-F30B-47E1-88E7-2D43C638238E}" destId="{1BB59025-E753-4FE9-ACCE-9CDFE24CC46D}" srcOrd="0" destOrd="0" presId="urn:microsoft.com/office/officeart/2005/8/layout/pyramid4"/>
    <dgm:cxn modelId="{3652252C-7FAD-410C-A42E-45C3CFEF9DC3}" type="presParOf" srcId="{9FF95A54-F30B-47E1-88E7-2D43C638238E}" destId="{6591F6FF-B0EE-4894-88E0-A791CBB1F617}" srcOrd="1" destOrd="0" presId="urn:microsoft.com/office/officeart/2005/8/layout/pyramid4"/>
    <dgm:cxn modelId="{5E28AD3C-90ED-412C-A1D1-2AEEBF405397}" type="presParOf" srcId="{9FF95A54-F30B-47E1-88E7-2D43C638238E}" destId="{09FE6753-5AFF-4638-B20E-5C52E2953370}" srcOrd="2" destOrd="0" presId="urn:microsoft.com/office/officeart/2005/8/layout/pyramid4"/>
    <dgm:cxn modelId="{4722FC83-C94C-48D1-975A-B336BBCC2889}" type="presParOf" srcId="{9FF95A54-F30B-47E1-88E7-2D43C638238E}" destId="{774E8307-DC06-4F12-8A87-33F4A4DB1803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B42A85-A152-40DD-B278-5A2AE3550833}" type="doc">
      <dgm:prSet loTypeId="urn:microsoft.com/office/officeart/2005/8/layout/pyramid4" loCatId="pyramid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84046B-DE6B-43BF-8857-C45E1A344068}">
      <dgm:prSet phldrT="[Text]" custT="1"/>
      <dgm:spPr/>
      <dgm:t>
        <a:bodyPr/>
        <a:lstStyle/>
        <a:p>
          <a:r>
            <a:rPr lang="ar-SA" sz="2400" b="1"/>
            <a:t>1</a:t>
          </a:r>
          <a:br>
            <a:rPr lang="ar-SA" sz="2400" b="1"/>
          </a:br>
          <a:r>
            <a:rPr lang="ar-SA" sz="2400" b="1"/>
            <a:t>النطاق</a:t>
          </a:r>
        </a:p>
        <a:p>
          <a:endParaRPr lang="ar-SA" sz="2400" b="1"/>
        </a:p>
        <a:p>
          <a:endParaRPr lang="ar-SA" sz="2400" b="1" dirty="0"/>
        </a:p>
      </dgm:t>
    </dgm:pt>
    <dgm:pt modelId="{DCE7CA9D-C034-47CD-A21B-2A9EA2E97EB9}" type="parTrans" cxnId="{7B6E74BA-2AA6-45F4-9B2E-8F504267D0C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BA53808C-66F6-42CC-A8CD-B3777D2E72EC}" type="sibTrans" cxnId="{7B6E74BA-2AA6-45F4-9B2E-8F504267D0C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B4ED58EE-B084-40CD-AB24-21564B41434A}">
      <dgm:prSet phldrT="[Text]" custT="1"/>
      <dgm:spPr/>
      <dgm:t>
        <a:bodyPr/>
        <a:lstStyle/>
        <a:p>
          <a:r>
            <a:rPr lang="ar-SA" sz="2400" b="1"/>
            <a:t>2</a:t>
          </a:r>
          <a:br>
            <a:rPr lang="ar-SA" sz="2400" b="1"/>
          </a:br>
          <a:r>
            <a:rPr lang="ar-SA" sz="2400" b="1"/>
            <a:t>التكلفة</a:t>
          </a:r>
          <a:br>
            <a:rPr lang="ar-SA" sz="2400" b="1"/>
          </a:br>
          <a:endParaRPr lang="ar-SA" sz="2400" b="1"/>
        </a:p>
        <a:p>
          <a:endParaRPr lang="ar-SA" sz="2400" b="1" dirty="0"/>
        </a:p>
      </dgm:t>
    </dgm:pt>
    <dgm:pt modelId="{A30021DF-4B71-4218-B937-4C51ACCBB339}" type="parTrans" cxnId="{2060C92F-4BEB-4697-BF50-E6C950E445E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7A2C662-2C63-4208-BC90-EFF621AEBC20}" type="sibTrans" cxnId="{2060C92F-4BEB-4697-BF50-E6C950E445E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0144EAC3-BD3D-46AE-ACED-745175BC3CD1}">
      <dgm:prSet phldrT="[Text]" custT="1"/>
      <dgm:spPr/>
      <dgm:t>
        <a:bodyPr/>
        <a:lstStyle/>
        <a:p>
          <a:r>
            <a:rPr lang="ar-SA" sz="2400" b="1" dirty="0"/>
            <a:t>جودة المشروع</a:t>
          </a:r>
          <a:endParaRPr lang="en-US" sz="2400" b="1" dirty="0"/>
        </a:p>
      </dgm:t>
    </dgm:pt>
    <dgm:pt modelId="{307E15B0-D7F0-4527-AFA8-C0C20DCD410B}" type="parTrans" cxnId="{2F31474D-70E9-495D-97F1-630D2644421A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7F5735D9-8BB3-48D5-B4DE-EC9010F28E36}" type="sibTrans" cxnId="{2F31474D-70E9-495D-97F1-630D2644421A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A3C100A-52A0-4D2E-BEE4-03AB8E019BE1}">
      <dgm:prSet phldrT="[Text]" custT="1"/>
      <dgm:spPr/>
      <dgm:t>
        <a:bodyPr/>
        <a:lstStyle/>
        <a:p>
          <a:r>
            <a:rPr lang="ar-SA" sz="2400" b="1"/>
            <a:t>3</a:t>
          </a:r>
          <a:br>
            <a:rPr lang="ar-SA" sz="2400" b="1"/>
          </a:br>
          <a:r>
            <a:rPr lang="ar-SA" sz="2400" b="1"/>
            <a:t>الزمن</a:t>
          </a:r>
          <a:br>
            <a:rPr lang="ar-SA" sz="2400" b="1"/>
          </a:br>
          <a:endParaRPr lang="ar-SA" sz="2400" b="1"/>
        </a:p>
        <a:p>
          <a:endParaRPr lang="ar-SA" sz="2400" b="1" dirty="0"/>
        </a:p>
      </dgm:t>
    </dgm:pt>
    <dgm:pt modelId="{BB61BB6F-B846-4FAE-BADC-8C01C41F077A}" type="parTrans" cxnId="{814A56D5-0E30-4C86-A74A-59B268FF538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2E2A65E9-42E8-463D-B1CF-BD8716A0E466}" type="sibTrans" cxnId="{814A56D5-0E30-4C86-A74A-59B268FF5381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9FF95A54-F30B-47E1-88E7-2D43C638238E}" type="pres">
      <dgm:prSet presAssocID="{2DB42A85-A152-40DD-B278-5A2AE3550833}" presName="compositeShape" presStyleCnt="0">
        <dgm:presLayoutVars>
          <dgm:chMax val="9"/>
          <dgm:dir/>
          <dgm:resizeHandles val="exact"/>
        </dgm:presLayoutVars>
      </dgm:prSet>
      <dgm:spPr/>
    </dgm:pt>
    <dgm:pt modelId="{1BB59025-E753-4FE9-ACCE-9CDFE24CC46D}" type="pres">
      <dgm:prSet presAssocID="{2DB42A85-A152-40DD-B278-5A2AE3550833}" presName="triangle1" presStyleLbl="node1" presStyleIdx="0" presStyleCnt="4">
        <dgm:presLayoutVars>
          <dgm:bulletEnabled val="1"/>
        </dgm:presLayoutVars>
      </dgm:prSet>
      <dgm:spPr/>
    </dgm:pt>
    <dgm:pt modelId="{6591F6FF-B0EE-4894-88E0-A791CBB1F617}" type="pres">
      <dgm:prSet presAssocID="{2DB42A85-A152-40DD-B278-5A2AE3550833}" presName="triangle2" presStyleLbl="node1" presStyleIdx="1" presStyleCnt="4">
        <dgm:presLayoutVars>
          <dgm:bulletEnabled val="1"/>
        </dgm:presLayoutVars>
      </dgm:prSet>
      <dgm:spPr/>
    </dgm:pt>
    <dgm:pt modelId="{09FE6753-5AFF-4638-B20E-5C52E2953370}" type="pres">
      <dgm:prSet presAssocID="{2DB42A85-A152-40DD-B278-5A2AE3550833}" presName="triangle3" presStyleLbl="node1" presStyleIdx="2" presStyleCnt="4">
        <dgm:presLayoutVars>
          <dgm:bulletEnabled val="1"/>
        </dgm:presLayoutVars>
      </dgm:prSet>
      <dgm:spPr/>
    </dgm:pt>
    <dgm:pt modelId="{774E8307-DC06-4F12-8A87-33F4A4DB1803}" type="pres">
      <dgm:prSet presAssocID="{2DB42A85-A152-40DD-B278-5A2AE3550833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6CBB7B01-E631-4DFA-A0AE-F2D00A1F6F46}" type="presOf" srcId="{7B84046B-DE6B-43BF-8857-C45E1A344068}" destId="{1BB59025-E753-4FE9-ACCE-9CDFE24CC46D}" srcOrd="0" destOrd="0" presId="urn:microsoft.com/office/officeart/2005/8/layout/pyramid4"/>
    <dgm:cxn modelId="{D6C90728-D6C0-4362-B95A-221662F34010}" type="presOf" srcId="{B4ED58EE-B084-40CD-AB24-21564B41434A}" destId="{6591F6FF-B0EE-4894-88E0-A791CBB1F617}" srcOrd="0" destOrd="0" presId="urn:microsoft.com/office/officeart/2005/8/layout/pyramid4"/>
    <dgm:cxn modelId="{2060C92F-4BEB-4697-BF50-E6C950E445E1}" srcId="{2DB42A85-A152-40DD-B278-5A2AE3550833}" destId="{B4ED58EE-B084-40CD-AB24-21564B41434A}" srcOrd="1" destOrd="0" parTransId="{A30021DF-4B71-4218-B937-4C51ACCBB339}" sibTransId="{F7A2C662-2C63-4208-BC90-EFF621AEBC20}"/>
    <dgm:cxn modelId="{420EE43D-264E-4426-A147-999FB9394B3C}" type="presOf" srcId="{FA3C100A-52A0-4D2E-BEE4-03AB8E019BE1}" destId="{774E8307-DC06-4F12-8A87-33F4A4DB1803}" srcOrd="0" destOrd="0" presId="urn:microsoft.com/office/officeart/2005/8/layout/pyramid4"/>
    <dgm:cxn modelId="{A4849562-B151-4F98-83C6-EE4D499F5BE3}" type="presOf" srcId="{2DB42A85-A152-40DD-B278-5A2AE3550833}" destId="{9FF95A54-F30B-47E1-88E7-2D43C638238E}" srcOrd="0" destOrd="0" presId="urn:microsoft.com/office/officeart/2005/8/layout/pyramid4"/>
    <dgm:cxn modelId="{2F31474D-70E9-495D-97F1-630D2644421A}" srcId="{2DB42A85-A152-40DD-B278-5A2AE3550833}" destId="{0144EAC3-BD3D-46AE-ACED-745175BC3CD1}" srcOrd="2" destOrd="0" parTransId="{307E15B0-D7F0-4527-AFA8-C0C20DCD410B}" sibTransId="{7F5735D9-8BB3-48D5-B4DE-EC9010F28E36}"/>
    <dgm:cxn modelId="{7B6E74BA-2AA6-45F4-9B2E-8F504267D0C1}" srcId="{2DB42A85-A152-40DD-B278-5A2AE3550833}" destId="{7B84046B-DE6B-43BF-8857-C45E1A344068}" srcOrd="0" destOrd="0" parTransId="{DCE7CA9D-C034-47CD-A21B-2A9EA2E97EB9}" sibTransId="{BA53808C-66F6-42CC-A8CD-B3777D2E72EC}"/>
    <dgm:cxn modelId="{814A56D5-0E30-4C86-A74A-59B268FF5381}" srcId="{2DB42A85-A152-40DD-B278-5A2AE3550833}" destId="{FA3C100A-52A0-4D2E-BEE4-03AB8E019BE1}" srcOrd="3" destOrd="0" parTransId="{BB61BB6F-B846-4FAE-BADC-8C01C41F077A}" sibTransId="{2E2A65E9-42E8-463D-B1CF-BD8716A0E466}"/>
    <dgm:cxn modelId="{6D5D20EE-90B8-4654-9C77-C9CA570F5E05}" type="presOf" srcId="{0144EAC3-BD3D-46AE-ACED-745175BC3CD1}" destId="{09FE6753-5AFF-4638-B20E-5C52E2953370}" srcOrd="0" destOrd="0" presId="urn:microsoft.com/office/officeart/2005/8/layout/pyramid4"/>
    <dgm:cxn modelId="{1B0ECDF0-DA43-4159-B3FC-926B41B2936C}" type="presParOf" srcId="{9FF95A54-F30B-47E1-88E7-2D43C638238E}" destId="{1BB59025-E753-4FE9-ACCE-9CDFE24CC46D}" srcOrd="0" destOrd="0" presId="urn:microsoft.com/office/officeart/2005/8/layout/pyramid4"/>
    <dgm:cxn modelId="{3652252C-7FAD-410C-A42E-45C3CFEF9DC3}" type="presParOf" srcId="{9FF95A54-F30B-47E1-88E7-2D43C638238E}" destId="{6591F6FF-B0EE-4894-88E0-A791CBB1F617}" srcOrd="1" destOrd="0" presId="urn:microsoft.com/office/officeart/2005/8/layout/pyramid4"/>
    <dgm:cxn modelId="{5E28AD3C-90ED-412C-A1D1-2AEEBF405397}" type="presParOf" srcId="{9FF95A54-F30B-47E1-88E7-2D43C638238E}" destId="{09FE6753-5AFF-4638-B20E-5C52E2953370}" srcOrd="2" destOrd="0" presId="urn:microsoft.com/office/officeart/2005/8/layout/pyramid4"/>
    <dgm:cxn modelId="{4722FC83-C94C-48D1-975A-B336BBCC2889}" type="presParOf" srcId="{9FF95A54-F30B-47E1-88E7-2D43C638238E}" destId="{774E8307-DC06-4F12-8A87-33F4A4DB1803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A284570-5CCD-4579-AC01-842432276C9F}">
      <dgm:prSet phldrT="[Text]" custT="1"/>
      <dgm:spPr/>
      <dgm:t>
        <a:bodyPr/>
        <a:lstStyle/>
        <a:p>
          <a:r>
            <a:rPr lang="ar-SA" sz="2400" b="1" dirty="0"/>
            <a:t>مرحلة التخطيط</a:t>
          </a:r>
          <a:endParaRPr lang="en-US" sz="2400" b="1" dirty="0"/>
        </a:p>
      </dgm:t>
    </dgm:pt>
    <dgm:pt modelId="{5188B662-6735-46E7-AE1A-4724CE678F19}" type="parTrans" cxnId="{D2E96FBB-728E-4845-851A-B029BEE9A30C}">
      <dgm:prSet/>
      <dgm:spPr/>
      <dgm:t>
        <a:bodyPr/>
        <a:lstStyle/>
        <a:p>
          <a:endParaRPr lang="en-US"/>
        </a:p>
      </dgm:t>
    </dgm:pt>
    <dgm:pt modelId="{3BBD4E02-8394-4AF5-AD1E-CA781DD5B7DF}" type="sibTrans" cxnId="{D2E96FBB-728E-4845-851A-B029BEE9A30C}">
      <dgm:prSet/>
      <dgm:spPr/>
      <dgm:t>
        <a:bodyPr/>
        <a:lstStyle/>
        <a:p>
          <a:endParaRPr lang="en-US"/>
        </a:p>
      </dgm:t>
    </dgm:pt>
    <dgm:pt modelId="{F225EEA5-6DAF-47F3-85BD-D71CC3140380}">
      <dgm:prSet phldrT="[Text]" custT="1"/>
      <dgm:spPr/>
      <dgm:t>
        <a:bodyPr/>
        <a:lstStyle/>
        <a:p>
          <a:r>
            <a:rPr lang="ar-SA" sz="2400" b="1" dirty="0"/>
            <a:t>مرحلة المراقبة والتحكم</a:t>
          </a:r>
          <a:endParaRPr lang="en-US" sz="2400" b="1" dirty="0"/>
        </a:p>
      </dgm:t>
    </dgm:pt>
    <dgm:pt modelId="{8991E9A5-847D-42AA-B196-67BFE9CC8D66}" type="parTrans" cxnId="{1A6025E6-E88F-4D2D-88EB-543AF90D9D5C}">
      <dgm:prSet/>
      <dgm:spPr/>
      <dgm:t>
        <a:bodyPr/>
        <a:lstStyle/>
        <a:p>
          <a:endParaRPr lang="en-US"/>
        </a:p>
      </dgm:t>
    </dgm:pt>
    <dgm:pt modelId="{F2E3C024-DB5E-49A8-9DED-2D4F9C7D1AA3}" type="sibTrans" cxnId="{1A6025E6-E88F-4D2D-88EB-543AF90D9D5C}">
      <dgm:prSet/>
      <dgm:spPr/>
      <dgm:t>
        <a:bodyPr/>
        <a:lstStyle/>
        <a:p>
          <a:endParaRPr lang="en-US"/>
        </a:p>
      </dgm:t>
    </dgm:pt>
    <dgm:pt modelId="{45C6F034-2131-4708-A5DA-4A12AE5686F3}">
      <dgm:prSet phldrT="[Text]" custT="1"/>
      <dgm:spPr/>
      <dgm:t>
        <a:bodyPr/>
        <a:lstStyle/>
        <a:p>
          <a:r>
            <a:rPr lang="ar-SA" sz="2400" b="1"/>
            <a:t>مرحلة التنفيذ</a:t>
          </a:r>
          <a:endParaRPr lang="en-US" sz="2400" b="1" dirty="0"/>
        </a:p>
      </dgm:t>
    </dgm:pt>
    <dgm:pt modelId="{4AC2EC73-2705-4ACD-A278-842490F090A5}" type="parTrans" cxnId="{08AD1B29-7288-40FE-90DD-4E7BEE9A6281}">
      <dgm:prSet/>
      <dgm:spPr/>
      <dgm:t>
        <a:bodyPr/>
        <a:lstStyle/>
        <a:p>
          <a:endParaRPr lang="en-US"/>
        </a:p>
      </dgm:t>
    </dgm:pt>
    <dgm:pt modelId="{E9B4B4E7-1CF8-4308-977A-1BB01603E0CD}" type="sibTrans" cxnId="{08AD1B29-7288-40FE-90DD-4E7BEE9A6281}">
      <dgm:prSet/>
      <dgm:spPr/>
      <dgm:t>
        <a:bodyPr/>
        <a:lstStyle/>
        <a:p>
          <a:endParaRPr lang="en-US"/>
        </a:p>
      </dgm:t>
    </dgm:pt>
    <dgm:pt modelId="{B17CB023-8D35-41D2-845B-8BE22DA184C0}">
      <dgm:prSet phldrT="[Text]" custT="1"/>
      <dgm:spPr/>
      <dgm:t>
        <a:bodyPr/>
        <a:lstStyle/>
        <a:p>
          <a:r>
            <a:rPr lang="ar-SA" sz="2400" b="1" dirty="0"/>
            <a:t>مرحلة الإنهاء</a:t>
          </a:r>
          <a:endParaRPr lang="en-US" sz="2400" b="1" dirty="0"/>
        </a:p>
      </dgm:t>
    </dgm:pt>
    <dgm:pt modelId="{8933CF05-3CC8-44DA-8882-5551C1DD6D71}" type="sibTrans" cxnId="{0D168350-1665-4500-BE59-22DDEDA26C12}">
      <dgm:prSet/>
      <dgm:spPr/>
      <dgm:t>
        <a:bodyPr/>
        <a:lstStyle/>
        <a:p>
          <a:endParaRPr lang="en-US" sz="2400" b="1"/>
        </a:p>
      </dgm:t>
    </dgm:pt>
    <dgm:pt modelId="{C24FC105-7BD5-4BA6-9A66-0DD7EDF6B35C}" type="parTrans" cxnId="{0D168350-1665-4500-BE59-22DDEDA26C12}">
      <dgm:prSet/>
      <dgm:spPr/>
      <dgm:t>
        <a:bodyPr/>
        <a:lstStyle/>
        <a:p>
          <a:endParaRPr lang="en-US" sz="2400" b="1"/>
        </a:p>
      </dgm:t>
    </dgm:pt>
    <dgm:pt modelId="{1E1264B0-ACFF-4986-A88E-657C6831216F}">
      <dgm:prSet phldrT="[Text]" custT="1"/>
      <dgm:spPr/>
      <dgm:t>
        <a:bodyPr/>
        <a:lstStyle/>
        <a:p>
          <a:r>
            <a:rPr lang="ar-SA" sz="2400" b="1" dirty="0"/>
            <a:t>مرحلة البدء</a:t>
          </a:r>
          <a:endParaRPr lang="en-US" sz="2400" b="1" dirty="0"/>
        </a:p>
      </dgm:t>
    </dgm:pt>
    <dgm:pt modelId="{B6F74AFA-B8A5-44E1-9F94-8C51320C4566}" type="parTrans" cxnId="{58794D9B-7BA2-4C16-B130-4E4AA5012BA7}">
      <dgm:prSet/>
      <dgm:spPr/>
      <dgm:t>
        <a:bodyPr/>
        <a:lstStyle/>
        <a:p>
          <a:endParaRPr lang="en-US"/>
        </a:p>
      </dgm:t>
    </dgm:pt>
    <dgm:pt modelId="{8C92E2F8-3B08-465C-9CDE-35A4386FD16A}" type="sibTrans" cxnId="{58794D9B-7BA2-4C16-B130-4E4AA5012BA7}">
      <dgm:prSet/>
      <dgm:spPr/>
      <dgm:t>
        <a:bodyPr/>
        <a:lstStyle/>
        <a:p>
          <a:endParaRPr lang="en-US"/>
        </a:p>
      </dgm:t>
    </dgm:pt>
    <dgm:pt modelId="{8AA310F0-4956-4DD7-942B-34A1320C7FC3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47A32C75-D26E-4E34-8A80-294E19A6DF58}" type="pres">
      <dgm:prSet presAssocID="{45C6F034-2131-4708-A5DA-4A12AE5686F3}" presName="composite" presStyleCnt="0"/>
      <dgm:spPr/>
    </dgm:pt>
    <dgm:pt modelId="{EBB7C5F5-9FF7-4B55-8C89-178DF5E60501}" type="pres">
      <dgm:prSet presAssocID="{45C6F034-2131-4708-A5DA-4A12AE5686F3}" presName="rect1" presStyleLbl="trAlignAcc1" presStyleIdx="0" presStyleCnt="5">
        <dgm:presLayoutVars>
          <dgm:bulletEnabled val="1"/>
        </dgm:presLayoutVars>
      </dgm:prSet>
      <dgm:spPr/>
    </dgm:pt>
    <dgm:pt modelId="{FA8CEC29-3AF4-41F6-9F71-1258CB56D052}" type="pres">
      <dgm:prSet presAssocID="{45C6F034-2131-4708-A5DA-4A12AE5686F3}" presName="rect2" presStyleLbl="fgImgPlace1" presStyleIdx="0" presStyleCnt="5"/>
      <dgm:spPr/>
    </dgm:pt>
    <dgm:pt modelId="{CA891B0F-6877-4465-96D7-F082BB5D9EB3}" type="pres">
      <dgm:prSet presAssocID="{E9B4B4E7-1CF8-4308-977A-1BB01603E0CD}" presName="sibTrans" presStyleCnt="0"/>
      <dgm:spPr/>
    </dgm:pt>
    <dgm:pt modelId="{6F9317B1-206A-4623-B4F3-C84698D1CE3F}" type="pres">
      <dgm:prSet presAssocID="{F225EEA5-6DAF-47F3-85BD-D71CC3140380}" presName="composite" presStyleCnt="0"/>
      <dgm:spPr/>
    </dgm:pt>
    <dgm:pt modelId="{8E486255-B02F-4E94-A1BD-B8AB8893C540}" type="pres">
      <dgm:prSet presAssocID="{F225EEA5-6DAF-47F3-85BD-D71CC3140380}" presName="rect1" presStyleLbl="trAlignAcc1" presStyleIdx="1" presStyleCnt="5">
        <dgm:presLayoutVars>
          <dgm:bulletEnabled val="1"/>
        </dgm:presLayoutVars>
      </dgm:prSet>
      <dgm:spPr/>
    </dgm:pt>
    <dgm:pt modelId="{1DACF7B3-F632-4F37-A516-E55BA3498DE7}" type="pres">
      <dgm:prSet presAssocID="{F225EEA5-6DAF-47F3-85BD-D71CC3140380}" presName="rect2" presStyleLbl="fgImgPlace1" presStyleIdx="1" presStyleCnt="5"/>
      <dgm:spPr/>
    </dgm:pt>
    <dgm:pt modelId="{98B7B0A7-DF40-4950-B6BC-75FB1A352F58}" type="pres">
      <dgm:prSet presAssocID="{F2E3C024-DB5E-49A8-9DED-2D4F9C7D1AA3}" presName="sibTrans" presStyleCnt="0"/>
      <dgm:spPr/>
    </dgm:pt>
    <dgm:pt modelId="{253E824C-E5E8-4F15-829E-BF4851ED109C}" type="pres">
      <dgm:prSet presAssocID="{1E1264B0-ACFF-4986-A88E-657C6831216F}" presName="composite" presStyleCnt="0"/>
      <dgm:spPr/>
    </dgm:pt>
    <dgm:pt modelId="{B2B735D0-9950-43E1-89ED-27B2058A3ACE}" type="pres">
      <dgm:prSet presAssocID="{1E1264B0-ACFF-4986-A88E-657C6831216F}" presName="rect1" presStyleLbl="trAlignAcc1" presStyleIdx="2" presStyleCnt="5">
        <dgm:presLayoutVars>
          <dgm:bulletEnabled val="1"/>
        </dgm:presLayoutVars>
      </dgm:prSet>
      <dgm:spPr/>
    </dgm:pt>
    <dgm:pt modelId="{C8CFA172-7061-49F6-94DB-DC5255C2309F}" type="pres">
      <dgm:prSet presAssocID="{1E1264B0-ACFF-4986-A88E-657C6831216F}" presName="rect2" presStyleLbl="fgImgPlace1" presStyleIdx="2" presStyleCnt="5"/>
      <dgm:spPr/>
    </dgm:pt>
    <dgm:pt modelId="{5D8BA650-7C25-4ED3-88AC-53C62246EAA6}" type="pres">
      <dgm:prSet presAssocID="{8C92E2F8-3B08-465C-9CDE-35A4386FD16A}" presName="sibTrans" presStyleCnt="0"/>
      <dgm:spPr/>
    </dgm:pt>
    <dgm:pt modelId="{3A741F95-59CD-4E04-8A53-5E702ED9E15B}" type="pres">
      <dgm:prSet presAssocID="{B17CB023-8D35-41D2-845B-8BE22DA184C0}" presName="composite" presStyleCnt="0"/>
      <dgm:spPr/>
    </dgm:pt>
    <dgm:pt modelId="{F54966A2-3612-442A-AD4D-AEF0D79CCA4E}" type="pres">
      <dgm:prSet presAssocID="{B17CB023-8D35-41D2-845B-8BE22DA184C0}" presName="rect1" presStyleLbl="trAlignAcc1" presStyleIdx="3" presStyleCnt="5">
        <dgm:presLayoutVars>
          <dgm:bulletEnabled val="1"/>
        </dgm:presLayoutVars>
      </dgm:prSet>
      <dgm:spPr/>
    </dgm:pt>
    <dgm:pt modelId="{6B5C6FFB-674A-4CE4-BFF2-2CF431CBFC5D}" type="pres">
      <dgm:prSet presAssocID="{B17CB023-8D35-41D2-845B-8BE22DA184C0}" presName="rect2" presStyleLbl="fgImgPlace1" presStyleIdx="3" presStyleCnt="5"/>
      <dgm:spPr/>
    </dgm:pt>
    <dgm:pt modelId="{0410C725-D82D-4852-886F-2C83777CB590}" type="pres">
      <dgm:prSet presAssocID="{8933CF05-3CC8-44DA-8882-5551C1DD6D71}" presName="sibTrans" presStyleCnt="0"/>
      <dgm:spPr/>
    </dgm:pt>
    <dgm:pt modelId="{2D5B16D8-5A5A-4004-8AA3-214698FBF492}" type="pres">
      <dgm:prSet presAssocID="{8A284570-5CCD-4579-AC01-842432276C9F}" presName="composite" presStyleCnt="0"/>
      <dgm:spPr/>
    </dgm:pt>
    <dgm:pt modelId="{B03E5F65-1C0E-43EC-AACB-D6A7C4D8AE49}" type="pres">
      <dgm:prSet presAssocID="{8A284570-5CCD-4579-AC01-842432276C9F}" presName="rect1" presStyleLbl="trAlignAcc1" presStyleIdx="4" presStyleCnt="5">
        <dgm:presLayoutVars>
          <dgm:bulletEnabled val="1"/>
        </dgm:presLayoutVars>
      </dgm:prSet>
      <dgm:spPr/>
    </dgm:pt>
    <dgm:pt modelId="{76037CF2-B29B-4046-8AB6-3AEB71EFDD36}" type="pres">
      <dgm:prSet presAssocID="{8A284570-5CCD-4579-AC01-842432276C9F}" presName="rect2" presStyleLbl="fgImgPlace1" presStyleIdx="4" presStyleCnt="5"/>
      <dgm:spPr/>
    </dgm:pt>
  </dgm:ptLst>
  <dgm:cxnLst>
    <dgm:cxn modelId="{8974B209-4007-4DF8-AEC7-CAB8EF058F0B}" type="presOf" srcId="{B17CB023-8D35-41D2-845B-8BE22DA184C0}" destId="{F54966A2-3612-442A-AD4D-AEF0D79CCA4E}" srcOrd="0" destOrd="0" presId="urn:microsoft.com/office/officeart/2008/layout/PictureStrips"/>
    <dgm:cxn modelId="{08AD1B29-7288-40FE-90DD-4E7BEE9A6281}" srcId="{FEF68976-1DFD-4AAC-8799-1D0B04A1DA87}" destId="{45C6F034-2131-4708-A5DA-4A12AE5686F3}" srcOrd="0" destOrd="0" parTransId="{4AC2EC73-2705-4ACD-A278-842490F090A5}" sibTransId="{E9B4B4E7-1CF8-4308-977A-1BB01603E0CD}"/>
    <dgm:cxn modelId="{0D168350-1665-4500-BE59-22DDEDA26C12}" srcId="{FEF68976-1DFD-4AAC-8799-1D0B04A1DA87}" destId="{B17CB023-8D35-41D2-845B-8BE22DA184C0}" srcOrd="3" destOrd="0" parTransId="{C24FC105-7BD5-4BA6-9A66-0DD7EDF6B35C}" sibTransId="{8933CF05-3CC8-44DA-8882-5551C1DD6D71}"/>
    <dgm:cxn modelId="{58794D9B-7BA2-4C16-B130-4E4AA5012BA7}" srcId="{FEF68976-1DFD-4AAC-8799-1D0B04A1DA87}" destId="{1E1264B0-ACFF-4986-A88E-657C6831216F}" srcOrd="2" destOrd="0" parTransId="{B6F74AFA-B8A5-44E1-9F94-8C51320C4566}" sibTransId="{8C92E2F8-3B08-465C-9CDE-35A4386FD16A}"/>
    <dgm:cxn modelId="{D2E96FBB-728E-4845-851A-B029BEE9A30C}" srcId="{FEF68976-1DFD-4AAC-8799-1D0B04A1DA87}" destId="{8A284570-5CCD-4579-AC01-842432276C9F}" srcOrd="4" destOrd="0" parTransId="{5188B662-6735-46E7-AE1A-4724CE678F19}" sibTransId="{3BBD4E02-8394-4AF5-AD1E-CA781DD5B7DF}"/>
    <dgm:cxn modelId="{5D8DC9C5-B543-4CCB-9227-2CBC9888B621}" type="presOf" srcId="{1E1264B0-ACFF-4986-A88E-657C6831216F}" destId="{B2B735D0-9950-43E1-89ED-27B2058A3ACE}" srcOrd="0" destOrd="0" presId="urn:microsoft.com/office/officeart/2008/layout/PictureStrips"/>
    <dgm:cxn modelId="{2D7215C8-DE7E-45C4-9660-DD3A370C93F9}" type="presOf" srcId="{8A284570-5CCD-4579-AC01-842432276C9F}" destId="{B03E5F65-1C0E-43EC-AACB-D6A7C4D8AE49}" srcOrd="0" destOrd="0" presId="urn:microsoft.com/office/officeart/2008/layout/PictureStrips"/>
    <dgm:cxn modelId="{24ECB2CF-500D-4D49-A37F-1EB1BE5DA116}" type="presOf" srcId="{FEF68976-1DFD-4AAC-8799-1D0B04A1DA87}" destId="{8AA310F0-4956-4DD7-942B-34A1320C7FC3}" srcOrd="0" destOrd="0" presId="urn:microsoft.com/office/officeart/2008/layout/PictureStrips"/>
    <dgm:cxn modelId="{1A6025E6-E88F-4D2D-88EB-543AF90D9D5C}" srcId="{FEF68976-1DFD-4AAC-8799-1D0B04A1DA87}" destId="{F225EEA5-6DAF-47F3-85BD-D71CC3140380}" srcOrd="1" destOrd="0" parTransId="{8991E9A5-847D-42AA-B196-67BFE9CC8D66}" sibTransId="{F2E3C024-DB5E-49A8-9DED-2D4F9C7D1AA3}"/>
    <dgm:cxn modelId="{DAAD48FB-1369-4F79-A86E-1DA38AC472BC}" type="presOf" srcId="{F225EEA5-6DAF-47F3-85BD-D71CC3140380}" destId="{8E486255-B02F-4E94-A1BD-B8AB8893C540}" srcOrd="0" destOrd="0" presId="urn:microsoft.com/office/officeart/2008/layout/PictureStrips"/>
    <dgm:cxn modelId="{841C87FC-ACFB-4501-8A9C-03BEBB631D6E}" type="presOf" srcId="{45C6F034-2131-4708-A5DA-4A12AE5686F3}" destId="{EBB7C5F5-9FF7-4B55-8C89-178DF5E60501}" srcOrd="0" destOrd="0" presId="urn:microsoft.com/office/officeart/2008/layout/PictureStrips"/>
    <dgm:cxn modelId="{02B39F9F-1756-4E73-88C4-4539714345B2}" type="presParOf" srcId="{8AA310F0-4956-4DD7-942B-34A1320C7FC3}" destId="{47A32C75-D26E-4E34-8A80-294E19A6DF58}" srcOrd="0" destOrd="0" presId="urn:microsoft.com/office/officeart/2008/layout/PictureStrips"/>
    <dgm:cxn modelId="{BD0A3BEB-14C6-474D-A363-6B85E3A496F8}" type="presParOf" srcId="{47A32C75-D26E-4E34-8A80-294E19A6DF58}" destId="{EBB7C5F5-9FF7-4B55-8C89-178DF5E60501}" srcOrd="0" destOrd="0" presId="urn:microsoft.com/office/officeart/2008/layout/PictureStrips"/>
    <dgm:cxn modelId="{61E89175-2682-4F95-B4D1-2FE9885AA4F9}" type="presParOf" srcId="{47A32C75-D26E-4E34-8A80-294E19A6DF58}" destId="{FA8CEC29-3AF4-41F6-9F71-1258CB56D052}" srcOrd="1" destOrd="0" presId="urn:microsoft.com/office/officeart/2008/layout/PictureStrips"/>
    <dgm:cxn modelId="{AE44B1EA-8491-4636-9057-D34F833BFC2A}" type="presParOf" srcId="{8AA310F0-4956-4DD7-942B-34A1320C7FC3}" destId="{CA891B0F-6877-4465-96D7-F082BB5D9EB3}" srcOrd="1" destOrd="0" presId="urn:microsoft.com/office/officeart/2008/layout/PictureStrips"/>
    <dgm:cxn modelId="{1D2EA36D-245D-484E-834C-99CAC9BA2C1B}" type="presParOf" srcId="{8AA310F0-4956-4DD7-942B-34A1320C7FC3}" destId="{6F9317B1-206A-4623-B4F3-C84698D1CE3F}" srcOrd="2" destOrd="0" presId="urn:microsoft.com/office/officeart/2008/layout/PictureStrips"/>
    <dgm:cxn modelId="{4F02DF6B-161E-4B0D-8D1C-73DA67420329}" type="presParOf" srcId="{6F9317B1-206A-4623-B4F3-C84698D1CE3F}" destId="{8E486255-B02F-4E94-A1BD-B8AB8893C540}" srcOrd="0" destOrd="0" presId="urn:microsoft.com/office/officeart/2008/layout/PictureStrips"/>
    <dgm:cxn modelId="{30BD3E2B-ED90-4536-A133-971003B24F6C}" type="presParOf" srcId="{6F9317B1-206A-4623-B4F3-C84698D1CE3F}" destId="{1DACF7B3-F632-4F37-A516-E55BA3498DE7}" srcOrd="1" destOrd="0" presId="urn:microsoft.com/office/officeart/2008/layout/PictureStrips"/>
    <dgm:cxn modelId="{2F76A86E-B253-4B2F-B7CC-991F29572508}" type="presParOf" srcId="{8AA310F0-4956-4DD7-942B-34A1320C7FC3}" destId="{98B7B0A7-DF40-4950-B6BC-75FB1A352F58}" srcOrd="3" destOrd="0" presId="urn:microsoft.com/office/officeart/2008/layout/PictureStrips"/>
    <dgm:cxn modelId="{0BE4ADE1-7513-492C-8291-61E0114C4588}" type="presParOf" srcId="{8AA310F0-4956-4DD7-942B-34A1320C7FC3}" destId="{253E824C-E5E8-4F15-829E-BF4851ED109C}" srcOrd="4" destOrd="0" presId="urn:microsoft.com/office/officeart/2008/layout/PictureStrips"/>
    <dgm:cxn modelId="{77B394DE-C7D3-4164-B7D3-A29FD21DE77C}" type="presParOf" srcId="{253E824C-E5E8-4F15-829E-BF4851ED109C}" destId="{B2B735D0-9950-43E1-89ED-27B2058A3ACE}" srcOrd="0" destOrd="0" presId="urn:microsoft.com/office/officeart/2008/layout/PictureStrips"/>
    <dgm:cxn modelId="{8A6EA992-1DE7-443C-8B52-DE0B9DC8D4B3}" type="presParOf" srcId="{253E824C-E5E8-4F15-829E-BF4851ED109C}" destId="{C8CFA172-7061-49F6-94DB-DC5255C2309F}" srcOrd="1" destOrd="0" presId="urn:microsoft.com/office/officeart/2008/layout/PictureStrips"/>
    <dgm:cxn modelId="{B8698BFF-1B21-45E0-9B71-DDFB5A19B9B8}" type="presParOf" srcId="{8AA310F0-4956-4DD7-942B-34A1320C7FC3}" destId="{5D8BA650-7C25-4ED3-88AC-53C62246EAA6}" srcOrd="5" destOrd="0" presId="urn:microsoft.com/office/officeart/2008/layout/PictureStrips"/>
    <dgm:cxn modelId="{A75455BF-4C88-43E9-A954-9C3AF2912CC8}" type="presParOf" srcId="{8AA310F0-4956-4DD7-942B-34A1320C7FC3}" destId="{3A741F95-59CD-4E04-8A53-5E702ED9E15B}" srcOrd="6" destOrd="0" presId="urn:microsoft.com/office/officeart/2008/layout/PictureStrips"/>
    <dgm:cxn modelId="{8A467356-4E97-43D5-86F3-94FF40607B2D}" type="presParOf" srcId="{3A741F95-59CD-4E04-8A53-5E702ED9E15B}" destId="{F54966A2-3612-442A-AD4D-AEF0D79CCA4E}" srcOrd="0" destOrd="0" presId="urn:microsoft.com/office/officeart/2008/layout/PictureStrips"/>
    <dgm:cxn modelId="{CF23E239-DF8D-47A3-ABCA-13F1DF6C1BE8}" type="presParOf" srcId="{3A741F95-59CD-4E04-8A53-5E702ED9E15B}" destId="{6B5C6FFB-674A-4CE4-BFF2-2CF431CBFC5D}" srcOrd="1" destOrd="0" presId="urn:microsoft.com/office/officeart/2008/layout/PictureStrips"/>
    <dgm:cxn modelId="{58FE56EA-ABF2-4665-97C2-001D285AAD09}" type="presParOf" srcId="{8AA310F0-4956-4DD7-942B-34A1320C7FC3}" destId="{0410C725-D82D-4852-886F-2C83777CB590}" srcOrd="7" destOrd="0" presId="urn:microsoft.com/office/officeart/2008/layout/PictureStrips"/>
    <dgm:cxn modelId="{DC1D2816-333C-4406-B642-E61413DDDD5D}" type="presParOf" srcId="{8AA310F0-4956-4DD7-942B-34A1320C7FC3}" destId="{2D5B16D8-5A5A-4004-8AA3-214698FBF492}" srcOrd="8" destOrd="0" presId="urn:microsoft.com/office/officeart/2008/layout/PictureStrips"/>
    <dgm:cxn modelId="{F4CAE5B7-4BCD-4190-BAF3-9E64AD604E34}" type="presParOf" srcId="{2D5B16D8-5A5A-4004-8AA3-214698FBF492}" destId="{B03E5F65-1C0E-43EC-AACB-D6A7C4D8AE49}" srcOrd="0" destOrd="0" presId="urn:microsoft.com/office/officeart/2008/layout/PictureStrips"/>
    <dgm:cxn modelId="{894FF304-71FB-49B9-94C5-54189030197A}" type="presParOf" srcId="{2D5B16D8-5A5A-4004-8AA3-214698FBF492}" destId="{76037CF2-B29B-4046-8AB6-3AEB71EFDD36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48CFEFE-1B30-4701-8BD0-BBC105D141D4}">
      <dgm:prSet phldrT="[Text]" custT="1"/>
      <dgm:spPr/>
      <dgm:t>
        <a:bodyPr/>
        <a:lstStyle/>
        <a:p>
          <a:r>
            <a:rPr lang="ar-SA" sz="2400" b="1"/>
            <a:t>(1)</a:t>
          </a:r>
          <a:br>
            <a:rPr lang="ar-SA" sz="2400" b="1"/>
          </a:br>
          <a:r>
            <a:rPr lang="ar-SA" sz="2400" b="1"/>
            <a:t>مرحلة البدء</a:t>
          </a:r>
          <a:endParaRPr lang="en-US" sz="2400" b="1" dirty="0"/>
        </a:p>
      </dgm:t>
    </dgm:pt>
    <dgm:pt modelId="{F561F3C5-559B-4770-99EE-EB900874873F}" type="parTrans" cxnId="{69047D2C-46BE-430F-9252-87545FA73A2D}">
      <dgm:prSet/>
      <dgm:spPr/>
      <dgm:t>
        <a:bodyPr/>
        <a:lstStyle/>
        <a:p>
          <a:endParaRPr lang="en-US" sz="2400" b="1"/>
        </a:p>
      </dgm:t>
    </dgm:pt>
    <dgm:pt modelId="{97A0C683-2214-4960-849B-509DE93C4153}" type="sibTrans" cxnId="{69047D2C-46BE-430F-9252-87545FA73A2D}">
      <dgm:prSet/>
      <dgm:spPr/>
      <dgm:t>
        <a:bodyPr/>
        <a:lstStyle/>
        <a:p>
          <a:endParaRPr lang="en-US" sz="2400" b="1"/>
        </a:p>
      </dgm:t>
    </dgm:pt>
    <dgm:pt modelId="{E3164494-7BDB-4FB0-B61A-FA6B1B1C8FAB}">
      <dgm:prSet phldrT="[Text]" custT="1"/>
      <dgm:spPr/>
      <dgm:t>
        <a:bodyPr/>
        <a:lstStyle/>
        <a:p>
          <a:r>
            <a:rPr lang="ar-SA" sz="2400" b="1"/>
            <a:t>(2)</a:t>
          </a:r>
          <a:br>
            <a:rPr lang="ar-SA" sz="2400" b="1"/>
          </a:br>
          <a:r>
            <a:rPr lang="ar-SA" sz="2400" b="1"/>
            <a:t>مرحلة التخطيط</a:t>
          </a:r>
          <a:endParaRPr lang="en-US" sz="2400" b="1" dirty="0"/>
        </a:p>
      </dgm:t>
    </dgm:pt>
    <dgm:pt modelId="{BA248025-BA08-4ED5-9D4D-01507C218EF4}" type="parTrans" cxnId="{9E7AE86F-3157-4DC1-9765-4756638F5284}">
      <dgm:prSet/>
      <dgm:spPr/>
      <dgm:t>
        <a:bodyPr/>
        <a:lstStyle/>
        <a:p>
          <a:endParaRPr lang="en-US" sz="2400" b="1"/>
        </a:p>
      </dgm:t>
    </dgm:pt>
    <dgm:pt modelId="{3D01BDA6-D9E2-450A-9CA8-A9C866891B09}" type="sibTrans" cxnId="{9E7AE86F-3157-4DC1-9765-4756638F5284}">
      <dgm:prSet/>
      <dgm:spPr/>
      <dgm:t>
        <a:bodyPr/>
        <a:lstStyle/>
        <a:p>
          <a:endParaRPr lang="en-US" sz="2400" b="1"/>
        </a:p>
      </dgm:t>
    </dgm:pt>
    <dgm:pt modelId="{B7E5C12C-F1E5-49AF-972E-ED9D821608FC}">
      <dgm:prSet phldrT="[Text]" custT="1"/>
      <dgm:spPr/>
      <dgm:t>
        <a:bodyPr/>
        <a:lstStyle/>
        <a:p>
          <a:r>
            <a:rPr lang="ar-SA" sz="2400" b="1"/>
            <a:t>(3)</a:t>
          </a:r>
          <a:br>
            <a:rPr lang="ar-SA" sz="2400" b="1"/>
          </a:br>
          <a:r>
            <a:rPr lang="ar-SA" sz="2400" b="1"/>
            <a:t>مرحلة التنفيذ</a:t>
          </a:r>
          <a:endParaRPr lang="en-US" sz="2400" b="1" dirty="0"/>
        </a:p>
      </dgm:t>
    </dgm:pt>
    <dgm:pt modelId="{4D0FCD62-5D1D-4463-8694-807C2F7BF095}" type="parTrans" cxnId="{BD3D3FB2-3028-424D-8CE4-BC858B3C8EA0}">
      <dgm:prSet/>
      <dgm:spPr/>
      <dgm:t>
        <a:bodyPr/>
        <a:lstStyle/>
        <a:p>
          <a:endParaRPr lang="en-US" sz="2400" b="1"/>
        </a:p>
      </dgm:t>
    </dgm:pt>
    <dgm:pt modelId="{BAD415E3-75F2-4928-AFE8-5BCB4F7156C8}" type="sibTrans" cxnId="{BD3D3FB2-3028-424D-8CE4-BC858B3C8EA0}">
      <dgm:prSet/>
      <dgm:spPr/>
      <dgm:t>
        <a:bodyPr/>
        <a:lstStyle/>
        <a:p>
          <a:endParaRPr lang="en-US" sz="2400" b="1"/>
        </a:p>
      </dgm:t>
    </dgm:pt>
    <dgm:pt modelId="{AF147645-028B-4EE3-9755-D49354E36121}">
      <dgm:prSet phldrT="[Text]" custT="1"/>
      <dgm:spPr/>
      <dgm:t>
        <a:bodyPr/>
        <a:lstStyle/>
        <a:p>
          <a:r>
            <a:rPr lang="ar-SA" sz="2400" b="1" dirty="0"/>
            <a:t>(4)</a:t>
          </a:r>
          <a:br>
            <a:rPr lang="ar-SA" sz="2400" b="1" dirty="0"/>
          </a:br>
          <a:r>
            <a:rPr lang="ar-SA" sz="2400" b="1" dirty="0"/>
            <a:t>مرحلة المراقبة والتحكم</a:t>
          </a:r>
          <a:endParaRPr lang="en-US" sz="2400" b="1" dirty="0"/>
        </a:p>
      </dgm:t>
    </dgm:pt>
    <dgm:pt modelId="{CBF284F8-591F-4F65-9CDB-140A4C6D3619}" type="parTrans" cxnId="{AC9C5623-546E-49C6-AAC8-1E821E1C0420}">
      <dgm:prSet/>
      <dgm:spPr/>
      <dgm:t>
        <a:bodyPr/>
        <a:lstStyle/>
        <a:p>
          <a:endParaRPr lang="en-US" sz="2400" b="1"/>
        </a:p>
      </dgm:t>
    </dgm:pt>
    <dgm:pt modelId="{1298561B-0F19-4A5A-8BE8-91FF196B5B91}" type="sibTrans" cxnId="{AC9C5623-546E-49C6-AAC8-1E821E1C0420}">
      <dgm:prSet/>
      <dgm:spPr/>
      <dgm:t>
        <a:bodyPr/>
        <a:lstStyle/>
        <a:p>
          <a:endParaRPr lang="en-US" sz="2400" b="1"/>
        </a:p>
      </dgm:t>
    </dgm:pt>
    <dgm:pt modelId="{B17CB023-8D35-41D2-845B-8BE22DA184C0}">
      <dgm:prSet phldrT="[Text]" custT="1"/>
      <dgm:spPr/>
      <dgm:t>
        <a:bodyPr/>
        <a:lstStyle/>
        <a:p>
          <a:r>
            <a:rPr lang="ar-SA" sz="2400" b="1" dirty="0"/>
            <a:t>(5)</a:t>
          </a:r>
          <a:br>
            <a:rPr lang="ar-SA" sz="2400" b="1" dirty="0"/>
          </a:br>
          <a:r>
            <a:rPr lang="ar-SA" sz="2400" b="1" dirty="0"/>
            <a:t>مرحلة الإنهاء</a:t>
          </a:r>
          <a:endParaRPr lang="en-US" sz="2400" b="1" dirty="0"/>
        </a:p>
      </dgm:t>
    </dgm:pt>
    <dgm:pt modelId="{C24FC105-7BD5-4BA6-9A66-0DD7EDF6B35C}" type="parTrans" cxnId="{0D168350-1665-4500-BE59-22DDEDA26C12}">
      <dgm:prSet/>
      <dgm:spPr/>
      <dgm:t>
        <a:bodyPr/>
        <a:lstStyle/>
        <a:p>
          <a:endParaRPr lang="en-US" sz="2400" b="1"/>
        </a:p>
      </dgm:t>
    </dgm:pt>
    <dgm:pt modelId="{8933CF05-3CC8-44DA-8882-5551C1DD6D71}" type="sibTrans" cxnId="{0D168350-1665-4500-BE59-22DDEDA26C12}">
      <dgm:prSet/>
      <dgm:spPr/>
      <dgm:t>
        <a:bodyPr/>
        <a:lstStyle/>
        <a:p>
          <a:endParaRPr lang="en-US" sz="2400" b="1"/>
        </a:p>
      </dgm:t>
    </dgm:pt>
    <dgm:pt modelId="{EE28576D-BB07-448A-821A-5D26BDACA3A9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F0A74F76-A1FC-4048-8ED2-20FA3FF1F6C6}" type="pres">
      <dgm:prSet presAssocID="{648CFEFE-1B30-4701-8BD0-BBC105D141D4}" presName="composite" presStyleCnt="0"/>
      <dgm:spPr/>
    </dgm:pt>
    <dgm:pt modelId="{CB5465ED-DFFE-4D72-A0C1-C3932C186367}" type="pres">
      <dgm:prSet presAssocID="{648CFEFE-1B30-4701-8BD0-BBC105D141D4}" presName="rect1" presStyleLbl="trAlignAcc1" presStyleIdx="0" presStyleCnt="5">
        <dgm:presLayoutVars>
          <dgm:bulletEnabled val="1"/>
        </dgm:presLayoutVars>
      </dgm:prSet>
      <dgm:spPr/>
    </dgm:pt>
    <dgm:pt modelId="{A3B51615-EC68-418F-9419-A4104B33A4FC}" type="pres">
      <dgm:prSet presAssocID="{648CFEFE-1B30-4701-8BD0-BBC105D141D4}" presName="rect2" presStyleLbl="fgImgPlace1" presStyleIdx="0" presStyleCnt="5"/>
      <dgm:spPr/>
    </dgm:pt>
    <dgm:pt modelId="{CD6CC693-3C03-4B8D-8A9A-876149EB890F}" type="pres">
      <dgm:prSet presAssocID="{97A0C683-2214-4960-849B-509DE93C4153}" presName="sibTrans" presStyleCnt="0"/>
      <dgm:spPr/>
    </dgm:pt>
    <dgm:pt modelId="{DA3CF22F-8F0B-4C1F-B6E2-A6574EB73102}" type="pres">
      <dgm:prSet presAssocID="{E3164494-7BDB-4FB0-B61A-FA6B1B1C8FAB}" presName="composite" presStyleCnt="0"/>
      <dgm:spPr/>
    </dgm:pt>
    <dgm:pt modelId="{CC07E09A-D48B-4975-8681-814CBFE77C9E}" type="pres">
      <dgm:prSet presAssocID="{E3164494-7BDB-4FB0-B61A-FA6B1B1C8FAB}" presName="rect1" presStyleLbl="trAlignAcc1" presStyleIdx="1" presStyleCnt="5">
        <dgm:presLayoutVars>
          <dgm:bulletEnabled val="1"/>
        </dgm:presLayoutVars>
      </dgm:prSet>
      <dgm:spPr/>
    </dgm:pt>
    <dgm:pt modelId="{5A3E33FF-DB47-49AB-816A-91F1DA7BE8D3}" type="pres">
      <dgm:prSet presAssocID="{E3164494-7BDB-4FB0-B61A-FA6B1B1C8FAB}" presName="rect2" presStyleLbl="fgImgPlace1" presStyleIdx="1" presStyleCnt="5"/>
      <dgm:spPr/>
    </dgm:pt>
    <dgm:pt modelId="{471F26AE-741F-46D1-829A-12304C58D407}" type="pres">
      <dgm:prSet presAssocID="{3D01BDA6-D9E2-450A-9CA8-A9C866891B09}" presName="sibTrans" presStyleCnt="0"/>
      <dgm:spPr/>
    </dgm:pt>
    <dgm:pt modelId="{0984908F-7A83-428C-9593-766CD1BF110B}" type="pres">
      <dgm:prSet presAssocID="{B7E5C12C-F1E5-49AF-972E-ED9D821608FC}" presName="composite" presStyleCnt="0"/>
      <dgm:spPr/>
    </dgm:pt>
    <dgm:pt modelId="{8206F87D-ADF2-4CFC-A129-506D682CBCFC}" type="pres">
      <dgm:prSet presAssocID="{B7E5C12C-F1E5-49AF-972E-ED9D821608FC}" presName="rect1" presStyleLbl="trAlignAcc1" presStyleIdx="2" presStyleCnt="5">
        <dgm:presLayoutVars>
          <dgm:bulletEnabled val="1"/>
        </dgm:presLayoutVars>
      </dgm:prSet>
      <dgm:spPr/>
    </dgm:pt>
    <dgm:pt modelId="{94AA7148-C7D6-48EA-86E3-B4B1E408BAC5}" type="pres">
      <dgm:prSet presAssocID="{B7E5C12C-F1E5-49AF-972E-ED9D821608FC}" presName="rect2" presStyleLbl="fgImgPlace1" presStyleIdx="2" presStyleCnt="5"/>
      <dgm:spPr/>
    </dgm:pt>
    <dgm:pt modelId="{C6DAC755-D0C2-4691-AD67-32D74E34CC9B}" type="pres">
      <dgm:prSet presAssocID="{BAD415E3-75F2-4928-AFE8-5BCB4F7156C8}" presName="sibTrans" presStyleCnt="0"/>
      <dgm:spPr/>
    </dgm:pt>
    <dgm:pt modelId="{497AFE1F-AA6D-4969-9FE1-A87294A6E854}" type="pres">
      <dgm:prSet presAssocID="{AF147645-028B-4EE3-9755-D49354E36121}" presName="composite" presStyleCnt="0"/>
      <dgm:spPr/>
    </dgm:pt>
    <dgm:pt modelId="{96E432B3-B625-42F1-94F7-97A7CBB2A9B7}" type="pres">
      <dgm:prSet presAssocID="{AF147645-028B-4EE3-9755-D49354E36121}" presName="rect1" presStyleLbl="trAlignAcc1" presStyleIdx="3" presStyleCnt="5">
        <dgm:presLayoutVars>
          <dgm:bulletEnabled val="1"/>
        </dgm:presLayoutVars>
      </dgm:prSet>
      <dgm:spPr/>
    </dgm:pt>
    <dgm:pt modelId="{9367E581-3984-427E-B802-D01AA9FAABB5}" type="pres">
      <dgm:prSet presAssocID="{AF147645-028B-4EE3-9755-D49354E36121}" presName="rect2" presStyleLbl="fgImgPlace1" presStyleIdx="3" presStyleCnt="5"/>
      <dgm:spPr/>
    </dgm:pt>
    <dgm:pt modelId="{C96EA98E-FF93-4E55-94B9-60E3D0AB2A93}" type="pres">
      <dgm:prSet presAssocID="{1298561B-0F19-4A5A-8BE8-91FF196B5B91}" presName="sibTrans" presStyleCnt="0"/>
      <dgm:spPr/>
    </dgm:pt>
    <dgm:pt modelId="{FE6CB96B-83D9-48CD-9386-66BC119FCEF7}" type="pres">
      <dgm:prSet presAssocID="{B17CB023-8D35-41D2-845B-8BE22DA184C0}" presName="composite" presStyleCnt="0"/>
      <dgm:spPr/>
    </dgm:pt>
    <dgm:pt modelId="{2F0EAEDF-8D34-4E20-87B1-057175B1E641}" type="pres">
      <dgm:prSet presAssocID="{B17CB023-8D35-41D2-845B-8BE22DA184C0}" presName="rect1" presStyleLbl="trAlignAcc1" presStyleIdx="4" presStyleCnt="5">
        <dgm:presLayoutVars>
          <dgm:bulletEnabled val="1"/>
        </dgm:presLayoutVars>
      </dgm:prSet>
      <dgm:spPr/>
    </dgm:pt>
    <dgm:pt modelId="{7CD73199-373A-4463-9DCD-2DC848C1E401}" type="pres">
      <dgm:prSet presAssocID="{B17CB023-8D35-41D2-845B-8BE22DA184C0}" presName="rect2" presStyleLbl="fgImgPlace1" presStyleIdx="4" presStyleCnt="5"/>
      <dgm:spPr/>
    </dgm:pt>
  </dgm:ptLst>
  <dgm:cxnLst>
    <dgm:cxn modelId="{CE7DC803-7EC7-4E33-ACF2-F8E7A69B0254}" type="presOf" srcId="{B17CB023-8D35-41D2-845B-8BE22DA184C0}" destId="{2F0EAEDF-8D34-4E20-87B1-057175B1E641}" srcOrd="0" destOrd="0" presId="urn:microsoft.com/office/officeart/2008/layout/PictureStrips"/>
    <dgm:cxn modelId="{AC9C5623-546E-49C6-AAC8-1E821E1C0420}" srcId="{FEF68976-1DFD-4AAC-8799-1D0B04A1DA87}" destId="{AF147645-028B-4EE3-9755-D49354E36121}" srcOrd="3" destOrd="0" parTransId="{CBF284F8-591F-4F65-9CDB-140A4C6D3619}" sibTransId="{1298561B-0F19-4A5A-8BE8-91FF196B5B91}"/>
    <dgm:cxn modelId="{69047D2C-46BE-430F-9252-87545FA73A2D}" srcId="{FEF68976-1DFD-4AAC-8799-1D0B04A1DA87}" destId="{648CFEFE-1B30-4701-8BD0-BBC105D141D4}" srcOrd="0" destOrd="0" parTransId="{F561F3C5-559B-4770-99EE-EB900874873F}" sibTransId="{97A0C683-2214-4960-849B-509DE93C4153}"/>
    <dgm:cxn modelId="{3B1AB546-3A45-4F7C-8651-9FC7FC70B75E}" type="presOf" srcId="{648CFEFE-1B30-4701-8BD0-BBC105D141D4}" destId="{CB5465ED-DFFE-4D72-A0C1-C3932C186367}" srcOrd="0" destOrd="0" presId="urn:microsoft.com/office/officeart/2008/layout/PictureStrips"/>
    <dgm:cxn modelId="{4FB9404F-415B-4684-B7EE-81260053E7E8}" type="presOf" srcId="{B7E5C12C-F1E5-49AF-972E-ED9D821608FC}" destId="{8206F87D-ADF2-4CFC-A129-506D682CBCFC}" srcOrd="0" destOrd="0" presId="urn:microsoft.com/office/officeart/2008/layout/PictureStrips"/>
    <dgm:cxn modelId="{9E7AE86F-3157-4DC1-9765-4756638F5284}" srcId="{FEF68976-1DFD-4AAC-8799-1D0B04A1DA87}" destId="{E3164494-7BDB-4FB0-B61A-FA6B1B1C8FAB}" srcOrd="1" destOrd="0" parTransId="{BA248025-BA08-4ED5-9D4D-01507C218EF4}" sibTransId="{3D01BDA6-D9E2-450A-9CA8-A9C866891B09}"/>
    <dgm:cxn modelId="{0D168350-1665-4500-BE59-22DDEDA26C12}" srcId="{FEF68976-1DFD-4AAC-8799-1D0B04A1DA87}" destId="{B17CB023-8D35-41D2-845B-8BE22DA184C0}" srcOrd="4" destOrd="0" parTransId="{C24FC105-7BD5-4BA6-9A66-0DD7EDF6B35C}" sibTransId="{8933CF05-3CC8-44DA-8882-5551C1DD6D71}"/>
    <dgm:cxn modelId="{35F11F94-0835-4FD7-A4AD-54E2268EF5D7}" type="presOf" srcId="{E3164494-7BDB-4FB0-B61A-FA6B1B1C8FAB}" destId="{CC07E09A-D48B-4975-8681-814CBFE77C9E}" srcOrd="0" destOrd="0" presId="urn:microsoft.com/office/officeart/2008/layout/PictureStrips"/>
    <dgm:cxn modelId="{9E18AD9D-4E32-434A-9FA4-B8689BBB1E61}" type="presOf" srcId="{FEF68976-1DFD-4AAC-8799-1D0B04A1DA87}" destId="{EE28576D-BB07-448A-821A-5D26BDACA3A9}" srcOrd="0" destOrd="0" presId="urn:microsoft.com/office/officeart/2008/layout/PictureStrips"/>
    <dgm:cxn modelId="{BD3D3FB2-3028-424D-8CE4-BC858B3C8EA0}" srcId="{FEF68976-1DFD-4AAC-8799-1D0B04A1DA87}" destId="{B7E5C12C-F1E5-49AF-972E-ED9D821608FC}" srcOrd="2" destOrd="0" parTransId="{4D0FCD62-5D1D-4463-8694-807C2F7BF095}" sibTransId="{BAD415E3-75F2-4928-AFE8-5BCB4F7156C8}"/>
    <dgm:cxn modelId="{E312EED2-C2D7-41DF-A415-1045F2C5F5D2}" type="presOf" srcId="{AF147645-028B-4EE3-9755-D49354E36121}" destId="{96E432B3-B625-42F1-94F7-97A7CBB2A9B7}" srcOrd="0" destOrd="0" presId="urn:microsoft.com/office/officeart/2008/layout/PictureStrips"/>
    <dgm:cxn modelId="{C34BE5FB-EB04-4A13-9789-1245BD531580}" type="presParOf" srcId="{EE28576D-BB07-448A-821A-5D26BDACA3A9}" destId="{F0A74F76-A1FC-4048-8ED2-20FA3FF1F6C6}" srcOrd="0" destOrd="0" presId="urn:microsoft.com/office/officeart/2008/layout/PictureStrips"/>
    <dgm:cxn modelId="{ED91ACD8-6459-43E2-B615-23C4CFC58E55}" type="presParOf" srcId="{F0A74F76-A1FC-4048-8ED2-20FA3FF1F6C6}" destId="{CB5465ED-DFFE-4D72-A0C1-C3932C186367}" srcOrd="0" destOrd="0" presId="urn:microsoft.com/office/officeart/2008/layout/PictureStrips"/>
    <dgm:cxn modelId="{C4F62FDA-A47C-4123-84FA-CE4E6BA0C638}" type="presParOf" srcId="{F0A74F76-A1FC-4048-8ED2-20FA3FF1F6C6}" destId="{A3B51615-EC68-418F-9419-A4104B33A4FC}" srcOrd="1" destOrd="0" presId="urn:microsoft.com/office/officeart/2008/layout/PictureStrips"/>
    <dgm:cxn modelId="{80C9B5EE-BA84-47B5-9325-860245EE050E}" type="presParOf" srcId="{EE28576D-BB07-448A-821A-5D26BDACA3A9}" destId="{CD6CC693-3C03-4B8D-8A9A-876149EB890F}" srcOrd="1" destOrd="0" presId="urn:microsoft.com/office/officeart/2008/layout/PictureStrips"/>
    <dgm:cxn modelId="{54F65E1C-BD57-43AA-AB41-3E2AB12B8155}" type="presParOf" srcId="{EE28576D-BB07-448A-821A-5D26BDACA3A9}" destId="{DA3CF22F-8F0B-4C1F-B6E2-A6574EB73102}" srcOrd="2" destOrd="0" presId="urn:microsoft.com/office/officeart/2008/layout/PictureStrips"/>
    <dgm:cxn modelId="{449BBA36-A2B3-4F2D-97E3-1EF3B44540D2}" type="presParOf" srcId="{DA3CF22F-8F0B-4C1F-B6E2-A6574EB73102}" destId="{CC07E09A-D48B-4975-8681-814CBFE77C9E}" srcOrd="0" destOrd="0" presId="urn:microsoft.com/office/officeart/2008/layout/PictureStrips"/>
    <dgm:cxn modelId="{43532DAA-0EED-40DA-8EC1-61B8D48FF5C5}" type="presParOf" srcId="{DA3CF22F-8F0B-4C1F-B6E2-A6574EB73102}" destId="{5A3E33FF-DB47-49AB-816A-91F1DA7BE8D3}" srcOrd="1" destOrd="0" presId="urn:microsoft.com/office/officeart/2008/layout/PictureStrips"/>
    <dgm:cxn modelId="{B212A86F-E789-4603-BC7B-6C7EB70FDB6A}" type="presParOf" srcId="{EE28576D-BB07-448A-821A-5D26BDACA3A9}" destId="{471F26AE-741F-46D1-829A-12304C58D407}" srcOrd="3" destOrd="0" presId="urn:microsoft.com/office/officeart/2008/layout/PictureStrips"/>
    <dgm:cxn modelId="{4C0E67CE-0664-4C1A-BB73-7C91063AC547}" type="presParOf" srcId="{EE28576D-BB07-448A-821A-5D26BDACA3A9}" destId="{0984908F-7A83-428C-9593-766CD1BF110B}" srcOrd="4" destOrd="0" presId="urn:microsoft.com/office/officeart/2008/layout/PictureStrips"/>
    <dgm:cxn modelId="{E6AC9509-DE75-4354-B4A8-8F8C97B4760A}" type="presParOf" srcId="{0984908F-7A83-428C-9593-766CD1BF110B}" destId="{8206F87D-ADF2-4CFC-A129-506D682CBCFC}" srcOrd="0" destOrd="0" presId="urn:microsoft.com/office/officeart/2008/layout/PictureStrips"/>
    <dgm:cxn modelId="{0CF60FB2-76FC-4E98-9D58-4A3348CAC8CA}" type="presParOf" srcId="{0984908F-7A83-428C-9593-766CD1BF110B}" destId="{94AA7148-C7D6-48EA-86E3-B4B1E408BAC5}" srcOrd="1" destOrd="0" presId="urn:microsoft.com/office/officeart/2008/layout/PictureStrips"/>
    <dgm:cxn modelId="{7A703892-09E9-4777-9601-EE2862926619}" type="presParOf" srcId="{EE28576D-BB07-448A-821A-5D26BDACA3A9}" destId="{C6DAC755-D0C2-4691-AD67-32D74E34CC9B}" srcOrd="5" destOrd="0" presId="urn:microsoft.com/office/officeart/2008/layout/PictureStrips"/>
    <dgm:cxn modelId="{3AB8ACFF-9CDC-40A4-A6AD-D11B0029C9E1}" type="presParOf" srcId="{EE28576D-BB07-448A-821A-5D26BDACA3A9}" destId="{497AFE1F-AA6D-4969-9FE1-A87294A6E854}" srcOrd="6" destOrd="0" presId="urn:microsoft.com/office/officeart/2008/layout/PictureStrips"/>
    <dgm:cxn modelId="{92CC9FC4-FA18-4FCC-A89C-A0601743FCFA}" type="presParOf" srcId="{497AFE1F-AA6D-4969-9FE1-A87294A6E854}" destId="{96E432B3-B625-42F1-94F7-97A7CBB2A9B7}" srcOrd="0" destOrd="0" presId="urn:microsoft.com/office/officeart/2008/layout/PictureStrips"/>
    <dgm:cxn modelId="{990E4B0D-0296-4BE1-A4D5-F58A184EAB48}" type="presParOf" srcId="{497AFE1F-AA6D-4969-9FE1-A87294A6E854}" destId="{9367E581-3984-427E-B802-D01AA9FAABB5}" srcOrd="1" destOrd="0" presId="urn:microsoft.com/office/officeart/2008/layout/PictureStrips"/>
    <dgm:cxn modelId="{1CFE38CF-0835-46A1-A0F6-8B36A02FDC6A}" type="presParOf" srcId="{EE28576D-BB07-448A-821A-5D26BDACA3A9}" destId="{C96EA98E-FF93-4E55-94B9-60E3D0AB2A93}" srcOrd="7" destOrd="0" presId="urn:microsoft.com/office/officeart/2008/layout/PictureStrips"/>
    <dgm:cxn modelId="{50ACA633-E165-4999-9801-E48784DFB6F8}" type="presParOf" srcId="{EE28576D-BB07-448A-821A-5D26BDACA3A9}" destId="{FE6CB96B-83D9-48CD-9386-66BC119FCEF7}" srcOrd="8" destOrd="0" presId="urn:microsoft.com/office/officeart/2008/layout/PictureStrips"/>
    <dgm:cxn modelId="{DBBADAE8-50AF-46A4-84FD-1173D8AA44C9}" type="presParOf" srcId="{FE6CB96B-83D9-48CD-9386-66BC119FCEF7}" destId="{2F0EAEDF-8D34-4E20-87B1-057175B1E641}" srcOrd="0" destOrd="0" presId="urn:microsoft.com/office/officeart/2008/layout/PictureStrips"/>
    <dgm:cxn modelId="{D619FD70-EB9D-4E14-9482-E46C38411F5A}" type="presParOf" srcId="{FE6CB96B-83D9-48CD-9386-66BC119FCEF7}" destId="{7CD73199-373A-4463-9DCD-2DC848C1E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774679-1DE4-4DEF-8634-76650D0C6B8E}" type="doc">
      <dgm:prSet loTypeId="urn:microsoft.com/office/officeart/2005/8/layout/vList3" loCatId="list" qsTypeId="urn:microsoft.com/office/officeart/2005/8/quickstyle/3d4" qsCatId="3D" csTypeId="urn:microsoft.com/office/officeart/2005/8/colors/colorful2" csCatId="colorful" phldr="1"/>
      <dgm:spPr/>
    </dgm:pt>
    <dgm:pt modelId="{099C9E65-E882-41B1-A210-07B4116F4008}">
      <dgm:prSet custT="1"/>
      <dgm:spPr/>
      <dgm:t>
        <a:bodyPr/>
        <a:lstStyle/>
        <a:p>
          <a:pPr rtl="1"/>
          <a:r>
            <a:rPr lang="ar-SA" sz="2800" b="1">
              <a:solidFill>
                <a:schemeClr val="tx1"/>
              </a:solidFill>
            </a:rPr>
            <a:t>الدرس الأول: أساسيات تخطيط المشروعات</a:t>
          </a:r>
          <a:endParaRPr lang="ar-SA" sz="2800" b="1" dirty="0">
            <a:solidFill>
              <a:schemeClr val="tx1"/>
            </a:solidFill>
          </a:endParaRPr>
        </a:p>
      </dgm:t>
    </dgm:pt>
    <dgm:pt modelId="{BFBFD95C-49B6-41AB-ADD5-C86C404BEFF4}" type="parTrans" cxnId="{732AE4E7-114C-4EDE-A6F5-90842A754743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D34F618-0580-4EB8-8C65-19FCF0B62DD4}" type="sibTrans" cxnId="{732AE4E7-114C-4EDE-A6F5-90842A754743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01CC3BC1-4568-4FB4-B577-F6C2E9164CC6}">
      <dgm:prSet custT="1"/>
      <dgm:spPr/>
      <dgm:t>
        <a:bodyPr/>
        <a:lstStyle/>
        <a:p>
          <a:pPr rtl="1"/>
          <a:r>
            <a:rPr lang="ar-SA" sz="2800" b="1">
              <a:solidFill>
                <a:schemeClr val="tx1"/>
              </a:solidFill>
            </a:rPr>
            <a:t>الدرس الثاني: بناء وأتمتة خطة المشروع</a:t>
          </a:r>
          <a:endParaRPr lang="ar-SA" sz="2800" b="1" dirty="0">
            <a:solidFill>
              <a:schemeClr val="tx1"/>
            </a:solidFill>
          </a:endParaRPr>
        </a:p>
      </dgm:t>
    </dgm:pt>
    <dgm:pt modelId="{3756E664-A55D-4756-BA1C-20EE5C93EA42}" type="parTrans" cxnId="{E5E3D244-59A9-4E5D-A62A-8C9354182F80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C8761A78-5FEF-493B-A010-469F66ABAB18}" type="sibTrans" cxnId="{E5E3D244-59A9-4E5D-A62A-8C9354182F80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4324138-A9AE-4FA0-A5D4-C1716CDC122F}">
      <dgm:prSet custT="1"/>
      <dgm:spPr/>
      <dgm:t>
        <a:bodyPr/>
        <a:lstStyle/>
        <a:p>
          <a:pPr rtl="1"/>
          <a:r>
            <a:rPr lang="ar-SA" sz="2800" b="1" dirty="0">
              <a:solidFill>
                <a:schemeClr val="tx1"/>
              </a:solidFill>
            </a:rPr>
            <a:t>الدرس الثالث: إدارة المهام</a:t>
          </a:r>
        </a:p>
      </dgm:t>
    </dgm:pt>
    <dgm:pt modelId="{64931752-D1C8-4154-A128-5F89F9C8D361}" type="parTrans" cxnId="{30D3DBC6-346A-48DA-9BA7-0A499E65C71D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90FEC183-A372-4E6C-A865-026C615E1F73}" type="sibTrans" cxnId="{30D3DBC6-346A-48DA-9BA7-0A499E65C71D}">
      <dgm:prSet/>
      <dgm:spPr/>
      <dgm:t>
        <a:bodyPr/>
        <a:lstStyle/>
        <a:p>
          <a:endParaRPr lang="en-US" sz="2800" b="1">
            <a:solidFill>
              <a:schemeClr val="tx1"/>
            </a:solidFill>
          </a:endParaRPr>
        </a:p>
      </dgm:t>
    </dgm:pt>
    <dgm:pt modelId="{45E822A4-C9BE-43C7-A582-7E600160AE0C}" type="pres">
      <dgm:prSet presAssocID="{41774679-1DE4-4DEF-8634-76650D0C6B8E}" presName="linearFlow" presStyleCnt="0">
        <dgm:presLayoutVars>
          <dgm:dir val="rev"/>
          <dgm:resizeHandles val="exact"/>
        </dgm:presLayoutVars>
      </dgm:prSet>
      <dgm:spPr/>
    </dgm:pt>
    <dgm:pt modelId="{55804FF1-4334-4CA2-9EF4-536E703773A8}" type="pres">
      <dgm:prSet presAssocID="{099C9E65-E882-41B1-A210-07B4116F4008}" presName="composite" presStyleCnt="0"/>
      <dgm:spPr/>
    </dgm:pt>
    <dgm:pt modelId="{492E3CA5-EEAB-4F85-8F13-E1AEBAE4C1B3}" type="pres">
      <dgm:prSet presAssocID="{099C9E65-E882-41B1-A210-07B4116F4008}" presName="imgShp" presStyleLbl="fgImgPlace1" presStyleIdx="0" presStyleCnt="3"/>
      <dgm:spPr/>
    </dgm:pt>
    <dgm:pt modelId="{A3476AF2-5A8A-488A-97A1-4E3AA9A0546D}" type="pres">
      <dgm:prSet presAssocID="{099C9E65-E882-41B1-A210-07B4116F4008}" presName="txShp" presStyleLbl="node1" presStyleIdx="0" presStyleCnt="3">
        <dgm:presLayoutVars>
          <dgm:bulletEnabled val="1"/>
        </dgm:presLayoutVars>
      </dgm:prSet>
      <dgm:spPr/>
    </dgm:pt>
    <dgm:pt modelId="{53C8A2A0-CC7A-42F8-B958-B4BB7097863D}" type="pres">
      <dgm:prSet presAssocID="{4D34F618-0580-4EB8-8C65-19FCF0B62DD4}" presName="spacing" presStyleCnt="0"/>
      <dgm:spPr/>
    </dgm:pt>
    <dgm:pt modelId="{AB9E00A9-A1A0-4E71-BB7C-3F6FFA1D92B3}" type="pres">
      <dgm:prSet presAssocID="{01CC3BC1-4568-4FB4-B577-F6C2E9164CC6}" presName="composite" presStyleCnt="0"/>
      <dgm:spPr/>
    </dgm:pt>
    <dgm:pt modelId="{25D56C8C-2B87-4FA0-B3B7-46252D2B22BC}" type="pres">
      <dgm:prSet presAssocID="{01CC3BC1-4568-4FB4-B577-F6C2E9164CC6}" presName="imgShp" presStyleLbl="fgImgPlace1" presStyleIdx="1" presStyleCnt="3"/>
      <dgm:spPr/>
    </dgm:pt>
    <dgm:pt modelId="{50D7AB2F-FB16-4CDB-A7CD-80D94BD1B5FE}" type="pres">
      <dgm:prSet presAssocID="{01CC3BC1-4568-4FB4-B577-F6C2E9164CC6}" presName="txShp" presStyleLbl="node1" presStyleIdx="1" presStyleCnt="3">
        <dgm:presLayoutVars>
          <dgm:bulletEnabled val="1"/>
        </dgm:presLayoutVars>
      </dgm:prSet>
      <dgm:spPr/>
    </dgm:pt>
    <dgm:pt modelId="{9B6B3783-CFF9-4556-97B2-E98544F5DD88}" type="pres">
      <dgm:prSet presAssocID="{C8761A78-5FEF-493B-A010-469F66ABAB18}" presName="spacing" presStyleCnt="0"/>
      <dgm:spPr/>
    </dgm:pt>
    <dgm:pt modelId="{089041CA-1A22-4510-B911-C3FB97C5E179}" type="pres">
      <dgm:prSet presAssocID="{44324138-A9AE-4FA0-A5D4-C1716CDC122F}" presName="composite" presStyleCnt="0"/>
      <dgm:spPr/>
    </dgm:pt>
    <dgm:pt modelId="{778B4CB3-7B3E-4903-A220-429274394D15}" type="pres">
      <dgm:prSet presAssocID="{44324138-A9AE-4FA0-A5D4-C1716CDC122F}" presName="imgShp" presStyleLbl="fgImgPlace1" presStyleIdx="2" presStyleCnt="3"/>
      <dgm:spPr/>
    </dgm:pt>
    <dgm:pt modelId="{245DC712-9414-4A31-9B77-61A4EEBE68F2}" type="pres">
      <dgm:prSet presAssocID="{44324138-A9AE-4FA0-A5D4-C1716CDC122F}" presName="txShp" presStyleLbl="node1" presStyleIdx="2" presStyleCnt="3">
        <dgm:presLayoutVars>
          <dgm:bulletEnabled val="1"/>
        </dgm:presLayoutVars>
      </dgm:prSet>
      <dgm:spPr/>
    </dgm:pt>
  </dgm:ptLst>
  <dgm:cxnLst>
    <dgm:cxn modelId="{E5E3D244-59A9-4E5D-A62A-8C9354182F80}" srcId="{41774679-1DE4-4DEF-8634-76650D0C6B8E}" destId="{01CC3BC1-4568-4FB4-B577-F6C2E9164CC6}" srcOrd="1" destOrd="0" parTransId="{3756E664-A55D-4756-BA1C-20EE5C93EA42}" sibTransId="{C8761A78-5FEF-493B-A010-469F66ABAB18}"/>
    <dgm:cxn modelId="{5CCD3765-1670-499C-96C1-AE976FAB4B35}" type="presOf" srcId="{01CC3BC1-4568-4FB4-B577-F6C2E9164CC6}" destId="{50D7AB2F-FB16-4CDB-A7CD-80D94BD1B5FE}" srcOrd="0" destOrd="0" presId="urn:microsoft.com/office/officeart/2005/8/layout/vList3"/>
    <dgm:cxn modelId="{9A933246-E6BA-4608-90C1-3D9846C52B86}" type="presOf" srcId="{41774679-1DE4-4DEF-8634-76650D0C6B8E}" destId="{45E822A4-C9BE-43C7-A582-7E600160AE0C}" srcOrd="0" destOrd="0" presId="urn:microsoft.com/office/officeart/2005/8/layout/vList3"/>
    <dgm:cxn modelId="{30D3DBC6-346A-48DA-9BA7-0A499E65C71D}" srcId="{41774679-1DE4-4DEF-8634-76650D0C6B8E}" destId="{44324138-A9AE-4FA0-A5D4-C1716CDC122F}" srcOrd="2" destOrd="0" parTransId="{64931752-D1C8-4154-A128-5F89F9C8D361}" sibTransId="{90FEC183-A372-4E6C-A865-026C615E1F73}"/>
    <dgm:cxn modelId="{9D1791C8-C8D2-4464-9DA6-9B2B94206453}" type="presOf" srcId="{099C9E65-E882-41B1-A210-07B4116F4008}" destId="{A3476AF2-5A8A-488A-97A1-4E3AA9A0546D}" srcOrd="0" destOrd="0" presId="urn:microsoft.com/office/officeart/2005/8/layout/vList3"/>
    <dgm:cxn modelId="{732AE4E7-114C-4EDE-A6F5-90842A754743}" srcId="{41774679-1DE4-4DEF-8634-76650D0C6B8E}" destId="{099C9E65-E882-41B1-A210-07B4116F4008}" srcOrd="0" destOrd="0" parTransId="{BFBFD95C-49B6-41AB-ADD5-C86C404BEFF4}" sibTransId="{4D34F618-0580-4EB8-8C65-19FCF0B62DD4}"/>
    <dgm:cxn modelId="{2D5EF2F3-3251-4B7E-AF86-AAAC102F6FD4}" type="presOf" srcId="{44324138-A9AE-4FA0-A5D4-C1716CDC122F}" destId="{245DC712-9414-4A31-9B77-61A4EEBE68F2}" srcOrd="0" destOrd="0" presId="urn:microsoft.com/office/officeart/2005/8/layout/vList3"/>
    <dgm:cxn modelId="{A3B06E50-EBCB-4DA7-8E77-A1908AA759DB}" type="presParOf" srcId="{45E822A4-C9BE-43C7-A582-7E600160AE0C}" destId="{55804FF1-4334-4CA2-9EF4-536E703773A8}" srcOrd="0" destOrd="0" presId="urn:microsoft.com/office/officeart/2005/8/layout/vList3"/>
    <dgm:cxn modelId="{C57BA138-9B6E-4FBD-8178-86B83797CA0E}" type="presParOf" srcId="{55804FF1-4334-4CA2-9EF4-536E703773A8}" destId="{492E3CA5-EEAB-4F85-8F13-E1AEBAE4C1B3}" srcOrd="0" destOrd="0" presId="urn:microsoft.com/office/officeart/2005/8/layout/vList3"/>
    <dgm:cxn modelId="{35EED254-484F-4E21-BAAA-0D784ED2232E}" type="presParOf" srcId="{55804FF1-4334-4CA2-9EF4-536E703773A8}" destId="{A3476AF2-5A8A-488A-97A1-4E3AA9A0546D}" srcOrd="1" destOrd="0" presId="urn:microsoft.com/office/officeart/2005/8/layout/vList3"/>
    <dgm:cxn modelId="{F2090DA0-6D24-487A-8BB1-7BBCD681B7EE}" type="presParOf" srcId="{45E822A4-C9BE-43C7-A582-7E600160AE0C}" destId="{53C8A2A0-CC7A-42F8-B958-B4BB7097863D}" srcOrd="1" destOrd="0" presId="urn:microsoft.com/office/officeart/2005/8/layout/vList3"/>
    <dgm:cxn modelId="{B9928B10-25AE-4E30-B508-A3A8BA65C2D9}" type="presParOf" srcId="{45E822A4-C9BE-43C7-A582-7E600160AE0C}" destId="{AB9E00A9-A1A0-4E71-BB7C-3F6FFA1D92B3}" srcOrd="2" destOrd="0" presId="urn:microsoft.com/office/officeart/2005/8/layout/vList3"/>
    <dgm:cxn modelId="{882A267B-0BA2-4025-BAA1-3B1006B17A8C}" type="presParOf" srcId="{AB9E00A9-A1A0-4E71-BB7C-3F6FFA1D92B3}" destId="{25D56C8C-2B87-4FA0-B3B7-46252D2B22BC}" srcOrd="0" destOrd="0" presId="urn:microsoft.com/office/officeart/2005/8/layout/vList3"/>
    <dgm:cxn modelId="{8E5ACF67-3056-4551-94A6-FD7DD55A4ED4}" type="presParOf" srcId="{AB9E00A9-A1A0-4E71-BB7C-3F6FFA1D92B3}" destId="{50D7AB2F-FB16-4CDB-A7CD-80D94BD1B5FE}" srcOrd="1" destOrd="0" presId="urn:microsoft.com/office/officeart/2005/8/layout/vList3"/>
    <dgm:cxn modelId="{12665AAF-11C6-4E4E-931A-5E650C1E39C0}" type="presParOf" srcId="{45E822A4-C9BE-43C7-A582-7E600160AE0C}" destId="{9B6B3783-CFF9-4556-97B2-E98544F5DD88}" srcOrd="3" destOrd="0" presId="urn:microsoft.com/office/officeart/2005/8/layout/vList3"/>
    <dgm:cxn modelId="{9929C775-A079-445A-9415-684939FC17F0}" type="presParOf" srcId="{45E822A4-C9BE-43C7-A582-7E600160AE0C}" destId="{089041CA-1A22-4510-B911-C3FB97C5E179}" srcOrd="4" destOrd="0" presId="urn:microsoft.com/office/officeart/2005/8/layout/vList3"/>
    <dgm:cxn modelId="{F8390005-B4BE-4EF8-B86B-C3F4E7FB8C52}" type="presParOf" srcId="{089041CA-1A22-4510-B911-C3FB97C5E179}" destId="{778B4CB3-7B3E-4903-A220-429274394D15}" srcOrd="0" destOrd="0" presId="urn:microsoft.com/office/officeart/2005/8/layout/vList3"/>
    <dgm:cxn modelId="{6D893DBD-81E2-4A0D-A663-39C5C80EEE0B}" type="presParOf" srcId="{089041CA-1A22-4510-B911-C3FB97C5E179}" destId="{245DC712-9414-4A31-9B77-61A4EEBE68F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1774679-1DE4-4DEF-8634-76650D0C6B8E}" type="doc">
      <dgm:prSet loTypeId="urn:microsoft.com/office/officeart/2008/layout/VerticalCurvedList" loCatId="list" qsTypeId="urn:microsoft.com/office/officeart/2005/8/quickstyle/3d4" qsCatId="3D" csTypeId="urn:microsoft.com/office/officeart/2005/8/colors/colorful3" csCatId="colorful" phldr="1"/>
      <dgm:spPr/>
    </dgm:pt>
    <dgm:pt modelId="{099C9E65-E882-41B1-A210-07B4116F4008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المشروع وما إدارة المشروع؟</a:t>
          </a:r>
        </a:p>
      </dgm:t>
    </dgm:pt>
    <dgm:pt modelId="{BFBFD95C-49B6-41AB-ADD5-C86C404BEFF4}" type="par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4D34F618-0580-4EB8-8C65-19FCF0B62DD4}" type="sibTrans" cxnId="{732AE4E7-114C-4EDE-A6F5-90842A754743}">
      <dgm:prSet/>
      <dgm:spPr/>
      <dgm:t>
        <a:bodyPr/>
        <a:lstStyle/>
        <a:p>
          <a:pPr rtl="1"/>
          <a:endParaRPr lang="en-US" sz="2400">
            <a:solidFill>
              <a:schemeClr val="tx1"/>
            </a:solidFill>
          </a:endParaRPr>
        </a:p>
      </dgm:t>
    </dgm:pt>
    <dgm:pt modelId="{927EC020-6EA9-4607-8632-E5FC33F73B89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المقصود بتخطيط المشروع؟</a:t>
          </a:r>
        </a:p>
      </dgm:t>
    </dgm:pt>
    <dgm:pt modelId="{86BAF7D4-0457-4AF3-A3C9-18083E82D1EB}" type="parTrans" cxnId="{E439D54B-EA91-4ED8-A35A-999ABFB8443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144B6A0-97C5-4CA5-9648-C3C398CE0594}" type="sibTrans" cxnId="{E439D54B-EA91-4ED8-A35A-999ABFB8443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5A4A25EA-968A-4EEF-9B6A-DC873D6636AA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دورة حياة خطة المشروع</a:t>
          </a:r>
        </a:p>
      </dgm:t>
    </dgm:pt>
    <dgm:pt modelId="{D45BE30C-2C5A-43B4-8B56-E7A6E0BC6856}" type="parTrans" cxnId="{489D6144-6676-4B4B-967D-C97B1699647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3160CF2-8D6C-4275-92C3-A9ADEC9D7F65}" type="sibTrans" cxnId="{489D6144-6676-4B4B-967D-C97B1699647F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3DDB26D-D468-4EDA-807C-CBA087D73CEC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مدير المشروع</a:t>
          </a:r>
        </a:p>
      </dgm:t>
    </dgm:pt>
    <dgm:pt modelId="{270DAEE7-A19C-4F7E-BFCF-F8A2408F43A4}" type="parTrans" cxnId="{25D3DE30-B2D6-48B9-A35A-0BA381589DF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0149205-A713-438B-8C11-F3B36F34261C}" type="sibTrans" cxnId="{25D3DE30-B2D6-48B9-A35A-0BA381589DF9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8DFC627D-5AE9-42F5-B261-051ABF4BBFE1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خطط أخرى يحتاجها مدير المشروع</a:t>
          </a:r>
        </a:p>
      </dgm:t>
    </dgm:pt>
    <dgm:pt modelId="{2759540B-679F-499F-95A2-9EFF40F3E6B7}" type="parTrans" cxnId="{F61C33B4-9149-4425-8CA1-99168D0A80D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CEC7084-8349-439B-9DDF-52571AEEB7BE}" type="sibTrans" cxnId="{F61C33B4-9149-4425-8CA1-99168D0A80DE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915127A1-8343-4CD2-9DA1-3082796C54BE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إدارة التكاليف</a:t>
          </a:r>
        </a:p>
      </dgm:t>
    </dgm:pt>
    <dgm:pt modelId="{68B9F2C3-FB36-46FA-A1A5-36CF0DE21AFA}" type="parTrans" cxnId="{366D3140-74A4-4B41-8319-01BCD1AA8224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B39EDA7B-A9D9-419B-83B1-FA6F525D80E2}" type="sibTrans" cxnId="{366D3140-74A4-4B41-8319-01BCD1AA8224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C738F13A-1EFC-4034-8844-0A79CF0249FC}">
      <dgm:prSet custT="1"/>
      <dgm:spPr/>
      <dgm:t>
        <a:bodyPr rIns="0" bIns="0" anchor="ctr" anchorCtr="1"/>
        <a:lstStyle/>
        <a:p>
          <a:pPr algn="l" rtl="1"/>
          <a:r>
            <a:rPr lang="ar-SA" sz="2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تعيين الموارد</a:t>
          </a:r>
        </a:p>
      </dgm:t>
    </dgm:pt>
    <dgm:pt modelId="{40FBD407-8B28-4308-99C6-388618CF91ED}" type="parTrans" cxnId="{6814C73B-FD7E-497E-8BAD-7A7C44EA651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2B344F5F-900F-4570-894F-BD327A926C62}" type="sibTrans" cxnId="{6814C73B-FD7E-497E-8BAD-7A7C44EA651D}">
      <dgm:prSet/>
      <dgm:spPr/>
      <dgm:t>
        <a:bodyPr/>
        <a:lstStyle/>
        <a:p>
          <a:endParaRPr lang="en-US" sz="2400">
            <a:solidFill>
              <a:schemeClr val="tx1"/>
            </a:solidFill>
          </a:endParaRPr>
        </a:p>
      </dgm:t>
    </dgm:pt>
    <dgm:pt modelId="{125C4F9B-3F2B-4FC8-BC28-5638B5928BA7}" type="pres">
      <dgm:prSet presAssocID="{41774679-1DE4-4DEF-8634-76650D0C6B8E}" presName="Name0" presStyleCnt="0">
        <dgm:presLayoutVars>
          <dgm:chMax val="7"/>
          <dgm:chPref val="7"/>
          <dgm:dir/>
        </dgm:presLayoutVars>
      </dgm:prSet>
      <dgm:spPr/>
    </dgm:pt>
    <dgm:pt modelId="{94BB94F7-AF9C-464E-A28A-F76F610E361D}" type="pres">
      <dgm:prSet presAssocID="{41774679-1DE4-4DEF-8634-76650D0C6B8E}" presName="Name1" presStyleCnt="0"/>
      <dgm:spPr/>
    </dgm:pt>
    <dgm:pt modelId="{24FE7582-B76C-4957-B1F6-1EDC78F8B253}" type="pres">
      <dgm:prSet presAssocID="{41774679-1DE4-4DEF-8634-76650D0C6B8E}" presName="cycle" presStyleCnt="0"/>
      <dgm:spPr/>
    </dgm:pt>
    <dgm:pt modelId="{ADE8948D-9935-479F-AD37-ED6F62B864F0}" type="pres">
      <dgm:prSet presAssocID="{41774679-1DE4-4DEF-8634-76650D0C6B8E}" presName="srcNode" presStyleLbl="node1" presStyleIdx="0" presStyleCnt="7"/>
      <dgm:spPr/>
    </dgm:pt>
    <dgm:pt modelId="{754BE59E-266B-458D-94CE-0FC1AF1BE3AF}" type="pres">
      <dgm:prSet presAssocID="{41774679-1DE4-4DEF-8634-76650D0C6B8E}" presName="conn" presStyleLbl="parChTrans1D2" presStyleIdx="0" presStyleCnt="1"/>
      <dgm:spPr/>
    </dgm:pt>
    <dgm:pt modelId="{34C054C1-3601-4AE6-8F3E-C4CFF1C022DF}" type="pres">
      <dgm:prSet presAssocID="{41774679-1DE4-4DEF-8634-76650D0C6B8E}" presName="extraNode" presStyleLbl="node1" presStyleIdx="0" presStyleCnt="7"/>
      <dgm:spPr/>
    </dgm:pt>
    <dgm:pt modelId="{3A2308FD-49ED-4257-B4D2-B3D88F30B516}" type="pres">
      <dgm:prSet presAssocID="{41774679-1DE4-4DEF-8634-76650D0C6B8E}" presName="dstNode" presStyleLbl="node1" presStyleIdx="0" presStyleCnt="7"/>
      <dgm:spPr/>
    </dgm:pt>
    <dgm:pt modelId="{685A475E-5EE8-4B17-AFDE-6BECB55EE6C1}" type="pres">
      <dgm:prSet presAssocID="{099C9E65-E882-41B1-A210-07B4116F4008}" presName="text_1" presStyleLbl="node1" presStyleIdx="0" presStyleCnt="7">
        <dgm:presLayoutVars>
          <dgm:bulletEnabled val="1"/>
        </dgm:presLayoutVars>
      </dgm:prSet>
      <dgm:spPr/>
    </dgm:pt>
    <dgm:pt modelId="{99B53F91-8133-4269-8E94-332E62DD47A2}" type="pres">
      <dgm:prSet presAssocID="{099C9E65-E882-41B1-A210-07B4116F4008}" presName="accent_1" presStyleCnt="0"/>
      <dgm:spPr/>
    </dgm:pt>
    <dgm:pt modelId="{27B1C41D-476E-4266-BEA4-01148561D22F}" type="pres">
      <dgm:prSet presAssocID="{099C9E65-E882-41B1-A210-07B4116F4008}" presName="accentRepeatNode" presStyleLbl="solidFgAcc1" presStyleIdx="0" presStyleCnt="7"/>
      <dgm:spPr/>
    </dgm:pt>
    <dgm:pt modelId="{DF60765E-B655-4947-8975-1ED024FFF615}" type="pres">
      <dgm:prSet presAssocID="{927EC020-6EA9-4607-8632-E5FC33F73B89}" presName="text_2" presStyleLbl="node1" presStyleIdx="1" presStyleCnt="7">
        <dgm:presLayoutVars>
          <dgm:bulletEnabled val="1"/>
        </dgm:presLayoutVars>
      </dgm:prSet>
      <dgm:spPr/>
    </dgm:pt>
    <dgm:pt modelId="{08BDB444-F450-495B-A36D-C91DA228AF32}" type="pres">
      <dgm:prSet presAssocID="{927EC020-6EA9-4607-8632-E5FC33F73B89}" presName="accent_2" presStyleCnt="0"/>
      <dgm:spPr/>
    </dgm:pt>
    <dgm:pt modelId="{316B0D9F-24C9-45FC-AF99-49C3FB0E4021}" type="pres">
      <dgm:prSet presAssocID="{927EC020-6EA9-4607-8632-E5FC33F73B89}" presName="accentRepeatNode" presStyleLbl="solidFgAcc1" presStyleIdx="1" presStyleCnt="7"/>
      <dgm:spPr/>
    </dgm:pt>
    <dgm:pt modelId="{F209E016-9A58-4B08-A844-2D54717C3C90}" type="pres">
      <dgm:prSet presAssocID="{5A4A25EA-968A-4EEF-9B6A-DC873D6636AA}" presName="text_3" presStyleLbl="node1" presStyleIdx="2" presStyleCnt="7">
        <dgm:presLayoutVars>
          <dgm:bulletEnabled val="1"/>
        </dgm:presLayoutVars>
      </dgm:prSet>
      <dgm:spPr/>
    </dgm:pt>
    <dgm:pt modelId="{00ED2CB6-48D9-4500-91AD-89EF5EC88389}" type="pres">
      <dgm:prSet presAssocID="{5A4A25EA-968A-4EEF-9B6A-DC873D6636AA}" presName="accent_3" presStyleCnt="0"/>
      <dgm:spPr/>
    </dgm:pt>
    <dgm:pt modelId="{3CBB3A4A-2F1F-4E82-9E47-A8D5EB0CE364}" type="pres">
      <dgm:prSet presAssocID="{5A4A25EA-968A-4EEF-9B6A-DC873D6636AA}" presName="accentRepeatNode" presStyleLbl="solidFgAcc1" presStyleIdx="2" presStyleCnt="7"/>
      <dgm:spPr/>
    </dgm:pt>
    <dgm:pt modelId="{DFF12E31-54CD-4A58-A073-C2DF9F7E51AE}" type="pres">
      <dgm:prSet presAssocID="{B3DDB26D-D468-4EDA-807C-CBA087D73CEC}" presName="text_4" presStyleLbl="node1" presStyleIdx="3" presStyleCnt="7">
        <dgm:presLayoutVars>
          <dgm:bulletEnabled val="1"/>
        </dgm:presLayoutVars>
      </dgm:prSet>
      <dgm:spPr/>
    </dgm:pt>
    <dgm:pt modelId="{E66032CA-1733-47DC-A086-C8AECB982A26}" type="pres">
      <dgm:prSet presAssocID="{B3DDB26D-D468-4EDA-807C-CBA087D73CEC}" presName="accent_4" presStyleCnt="0"/>
      <dgm:spPr/>
    </dgm:pt>
    <dgm:pt modelId="{67A8E968-1EB3-4048-9366-4C51054D0E5C}" type="pres">
      <dgm:prSet presAssocID="{B3DDB26D-D468-4EDA-807C-CBA087D73CEC}" presName="accentRepeatNode" presStyleLbl="solidFgAcc1" presStyleIdx="3" presStyleCnt="7"/>
      <dgm:spPr/>
    </dgm:pt>
    <dgm:pt modelId="{980A1002-41DA-408A-8119-5C3E9A17E7F2}" type="pres">
      <dgm:prSet presAssocID="{8DFC627D-5AE9-42F5-B261-051ABF4BBFE1}" presName="text_5" presStyleLbl="node1" presStyleIdx="4" presStyleCnt="7">
        <dgm:presLayoutVars>
          <dgm:bulletEnabled val="1"/>
        </dgm:presLayoutVars>
      </dgm:prSet>
      <dgm:spPr/>
    </dgm:pt>
    <dgm:pt modelId="{467B2636-BE4E-4049-A785-63EFF46BEB3B}" type="pres">
      <dgm:prSet presAssocID="{8DFC627D-5AE9-42F5-B261-051ABF4BBFE1}" presName="accent_5" presStyleCnt="0"/>
      <dgm:spPr/>
    </dgm:pt>
    <dgm:pt modelId="{0C82D1E5-1236-44D1-AFE2-1B48D87114D4}" type="pres">
      <dgm:prSet presAssocID="{8DFC627D-5AE9-42F5-B261-051ABF4BBFE1}" presName="accentRepeatNode" presStyleLbl="solidFgAcc1" presStyleIdx="4" presStyleCnt="7"/>
      <dgm:spPr/>
    </dgm:pt>
    <dgm:pt modelId="{A48B1796-13F7-49D9-B68F-9546F2FB55DE}" type="pres">
      <dgm:prSet presAssocID="{915127A1-8343-4CD2-9DA1-3082796C54BE}" presName="text_6" presStyleLbl="node1" presStyleIdx="5" presStyleCnt="7">
        <dgm:presLayoutVars>
          <dgm:bulletEnabled val="1"/>
        </dgm:presLayoutVars>
      </dgm:prSet>
      <dgm:spPr/>
    </dgm:pt>
    <dgm:pt modelId="{821BE263-DB9F-42F1-A282-91682E30D1CF}" type="pres">
      <dgm:prSet presAssocID="{915127A1-8343-4CD2-9DA1-3082796C54BE}" presName="accent_6" presStyleCnt="0"/>
      <dgm:spPr/>
    </dgm:pt>
    <dgm:pt modelId="{5ED7BA02-BF20-43AF-9D39-296066656338}" type="pres">
      <dgm:prSet presAssocID="{915127A1-8343-4CD2-9DA1-3082796C54BE}" presName="accentRepeatNode" presStyleLbl="solidFgAcc1" presStyleIdx="5" presStyleCnt="7"/>
      <dgm:spPr/>
    </dgm:pt>
    <dgm:pt modelId="{B92AD740-78B7-4048-BCA3-C8F49BA663F3}" type="pres">
      <dgm:prSet presAssocID="{C738F13A-1EFC-4034-8844-0A79CF0249FC}" presName="text_7" presStyleLbl="node1" presStyleIdx="6" presStyleCnt="7">
        <dgm:presLayoutVars>
          <dgm:bulletEnabled val="1"/>
        </dgm:presLayoutVars>
      </dgm:prSet>
      <dgm:spPr/>
    </dgm:pt>
    <dgm:pt modelId="{E6611A4B-F0A5-4F0C-9D4D-13312D5589E8}" type="pres">
      <dgm:prSet presAssocID="{C738F13A-1EFC-4034-8844-0A79CF0249FC}" presName="accent_7" presStyleCnt="0"/>
      <dgm:spPr/>
    </dgm:pt>
    <dgm:pt modelId="{F69CF186-F2DB-41A9-ABEA-F3CD7E49EB91}" type="pres">
      <dgm:prSet presAssocID="{C738F13A-1EFC-4034-8844-0A79CF0249FC}" presName="accentRepeatNode" presStyleLbl="solidFgAcc1" presStyleIdx="6" presStyleCnt="7"/>
      <dgm:spPr/>
    </dgm:pt>
  </dgm:ptLst>
  <dgm:cxnLst>
    <dgm:cxn modelId="{210B0905-09EC-4434-A7D0-796698E9F3F7}" type="presOf" srcId="{915127A1-8343-4CD2-9DA1-3082796C54BE}" destId="{A48B1796-13F7-49D9-B68F-9546F2FB55DE}" srcOrd="0" destOrd="0" presId="urn:microsoft.com/office/officeart/2008/layout/VerticalCurvedList"/>
    <dgm:cxn modelId="{DDBFC518-81E0-40C1-B086-501F15E9C5AF}" type="presOf" srcId="{099C9E65-E882-41B1-A210-07B4116F4008}" destId="{685A475E-5EE8-4B17-AFDE-6BECB55EE6C1}" srcOrd="0" destOrd="0" presId="urn:microsoft.com/office/officeart/2008/layout/VerticalCurvedList"/>
    <dgm:cxn modelId="{359AC31F-6DF8-4493-B20A-767B9F23964E}" type="presOf" srcId="{41774679-1DE4-4DEF-8634-76650D0C6B8E}" destId="{125C4F9B-3F2B-4FC8-BC28-5638B5928BA7}" srcOrd="0" destOrd="0" presId="urn:microsoft.com/office/officeart/2008/layout/VerticalCurvedList"/>
    <dgm:cxn modelId="{3EC9FF28-71A0-4AD5-80E1-72C55E5AD163}" type="presOf" srcId="{5A4A25EA-968A-4EEF-9B6A-DC873D6636AA}" destId="{F209E016-9A58-4B08-A844-2D54717C3C90}" srcOrd="0" destOrd="0" presId="urn:microsoft.com/office/officeart/2008/layout/VerticalCurvedList"/>
    <dgm:cxn modelId="{25D3DE30-B2D6-48B9-A35A-0BA381589DF9}" srcId="{41774679-1DE4-4DEF-8634-76650D0C6B8E}" destId="{B3DDB26D-D468-4EDA-807C-CBA087D73CEC}" srcOrd="3" destOrd="0" parTransId="{270DAEE7-A19C-4F7E-BFCF-F8A2408F43A4}" sibTransId="{B0149205-A713-438B-8C11-F3B36F34261C}"/>
    <dgm:cxn modelId="{6814C73B-FD7E-497E-8BAD-7A7C44EA651D}" srcId="{41774679-1DE4-4DEF-8634-76650D0C6B8E}" destId="{C738F13A-1EFC-4034-8844-0A79CF0249FC}" srcOrd="6" destOrd="0" parTransId="{40FBD407-8B28-4308-99C6-388618CF91ED}" sibTransId="{2B344F5F-900F-4570-894F-BD327A926C62}"/>
    <dgm:cxn modelId="{366D3140-74A4-4B41-8319-01BCD1AA8224}" srcId="{41774679-1DE4-4DEF-8634-76650D0C6B8E}" destId="{915127A1-8343-4CD2-9DA1-3082796C54BE}" srcOrd="5" destOrd="0" parTransId="{68B9F2C3-FB36-46FA-A1A5-36CF0DE21AFA}" sibTransId="{B39EDA7B-A9D9-419B-83B1-FA6F525D80E2}"/>
    <dgm:cxn modelId="{B8BD1B41-F1FA-466B-ADFB-1B149033CA75}" type="presOf" srcId="{8DFC627D-5AE9-42F5-B261-051ABF4BBFE1}" destId="{980A1002-41DA-408A-8119-5C3E9A17E7F2}" srcOrd="0" destOrd="0" presId="urn:microsoft.com/office/officeart/2008/layout/VerticalCurvedList"/>
    <dgm:cxn modelId="{489D6144-6676-4B4B-967D-C97B1699647F}" srcId="{41774679-1DE4-4DEF-8634-76650D0C6B8E}" destId="{5A4A25EA-968A-4EEF-9B6A-DC873D6636AA}" srcOrd="2" destOrd="0" parTransId="{D45BE30C-2C5A-43B4-8B56-E7A6E0BC6856}" sibTransId="{C3160CF2-8D6C-4275-92C3-A9ADEC9D7F65}"/>
    <dgm:cxn modelId="{F0D78545-A32A-4001-9792-90DFF7D7E817}" type="presOf" srcId="{B3DDB26D-D468-4EDA-807C-CBA087D73CEC}" destId="{DFF12E31-54CD-4A58-A073-C2DF9F7E51AE}" srcOrd="0" destOrd="0" presId="urn:microsoft.com/office/officeart/2008/layout/VerticalCurvedList"/>
    <dgm:cxn modelId="{AE0C2A48-5D69-4721-AE4E-723C7A898A8A}" type="presOf" srcId="{4D34F618-0580-4EB8-8C65-19FCF0B62DD4}" destId="{754BE59E-266B-458D-94CE-0FC1AF1BE3AF}" srcOrd="0" destOrd="0" presId="urn:microsoft.com/office/officeart/2008/layout/VerticalCurvedList"/>
    <dgm:cxn modelId="{CCB04B48-1173-4C52-BDBC-D324C7DEF44C}" type="presOf" srcId="{C738F13A-1EFC-4034-8844-0A79CF0249FC}" destId="{B92AD740-78B7-4048-BCA3-C8F49BA663F3}" srcOrd="0" destOrd="0" presId="urn:microsoft.com/office/officeart/2008/layout/VerticalCurvedList"/>
    <dgm:cxn modelId="{E439D54B-EA91-4ED8-A35A-999ABFB8443E}" srcId="{41774679-1DE4-4DEF-8634-76650D0C6B8E}" destId="{927EC020-6EA9-4607-8632-E5FC33F73B89}" srcOrd="1" destOrd="0" parTransId="{86BAF7D4-0457-4AF3-A3C9-18083E82D1EB}" sibTransId="{2144B6A0-97C5-4CA5-9648-C3C398CE0594}"/>
    <dgm:cxn modelId="{F61C33B4-9149-4425-8CA1-99168D0A80DE}" srcId="{41774679-1DE4-4DEF-8634-76650D0C6B8E}" destId="{8DFC627D-5AE9-42F5-B261-051ABF4BBFE1}" srcOrd="4" destOrd="0" parTransId="{2759540B-679F-499F-95A2-9EFF40F3E6B7}" sibTransId="{BCEC7084-8349-439B-9DDF-52571AEEB7BE}"/>
    <dgm:cxn modelId="{3A980CB9-4509-4604-AE46-5D053FFCE996}" type="presOf" srcId="{927EC020-6EA9-4607-8632-E5FC33F73B89}" destId="{DF60765E-B655-4947-8975-1ED024FFF615}" srcOrd="0" destOrd="0" presId="urn:microsoft.com/office/officeart/2008/layout/VerticalCurvedList"/>
    <dgm:cxn modelId="{732AE4E7-114C-4EDE-A6F5-90842A754743}" srcId="{41774679-1DE4-4DEF-8634-76650D0C6B8E}" destId="{099C9E65-E882-41B1-A210-07B4116F4008}" srcOrd="0" destOrd="0" parTransId="{BFBFD95C-49B6-41AB-ADD5-C86C404BEFF4}" sibTransId="{4D34F618-0580-4EB8-8C65-19FCF0B62DD4}"/>
    <dgm:cxn modelId="{A8566A72-1F16-454A-8F81-BBCD566F527F}" type="presParOf" srcId="{125C4F9B-3F2B-4FC8-BC28-5638B5928BA7}" destId="{94BB94F7-AF9C-464E-A28A-F76F610E361D}" srcOrd="0" destOrd="0" presId="urn:microsoft.com/office/officeart/2008/layout/VerticalCurvedList"/>
    <dgm:cxn modelId="{08F659AF-5567-4EBA-B56B-98B2D99091B0}" type="presParOf" srcId="{94BB94F7-AF9C-464E-A28A-F76F610E361D}" destId="{24FE7582-B76C-4957-B1F6-1EDC78F8B253}" srcOrd="0" destOrd="0" presId="urn:microsoft.com/office/officeart/2008/layout/VerticalCurvedList"/>
    <dgm:cxn modelId="{68D0C2BF-E754-4D09-8031-DF350136BE0D}" type="presParOf" srcId="{24FE7582-B76C-4957-B1F6-1EDC78F8B253}" destId="{ADE8948D-9935-479F-AD37-ED6F62B864F0}" srcOrd="0" destOrd="0" presId="urn:microsoft.com/office/officeart/2008/layout/VerticalCurvedList"/>
    <dgm:cxn modelId="{5B91B5E1-A91C-42CE-B9B9-3A774AFF0580}" type="presParOf" srcId="{24FE7582-B76C-4957-B1F6-1EDC78F8B253}" destId="{754BE59E-266B-458D-94CE-0FC1AF1BE3AF}" srcOrd="1" destOrd="0" presId="urn:microsoft.com/office/officeart/2008/layout/VerticalCurvedList"/>
    <dgm:cxn modelId="{374912BF-A83B-471D-B467-5C9BEC1F2861}" type="presParOf" srcId="{24FE7582-B76C-4957-B1F6-1EDC78F8B253}" destId="{34C054C1-3601-4AE6-8F3E-C4CFF1C022DF}" srcOrd="2" destOrd="0" presId="urn:microsoft.com/office/officeart/2008/layout/VerticalCurvedList"/>
    <dgm:cxn modelId="{38AE3E86-75D3-44A1-B2DF-BFEB34D2B10E}" type="presParOf" srcId="{24FE7582-B76C-4957-B1F6-1EDC78F8B253}" destId="{3A2308FD-49ED-4257-B4D2-B3D88F30B516}" srcOrd="3" destOrd="0" presId="urn:microsoft.com/office/officeart/2008/layout/VerticalCurvedList"/>
    <dgm:cxn modelId="{08B68082-448F-4604-906D-C0ECCED607BC}" type="presParOf" srcId="{94BB94F7-AF9C-464E-A28A-F76F610E361D}" destId="{685A475E-5EE8-4B17-AFDE-6BECB55EE6C1}" srcOrd="1" destOrd="0" presId="urn:microsoft.com/office/officeart/2008/layout/VerticalCurvedList"/>
    <dgm:cxn modelId="{2268F692-2CE8-47F3-B5C9-BAC73B1A019D}" type="presParOf" srcId="{94BB94F7-AF9C-464E-A28A-F76F610E361D}" destId="{99B53F91-8133-4269-8E94-332E62DD47A2}" srcOrd="2" destOrd="0" presId="urn:microsoft.com/office/officeart/2008/layout/VerticalCurvedList"/>
    <dgm:cxn modelId="{293EEA89-7224-49E6-ADD4-7A4203F29AD4}" type="presParOf" srcId="{99B53F91-8133-4269-8E94-332E62DD47A2}" destId="{27B1C41D-476E-4266-BEA4-01148561D22F}" srcOrd="0" destOrd="0" presId="urn:microsoft.com/office/officeart/2008/layout/VerticalCurvedList"/>
    <dgm:cxn modelId="{679FB9FF-CF5B-49CE-B1D7-D653F5F9C575}" type="presParOf" srcId="{94BB94F7-AF9C-464E-A28A-F76F610E361D}" destId="{DF60765E-B655-4947-8975-1ED024FFF615}" srcOrd="3" destOrd="0" presId="urn:microsoft.com/office/officeart/2008/layout/VerticalCurvedList"/>
    <dgm:cxn modelId="{32E1F441-F802-4028-A84B-126D0317B41C}" type="presParOf" srcId="{94BB94F7-AF9C-464E-A28A-F76F610E361D}" destId="{08BDB444-F450-495B-A36D-C91DA228AF32}" srcOrd="4" destOrd="0" presId="urn:microsoft.com/office/officeart/2008/layout/VerticalCurvedList"/>
    <dgm:cxn modelId="{6B50EB98-62DF-4552-BB54-1147CE772B1B}" type="presParOf" srcId="{08BDB444-F450-495B-A36D-C91DA228AF32}" destId="{316B0D9F-24C9-45FC-AF99-49C3FB0E4021}" srcOrd="0" destOrd="0" presId="urn:microsoft.com/office/officeart/2008/layout/VerticalCurvedList"/>
    <dgm:cxn modelId="{DEC6FEDB-6CD1-4369-BAC6-0DA70A2A7AE4}" type="presParOf" srcId="{94BB94F7-AF9C-464E-A28A-F76F610E361D}" destId="{F209E016-9A58-4B08-A844-2D54717C3C90}" srcOrd="5" destOrd="0" presId="urn:microsoft.com/office/officeart/2008/layout/VerticalCurvedList"/>
    <dgm:cxn modelId="{E2087908-D399-461E-A837-8EA7AAFBAC26}" type="presParOf" srcId="{94BB94F7-AF9C-464E-A28A-F76F610E361D}" destId="{00ED2CB6-48D9-4500-91AD-89EF5EC88389}" srcOrd="6" destOrd="0" presId="urn:microsoft.com/office/officeart/2008/layout/VerticalCurvedList"/>
    <dgm:cxn modelId="{B84632FC-A1A6-4575-B6B1-9F248DE8E03D}" type="presParOf" srcId="{00ED2CB6-48D9-4500-91AD-89EF5EC88389}" destId="{3CBB3A4A-2F1F-4E82-9E47-A8D5EB0CE364}" srcOrd="0" destOrd="0" presId="urn:microsoft.com/office/officeart/2008/layout/VerticalCurvedList"/>
    <dgm:cxn modelId="{C37BD6EE-48B7-450F-9F16-E4FE8F2E8735}" type="presParOf" srcId="{94BB94F7-AF9C-464E-A28A-F76F610E361D}" destId="{DFF12E31-54CD-4A58-A073-C2DF9F7E51AE}" srcOrd="7" destOrd="0" presId="urn:microsoft.com/office/officeart/2008/layout/VerticalCurvedList"/>
    <dgm:cxn modelId="{4E9E0707-BB51-45A3-A5F3-1404183011B6}" type="presParOf" srcId="{94BB94F7-AF9C-464E-A28A-F76F610E361D}" destId="{E66032CA-1733-47DC-A086-C8AECB982A26}" srcOrd="8" destOrd="0" presId="urn:microsoft.com/office/officeart/2008/layout/VerticalCurvedList"/>
    <dgm:cxn modelId="{1322B5DB-E64A-46EA-97D6-6C903F06133D}" type="presParOf" srcId="{E66032CA-1733-47DC-A086-C8AECB982A26}" destId="{67A8E968-1EB3-4048-9366-4C51054D0E5C}" srcOrd="0" destOrd="0" presId="urn:microsoft.com/office/officeart/2008/layout/VerticalCurvedList"/>
    <dgm:cxn modelId="{E0BBEA7C-88C6-4F3E-A629-D715EE09E9EF}" type="presParOf" srcId="{94BB94F7-AF9C-464E-A28A-F76F610E361D}" destId="{980A1002-41DA-408A-8119-5C3E9A17E7F2}" srcOrd="9" destOrd="0" presId="urn:microsoft.com/office/officeart/2008/layout/VerticalCurvedList"/>
    <dgm:cxn modelId="{F7DD0E1C-5B39-4651-B56E-C142A791D77F}" type="presParOf" srcId="{94BB94F7-AF9C-464E-A28A-F76F610E361D}" destId="{467B2636-BE4E-4049-A785-63EFF46BEB3B}" srcOrd="10" destOrd="0" presId="urn:microsoft.com/office/officeart/2008/layout/VerticalCurvedList"/>
    <dgm:cxn modelId="{5F6CDD28-3138-4F59-B4A2-C5794036F9BB}" type="presParOf" srcId="{467B2636-BE4E-4049-A785-63EFF46BEB3B}" destId="{0C82D1E5-1236-44D1-AFE2-1B48D87114D4}" srcOrd="0" destOrd="0" presId="urn:microsoft.com/office/officeart/2008/layout/VerticalCurvedList"/>
    <dgm:cxn modelId="{959EBF8D-6F21-4880-BAC8-86A9B5CB9033}" type="presParOf" srcId="{94BB94F7-AF9C-464E-A28A-F76F610E361D}" destId="{A48B1796-13F7-49D9-B68F-9546F2FB55DE}" srcOrd="11" destOrd="0" presId="urn:microsoft.com/office/officeart/2008/layout/VerticalCurvedList"/>
    <dgm:cxn modelId="{E35029EA-2390-4DF8-AC1B-BCCCBCF8EA85}" type="presParOf" srcId="{94BB94F7-AF9C-464E-A28A-F76F610E361D}" destId="{821BE263-DB9F-42F1-A282-91682E30D1CF}" srcOrd="12" destOrd="0" presId="urn:microsoft.com/office/officeart/2008/layout/VerticalCurvedList"/>
    <dgm:cxn modelId="{1294D97A-871E-47AB-B0A8-4A876DD8C208}" type="presParOf" srcId="{821BE263-DB9F-42F1-A282-91682E30D1CF}" destId="{5ED7BA02-BF20-43AF-9D39-296066656338}" srcOrd="0" destOrd="0" presId="urn:microsoft.com/office/officeart/2008/layout/VerticalCurvedList"/>
    <dgm:cxn modelId="{36A83DD1-FB89-4AAA-9AA7-DEB9B9A01065}" type="presParOf" srcId="{94BB94F7-AF9C-464E-A28A-F76F610E361D}" destId="{B92AD740-78B7-4048-BCA3-C8F49BA663F3}" srcOrd="13" destOrd="0" presId="urn:microsoft.com/office/officeart/2008/layout/VerticalCurvedList"/>
    <dgm:cxn modelId="{06C3AA7C-F0CB-43C5-ACDE-1788E69AAD01}" type="presParOf" srcId="{94BB94F7-AF9C-464E-A28A-F76F610E361D}" destId="{E6611A4B-F0A5-4F0C-9D4D-13312D5589E8}" srcOrd="14" destOrd="0" presId="urn:microsoft.com/office/officeart/2008/layout/VerticalCurvedList"/>
    <dgm:cxn modelId="{81F71BE2-011D-4EF0-95D6-BE3540296C1C}" type="presParOf" srcId="{E6611A4B-F0A5-4F0C-9D4D-13312D5589E8}" destId="{F69CF186-F2DB-41A9-ABEA-F3CD7E49EB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EF68976-1DFD-4AAC-8799-1D0B04A1DA87}" type="doc">
      <dgm:prSet loTypeId="urn:microsoft.com/office/officeart/2008/layout/PictureStrips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5C6F034-2131-4708-A5DA-4A12AE5686F3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يمتلك مهارات القيادة</a:t>
          </a:r>
          <a:endParaRPr lang="en-US" sz="2400" b="1" dirty="0">
            <a:cs typeface="+mj-cs"/>
          </a:endParaRPr>
        </a:p>
      </dgm:t>
    </dgm:pt>
    <dgm:pt modelId="{4AC2EC73-2705-4ACD-A278-842490F090A5}" type="parTrans" cxnId="{08AD1B29-7288-40FE-90DD-4E7BEE9A6281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E9B4B4E7-1CF8-4308-977A-1BB01603E0CD}" type="sibTrans" cxnId="{08AD1B29-7288-40FE-90DD-4E7BEE9A6281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4678C53C-61B5-46A0-94CE-1CAA57408816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يعمل بشكل جيد تحت الضغوط</a:t>
          </a:r>
        </a:p>
      </dgm:t>
    </dgm:pt>
    <dgm:pt modelId="{2883E1BC-ADA0-40D2-A24E-7215680DCD6E}" type="parTrans" cxnId="{3DC68E13-9727-45A1-B11E-568BB3747477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1473B78E-79B2-44D3-840C-E1787EAFF7F0}" type="sibTrans" cxnId="{3DC68E13-9727-45A1-B11E-568BB3747477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672A3245-52F5-4304-9A4E-40FCA07865D4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صانع قرار جيد</a:t>
          </a:r>
        </a:p>
      </dgm:t>
    </dgm:pt>
    <dgm:pt modelId="{BF1C3476-04F9-4C25-9160-5AC95E6F75FA}" type="parTrans" cxnId="{699D1D5A-9F7D-4F88-8364-53D7355BB28E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A7752D61-27B2-4A8F-9FC0-B4EE5E0E52A4}" type="sibTrans" cxnId="{699D1D5A-9F7D-4F88-8364-53D7355BB28E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AB9A4E97-1797-4A41-A43E-3A77CBAF509C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يتفاوض بفعالية</a:t>
          </a:r>
        </a:p>
      </dgm:t>
    </dgm:pt>
    <dgm:pt modelId="{120A22EA-DAA8-4913-9D37-6CDD24EAF5FA}" type="parTrans" cxnId="{D2485F02-B173-41E5-A2A6-326D5E2A99B8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D0D7180E-2364-42E6-B77C-E575873F50BE}" type="sibTrans" cxnId="{D2485F02-B173-41E5-A2A6-326D5E2A99B8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853B32E0-356A-49B2-B8F1-34EA6D7502CA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يمتاز بالخبرة الفنية</a:t>
          </a:r>
        </a:p>
      </dgm:t>
    </dgm:pt>
    <dgm:pt modelId="{1BA1329D-6729-402D-B3A3-3488E0B74649}" type="parTrans" cxnId="{04252E30-7CE7-47EF-91E1-62D0B614C1F0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63E4D246-3FFD-42AD-A130-C080317B4D5F}" type="sibTrans" cxnId="{04252E30-7CE7-47EF-91E1-62D0B614C1F0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AEE20E5B-815F-4160-BFFE-56DA96A8351D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يراعي الجوانب الإنسانية في العمل</a:t>
          </a:r>
        </a:p>
      </dgm:t>
    </dgm:pt>
    <dgm:pt modelId="{C8A97C12-D456-41E7-97DE-6F0DF0EFDDF4}" type="parTrans" cxnId="{D83634DF-01ED-487A-BC7D-89097E2C731C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2D607BCD-9A30-42CF-8F91-4874727BBBEF}" type="sibTrans" cxnId="{D83634DF-01ED-487A-BC7D-89097E2C731C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CC64804B-9614-496C-8CC3-1ED1D6F872DD}">
      <dgm:prSet custT="1"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r>
            <a:rPr kumimoji="0" lang="ar-SA" sz="2400" b="1" i="0" u="none" strike="noStrike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يسهم في بناء مهارات الفريق.</a:t>
          </a:r>
          <a:endParaRPr kumimoji="0" lang="ar-SA" sz="2400" b="1" i="0" u="none" strike="noStrike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ajawal Medium" panose="00000600000000000000" pitchFamily="2" charset="-78"/>
            <a:ea typeface="Century Gothic" panose="020B0502020202020204" pitchFamily="34" charset="0"/>
            <a:cs typeface="+mj-cs"/>
          </a:endParaRPr>
        </a:p>
      </dgm:t>
    </dgm:pt>
    <dgm:pt modelId="{19184685-4109-4965-BF14-53E20611B508}" type="parTrans" cxnId="{C1EF383D-93AD-48D1-A6A8-D0C64687B3CA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27C6CC40-8A4D-4831-8323-EED2F7CCD5D4}" type="sibTrans" cxnId="{C1EF383D-93AD-48D1-A6A8-D0C64687B3CA}">
      <dgm:prSet/>
      <dgm:spPr/>
      <dgm:t>
        <a:bodyPr/>
        <a:lstStyle/>
        <a:p>
          <a:pPr algn="ctr">
            <a:lnSpc>
              <a:spcPct val="100000"/>
            </a:lnSpc>
            <a:spcBef>
              <a:spcPts val="600"/>
            </a:spcBef>
          </a:pPr>
          <a:endParaRPr lang="en-US" sz="2400" b="1">
            <a:cs typeface="+mj-cs"/>
          </a:endParaRPr>
        </a:p>
      </dgm:t>
    </dgm:pt>
    <dgm:pt modelId="{8AA310F0-4956-4DD7-942B-34A1320C7FC3}" type="pres">
      <dgm:prSet presAssocID="{FEF68976-1DFD-4AAC-8799-1D0B04A1DA87}" presName="Name0" presStyleCnt="0">
        <dgm:presLayoutVars>
          <dgm:dir/>
          <dgm:resizeHandles val="exact"/>
        </dgm:presLayoutVars>
      </dgm:prSet>
      <dgm:spPr/>
    </dgm:pt>
    <dgm:pt modelId="{47A32C75-D26E-4E34-8A80-294E19A6DF58}" type="pres">
      <dgm:prSet presAssocID="{45C6F034-2131-4708-A5DA-4A12AE5686F3}" presName="composite" presStyleCnt="0"/>
      <dgm:spPr/>
    </dgm:pt>
    <dgm:pt modelId="{EBB7C5F5-9FF7-4B55-8C89-178DF5E60501}" type="pres">
      <dgm:prSet presAssocID="{45C6F034-2131-4708-A5DA-4A12AE5686F3}" presName="rect1" presStyleLbl="trAlignAcc1" presStyleIdx="0" presStyleCnt="7">
        <dgm:presLayoutVars>
          <dgm:bulletEnabled val="1"/>
        </dgm:presLayoutVars>
      </dgm:prSet>
      <dgm:spPr/>
    </dgm:pt>
    <dgm:pt modelId="{FA8CEC29-3AF4-41F6-9F71-1258CB56D052}" type="pres">
      <dgm:prSet presAssocID="{45C6F034-2131-4708-A5DA-4A12AE5686F3}" presName="rect2" presStyleLbl="fgImgPlace1" presStyleIdx="0" presStyleCnt="7"/>
      <dgm:spPr/>
    </dgm:pt>
    <dgm:pt modelId="{CA891B0F-6877-4465-96D7-F082BB5D9EB3}" type="pres">
      <dgm:prSet presAssocID="{E9B4B4E7-1CF8-4308-977A-1BB01603E0CD}" presName="sibTrans" presStyleCnt="0"/>
      <dgm:spPr/>
    </dgm:pt>
    <dgm:pt modelId="{75C61D97-897D-4886-9C88-22D19C52284F}" type="pres">
      <dgm:prSet presAssocID="{4678C53C-61B5-46A0-94CE-1CAA57408816}" presName="composite" presStyleCnt="0"/>
      <dgm:spPr/>
    </dgm:pt>
    <dgm:pt modelId="{D81ECE47-D0CE-43BC-ACA6-262D90F15A59}" type="pres">
      <dgm:prSet presAssocID="{4678C53C-61B5-46A0-94CE-1CAA57408816}" presName="rect1" presStyleLbl="trAlignAcc1" presStyleIdx="1" presStyleCnt="7">
        <dgm:presLayoutVars>
          <dgm:bulletEnabled val="1"/>
        </dgm:presLayoutVars>
      </dgm:prSet>
      <dgm:spPr/>
    </dgm:pt>
    <dgm:pt modelId="{340F1BC8-DE03-4755-8718-0A7054830A21}" type="pres">
      <dgm:prSet presAssocID="{4678C53C-61B5-46A0-94CE-1CAA57408816}" presName="rect2" presStyleLbl="fgImgPlace1" presStyleIdx="1" presStyleCnt="7"/>
      <dgm:spPr/>
    </dgm:pt>
    <dgm:pt modelId="{CCEC28A9-F55F-4F21-A225-7600B9BAB71F}" type="pres">
      <dgm:prSet presAssocID="{1473B78E-79B2-44D3-840C-E1787EAFF7F0}" presName="sibTrans" presStyleCnt="0"/>
      <dgm:spPr/>
    </dgm:pt>
    <dgm:pt modelId="{9922A544-919C-4DF5-956F-B9120FB0DD84}" type="pres">
      <dgm:prSet presAssocID="{672A3245-52F5-4304-9A4E-40FCA07865D4}" presName="composite" presStyleCnt="0"/>
      <dgm:spPr/>
    </dgm:pt>
    <dgm:pt modelId="{A280BAEE-19B7-4263-9E5E-75DFE7FEC4CB}" type="pres">
      <dgm:prSet presAssocID="{672A3245-52F5-4304-9A4E-40FCA07865D4}" presName="rect1" presStyleLbl="trAlignAcc1" presStyleIdx="2" presStyleCnt="7">
        <dgm:presLayoutVars>
          <dgm:bulletEnabled val="1"/>
        </dgm:presLayoutVars>
      </dgm:prSet>
      <dgm:spPr/>
    </dgm:pt>
    <dgm:pt modelId="{5D430E1C-EE2A-4ADF-BE50-C38C7EB8B000}" type="pres">
      <dgm:prSet presAssocID="{672A3245-52F5-4304-9A4E-40FCA07865D4}" presName="rect2" presStyleLbl="fgImgPlace1" presStyleIdx="2" presStyleCnt="7"/>
      <dgm:spPr/>
    </dgm:pt>
    <dgm:pt modelId="{20EE4606-254D-4DFB-8514-53D8FE8DC435}" type="pres">
      <dgm:prSet presAssocID="{A7752D61-27B2-4A8F-9FC0-B4EE5E0E52A4}" presName="sibTrans" presStyleCnt="0"/>
      <dgm:spPr/>
    </dgm:pt>
    <dgm:pt modelId="{3E80DC75-CBA2-4126-A988-195B67D48960}" type="pres">
      <dgm:prSet presAssocID="{AB9A4E97-1797-4A41-A43E-3A77CBAF509C}" presName="composite" presStyleCnt="0"/>
      <dgm:spPr/>
    </dgm:pt>
    <dgm:pt modelId="{DCB33243-FA1E-49EB-AA60-8D21D835E5A2}" type="pres">
      <dgm:prSet presAssocID="{AB9A4E97-1797-4A41-A43E-3A77CBAF509C}" presName="rect1" presStyleLbl="trAlignAcc1" presStyleIdx="3" presStyleCnt="7">
        <dgm:presLayoutVars>
          <dgm:bulletEnabled val="1"/>
        </dgm:presLayoutVars>
      </dgm:prSet>
      <dgm:spPr/>
    </dgm:pt>
    <dgm:pt modelId="{A4CD4444-B7E4-4F9B-A8E1-6F5BACAC5D66}" type="pres">
      <dgm:prSet presAssocID="{AB9A4E97-1797-4A41-A43E-3A77CBAF509C}" presName="rect2" presStyleLbl="fgImgPlace1" presStyleIdx="3" presStyleCnt="7"/>
      <dgm:spPr/>
    </dgm:pt>
    <dgm:pt modelId="{CA439BAD-31D1-4685-983D-E92987A9A38F}" type="pres">
      <dgm:prSet presAssocID="{D0D7180E-2364-42E6-B77C-E575873F50BE}" presName="sibTrans" presStyleCnt="0"/>
      <dgm:spPr/>
    </dgm:pt>
    <dgm:pt modelId="{FC42D5F1-61AC-4372-8F9F-A27508963C00}" type="pres">
      <dgm:prSet presAssocID="{853B32E0-356A-49B2-B8F1-34EA6D7502CA}" presName="composite" presStyleCnt="0"/>
      <dgm:spPr/>
    </dgm:pt>
    <dgm:pt modelId="{CD6F0851-4141-43BF-9AA2-0DD7CE2E15F7}" type="pres">
      <dgm:prSet presAssocID="{853B32E0-356A-49B2-B8F1-34EA6D7502CA}" presName="rect1" presStyleLbl="trAlignAcc1" presStyleIdx="4" presStyleCnt="7">
        <dgm:presLayoutVars>
          <dgm:bulletEnabled val="1"/>
        </dgm:presLayoutVars>
      </dgm:prSet>
      <dgm:spPr/>
    </dgm:pt>
    <dgm:pt modelId="{D698F101-B8CC-47AB-B4C9-730B94A1699A}" type="pres">
      <dgm:prSet presAssocID="{853B32E0-356A-49B2-B8F1-34EA6D7502CA}" presName="rect2" presStyleLbl="fgImgPlace1" presStyleIdx="4" presStyleCnt="7"/>
      <dgm:spPr/>
    </dgm:pt>
    <dgm:pt modelId="{6991DDD1-CA8E-4DCD-9A1F-2985F0BD47E7}" type="pres">
      <dgm:prSet presAssocID="{63E4D246-3FFD-42AD-A130-C080317B4D5F}" presName="sibTrans" presStyleCnt="0"/>
      <dgm:spPr/>
    </dgm:pt>
    <dgm:pt modelId="{F10C77D5-C4ED-47D8-B0C5-896097DBB2B0}" type="pres">
      <dgm:prSet presAssocID="{AEE20E5B-815F-4160-BFFE-56DA96A8351D}" presName="composite" presStyleCnt="0"/>
      <dgm:spPr/>
    </dgm:pt>
    <dgm:pt modelId="{7CA15168-D2D6-4729-9842-F04E02B80308}" type="pres">
      <dgm:prSet presAssocID="{AEE20E5B-815F-4160-BFFE-56DA96A8351D}" presName="rect1" presStyleLbl="trAlignAcc1" presStyleIdx="5" presStyleCnt="7">
        <dgm:presLayoutVars>
          <dgm:bulletEnabled val="1"/>
        </dgm:presLayoutVars>
      </dgm:prSet>
      <dgm:spPr/>
    </dgm:pt>
    <dgm:pt modelId="{C5F72941-113D-4C6D-8144-8553146950CA}" type="pres">
      <dgm:prSet presAssocID="{AEE20E5B-815F-4160-BFFE-56DA96A8351D}" presName="rect2" presStyleLbl="fgImgPlace1" presStyleIdx="5" presStyleCnt="7"/>
      <dgm:spPr/>
    </dgm:pt>
    <dgm:pt modelId="{B11ECBC1-ED37-4993-AAE6-F913CCD52414}" type="pres">
      <dgm:prSet presAssocID="{2D607BCD-9A30-42CF-8F91-4874727BBBEF}" presName="sibTrans" presStyleCnt="0"/>
      <dgm:spPr/>
    </dgm:pt>
    <dgm:pt modelId="{FBD03E9C-3E83-41DA-B26E-9A22A5DC142D}" type="pres">
      <dgm:prSet presAssocID="{CC64804B-9614-496C-8CC3-1ED1D6F872DD}" presName="composite" presStyleCnt="0"/>
      <dgm:spPr/>
    </dgm:pt>
    <dgm:pt modelId="{54A45F97-4FFE-4E47-9816-3ED19CA9FA13}" type="pres">
      <dgm:prSet presAssocID="{CC64804B-9614-496C-8CC3-1ED1D6F872DD}" presName="rect1" presStyleLbl="trAlignAcc1" presStyleIdx="6" presStyleCnt="7">
        <dgm:presLayoutVars>
          <dgm:bulletEnabled val="1"/>
        </dgm:presLayoutVars>
      </dgm:prSet>
      <dgm:spPr/>
    </dgm:pt>
    <dgm:pt modelId="{824C6B32-BCD9-461D-891C-7A537AE89BB8}" type="pres">
      <dgm:prSet presAssocID="{CC64804B-9614-496C-8CC3-1ED1D6F872DD}" presName="rect2" presStyleLbl="fgImgPlace1" presStyleIdx="6" presStyleCnt="7"/>
      <dgm:spPr/>
    </dgm:pt>
  </dgm:ptLst>
  <dgm:cxnLst>
    <dgm:cxn modelId="{D2485F02-B173-41E5-A2A6-326D5E2A99B8}" srcId="{FEF68976-1DFD-4AAC-8799-1D0B04A1DA87}" destId="{AB9A4E97-1797-4A41-A43E-3A77CBAF509C}" srcOrd="3" destOrd="0" parTransId="{120A22EA-DAA8-4913-9D37-6CDD24EAF5FA}" sibTransId="{D0D7180E-2364-42E6-B77C-E575873F50BE}"/>
    <dgm:cxn modelId="{3DC68E13-9727-45A1-B11E-568BB3747477}" srcId="{FEF68976-1DFD-4AAC-8799-1D0B04A1DA87}" destId="{4678C53C-61B5-46A0-94CE-1CAA57408816}" srcOrd="1" destOrd="0" parTransId="{2883E1BC-ADA0-40D2-A24E-7215680DCD6E}" sibTransId="{1473B78E-79B2-44D3-840C-E1787EAFF7F0}"/>
    <dgm:cxn modelId="{08AD1B29-7288-40FE-90DD-4E7BEE9A6281}" srcId="{FEF68976-1DFD-4AAC-8799-1D0B04A1DA87}" destId="{45C6F034-2131-4708-A5DA-4A12AE5686F3}" srcOrd="0" destOrd="0" parTransId="{4AC2EC73-2705-4ACD-A278-842490F090A5}" sibTransId="{E9B4B4E7-1CF8-4308-977A-1BB01603E0CD}"/>
    <dgm:cxn modelId="{04252E30-7CE7-47EF-91E1-62D0B614C1F0}" srcId="{FEF68976-1DFD-4AAC-8799-1D0B04A1DA87}" destId="{853B32E0-356A-49B2-B8F1-34EA6D7502CA}" srcOrd="4" destOrd="0" parTransId="{1BA1329D-6729-402D-B3A3-3488E0B74649}" sibTransId="{63E4D246-3FFD-42AD-A130-C080317B4D5F}"/>
    <dgm:cxn modelId="{C1EF383D-93AD-48D1-A6A8-D0C64687B3CA}" srcId="{FEF68976-1DFD-4AAC-8799-1D0B04A1DA87}" destId="{CC64804B-9614-496C-8CC3-1ED1D6F872DD}" srcOrd="6" destOrd="0" parTransId="{19184685-4109-4965-BF14-53E20611B508}" sibTransId="{27C6CC40-8A4D-4831-8323-EED2F7CCD5D4}"/>
    <dgm:cxn modelId="{916F5144-E28D-45A2-8396-A4299947E1B4}" type="presOf" srcId="{CC64804B-9614-496C-8CC3-1ED1D6F872DD}" destId="{54A45F97-4FFE-4E47-9816-3ED19CA9FA13}" srcOrd="0" destOrd="0" presId="urn:microsoft.com/office/officeart/2008/layout/PictureStrips"/>
    <dgm:cxn modelId="{3A760D56-6723-42E0-9239-8EBF983E760D}" type="presOf" srcId="{853B32E0-356A-49B2-B8F1-34EA6D7502CA}" destId="{CD6F0851-4141-43BF-9AA2-0DD7CE2E15F7}" srcOrd="0" destOrd="0" presId="urn:microsoft.com/office/officeart/2008/layout/PictureStrips"/>
    <dgm:cxn modelId="{699D1D5A-9F7D-4F88-8364-53D7355BB28E}" srcId="{FEF68976-1DFD-4AAC-8799-1D0B04A1DA87}" destId="{672A3245-52F5-4304-9A4E-40FCA07865D4}" srcOrd="2" destOrd="0" parTransId="{BF1C3476-04F9-4C25-9160-5AC95E6F75FA}" sibTransId="{A7752D61-27B2-4A8F-9FC0-B4EE5E0E52A4}"/>
    <dgm:cxn modelId="{963CBA7B-E9EE-40C8-AB9F-80F23F09F178}" type="presOf" srcId="{672A3245-52F5-4304-9A4E-40FCA07865D4}" destId="{A280BAEE-19B7-4263-9E5E-75DFE7FEC4CB}" srcOrd="0" destOrd="0" presId="urn:microsoft.com/office/officeart/2008/layout/PictureStrips"/>
    <dgm:cxn modelId="{9DAEDE8A-6467-4141-9796-D55DC6DF6CF7}" type="presOf" srcId="{AB9A4E97-1797-4A41-A43E-3A77CBAF509C}" destId="{DCB33243-FA1E-49EB-AA60-8D21D835E5A2}" srcOrd="0" destOrd="0" presId="urn:microsoft.com/office/officeart/2008/layout/PictureStrips"/>
    <dgm:cxn modelId="{24ECB2CF-500D-4D49-A37F-1EB1BE5DA116}" type="presOf" srcId="{FEF68976-1DFD-4AAC-8799-1D0B04A1DA87}" destId="{8AA310F0-4956-4DD7-942B-34A1320C7FC3}" srcOrd="0" destOrd="0" presId="urn:microsoft.com/office/officeart/2008/layout/PictureStrips"/>
    <dgm:cxn modelId="{99A76ADD-C29B-4BC0-9F9C-A472CB593392}" type="presOf" srcId="{AEE20E5B-815F-4160-BFFE-56DA96A8351D}" destId="{7CA15168-D2D6-4729-9842-F04E02B80308}" srcOrd="0" destOrd="0" presId="urn:microsoft.com/office/officeart/2008/layout/PictureStrips"/>
    <dgm:cxn modelId="{D83634DF-01ED-487A-BC7D-89097E2C731C}" srcId="{FEF68976-1DFD-4AAC-8799-1D0B04A1DA87}" destId="{AEE20E5B-815F-4160-BFFE-56DA96A8351D}" srcOrd="5" destOrd="0" parTransId="{C8A97C12-D456-41E7-97DE-6F0DF0EFDDF4}" sibTransId="{2D607BCD-9A30-42CF-8F91-4874727BBBEF}"/>
    <dgm:cxn modelId="{1328EAE7-FBE0-42A2-9E42-D5AD8464A9AE}" type="presOf" srcId="{4678C53C-61B5-46A0-94CE-1CAA57408816}" destId="{D81ECE47-D0CE-43BC-ACA6-262D90F15A59}" srcOrd="0" destOrd="0" presId="urn:microsoft.com/office/officeart/2008/layout/PictureStrips"/>
    <dgm:cxn modelId="{841C87FC-ACFB-4501-8A9C-03BEBB631D6E}" type="presOf" srcId="{45C6F034-2131-4708-A5DA-4A12AE5686F3}" destId="{EBB7C5F5-9FF7-4B55-8C89-178DF5E60501}" srcOrd="0" destOrd="0" presId="urn:microsoft.com/office/officeart/2008/layout/PictureStrips"/>
    <dgm:cxn modelId="{02B39F9F-1756-4E73-88C4-4539714345B2}" type="presParOf" srcId="{8AA310F0-4956-4DD7-942B-34A1320C7FC3}" destId="{47A32C75-D26E-4E34-8A80-294E19A6DF58}" srcOrd="0" destOrd="0" presId="urn:microsoft.com/office/officeart/2008/layout/PictureStrips"/>
    <dgm:cxn modelId="{BD0A3BEB-14C6-474D-A363-6B85E3A496F8}" type="presParOf" srcId="{47A32C75-D26E-4E34-8A80-294E19A6DF58}" destId="{EBB7C5F5-9FF7-4B55-8C89-178DF5E60501}" srcOrd="0" destOrd="0" presId="urn:microsoft.com/office/officeart/2008/layout/PictureStrips"/>
    <dgm:cxn modelId="{61E89175-2682-4F95-B4D1-2FE9885AA4F9}" type="presParOf" srcId="{47A32C75-D26E-4E34-8A80-294E19A6DF58}" destId="{FA8CEC29-3AF4-41F6-9F71-1258CB56D052}" srcOrd="1" destOrd="0" presId="urn:microsoft.com/office/officeart/2008/layout/PictureStrips"/>
    <dgm:cxn modelId="{AE44B1EA-8491-4636-9057-D34F833BFC2A}" type="presParOf" srcId="{8AA310F0-4956-4DD7-942B-34A1320C7FC3}" destId="{CA891B0F-6877-4465-96D7-F082BB5D9EB3}" srcOrd="1" destOrd="0" presId="urn:microsoft.com/office/officeart/2008/layout/PictureStrips"/>
    <dgm:cxn modelId="{DF8F6854-B3E7-46CD-9982-F205303E9129}" type="presParOf" srcId="{8AA310F0-4956-4DD7-942B-34A1320C7FC3}" destId="{75C61D97-897D-4886-9C88-22D19C52284F}" srcOrd="2" destOrd="0" presId="urn:microsoft.com/office/officeart/2008/layout/PictureStrips"/>
    <dgm:cxn modelId="{00887D97-7246-4665-A68E-FA3F4E566F10}" type="presParOf" srcId="{75C61D97-897D-4886-9C88-22D19C52284F}" destId="{D81ECE47-D0CE-43BC-ACA6-262D90F15A59}" srcOrd="0" destOrd="0" presId="urn:microsoft.com/office/officeart/2008/layout/PictureStrips"/>
    <dgm:cxn modelId="{51B7FC32-A2C1-4631-821C-7FC5950C8B5E}" type="presParOf" srcId="{75C61D97-897D-4886-9C88-22D19C52284F}" destId="{340F1BC8-DE03-4755-8718-0A7054830A21}" srcOrd="1" destOrd="0" presId="urn:microsoft.com/office/officeart/2008/layout/PictureStrips"/>
    <dgm:cxn modelId="{7978D9B1-EEDC-4EE7-BB85-FBD702FD8C80}" type="presParOf" srcId="{8AA310F0-4956-4DD7-942B-34A1320C7FC3}" destId="{CCEC28A9-F55F-4F21-A225-7600B9BAB71F}" srcOrd="3" destOrd="0" presId="urn:microsoft.com/office/officeart/2008/layout/PictureStrips"/>
    <dgm:cxn modelId="{B176F64D-961E-472D-8039-68D0CF27C0FB}" type="presParOf" srcId="{8AA310F0-4956-4DD7-942B-34A1320C7FC3}" destId="{9922A544-919C-4DF5-956F-B9120FB0DD84}" srcOrd="4" destOrd="0" presId="urn:microsoft.com/office/officeart/2008/layout/PictureStrips"/>
    <dgm:cxn modelId="{46BD3BD3-7274-40C8-A9E3-16F1227A3B66}" type="presParOf" srcId="{9922A544-919C-4DF5-956F-B9120FB0DD84}" destId="{A280BAEE-19B7-4263-9E5E-75DFE7FEC4CB}" srcOrd="0" destOrd="0" presId="urn:microsoft.com/office/officeart/2008/layout/PictureStrips"/>
    <dgm:cxn modelId="{E1383F5B-D733-4A0D-8988-60049E91CFCE}" type="presParOf" srcId="{9922A544-919C-4DF5-956F-B9120FB0DD84}" destId="{5D430E1C-EE2A-4ADF-BE50-C38C7EB8B000}" srcOrd="1" destOrd="0" presId="urn:microsoft.com/office/officeart/2008/layout/PictureStrips"/>
    <dgm:cxn modelId="{03F0A18B-BDA3-4974-B5B7-2E1A71627D16}" type="presParOf" srcId="{8AA310F0-4956-4DD7-942B-34A1320C7FC3}" destId="{20EE4606-254D-4DFB-8514-53D8FE8DC435}" srcOrd="5" destOrd="0" presId="urn:microsoft.com/office/officeart/2008/layout/PictureStrips"/>
    <dgm:cxn modelId="{8A165B17-3814-4FB6-834B-26A9CA4BB5D7}" type="presParOf" srcId="{8AA310F0-4956-4DD7-942B-34A1320C7FC3}" destId="{3E80DC75-CBA2-4126-A988-195B67D48960}" srcOrd="6" destOrd="0" presId="urn:microsoft.com/office/officeart/2008/layout/PictureStrips"/>
    <dgm:cxn modelId="{BB0CE357-D1F2-4D67-B672-FDDF7015572E}" type="presParOf" srcId="{3E80DC75-CBA2-4126-A988-195B67D48960}" destId="{DCB33243-FA1E-49EB-AA60-8D21D835E5A2}" srcOrd="0" destOrd="0" presId="urn:microsoft.com/office/officeart/2008/layout/PictureStrips"/>
    <dgm:cxn modelId="{C5EA8AAA-DAA2-46C4-BDF1-C85E0DBAF3B9}" type="presParOf" srcId="{3E80DC75-CBA2-4126-A988-195B67D48960}" destId="{A4CD4444-B7E4-4F9B-A8E1-6F5BACAC5D66}" srcOrd="1" destOrd="0" presId="urn:microsoft.com/office/officeart/2008/layout/PictureStrips"/>
    <dgm:cxn modelId="{9281DBDA-EC94-4B06-AC94-B013FBB88BA4}" type="presParOf" srcId="{8AA310F0-4956-4DD7-942B-34A1320C7FC3}" destId="{CA439BAD-31D1-4685-983D-E92987A9A38F}" srcOrd="7" destOrd="0" presId="urn:microsoft.com/office/officeart/2008/layout/PictureStrips"/>
    <dgm:cxn modelId="{99830BD2-8811-4FC3-B6DB-0E3DF48914FA}" type="presParOf" srcId="{8AA310F0-4956-4DD7-942B-34A1320C7FC3}" destId="{FC42D5F1-61AC-4372-8F9F-A27508963C00}" srcOrd="8" destOrd="0" presId="urn:microsoft.com/office/officeart/2008/layout/PictureStrips"/>
    <dgm:cxn modelId="{546EBFAC-1050-4612-A765-2F08CF9756C2}" type="presParOf" srcId="{FC42D5F1-61AC-4372-8F9F-A27508963C00}" destId="{CD6F0851-4141-43BF-9AA2-0DD7CE2E15F7}" srcOrd="0" destOrd="0" presId="urn:microsoft.com/office/officeart/2008/layout/PictureStrips"/>
    <dgm:cxn modelId="{8229F4D6-2002-4294-A972-D9A3613FABA7}" type="presParOf" srcId="{FC42D5F1-61AC-4372-8F9F-A27508963C00}" destId="{D698F101-B8CC-47AB-B4C9-730B94A1699A}" srcOrd="1" destOrd="0" presId="urn:microsoft.com/office/officeart/2008/layout/PictureStrips"/>
    <dgm:cxn modelId="{2E3AA744-2CB0-49CF-A41E-65EFC88C6ECA}" type="presParOf" srcId="{8AA310F0-4956-4DD7-942B-34A1320C7FC3}" destId="{6991DDD1-CA8E-4DCD-9A1F-2985F0BD47E7}" srcOrd="9" destOrd="0" presId="urn:microsoft.com/office/officeart/2008/layout/PictureStrips"/>
    <dgm:cxn modelId="{C48E95A5-C7B0-4161-BDA5-732B4988F6F7}" type="presParOf" srcId="{8AA310F0-4956-4DD7-942B-34A1320C7FC3}" destId="{F10C77D5-C4ED-47D8-B0C5-896097DBB2B0}" srcOrd="10" destOrd="0" presId="urn:microsoft.com/office/officeart/2008/layout/PictureStrips"/>
    <dgm:cxn modelId="{54D417FA-3A44-4AB8-8CBF-3EF02DD5AF5A}" type="presParOf" srcId="{F10C77D5-C4ED-47D8-B0C5-896097DBB2B0}" destId="{7CA15168-D2D6-4729-9842-F04E02B80308}" srcOrd="0" destOrd="0" presId="urn:microsoft.com/office/officeart/2008/layout/PictureStrips"/>
    <dgm:cxn modelId="{B3D91E1E-2878-4C73-90B6-57C6C93E7DD1}" type="presParOf" srcId="{F10C77D5-C4ED-47D8-B0C5-896097DBB2B0}" destId="{C5F72941-113D-4C6D-8144-8553146950CA}" srcOrd="1" destOrd="0" presId="urn:microsoft.com/office/officeart/2008/layout/PictureStrips"/>
    <dgm:cxn modelId="{AD3455DA-B648-48AE-83E0-51587E9FEEA1}" type="presParOf" srcId="{8AA310F0-4956-4DD7-942B-34A1320C7FC3}" destId="{B11ECBC1-ED37-4993-AAE6-F913CCD52414}" srcOrd="11" destOrd="0" presId="urn:microsoft.com/office/officeart/2008/layout/PictureStrips"/>
    <dgm:cxn modelId="{528C223E-A6A0-4D18-86DB-437BEEF71B96}" type="presParOf" srcId="{8AA310F0-4956-4DD7-942B-34A1320C7FC3}" destId="{FBD03E9C-3E83-41DA-B26E-9A22A5DC142D}" srcOrd="12" destOrd="0" presId="urn:microsoft.com/office/officeart/2008/layout/PictureStrips"/>
    <dgm:cxn modelId="{A289DBD8-4F66-49E1-9DBE-47E08CB252EA}" type="presParOf" srcId="{FBD03E9C-3E83-41DA-B26E-9A22A5DC142D}" destId="{54A45F97-4FFE-4E47-9816-3ED19CA9FA13}" srcOrd="0" destOrd="0" presId="urn:microsoft.com/office/officeart/2008/layout/PictureStrips"/>
    <dgm:cxn modelId="{08EA4711-E93D-4ACE-A4E2-8CE95D624071}" type="presParOf" srcId="{FBD03E9C-3E83-41DA-B26E-9A22A5DC142D}" destId="{824C6B32-BCD9-461D-891C-7A537AE89BB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76AF2-5A8A-488A-97A1-4E3AA9A0546D}">
      <dsp:nvSpPr>
        <dsp:cNvPr id="0" name=""/>
        <dsp:cNvSpPr/>
      </dsp:nvSpPr>
      <dsp:spPr>
        <a:xfrm>
          <a:off x="1241926" y="348"/>
          <a:ext cx="5739013" cy="81445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solidFill>
                <a:schemeClr val="tx1"/>
              </a:solidFill>
            </a:rPr>
            <a:t>الدرس الأول: أساسيات تخطيط المشروعات</a:t>
          </a:r>
          <a:endParaRPr lang="ar-SA" sz="2800" b="1" kern="1200" dirty="0">
            <a:solidFill>
              <a:schemeClr val="tx1"/>
            </a:solidFill>
          </a:endParaRPr>
        </a:p>
      </dsp:txBody>
      <dsp:txXfrm>
        <a:off x="1241926" y="348"/>
        <a:ext cx="5535398" cy="814459"/>
      </dsp:txXfrm>
    </dsp:sp>
    <dsp:sp modelId="{492E3CA5-EEAB-4F85-8F13-E1AEBAE4C1B3}">
      <dsp:nvSpPr>
        <dsp:cNvPr id="0" name=""/>
        <dsp:cNvSpPr/>
      </dsp:nvSpPr>
      <dsp:spPr>
        <a:xfrm>
          <a:off x="6573709" y="348"/>
          <a:ext cx="814459" cy="814459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7AB2F-FB16-4CDB-A7CD-80D94BD1B5FE}">
      <dsp:nvSpPr>
        <dsp:cNvPr id="0" name=""/>
        <dsp:cNvSpPr/>
      </dsp:nvSpPr>
      <dsp:spPr>
        <a:xfrm>
          <a:off x="1241926" y="1018423"/>
          <a:ext cx="5739013" cy="814459"/>
        </a:xfrm>
        <a:prstGeom prst="homePlat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solidFill>
                <a:schemeClr val="tx1"/>
              </a:solidFill>
            </a:rPr>
            <a:t>الدرس الثاني: بناء وأتمتة خطة المشروع</a:t>
          </a:r>
          <a:endParaRPr lang="ar-SA" sz="2800" b="1" kern="1200" dirty="0">
            <a:solidFill>
              <a:schemeClr val="tx1"/>
            </a:solidFill>
          </a:endParaRPr>
        </a:p>
      </dsp:txBody>
      <dsp:txXfrm>
        <a:off x="1241926" y="1018423"/>
        <a:ext cx="5535398" cy="814459"/>
      </dsp:txXfrm>
    </dsp:sp>
    <dsp:sp modelId="{25D56C8C-2B87-4FA0-B3B7-46252D2B22BC}">
      <dsp:nvSpPr>
        <dsp:cNvPr id="0" name=""/>
        <dsp:cNvSpPr/>
      </dsp:nvSpPr>
      <dsp:spPr>
        <a:xfrm>
          <a:off x="6573709" y="1018423"/>
          <a:ext cx="814459" cy="814459"/>
        </a:xfrm>
        <a:prstGeom prst="ellipse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DC712-9414-4A31-9B77-61A4EEBE68F2}">
      <dsp:nvSpPr>
        <dsp:cNvPr id="0" name=""/>
        <dsp:cNvSpPr/>
      </dsp:nvSpPr>
      <dsp:spPr>
        <a:xfrm>
          <a:off x="1241926" y="2036497"/>
          <a:ext cx="5739013" cy="814459"/>
        </a:xfrm>
        <a:prstGeom prst="homePlat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</a:rPr>
            <a:t>الدرس الثالث: إدارة المهام</a:t>
          </a:r>
        </a:p>
      </dsp:txBody>
      <dsp:txXfrm>
        <a:off x="1241926" y="2036497"/>
        <a:ext cx="5535398" cy="814459"/>
      </dsp:txXfrm>
    </dsp:sp>
    <dsp:sp modelId="{778B4CB3-7B3E-4903-A220-429274394D15}">
      <dsp:nvSpPr>
        <dsp:cNvPr id="0" name=""/>
        <dsp:cNvSpPr/>
      </dsp:nvSpPr>
      <dsp:spPr>
        <a:xfrm>
          <a:off x="6573709" y="2036497"/>
          <a:ext cx="814459" cy="814459"/>
        </a:xfrm>
        <a:prstGeom prst="ellipse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622CB-7C8E-4661-8D7F-86B7CC6D2A9A}">
      <dsp:nvSpPr>
        <dsp:cNvPr id="0" name=""/>
        <dsp:cNvSpPr/>
      </dsp:nvSpPr>
      <dsp:spPr>
        <a:xfrm>
          <a:off x="199515" y="238833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توظيف فريق عمل المشروع</a:t>
          </a:r>
          <a:endParaRPr lang="en-US" sz="2400" b="1" kern="1200" dirty="0">
            <a:cs typeface="+mj-cs"/>
          </a:endParaRPr>
        </a:p>
      </dsp:txBody>
      <dsp:txXfrm>
        <a:off x="199515" y="238833"/>
        <a:ext cx="3595245" cy="1123514"/>
      </dsp:txXfrm>
    </dsp:sp>
    <dsp:sp modelId="{17006E62-4650-45B6-AB92-8CA4CDED6082}">
      <dsp:nvSpPr>
        <dsp:cNvPr id="0" name=""/>
        <dsp:cNvSpPr/>
      </dsp:nvSpPr>
      <dsp:spPr>
        <a:xfrm>
          <a:off x="49713" y="76547"/>
          <a:ext cx="786460" cy="1179690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E379BA-8A60-428B-9C6D-3901B20EB605}">
      <dsp:nvSpPr>
        <dsp:cNvPr id="0" name=""/>
        <dsp:cNvSpPr/>
      </dsp:nvSpPr>
      <dsp:spPr>
        <a:xfrm>
          <a:off x="4149611" y="238833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قيادة وإدارة فريق المشروع</a:t>
          </a:r>
          <a:endParaRPr lang="en-US" sz="2400" b="1" kern="1200" dirty="0">
            <a:cs typeface="+mj-cs"/>
          </a:endParaRPr>
        </a:p>
      </dsp:txBody>
      <dsp:txXfrm>
        <a:off x="4149611" y="238833"/>
        <a:ext cx="3595245" cy="1123514"/>
      </dsp:txXfrm>
    </dsp:sp>
    <dsp:sp modelId="{DCD238EB-0C07-41BF-A182-5BD894CA8A20}">
      <dsp:nvSpPr>
        <dsp:cNvPr id="0" name=""/>
        <dsp:cNvSpPr/>
      </dsp:nvSpPr>
      <dsp:spPr>
        <a:xfrm>
          <a:off x="3999809" y="76547"/>
          <a:ext cx="786460" cy="1179690"/>
        </a:xfrm>
        <a:prstGeom prst="rect">
          <a:avLst/>
        </a:prstGeom>
        <a:solidFill>
          <a:schemeClr val="accent3">
            <a:tint val="50000"/>
            <a:hueOff val="2150440"/>
            <a:satOff val="-2822"/>
            <a:lumOff val="-2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6A6FCA-09BB-48FE-B293-C56AEC2A698E}">
      <dsp:nvSpPr>
        <dsp:cNvPr id="0" name=""/>
        <dsp:cNvSpPr/>
      </dsp:nvSpPr>
      <dsp:spPr>
        <a:xfrm>
          <a:off x="199515" y="1653213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تعيين المهام لأعضاء فريق المشروع</a:t>
          </a:r>
          <a:endParaRPr lang="en-US" sz="2400" b="1" kern="1200" dirty="0">
            <a:cs typeface="+mj-cs"/>
          </a:endParaRPr>
        </a:p>
      </dsp:txBody>
      <dsp:txXfrm>
        <a:off x="199515" y="1653213"/>
        <a:ext cx="3595245" cy="1123514"/>
      </dsp:txXfrm>
    </dsp:sp>
    <dsp:sp modelId="{DF2061F4-CAAA-47A1-AA33-F3936518AC11}">
      <dsp:nvSpPr>
        <dsp:cNvPr id="0" name=""/>
        <dsp:cNvSpPr/>
      </dsp:nvSpPr>
      <dsp:spPr>
        <a:xfrm>
          <a:off x="49713" y="1490927"/>
          <a:ext cx="786460" cy="1179690"/>
        </a:xfrm>
        <a:prstGeom prst="rect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6C3F49-4AC2-418D-8F52-3762A9C7A0AF}">
      <dsp:nvSpPr>
        <dsp:cNvPr id="0" name=""/>
        <dsp:cNvSpPr/>
      </dsp:nvSpPr>
      <dsp:spPr>
        <a:xfrm>
          <a:off x="4149611" y="1653213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وضع خطة المشروع</a:t>
          </a:r>
          <a:endParaRPr lang="en-US" sz="2400" b="1" kern="1200" dirty="0">
            <a:cs typeface="+mj-cs"/>
          </a:endParaRPr>
        </a:p>
      </dsp:txBody>
      <dsp:txXfrm>
        <a:off x="4149611" y="1653213"/>
        <a:ext cx="3595245" cy="1123514"/>
      </dsp:txXfrm>
    </dsp:sp>
    <dsp:sp modelId="{1EB8453C-B47D-4ADF-95DE-48C209C234FE}">
      <dsp:nvSpPr>
        <dsp:cNvPr id="0" name=""/>
        <dsp:cNvSpPr/>
      </dsp:nvSpPr>
      <dsp:spPr>
        <a:xfrm>
          <a:off x="3999809" y="1490927"/>
          <a:ext cx="786460" cy="1179690"/>
        </a:xfrm>
        <a:prstGeom prst="rect">
          <a:avLst/>
        </a:prstGeom>
        <a:solidFill>
          <a:schemeClr val="accent3">
            <a:tint val="50000"/>
            <a:hueOff val="6451319"/>
            <a:satOff val="-8465"/>
            <a:lumOff val="-8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1D3C7C-7943-4BAA-8DA2-4E2291E06900}">
      <dsp:nvSpPr>
        <dsp:cNvPr id="0" name=""/>
        <dsp:cNvSpPr/>
      </dsp:nvSpPr>
      <dsp:spPr>
        <a:xfrm>
          <a:off x="199515" y="3067592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وضع الجدول الزمني للمشروع وتحديد كل مراحله</a:t>
          </a:r>
          <a:endParaRPr lang="en-US" sz="2400" b="1" kern="1200" dirty="0">
            <a:cs typeface="+mj-cs"/>
          </a:endParaRPr>
        </a:p>
      </dsp:txBody>
      <dsp:txXfrm>
        <a:off x="199515" y="3067592"/>
        <a:ext cx="3595245" cy="1123514"/>
      </dsp:txXfrm>
    </dsp:sp>
    <dsp:sp modelId="{50D2379F-E8B6-4E93-BD64-791F81606793}">
      <dsp:nvSpPr>
        <dsp:cNvPr id="0" name=""/>
        <dsp:cNvSpPr/>
      </dsp:nvSpPr>
      <dsp:spPr>
        <a:xfrm>
          <a:off x="49713" y="2905307"/>
          <a:ext cx="786460" cy="1179690"/>
        </a:xfrm>
        <a:prstGeom prst="rect">
          <a:avLst/>
        </a:prstGeom>
        <a:solidFill>
          <a:schemeClr val="accent3">
            <a:tint val="50000"/>
            <a:hueOff val="8601759"/>
            <a:satOff val="-11286"/>
            <a:lumOff val="-11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B932772-04B1-4F2D-80AF-D06E70BAF2E5}">
      <dsp:nvSpPr>
        <dsp:cNvPr id="0" name=""/>
        <dsp:cNvSpPr/>
      </dsp:nvSpPr>
      <dsp:spPr>
        <a:xfrm>
          <a:off x="4149611" y="3067592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تقديم التقارير المحدثة بانتظام للإدارة العليا</a:t>
          </a:r>
          <a:endParaRPr lang="en-US" sz="2400" b="1" kern="1200" dirty="0">
            <a:cs typeface="+mj-cs"/>
          </a:endParaRPr>
        </a:p>
      </dsp:txBody>
      <dsp:txXfrm>
        <a:off x="4149611" y="3067592"/>
        <a:ext cx="3595245" cy="1123514"/>
      </dsp:txXfrm>
    </dsp:sp>
    <dsp:sp modelId="{41F17F3C-C7F0-4861-9030-178457070D99}">
      <dsp:nvSpPr>
        <dsp:cNvPr id="0" name=""/>
        <dsp:cNvSpPr/>
      </dsp:nvSpPr>
      <dsp:spPr>
        <a:xfrm>
          <a:off x="3999809" y="2905307"/>
          <a:ext cx="786460" cy="1179690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35D11-F058-4D50-82D3-953A30E41C2E}">
      <dsp:nvSpPr>
        <dsp:cNvPr id="0" name=""/>
        <dsp:cNvSpPr/>
      </dsp:nvSpPr>
      <dsp:spPr>
        <a:xfrm>
          <a:off x="3248457" y="3384448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678" y="3421841"/>
        <a:ext cx="16654" cy="16654"/>
      </dsp:txXfrm>
    </dsp:sp>
    <dsp:sp modelId="{C632AB1D-7387-4F69-8169-214488875B53}">
      <dsp:nvSpPr>
        <dsp:cNvPr id="0" name=""/>
        <dsp:cNvSpPr/>
      </dsp:nvSpPr>
      <dsp:spPr>
        <a:xfrm>
          <a:off x="1249880" y="1843392"/>
          <a:ext cx="333096" cy="1586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548" y="0"/>
              </a:lnTo>
              <a:lnTo>
                <a:pt x="166548" y="1586776"/>
              </a:lnTo>
              <a:lnTo>
                <a:pt x="333096" y="158677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375894" y="2596246"/>
        <a:ext cx="81068" cy="81068"/>
      </dsp:txXfrm>
    </dsp:sp>
    <dsp:sp modelId="{9F00711A-76AC-46EF-8B0B-68D6EC068A4C}">
      <dsp:nvSpPr>
        <dsp:cNvPr id="0" name=""/>
        <dsp:cNvSpPr/>
      </dsp:nvSpPr>
      <dsp:spPr>
        <a:xfrm>
          <a:off x="3248457" y="2749738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678" y="2787130"/>
        <a:ext cx="16654" cy="16654"/>
      </dsp:txXfrm>
    </dsp:sp>
    <dsp:sp modelId="{A8A4EF02-CC74-4923-9E58-EB20B542BE83}">
      <dsp:nvSpPr>
        <dsp:cNvPr id="0" name=""/>
        <dsp:cNvSpPr/>
      </dsp:nvSpPr>
      <dsp:spPr>
        <a:xfrm>
          <a:off x="1249880" y="1843392"/>
          <a:ext cx="333096" cy="9520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548" y="0"/>
              </a:lnTo>
              <a:lnTo>
                <a:pt x="166548" y="952066"/>
              </a:lnTo>
              <a:lnTo>
                <a:pt x="333096" y="95206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391212" y="2294208"/>
        <a:ext cx="50432" cy="50432"/>
      </dsp:txXfrm>
    </dsp:sp>
    <dsp:sp modelId="{A24F0554-AAA3-4908-9899-61DD983B9A31}">
      <dsp:nvSpPr>
        <dsp:cNvPr id="0" name=""/>
        <dsp:cNvSpPr/>
      </dsp:nvSpPr>
      <dsp:spPr>
        <a:xfrm>
          <a:off x="3248457" y="2115027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678" y="2152419"/>
        <a:ext cx="16654" cy="16654"/>
      </dsp:txXfrm>
    </dsp:sp>
    <dsp:sp modelId="{0B45A950-45DD-466F-B9FE-E3D53FE37023}">
      <dsp:nvSpPr>
        <dsp:cNvPr id="0" name=""/>
        <dsp:cNvSpPr/>
      </dsp:nvSpPr>
      <dsp:spPr>
        <a:xfrm>
          <a:off x="1249880" y="1843392"/>
          <a:ext cx="333096" cy="317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548" y="0"/>
              </a:lnTo>
              <a:lnTo>
                <a:pt x="166548" y="317355"/>
              </a:lnTo>
              <a:lnTo>
                <a:pt x="333096" y="31735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404927" y="1990567"/>
        <a:ext cx="23003" cy="23003"/>
      </dsp:txXfrm>
    </dsp:sp>
    <dsp:sp modelId="{104542F9-6298-4DEA-941E-9B7B80BD88A8}">
      <dsp:nvSpPr>
        <dsp:cNvPr id="0" name=""/>
        <dsp:cNvSpPr/>
      </dsp:nvSpPr>
      <dsp:spPr>
        <a:xfrm>
          <a:off x="3248457" y="1480316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678" y="1517709"/>
        <a:ext cx="16654" cy="16654"/>
      </dsp:txXfrm>
    </dsp:sp>
    <dsp:sp modelId="{E539DC5D-6512-4D3A-AA3E-9E2027F9842B}">
      <dsp:nvSpPr>
        <dsp:cNvPr id="0" name=""/>
        <dsp:cNvSpPr/>
      </dsp:nvSpPr>
      <dsp:spPr>
        <a:xfrm>
          <a:off x="1249880" y="1526036"/>
          <a:ext cx="333096" cy="317355"/>
        </a:xfrm>
        <a:custGeom>
          <a:avLst/>
          <a:gdLst/>
          <a:ahLst/>
          <a:cxnLst/>
          <a:rect l="0" t="0" r="0" b="0"/>
          <a:pathLst>
            <a:path>
              <a:moveTo>
                <a:pt x="0" y="317355"/>
              </a:moveTo>
              <a:lnTo>
                <a:pt x="166548" y="317355"/>
              </a:lnTo>
              <a:lnTo>
                <a:pt x="166548" y="0"/>
              </a:lnTo>
              <a:lnTo>
                <a:pt x="3330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404927" y="1673212"/>
        <a:ext cx="23003" cy="23003"/>
      </dsp:txXfrm>
    </dsp:sp>
    <dsp:sp modelId="{3424A2F5-E36D-4AC6-BFBA-FE3E642383DF}">
      <dsp:nvSpPr>
        <dsp:cNvPr id="0" name=""/>
        <dsp:cNvSpPr/>
      </dsp:nvSpPr>
      <dsp:spPr>
        <a:xfrm>
          <a:off x="3248457" y="845605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678" y="882998"/>
        <a:ext cx="16654" cy="16654"/>
      </dsp:txXfrm>
    </dsp:sp>
    <dsp:sp modelId="{FDD84C7F-7788-484F-B28B-DEEAFB6146AB}">
      <dsp:nvSpPr>
        <dsp:cNvPr id="0" name=""/>
        <dsp:cNvSpPr/>
      </dsp:nvSpPr>
      <dsp:spPr>
        <a:xfrm>
          <a:off x="1249880" y="891325"/>
          <a:ext cx="333096" cy="952066"/>
        </a:xfrm>
        <a:custGeom>
          <a:avLst/>
          <a:gdLst/>
          <a:ahLst/>
          <a:cxnLst/>
          <a:rect l="0" t="0" r="0" b="0"/>
          <a:pathLst>
            <a:path>
              <a:moveTo>
                <a:pt x="0" y="952066"/>
              </a:moveTo>
              <a:lnTo>
                <a:pt x="166548" y="952066"/>
              </a:lnTo>
              <a:lnTo>
                <a:pt x="166548" y="0"/>
              </a:lnTo>
              <a:lnTo>
                <a:pt x="3330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391212" y="1342142"/>
        <a:ext cx="50432" cy="50432"/>
      </dsp:txXfrm>
    </dsp:sp>
    <dsp:sp modelId="{8ED6349C-008D-4036-957E-B0FA80727322}">
      <dsp:nvSpPr>
        <dsp:cNvPr id="0" name=""/>
        <dsp:cNvSpPr/>
      </dsp:nvSpPr>
      <dsp:spPr>
        <a:xfrm>
          <a:off x="3248457" y="210895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678" y="248287"/>
        <a:ext cx="16654" cy="16654"/>
      </dsp:txXfrm>
    </dsp:sp>
    <dsp:sp modelId="{9F8B32D5-51A7-457C-A642-089C417C7AB6}">
      <dsp:nvSpPr>
        <dsp:cNvPr id="0" name=""/>
        <dsp:cNvSpPr/>
      </dsp:nvSpPr>
      <dsp:spPr>
        <a:xfrm>
          <a:off x="1249880" y="256615"/>
          <a:ext cx="333096" cy="1586776"/>
        </a:xfrm>
        <a:custGeom>
          <a:avLst/>
          <a:gdLst/>
          <a:ahLst/>
          <a:cxnLst/>
          <a:rect l="0" t="0" r="0" b="0"/>
          <a:pathLst>
            <a:path>
              <a:moveTo>
                <a:pt x="0" y="1586776"/>
              </a:moveTo>
              <a:lnTo>
                <a:pt x="166548" y="1586776"/>
              </a:lnTo>
              <a:lnTo>
                <a:pt x="166548" y="0"/>
              </a:lnTo>
              <a:lnTo>
                <a:pt x="3330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375894" y="1009469"/>
        <a:ext cx="81068" cy="81068"/>
      </dsp:txXfrm>
    </dsp:sp>
    <dsp:sp modelId="{A258DAB2-0F7A-4F2F-AC1C-285C35D14466}">
      <dsp:nvSpPr>
        <dsp:cNvPr id="0" name=""/>
        <dsp:cNvSpPr/>
      </dsp:nvSpPr>
      <dsp:spPr>
        <a:xfrm rot="16200000">
          <a:off x="-340236" y="1589507"/>
          <a:ext cx="2672466" cy="50776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خطة المشروع</a:t>
          </a:r>
          <a:endParaRPr lang="en-US" sz="2400" b="1" kern="1200" dirty="0"/>
        </a:p>
      </dsp:txBody>
      <dsp:txXfrm>
        <a:off x="-340236" y="1589507"/>
        <a:ext cx="2672466" cy="507768"/>
      </dsp:txXfrm>
    </dsp:sp>
    <dsp:sp modelId="{9C376B6C-AAC3-4009-B832-637BA2A511B9}">
      <dsp:nvSpPr>
        <dsp:cNvPr id="0" name=""/>
        <dsp:cNvSpPr/>
      </dsp:nvSpPr>
      <dsp:spPr>
        <a:xfrm>
          <a:off x="1582976" y="2730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altLang="ko-KR" sz="2400" b="1" kern="1200" dirty="0">
              <a:sym typeface="Arial"/>
            </a:rPr>
            <a:t>خطة الموارد</a:t>
          </a:r>
          <a:endParaRPr lang="en-US" sz="2400" b="1" kern="1200" dirty="0"/>
        </a:p>
      </dsp:txBody>
      <dsp:txXfrm>
        <a:off x="1582976" y="2730"/>
        <a:ext cx="1665480" cy="507768"/>
      </dsp:txXfrm>
    </dsp:sp>
    <dsp:sp modelId="{EA20B4A5-ACFB-41F0-AC1F-F3A0542480A2}">
      <dsp:nvSpPr>
        <dsp:cNvPr id="0" name=""/>
        <dsp:cNvSpPr/>
      </dsp:nvSpPr>
      <dsp:spPr>
        <a:xfrm>
          <a:off x="3581554" y="2730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Resource Plan</a:t>
          </a:r>
        </a:p>
      </dsp:txBody>
      <dsp:txXfrm>
        <a:off x="3581554" y="2730"/>
        <a:ext cx="2872421" cy="507768"/>
      </dsp:txXfrm>
    </dsp:sp>
    <dsp:sp modelId="{6104850C-4B3C-40EB-AC57-D93E11B7C88C}">
      <dsp:nvSpPr>
        <dsp:cNvPr id="0" name=""/>
        <dsp:cNvSpPr/>
      </dsp:nvSpPr>
      <dsp:spPr>
        <a:xfrm>
          <a:off x="1582976" y="637441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altLang="ko-KR" sz="2400" b="1" kern="1200" dirty="0">
              <a:sym typeface="Arial"/>
            </a:rPr>
            <a:t>الخطة المالية</a:t>
          </a:r>
          <a:endParaRPr lang="en-US" sz="2400" b="1" kern="1200" dirty="0"/>
        </a:p>
      </dsp:txBody>
      <dsp:txXfrm>
        <a:off x="1582976" y="637441"/>
        <a:ext cx="1665480" cy="507768"/>
      </dsp:txXfrm>
    </dsp:sp>
    <dsp:sp modelId="{953F4356-1C1B-47EA-A91E-23598ED325CC}">
      <dsp:nvSpPr>
        <dsp:cNvPr id="0" name=""/>
        <dsp:cNvSpPr/>
      </dsp:nvSpPr>
      <dsp:spPr>
        <a:xfrm>
          <a:off x="3581554" y="637441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Financial Plan</a:t>
          </a:r>
        </a:p>
      </dsp:txBody>
      <dsp:txXfrm>
        <a:off x="3581554" y="637441"/>
        <a:ext cx="2872421" cy="507768"/>
      </dsp:txXfrm>
    </dsp:sp>
    <dsp:sp modelId="{F6B2387B-5E8E-4E6A-ACBC-D65D3F70B6D0}">
      <dsp:nvSpPr>
        <dsp:cNvPr id="0" name=""/>
        <dsp:cNvSpPr/>
      </dsp:nvSpPr>
      <dsp:spPr>
        <a:xfrm>
          <a:off x="1582976" y="1272152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altLang="ko-KR" sz="2400" b="1" kern="1200" dirty="0">
              <a:sym typeface="Arial"/>
            </a:rPr>
            <a:t>خطة القبول</a:t>
          </a:r>
          <a:endParaRPr lang="en-US" sz="2400" b="1" kern="1200" dirty="0"/>
        </a:p>
      </dsp:txBody>
      <dsp:txXfrm>
        <a:off x="1582976" y="1272152"/>
        <a:ext cx="1665480" cy="507768"/>
      </dsp:txXfrm>
    </dsp:sp>
    <dsp:sp modelId="{3CB36626-127D-4976-96D5-C7B5868019B0}">
      <dsp:nvSpPr>
        <dsp:cNvPr id="0" name=""/>
        <dsp:cNvSpPr/>
      </dsp:nvSpPr>
      <dsp:spPr>
        <a:xfrm>
          <a:off x="3581554" y="1272152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Acceptance Plan</a:t>
          </a:r>
        </a:p>
      </dsp:txBody>
      <dsp:txXfrm>
        <a:off x="3581554" y="1272152"/>
        <a:ext cx="2872421" cy="507768"/>
      </dsp:txXfrm>
    </dsp:sp>
    <dsp:sp modelId="{CE22E0E0-0923-40A8-8955-38E8562194C6}">
      <dsp:nvSpPr>
        <dsp:cNvPr id="0" name=""/>
        <dsp:cNvSpPr/>
      </dsp:nvSpPr>
      <dsp:spPr>
        <a:xfrm>
          <a:off x="1582976" y="1906863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خطة التواصل</a:t>
          </a:r>
          <a:endParaRPr lang="en-US" sz="2400" b="1" kern="1200" dirty="0"/>
        </a:p>
      </dsp:txBody>
      <dsp:txXfrm>
        <a:off x="1582976" y="1906863"/>
        <a:ext cx="1665480" cy="507768"/>
      </dsp:txXfrm>
    </dsp:sp>
    <dsp:sp modelId="{60930C77-B1F9-4AB5-A4F7-DB462A25FCF7}">
      <dsp:nvSpPr>
        <dsp:cNvPr id="0" name=""/>
        <dsp:cNvSpPr/>
      </dsp:nvSpPr>
      <dsp:spPr>
        <a:xfrm>
          <a:off x="3581554" y="1906863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Communication Plan</a:t>
          </a:r>
        </a:p>
      </dsp:txBody>
      <dsp:txXfrm>
        <a:off x="3581554" y="1906863"/>
        <a:ext cx="2872421" cy="507768"/>
      </dsp:txXfrm>
    </dsp:sp>
    <dsp:sp modelId="{4414794D-20FC-4D29-B299-4A543A3CD711}">
      <dsp:nvSpPr>
        <dsp:cNvPr id="0" name=""/>
        <dsp:cNvSpPr/>
      </dsp:nvSpPr>
      <dsp:spPr>
        <a:xfrm>
          <a:off x="1582976" y="2541573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خطة المشتريات</a:t>
          </a:r>
          <a:endParaRPr lang="en-US" sz="2400" b="1" kern="1200" dirty="0"/>
        </a:p>
      </dsp:txBody>
      <dsp:txXfrm>
        <a:off x="1582976" y="2541573"/>
        <a:ext cx="1665480" cy="507768"/>
      </dsp:txXfrm>
    </dsp:sp>
    <dsp:sp modelId="{BB1B922B-A10F-4C5B-B732-65919102DC88}">
      <dsp:nvSpPr>
        <dsp:cNvPr id="0" name=""/>
        <dsp:cNvSpPr/>
      </dsp:nvSpPr>
      <dsp:spPr>
        <a:xfrm>
          <a:off x="3581554" y="2541573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Procurement Plan</a:t>
          </a:r>
        </a:p>
      </dsp:txBody>
      <dsp:txXfrm>
        <a:off x="3581554" y="2541573"/>
        <a:ext cx="2872421" cy="507768"/>
      </dsp:txXfrm>
    </dsp:sp>
    <dsp:sp modelId="{A2D8933A-A601-42C2-B005-F277A827FD88}">
      <dsp:nvSpPr>
        <dsp:cNvPr id="0" name=""/>
        <dsp:cNvSpPr/>
      </dsp:nvSpPr>
      <dsp:spPr>
        <a:xfrm>
          <a:off x="1582976" y="3176284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خطة المخاطر</a:t>
          </a:r>
          <a:endParaRPr lang="en-US" sz="2400" b="1" kern="1200" dirty="0"/>
        </a:p>
      </dsp:txBody>
      <dsp:txXfrm>
        <a:off x="1582976" y="3176284"/>
        <a:ext cx="1665480" cy="507768"/>
      </dsp:txXfrm>
    </dsp:sp>
    <dsp:sp modelId="{ED2AB8E5-7CD3-45F3-B0F8-B2B26DCEEEE7}">
      <dsp:nvSpPr>
        <dsp:cNvPr id="0" name=""/>
        <dsp:cNvSpPr/>
      </dsp:nvSpPr>
      <dsp:spPr>
        <a:xfrm>
          <a:off x="3581554" y="3176284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Risk Plan</a:t>
          </a:r>
        </a:p>
      </dsp:txBody>
      <dsp:txXfrm>
        <a:off x="3581554" y="3176284"/>
        <a:ext cx="2872421" cy="5077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76AF2-5A8A-488A-97A1-4E3AA9A0546D}">
      <dsp:nvSpPr>
        <dsp:cNvPr id="0" name=""/>
        <dsp:cNvSpPr/>
      </dsp:nvSpPr>
      <dsp:spPr>
        <a:xfrm>
          <a:off x="1241926" y="348"/>
          <a:ext cx="5739013" cy="81445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solidFill>
                <a:schemeClr val="tx1"/>
              </a:solidFill>
            </a:rPr>
            <a:t>الدرس الأول: أساسيات تخطيط المشروعات</a:t>
          </a:r>
          <a:endParaRPr lang="ar-SA" sz="2800" b="1" kern="1200" dirty="0">
            <a:solidFill>
              <a:schemeClr val="tx1"/>
            </a:solidFill>
          </a:endParaRPr>
        </a:p>
      </dsp:txBody>
      <dsp:txXfrm>
        <a:off x="1241926" y="348"/>
        <a:ext cx="5535398" cy="814459"/>
      </dsp:txXfrm>
    </dsp:sp>
    <dsp:sp modelId="{492E3CA5-EEAB-4F85-8F13-E1AEBAE4C1B3}">
      <dsp:nvSpPr>
        <dsp:cNvPr id="0" name=""/>
        <dsp:cNvSpPr/>
      </dsp:nvSpPr>
      <dsp:spPr>
        <a:xfrm>
          <a:off x="6573709" y="348"/>
          <a:ext cx="814459" cy="814459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7AB2F-FB16-4CDB-A7CD-80D94BD1B5FE}">
      <dsp:nvSpPr>
        <dsp:cNvPr id="0" name=""/>
        <dsp:cNvSpPr/>
      </dsp:nvSpPr>
      <dsp:spPr>
        <a:xfrm>
          <a:off x="1241926" y="1018423"/>
          <a:ext cx="5739013" cy="814459"/>
        </a:xfrm>
        <a:prstGeom prst="homePlat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solidFill>
                <a:schemeClr val="tx1"/>
              </a:solidFill>
            </a:rPr>
            <a:t>الدرس الثاني: بناء وأتمتة خطة المشروع</a:t>
          </a:r>
          <a:endParaRPr lang="ar-SA" sz="2800" b="1" kern="1200" dirty="0">
            <a:solidFill>
              <a:schemeClr val="tx1"/>
            </a:solidFill>
          </a:endParaRPr>
        </a:p>
      </dsp:txBody>
      <dsp:txXfrm>
        <a:off x="1241926" y="1018423"/>
        <a:ext cx="5535398" cy="814459"/>
      </dsp:txXfrm>
    </dsp:sp>
    <dsp:sp modelId="{25D56C8C-2B87-4FA0-B3B7-46252D2B22BC}">
      <dsp:nvSpPr>
        <dsp:cNvPr id="0" name=""/>
        <dsp:cNvSpPr/>
      </dsp:nvSpPr>
      <dsp:spPr>
        <a:xfrm>
          <a:off x="6573709" y="1018423"/>
          <a:ext cx="814459" cy="814459"/>
        </a:xfrm>
        <a:prstGeom prst="ellipse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DC712-9414-4A31-9B77-61A4EEBE68F2}">
      <dsp:nvSpPr>
        <dsp:cNvPr id="0" name=""/>
        <dsp:cNvSpPr/>
      </dsp:nvSpPr>
      <dsp:spPr>
        <a:xfrm>
          <a:off x="1241926" y="2036497"/>
          <a:ext cx="5739013" cy="814459"/>
        </a:xfrm>
        <a:prstGeom prst="homePlat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</a:rPr>
            <a:t>الدرس الثالث: إدارة المهام</a:t>
          </a:r>
        </a:p>
      </dsp:txBody>
      <dsp:txXfrm>
        <a:off x="1241926" y="2036497"/>
        <a:ext cx="5535398" cy="814459"/>
      </dsp:txXfrm>
    </dsp:sp>
    <dsp:sp modelId="{778B4CB3-7B3E-4903-A220-429274394D15}">
      <dsp:nvSpPr>
        <dsp:cNvPr id="0" name=""/>
        <dsp:cNvSpPr/>
      </dsp:nvSpPr>
      <dsp:spPr>
        <a:xfrm>
          <a:off x="6573709" y="2036497"/>
          <a:ext cx="814459" cy="814459"/>
        </a:xfrm>
        <a:prstGeom prst="ellipse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BE59E-266B-458D-94CE-0FC1AF1BE3AF}">
      <dsp:nvSpPr>
        <dsp:cNvPr id="0" name=""/>
        <dsp:cNvSpPr/>
      </dsp:nvSpPr>
      <dsp:spPr>
        <a:xfrm>
          <a:off x="-4882953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5A475E-5EE8-4B17-AFDE-6BECB55EE6C1}">
      <dsp:nvSpPr>
        <dsp:cNvPr id="0" name=""/>
        <dsp:cNvSpPr/>
      </dsp:nvSpPr>
      <dsp:spPr>
        <a:xfrm>
          <a:off x="303081" y="196409"/>
          <a:ext cx="5615903" cy="3926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المشروع وما إدارة المشروع؟</a:t>
          </a:r>
        </a:p>
      </dsp:txBody>
      <dsp:txXfrm>
        <a:off x="303081" y="196409"/>
        <a:ext cx="5615903" cy="392645"/>
      </dsp:txXfrm>
    </dsp:sp>
    <dsp:sp modelId="{27B1C41D-476E-4266-BEA4-01148561D22F}">
      <dsp:nvSpPr>
        <dsp:cNvPr id="0" name=""/>
        <dsp:cNvSpPr/>
      </dsp:nvSpPr>
      <dsp:spPr>
        <a:xfrm>
          <a:off x="57678" y="147328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0765E-B655-4947-8975-1ED024FFF615}">
      <dsp:nvSpPr>
        <dsp:cNvPr id="0" name=""/>
        <dsp:cNvSpPr/>
      </dsp:nvSpPr>
      <dsp:spPr>
        <a:xfrm>
          <a:off x="658657" y="785722"/>
          <a:ext cx="5260328" cy="392645"/>
        </a:xfrm>
        <a:prstGeom prst="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المقصود بتخطيط المشروع؟</a:t>
          </a:r>
        </a:p>
      </dsp:txBody>
      <dsp:txXfrm>
        <a:off x="658657" y="785722"/>
        <a:ext cx="5260328" cy="392645"/>
      </dsp:txXfrm>
    </dsp:sp>
    <dsp:sp modelId="{316B0D9F-24C9-45FC-AF99-49C3FB0E4021}">
      <dsp:nvSpPr>
        <dsp:cNvPr id="0" name=""/>
        <dsp:cNvSpPr/>
      </dsp:nvSpPr>
      <dsp:spPr>
        <a:xfrm>
          <a:off x="413253" y="736641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9E016-9A58-4B08-A844-2D54717C3C90}">
      <dsp:nvSpPr>
        <dsp:cNvPr id="0" name=""/>
        <dsp:cNvSpPr/>
      </dsp:nvSpPr>
      <dsp:spPr>
        <a:xfrm>
          <a:off x="853510" y="1374603"/>
          <a:ext cx="5065474" cy="392645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دورة حياة خطة المشروع</a:t>
          </a:r>
        </a:p>
      </dsp:txBody>
      <dsp:txXfrm>
        <a:off x="853510" y="1374603"/>
        <a:ext cx="5065474" cy="392645"/>
      </dsp:txXfrm>
    </dsp:sp>
    <dsp:sp modelId="{3CBB3A4A-2F1F-4E82-9E47-A8D5EB0CE364}">
      <dsp:nvSpPr>
        <dsp:cNvPr id="0" name=""/>
        <dsp:cNvSpPr/>
      </dsp:nvSpPr>
      <dsp:spPr>
        <a:xfrm>
          <a:off x="608107" y="1325523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12E31-54CD-4A58-A073-C2DF9F7E51AE}">
      <dsp:nvSpPr>
        <dsp:cNvPr id="0" name=""/>
        <dsp:cNvSpPr/>
      </dsp:nvSpPr>
      <dsp:spPr>
        <a:xfrm>
          <a:off x="915725" y="1963917"/>
          <a:ext cx="5003259" cy="392645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مدير المشروع</a:t>
          </a:r>
        </a:p>
      </dsp:txBody>
      <dsp:txXfrm>
        <a:off x="915725" y="1963917"/>
        <a:ext cx="5003259" cy="392645"/>
      </dsp:txXfrm>
    </dsp:sp>
    <dsp:sp modelId="{67A8E968-1EB3-4048-9366-4C51054D0E5C}">
      <dsp:nvSpPr>
        <dsp:cNvPr id="0" name=""/>
        <dsp:cNvSpPr/>
      </dsp:nvSpPr>
      <dsp:spPr>
        <a:xfrm>
          <a:off x="670322" y="1914836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A1002-41DA-408A-8119-5C3E9A17E7F2}">
      <dsp:nvSpPr>
        <dsp:cNvPr id="0" name=""/>
        <dsp:cNvSpPr/>
      </dsp:nvSpPr>
      <dsp:spPr>
        <a:xfrm>
          <a:off x="853510" y="2553230"/>
          <a:ext cx="5065474" cy="392645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خطط أخرى يحتاجها مدير المشروع</a:t>
          </a:r>
        </a:p>
      </dsp:txBody>
      <dsp:txXfrm>
        <a:off x="853510" y="2553230"/>
        <a:ext cx="5065474" cy="392645"/>
      </dsp:txXfrm>
    </dsp:sp>
    <dsp:sp modelId="{0C82D1E5-1236-44D1-AFE2-1B48D87114D4}">
      <dsp:nvSpPr>
        <dsp:cNvPr id="0" name=""/>
        <dsp:cNvSpPr/>
      </dsp:nvSpPr>
      <dsp:spPr>
        <a:xfrm>
          <a:off x="608107" y="2504150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B1796-13F7-49D9-B68F-9546F2FB55DE}">
      <dsp:nvSpPr>
        <dsp:cNvPr id="0" name=""/>
        <dsp:cNvSpPr/>
      </dsp:nvSpPr>
      <dsp:spPr>
        <a:xfrm>
          <a:off x="658657" y="3142112"/>
          <a:ext cx="5260328" cy="392645"/>
        </a:xfrm>
        <a:prstGeom prst="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إدارة التكاليف</a:t>
          </a:r>
        </a:p>
      </dsp:txBody>
      <dsp:txXfrm>
        <a:off x="658657" y="3142112"/>
        <a:ext cx="5260328" cy="392645"/>
      </dsp:txXfrm>
    </dsp:sp>
    <dsp:sp modelId="{5ED7BA02-BF20-43AF-9D39-296066656338}">
      <dsp:nvSpPr>
        <dsp:cNvPr id="0" name=""/>
        <dsp:cNvSpPr/>
      </dsp:nvSpPr>
      <dsp:spPr>
        <a:xfrm>
          <a:off x="413253" y="3093031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AD740-78B7-4048-BCA3-C8F49BA663F3}">
      <dsp:nvSpPr>
        <dsp:cNvPr id="0" name=""/>
        <dsp:cNvSpPr/>
      </dsp:nvSpPr>
      <dsp:spPr>
        <a:xfrm>
          <a:off x="303081" y="3731425"/>
          <a:ext cx="5615903" cy="39264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تعيين </a:t>
          </a: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الموارد</a:t>
          </a:r>
        </a:p>
      </dsp:txBody>
      <dsp:txXfrm>
        <a:off x="303081" y="3731425"/>
        <a:ext cx="5615903" cy="392645"/>
      </dsp:txXfrm>
    </dsp:sp>
    <dsp:sp modelId="{F69CF186-F2DB-41A9-ABEA-F3CD7E49EB91}">
      <dsp:nvSpPr>
        <dsp:cNvPr id="0" name=""/>
        <dsp:cNvSpPr/>
      </dsp:nvSpPr>
      <dsp:spPr>
        <a:xfrm>
          <a:off x="57678" y="3682345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59025-E753-4FE9-ACCE-9CDFE24CC46D}">
      <dsp:nvSpPr>
        <dsp:cNvPr id="0" name=""/>
        <dsp:cNvSpPr/>
      </dsp:nvSpPr>
      <dsp:spPr>
        <a:xfrm>
          <a:off x="1219996" y="0"/>
          <a:ext cx="2159000" cy="215900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1</a:t>
          </a:r>
          <a:br>
            <a:rPr lang="ar-SA" sz="2400" b="1" kern="1200"/>
          </a:br>
          <a:r>
            <a:rPr lang="ar-SA" sz="2400" b="1" kern="1200"/>
            <a:t>النطاق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1759746" y="1079500"/>
        <a:ext cx="1079500" cy="1079500"/>
      </dsp:txXfrm>
    </dsp:sp>
    <dsp:sp modelId="{6591F6FF-B0EE-4894-88E0-A791CBB1F617}">
      <dsp:nvSpPr>
        <dsp:cNvPr id="0" name=""/>
        <dsp:cNvSpPr/>
      </dsp:nvSpPr>
      <dsp:spPr>
        <a:xfrm>
          <a:off x="1404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2</a:t>
          </a:r>
          <a:br>
            <a:rPr lang="ar-SA" sz="2400" b="1" kern="1200"/>
          </a:br>
          <a:r>
            <a:rPr lang="ar-SA" sz="2400" b="1" kern="1200"/>
            <a:t>التكلفة</a:t>
          </a:r>
          <a:br>
            <a:rPr lang="ar-SA" sz="2400" b="1" kern="1200"/>
          </a:b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680246" y="3238500"/>
        <a:ext cx="1079500" cy="1079500"/>
      </dsp:txXfrm>
    </dsp:sp>
    <dsp:sp modelId="{09FE6753-5AFF-4638-B20E-5C52E2953370}">
      <dsp:nvSpPr>
        <dsp:cNvPr id="0" name=""/>
        <dsp:cNvSpPr/>
      </dsp:nvSpPr>
      <dsp:spPr>
        <a:xfrm rot="10800000">
          <a:off x="12199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جودة المشروع</a:t>
          </a:r>
          <a:endParaRPr lang="en-US" sz="2400" b="1" kern="1200" dirty="0"/>
        </a:p>
      </dsp:txBody>
      <dsp:txXfrm rot="10800000">
        <a:off x="1759746" y="2159000"/>
        <a:ext cx="1079500" cy="1079500"/>
      </dsp:txXfrm>
    </dsp:sp>
    <dsp:sp modelId="{774E8307-DC06-4F12-8A87-33F4A4DB1803}">
      <dsp:nvSpPr>
        <dsp:cNvPr id="0" name=""/>
        <dsp:cNvSpPr/>
      </dsp:nvSpPr>
      <dsp:spPr>
        <a:xfrm>
          <a:off x="22994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3</a:t>
          </a:r>
          <a:br>
            <a:rPr lang="ar-SA" sz="2400" b="1" kern="1200"/>
          </a:br>
          <a:r>
            <a:rPr lang="ar-SA" sz="2400" b="1" kern="1200"/>
            <a:t>الزمن</a:t>
          </a:r>
          <a:br>
            <a:rPr lang="ar-SA" sz="2400" b="1" kern="1200"/>
          </a:b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2839246" y="3238500"/>
        <a:ext cx="1079500" cy="10795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59025-E753-4FE9-ACCE-9CDFE24CC46D}">
      <dsp:nvSpPr>
        <dsp:cNvPr id="0" name=""/>
        <dsp:cNvSpPr/>
      </dsp:nvSpPr>
      <dsp:spPr>
        <a:xfrm>
          <a:off x="1219996" y="0"/>
          <a:ext cx="2159000" cy="215900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1</a:t>
          </a:r>
          <a:br>
            <a:rPr lang="ar-SA" sz="2400" b="1" kern="1200"/>
          </a:br>
          <a:r>
            <a:rPr lang="ar-SA" sz="2400" b="1" kern="1200"/>
            <a:t>النطاق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1759746" y="1079500"/>
        <a:ext cx="1079500" cy="1079500"/>
      </dsp:txXfrm>
    </dsp:sp>
    <dsp:sp modelId="{6591F6FF-B0EE-4894-88E0-A791CBB1F617}">
      <dsp:nvSpPr>
        <dsp:cNvPr id="0" name=""/>
        <dsp:cNvSpPr/>
      </dsp:nvSpPr>
      <dsp:spPr>
        <a:xfrm>
          <a:off x="1404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2</a:t>
          </a:r>
          <a:br>
            <a:rPr lang="ar-SA" sz="2400" b="1" kern="1200"/>
          </a:br>
          <a:r>
            <a:rPr lang="ar-SA" sz="2400" b="1" kern="1200"/>
            <a:t>التكلفة</a:t>
          </a:r>
          <a:br>
            <a:rPr lang="ar-SA" sz="2400" b="1" kern="1200"/>
          </a:b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680246" y="3238500"/>
        <a:ext cx="1079500" cy="1079500"/>
      </dsp:txXfrm>
    </dsp:sp>
    <dsp:sp modelId="{09FE6753-5AFF-4638-B20E-5C52E2953370}">
      <dsp:nvSpPr>
        <dsp:cNvPr id="0" name=""/>
        <dsp:cNvSpPr/>
      </dsp:nvSpPr>
      <dsp:spPr>
        <a:xfrm rot="10800000">
          <a:off x="12199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جودة المشروع</a:t>
          </a:r>
          <a:endParaRPr lang="en-US" sz="2400" b="1" kern="1200" dirty="0"/>
        </a:p>
      </dsp:txBody>
      <dsp:txXfrm rot="10800000">
        <a:off x="1759746" y="2159000"/>
        <a:ext cx="1079500" cy="1079500"/>
      </dsp:txXfrm>
    </dsp:sp>
    <dsp:sp modelId="{774E8307-DC06-4F12-8A87-33F4A4DB1803}">
      <dsp:nvSpPr>
        <dsp:cNvPr id="0" name=""/>
        <dsp:cNvSpPr/>
      </dsp:nvSpPr>
      <dsp:spPr>
        <a:xfrm>
          <a:off x="22994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3</a:t>
          </a:r>
          <a:br>
            <a:rPr lang="ar-SA" sz="2400" b="1" kern="1200"/>
          </a:br>
          <a:r>
            <a:rPr lang="ar-SA" sz="2400" b="1" kern="1200"/>
            <a:t>الزمن</a:t>
          </a:r>
          <a:br>
            <a:rPr lang="ar-SA" sz="2400" b="1" kern="1200"/>
          </a:b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2839246" y="3238500"/>
        <a:ext cx="1079500" cy="10795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7C5F5-9FF7-4B55-8C89-178DF5E60501}">
      <dsp:nvSpPr>
        <dsp:cNvPr id="0" name=""/>
        <dsp:cNvSpPr/>
      </dsp:nvSpPr>
      <dsp:spPr>
        <a:xfrm>
          <a:off x="162707" y="230040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مرحلة التنفيذ</a:t>
          </a:r>
          <a:endParaRPr lang="en-US" sz="2400" b="1" kern="1200" dirty="0"/>
        </a:p>
      </dsp:txBody>
      <dsp:txXfrm>
        <a:off x="162707" y="230040"/>
        <a:ext cx="3418737" cy="1068355"/>
      </dsp:txXfrm>
    </dsp:sp>
    <dsp:sp modelId="{FA8CEC29-3AF4-41F6-9F71-1258CB56D052}">
      <dsp:nvSpPr>
        <dsp:cNvPr id="0" name=""/>
        <dsp:cNvSpPr/>
      </dsp:nvSpPr>
      <dsp:spPr>
        <a:xfrm>
          <a:off x="20260" y="75722"/>
          <a:ext cx="747848" cy="1121773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E486255-B02F-4E94-A1BD-B8AB8893C540}">
      <dsp:nvSpPr>
        <dsp:cNvPr id="0" name=""/>
        <dsp:cNvSpPr/>
      </dsp:nvSpPr>
      <dsp:spPr>
        <a:xfrm>
          <a:off x="3920544" y="230040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مرحلة المراقبة والتحكم</a:t>
          </a:r>
          <a:endParaRPr lang="en-US" sz="2400" b="1" kern="1200" dirty="0"/>
        </a:p>
      </dsp:txBody>
      <dsp:txXfrm>
        <a:off x="3920544" y="230040"/>
        <a:ext cx="3418737" cy="1068355"/>
      </dsp:txXfrm>
    </dsp:sp>
    <dsp:sp modelId="{1DACF7B3-F632-4F37-A516-E55BA3498DE7}">
      <dsp:nvSpPr>
        <dsp:cNvPr id="0" name=""/>
        <dsp:cNvSpPr/>
      </dsp:nvSpPr>
      <dsp:spPr>
        <a:xfrm>
          <a:off x="3778096" y="75722"/>
          <a:ext cx="747848" cy="1121773"/>
        </a:xfrm>
        <a:prstGeom prst="rect">
          <a:avLst/>
        </a:prstGeom>
        <a:solidFill>
          <a:schemeClr val="accent3">
            <a:tint val="50000"/>
            <a:hueOff val="2688050"/>
            <a:satOff val="-3527"/>
            <a:lumOff val="-34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735D0-9950-43E1-89ED-27B2058A3ACE}">
      <dsp:nvSpPr>
        <dsp:cNvPr id="0" name=""/>
        <dsp:cNvSpPr/>
      </dsp:nvSpPr>
      <dsp:spPr>
        <a:xfrm>
          <a:off x="162707" y="1574981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مرحلة البدء</a:t>
          </a:r>
          <a:endParaRPr lang="en-US" sz="2400" b="1" kern="1200" dirty="0"/>
        </a:p>
      </dsp:txBody>
      <dsp:txXfrm>
        <a:off x="162707" y="1574981"/>
        <a:ext cx="3418737" cy="1068355"/>
      </dsp:txXfrm>
    </dsp:sp>
    <dsp:sp modelId="{C8CFA172-7061-49F6-94DB-DC5255C2309F}">
      <dsp:nvSpPr>
        <dsp:cNvPr id="0" name=""/>
        <dsp:cNvSpPr/>
      </dsp:nvSpPr>
      <dsp:spPr>
        <a:xfrm>
          <a:off x="20260" y="1420663"/>
          <a:ext cx="747848" cy="1121773"/>
        </a:xfrm>
        <a:prstGeom prst="rect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4966A2-3612-442A-AD4D-AEF0D79CCA4E}">
      <dsp:nvSpPr>
        <dsp:cNvPr id="0" name=""/>
        <dsp:cNvSpPr/>
      </dsp:nvSpPr>
      <dsp:spPr>
        <a:xfrm>
          <a:off x="3920544" y="1574981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مرحلة الإنهاء</a:t>
          </a:r>
          <a:endParaRPr lang="en-US" sz="2400" b="1" kern="1200" dirty="0"/>
        </a:p>
      </dsp:txBody>
      <dsp:txXfrm>
        <a:off x="3920544" y="1574981"/>
        <a:ext cx="3418737" cy="1068355"/>
      </dsp:txXfrm>
    </dsp:sp>
    <dsp:sp modelId="{6B5C6FFB-674A-4CE4-BFF2-2CF431CBFC5D}">
      <dsp:nvSpPr>
        <dsp:cNvPr id="0" name=""/>
        <dsp:cNvSpPr/>
      </dsp:nvSpPr>
      <dsp:spPr>
        <a:xfrm>
          <a:off x="3778096" y="1420663"/>
          <a:ext cx="747848" cy="1121773"/>
        </a:xfrm>
        <a:prstGeom prst="rect">
          <a:avLst/>
        </a:prstGeom>
        <a:solidFill>
          <a:schemeClr val="accent3">
            <a:tint val="50000"/>
            <a:hueOff val="8064149"/>
            <a:satOff val="-10581"/>
            <a:lumOff val="-104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3E5F65-1C0E-43EC-AACB-D6A7C4D8AE49}">
      <dsp:nvSpPr>
        <dsp:cNvPr id="0" name=""/>
        <dsp:cNvSpPr/>
      </dsp:nvSpPr>
      <dsp:spPr>
        <a:xfrm>
          <a:off x="2041626" y="2919922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مرحلة التخطيط</a:t>
          </a:r>
          <a:endParaRPr lang="en-US" sz="2400" b="1" kern="1200" dirty="0"/>
        </a:p>
      </dsp:txBody>
      <dsp:txXfrm>
        <a:off x="2041626" y="2919922"/>
        <a:ext cx="3418737" cy="1068355"/>
      </dsp:txXfrm>
    </dsp:sp>
    <dsp:sp modelId="{76037CF2-B29B-4046-8AB6-3AEB71EFDD36}">
      <dsp:nvSpPr>
        <dsp:cNvPr id="0" name=""/>
        <dsp:cNvSpPr/>
      </dsp:nvSpPr>
      <dsp:spPr>
        <a:xfrm>
          <a:off x="1899178" y="2765604"/>
          <a:ext cx="747848" cy="1121773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465ED-DFFE-4D72-A0C1-C3932C186367}">
      <dsp:nvSpPr>
        <dsp:cNvPr id="0" name=""/>
        <dsp:cNvSpPr/>
      </dsp:nvSpPr>
      <dsp:spPr>
        <a:xfrm>
          <a:off x="162707" y="230040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(1)</a:t>
          </a:r>
          <a:br>
            <a:rPr lang="ar-SA" sz="2400" b="1" kern="1200"/>
          </a:br>
          <a:r>
            <a:rPr lang="ar-SA" sz="2400" b="1" kern="1200"/>
            <a:t>مرحلة البدء</a:t>
          </a:r>
          <a:endParaRPr lang="en-US" sz="2400" b="1" kern="1200" dirty="0"/>
        </a:p>
      </dsp:txBody>
      <dsp:txXfrm>
        <a:off x="162707" y="230040"/>
        <a:ext cx="3418737" cy="1068355"/>
      </dsp:txXfrm>
    </dsp:sp>
    <dsp:sp modelId="{A3B51615-EC68-418F-9419-A4104B33A4FC}">
      <dsp:nvSpPr>
        <dsp:cNvPr id="0" name=""/>
        <dsp:cNvSpPr/>
      </dsp:nvSpPr>
      <dsp:spPr>
        <a:xfrm>
          <a:off x="20260" y="75722"/>
          <a:ext cx="747848" cy="1121773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07E09A-D48B-4975-8681-814CBFE77C9E}">
      <dsp:nvSpPr>
        <dsp:cNvPr id="0" name=""/>
        <dsp:cNvSpPr/>
      </dsp:nvSpPr>
      <dsp:spPr>
        <a:xfrm>
          <a:off x="3920544" y="230040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(2)</a:t>
          </a:r>
          <a:br>
            <a:rPr lang="ar-SA" sz="2400" b="1" kern="1200"/>
          </a:br>
          <a:r>
            <a:rPr lang="ar-SA" sz="2400" b="1" kern="1200"/>
            <a:t>مرحلة التخطيط</a:t>
          </a:r>
          <a:endParaRPr lang="en-US" sz="2400" b="1" kern="1200" dirty="0"/>
        </a:p>
      </dsp:txBody>
      <dsp:txXfrm>
        <a:off x="3920544" y="230040"/>
        <a:ext cx="3418737" cy="1068355"/>
      </dsp:txXfrm>
    </dsp:sp>
    <dsp:sp modelId="{5A3E33FF-DB47-49AB-816A-91F1DA7BE8D3}">
      <dsp:nvSpPr>
        <dsp:cNvPr id="0" name=""/>
        <dsp:cNvSpPr/>
      </dsp:nvSpPr>
      <dsp:spPr>
        <a:xfrm>
          <a:off x="3778096" y="75722"/>
          <a:ext cx="747848" cy="1121773"/>
        </a:xfrm>
        <a:prstGeom prst="rect">
          <a:avLst/>
        </a:prstGeom>
        <a:solidFill>
          <a:schemeClr val="accent3">
            <a:tint val="50000"/>
            <a:hueOff val="2688050"/>
            <a:satOff val="-3527"/>
            <a:lumOff val="-34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06F87D-ADF2-4CFC-A129-506D682CBCFC}">
      <dsp:nvSpPr>
        <dsp:cNvPr id="0" name=""/>
        <dsp:cNvSpPr/>
      </dsp:nvSpPr>
      <dsp:spPr>
        <a:xfrm>
          <a:off x="162707" y="1574981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(3)</a:t>
          </a:r>
          <a:br>
            <a:rPr lang="ar-SA" sz="2400" b="1" kern="1200"/>
          </a:br>
          <a:r>
            <a:rPr lang="ar-SA" sz="2400" b="1" kern="1200"/>
            <a:t>مرحلة التنفيذ</a:t>
          </a:r>
          <a:endParaRPr lang="en-US" sz="2400" b="1" kern="1200" dirty="0"/>
        </a:p>
      </dsp:txBody>
      <dsp:txXfrm>
        <a:off x="162707" y="1574981"/>
        <a:ext cx="3418737" cy="1068355"/>
      </dsp:txXfrm>
    </dsp:sp>
    <dsp:sp modelId="{94AA7148-C7D6-48EA-86E3-B4B1E408BAC5}">
      <dsp:nvSpPr>
        <dsp:cNvPr id="0" name=""/>
        <dsp:cNvSpPr/>
      </dsp:nvSpPr>
      <dsp:spPr>
        <a:xfrm>
          <a:off x="20260" y="1420663"/>
          <a:ext cx="747848" cy="1121773"/>
        </a:xfrm>
        <a:prstGeom prst="rect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E432B3-B625-42F1-94F7-97A7CBB2A9B7}">
      <dsp:nvSpPr>
        <dsp:cNvPr id="0" name=""/>
        <dsp:cNvSpPr/>
      </dsp:nvSpPr>
      <dsp:spPr>
        <a:xfrm>
          <a:off x="3920544" y="1574981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(4)</a:t>
          </a:r>
          <a:br>
            <a:rPr lang="ar-SA" sz="2400" b="1" kern="1200" dirty="0"/>
          </a:br>
          <a:r>
            <a:rPr lang="ar-SA" sz="2400" b="1" kern="1200" dirty="0"/>
            <a:t>مرحلة المراقبة والتحكم</a:t>
          </a:r>
          <a:endParaRPr lang="en-US" sz="2400" b="1" kern="1200" dirty="0"/>
        </a:p>
      </dsp:txBody>
      <dsp:txXfrm>
        <a:off x="3920544" y="1574981"/>
        <a:ext cx="3418737" cy="1068355"/>
      </dsp:txXfrm>
    </dsp:sp>
    <dsp:sp modelId="{9367E581-3984-427E-B802-D01AA9FAABB5}">
      <dsp:nvSpPr>
        <dsp:cNvPr id="0" name=""/>
        <dsp:cNvSpPr/>
      </dsp:nvSpPr>
      <dsp:spPr>
        <a:xfrm>
          <a:off x="3778096" y="1420663"/>
          <a:ext cx="747848" cy="1121773"/>
        </a:xfrm>
        <a:prstGeom prst="rect">
          <a:avLst/>
        </a:prstGeom>
        <a:solidFill>
          <a:schemeClr val="accent3">
            <a:tint val="50000"/>
            <a:hueOff val="8064149"/>
            <a:satOff val="-10581"/>
            <a:lumOff val="-104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0EAEDF-8D34-4E20-87B1-057175B1E641}">
      <dsp:nvSpPr>
        <dsp:cNvPr id="0" name=""/>
        <dsp:cNvSpPr/>
      </dsp:nvSpPr>
      <dsp:spPr>
        <a:xfrm>
          <a:off x="2041626" y="2919922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(5)</a:t>
          </a:r>
          <a:br>
            <a:rPr lang="ar-SA" sz="2400" b="1" kern="1200" dirty="0"/>
          </a:br>
          <a:r>
            <a:rPr lang="ar-SA" sz="2400" b="1" kern="1200" dirty="0"/>
            <a:t>مرحلة الإنهاء</a:t>
          </a:r>
          <a:endParaRPr lang="en-US" sz="2400" b="1" kern="1200" dirty="0"/>
        </a:p>
      </dsp:txBody>
      <dsp:txXfrm>
        <a:off x="2041626" y="2919922"/>
        <a:ext cx="3418737" cy="1068355"/>
      </dsp:txXfrm>
    </dsp:sp>
    <dsp:sp modelId="{7CD73199-373A-4463-9DCD-2DC848C1E401}">
      <dsp:nvSpPr>
        <dsp:cNvPr id="0" name=""/>
        <dsp:cNvSpPr/>
      </dsp:nvSpPr>
      <dsp:spPr>
        <a:xfrm>
          <a:off x="1899178" y="2765604"/>
          <a:ext cx="747848" cy="1121773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76AF2-5A8A-488A-97A1-4E3AA9A0546D}">
      <dsp:nvSpPr>
        <dsp:cNvPr id="0" name=""/>
        <dsp:cNvSpPr/>
      </dsp:nvSpPr>
      <dsp:spPr>
        <a:xfrm>
          <a:off x="1241926" y="348"/>
          <a:ext cx="5739013" cy="81445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solidFill>
                <a:schemeClr val="tx1"/>
              </a:solidFill>
            </a:rPr>
            <a:t>الدرس الأول: أساسيات تخطيط المشروعات</a:t>
          </a:r>
          <a:endParaRPr lang="ar-SA" sz="2800" b="1" kern="1200" dirty="0">
            <a:solidFill>
              <a:schemeClr val="tx1"/>
            </a:solidFill>
          </a:endParaRPr>
        </a:p>
      </dsp:txBody>
      <dsp:txXfrm>
        <a:off x="1241926" y="348"/>
        <a:ext cx="5535398" cy="814459"/>
      </dsp:txXfrm>
    </dsp:sp>
    <dsp:sp modelId="{492E3CA5-EEAB-4F85-8F13-E1AEBAE4C1B3}">
      <dsp:nvSpPr>
        <dsp:cNvPr id="0" name=""/>
        <dsp:cNvSpPr/>
      </dsp:nvSpPr>
      <dsp:spPr>
        <a:xfrm>
          <a:off x="6573709" y="348"/>
          <a:ext cx="814459" cy="814459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7AB2F-FB16-4CDB-A7CD-80D94BD1B5FE}">
      <dsp:nvSpPr>
        <dsp:cNvPr id="0" name=""/>
        <dsp:cNvSpPr/>
      </dsp:nvSpPr>
      <dsp:spPr>
        <a:xfrm>
          <a:off x="1241926" y="1018423"/>
          <a:ext cx="5739013" cy="814459"/>
        </a:xfrm>
        <a:prstGeom prst="homePlat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solidFill>
                <a:schemeClr val="tx1"/>
              </a:solidFill>
            </a:rPr>
            <a:t>الدرس الثاني: بناء وأتمتة خطة المشروع</a:t>
          </a:r>
          <a:endParaRPr lang="ar-SA" sz="2800" b="1" kern="1200" dirty="0">
            <a:solidFill>
              <a:schemeClr val="tx1"/>
            </a:solidFill>
          </a:endParaRPr>
        </a:p>
      </dsp:txBody>
      <dsp:txXfrm>
        <a:off x="1241926" y="1018423"/>
        <a:ext cx="5535398" cy="814459"/>
      </dsp:txXfrm>
    </dsp:sp>
    <dsp:sp modelId="{25D56C8C-2B87-4FA0-B3B7-46252D2B22BC}">
      <dsp:nvSpPr>
        <dsp:cNvPr id="0" name=""/>
        <dsp:cNvSpPr/>
      </dsp:nvSpPr>
      <dsp:spPr>
        <a:xfrm>
          <a:off x="6573709" y="1018423"/>
          <a:ext cx="814459" cy="814459"/>
        </a:xfrm>
        <a:prstGeom prst="ellipse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DC712-9414-4A31-9B77-61A4EEBE68F2}">
      <dsp:nvSpPr>
        <dsp:cNvPr id="0" name=""/>
        <dsp:cNvSpPr/>
      </dsp:nvSpPr>
      <dsp:spPr>
        <a:xfrm>
          <a:off x="1241926" y="2036497"/>
          <a:ext cx="5739013" cy="814459"/>
        </a:xfrm>
        <a:prstGeom prst="homePlat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</a:rPr>
            <a:t>الدرس الثالث: إدارة المهام</a:t>
          </a:r>
        </a:p>
      </dsp:txBody>
      <dsp:txXfrm>
        <a:off x="1241926" y="2036497"/>
        <a:ext cx="5535398" cy="814459"/>
      </dsp:txXfrm>
    </dsp:sp>
    <dsp:sp modelId="{778B4CB3-7B3E-4903-A220-429274394D15}">
      <dsp:nvSpPr>
        <dsp:cNvPr id="0" name=""/>
        <dsp:cNvSpPr/>
      </dsp:nvSpPr>
      <dsp:spPr>
        <a:xfrm>
          <a:off x="6573709" y="2036497"/>
          <a:ext cx="814459" cy="814459"/>
        </a:xfrm>
        <a:prstGeom prst="ellipse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BE59E-266B-458D-94CE-0FC1AF1BE3AF}">
      <dsp:nvSpPr>
        <dsp:cNvPr id="0" name=""/>
        <dsp:cNvSpPr/>
      </dsp:nvSpPr>
      <dsp:spPr>
        <a:xfrm>
          <a:off x="-4882953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5A475E-5EE8-4B17-AFDE-6BECB55EE6C1}">
      <dsp:nvSpPr>
        <dsp:cNvPr id="0" name=""/>
        <dsp:cNvSpPr/>
      </dsp:nvSpPr>
      <dsp:spPr>
        <a:xfrm>
          <a:off x="303081" y="196409"/>
          <a:ext cx="5615903" cy="3926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المشروع وما إدارة المشروع؟</a:t>
          </a:r>
        </a:p>
      </dsp:txBody>
      <dsp:txXfrm>
        <a:off x="303081" y="196409"/>
        <a:ext cx="5615903" cy="392645"/>
      </dsp:txXfrm>
    </dsp:sp>
    <dsp:sp modelId="{27B1C41D-476E-4266-BEA4-01148561D22F}">
      <dsp:nvSpPr>
        <dsp:cNvPr id="0" name=""/>
        <dsp:cNvSpPr/>
      </dsp:nvSpPr>
      <dsp:spPr>
        <a:xfrm>
          <a:off x="57678" y="147328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0765E-B655-4947-8975-1ED024FFF615}">
      <dsp:nvSpPr>
        <dsp:cNvPr id="0" name=""/>
        <dsp:cNvSpPr/>
      </dsp:nvSpPr>
      <dsp:spPr>
        <a:xfrm>
          <a:off x="658657" y="785722"/>
          <a:ext cx="5260328" cy="392645"/>
        </a:xfrm>
        <a:prstGeom prst="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المقصود بتخطيط المشروع؟</a:t>
          </a:r>
        </a:p>
      </dsp:txBody>
      <dsp:txXfrm>
        <a:off x="658657" y="785722"/>
        <a:ext cx="5260328" cy="392645"/>
      </dsp:txXfrm>
    </dsp:sp>
    <dsp:sp modelId="{316B0D9F-24C9-45FC-AF99-49C3FB0E4021}">
      <dsp:nvSpPr>
        <dsp:cNvPr id="0" name=""/>
        <dsp:cNvSpPr/>
      </dsp:nvSpPr>
      <dsp:spPr>
        <a:xfrm>
          <a:off x="413253" y="736641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9E016-9A58-4B08-A844-2D54717C3C90}">
      <dsp:nvSpPr>
        <dsp:cNvPr id="0" name=""/>
        <dsp:cNvSpPr/>
      </dsp:nvSpPr>
      <dsp:spPr>
        <a:xfrm>
          <a:off x="853510" y="1374603"/>
          <a:ext cx="5065474" cy="392645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دورة حياة خطة المشروع</a:t>
          </a:r>
        </a:p>
      </dsp:txBody>
      <dsp:txXfrm>
        <a:off x="853510" y="1374603"/>
        <a:ext cx="5065474" cy="392645"/>
      </dsp:txXfrm>
    </dsp:sp>
    <dsp:sp modelId="{3CBB3A4A-2F1F-4E82-9E47-A8D5EB0CE364}">
      <dsp:nvSpPr>
        <dsp:cNvPr id="0" name=""/>
        <dsp:cNvSpPr/>
      </dsp:nvSpPr>
      <dsp:spPr>
        <a:xfrm>
          <a:off x="608107" y="1325523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12E31-54CD-4A58-A073-C2DF9F7E51AE}">
      <dsp:nvSpPr>
        <dsp:cNvPr id="0" name=""/>
        <dsp:cNvSpPr/>
      </dsp:nvSpPr>
      <dsp:spPr>
        <a:xfrm>
          <a:off x="915725" y="1963917"/>
          <a:ext cx="5003259" cy="392645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مدير المشروع</a:t>
          </a:r>
        </a:p>
      </dsp:txBody>
      <dsp:txXfrm>
        <a:off x="915725" y="1963917"/>
        <a:ext cx="5003259" cy="392645"/>
      </dsp:txXfrm>
    </dsp:sp>
    <dsp:sp modelId="{67A8E968-1EB3-4048-9366-4C51054D0E5C}">
      <dsp:nvSpPr>
        <dsp:cNvPr id="0" name=""/>
        <dsp:cNvSpPr/>
      </dsp:nvSpPr>
      <dsp:spPr>
        <a:xfrm>
          <a:off x="670322" y="1914836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A1002-41DA-408A-8119-5C3E9A17E7F2}">
      <dsp:nvSpPr>
        <dsp:cNvPr id="0" name=""/>
        <dsp:cNvSpPr/>
      </dsp:nvSpPr>
      <dsp:spPr>
        <a:xfrm>
          <a:off x="853510" y="2553230"/>
          <a:ext cx="5065474" cy="392645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خطط أخرى يحتاجها مدير المشروع</a:t>
          </a:r>
        </a:p>
      </dsp:txBody>
      <dsp:txXfrm>
        <a:off x="853510" y="2553230"/>
        <a:ext cx="5065474" cy="392645"/>
      </dsp:txXfrm>
    </dsp:sp>
    <dsp:sp modelId="{0C82D1E5-1236-44D1-AFE2-1B48D87114D4}">
      <dsp:nvSpPr>
        <dsp:cNvPr id="0" name=""/>
        <dsp:cNvSpPr/>
      </dsp:nvSpPr>
      <dsp:spPr>
        <a:xfrm>
          <a:off x="608107" y="2504150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B1796-13F7-49D9-B68F-9546F2FB55DE}">
      <dsp:nvSpPr>
        <dsp:cNvPr id="0" name=""/>
        <dsp:cNvSpPr/>
      </dsp:nvSpPr>
      <dsp:spPr>
        <a:xfrm>
          <a:off x="658657" y="3142112"/>
          <a:ext cx="5260328" cy="392645"/>
        </a:xfrm>
        <a:prstGeom prst="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إدارة التكاليف</a:t>
          </a:r>
        </a:p>
      </dsp:txBody>
      <dsp:txXfrm>
        <a:off x="658657" y="3142112"/>
        <a:ext cx="5260328" cy="392645"/>
      </dsp:txXfrm>
    </dsp:sp>
    <dsp:sp modelId="{5ED7BA02-BF20-43AF-9D39-296066656338}">
      <dsp:nvSpPr>
        <dsp:cNvPr id="0" name=""/>
        <dsp:cNvSpPr/>
      </dsp:nvSpPr>
      <dsp:spPr>
        <a:xfrm>
          <a:off x="413253" y="3093031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AD740-78B7-4048-BCA3-C8F49BA663F3}">
      <dsp:nvSpPr>
        <dsp:cNvPr id="0" name=""/>
        <dsp:cNvSpPr/>
      </dsp:nvSpPr>
      <dsp:spPr>
        <a:xfrm>
          <a:off x="303081" y="3731425"/>
          <a:ext cx="5615903" cy="39264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تعيين الموارد</a:t>
          </a:r>
        </a:p>
      </dsp:txBody>
      <dsp:txXfrm>
        <a:off x="303081" y="3731425"/>
        <a:ext cx="5615903" cy="392645"/>
      </dsp:txXfrm>
    </dsp:sp>
    <dsp:sp modelId="{F69CF186-F2DB-41A9-ABEA-F3CD7E49EB91}">
      <dsp:nvSpPr>
        <dsp:cNvPr id="0" name=""/>
        <dsp:cNvSpPr/>
      </dsp:nvSpPr>
      <dsp:spPr>
        <a:xfrm>
          <a:off x="57678" y="3682345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BE59E-266B-458D-94CE-0FC1AF1BE3AF}">
      <dsp:nvSpPr>
        <dsp:cNvPr id="0" name=""/>
        <dsp:cNvSpPr/>
      </dsp:nvSpPr>
      <dsp:spPr>
        <a:xfrm>
          <a:off x="-4882953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5A475E-5EE8-4B17-AFDE-6BECB55EE6C1}">
      <dsp:nvSpPr>
        <dsp:cNvPr id="0" name=""/>
        <dsp:cNvSpPr/>
      </dsp:nvSpPr>
      <dsp:spPr>
        <a:xfrm>
          <a:off x="303081" y="196409"/>
          <a:ext cx="5615903" cy="3926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المشروع وما إدارة المشروع؟</a:t>
          </a:r>
        </a:p>
      </dsp:txBody>
      <dsp:txXfrm>
        <a:off x="303081" y="196409"/>
        <a:ext cx="5615903" cy="392645"/>
      </dsp:txXfrm>
    </dsp:sp>
    <dsp:sp modelId="{27B1C41D-476E-4266-BEA4-01148561D22F}">
      <dsp:nvSpPr>
        <dsp:cNvPr id="0" name=""/>
        <dsp:cNvSpPr/>
      </dsp:nvSpPr>
      <dsp:spPr>
        <a:xfrm>
          <a:off x="57678" y="147328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0765E-B655-4947-8975-1ED024FFF615}">
      <dsp:nvSpPr>
        <dsp:cNvPr id="0" name=""/>
        <dsp:cNvSpPr/>
      </dsp:nvSpPr>
      <dsp:spPr>
        <a:xfrm>
          <a:off x="658657" y="785722"/>
          <a:ext cx="5260328" cy="392645"/>
        </a:xfrm>
        <a:prstGeom prst="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المقصود بتخطيط المشروع؟</a:t>
          </a:r>
        </a:p>
      </dsp:txBody>
      <dsp:txXfrm>
        <a:off x="658657" y="785722"/>
        <a:ext cx="5260328" cy="392645"/>
      </dsp:txXfrm>
    </dsp:sp>
    <dsp:sp modelId="{316B0D9F-24C9-45FC-AF99-49C3FB0E4021}">
      <dsp:nvSpPr>
        <dsp:cNvPr id="0" name=""/>
        <dsp:cNvSpPr/>
      </dsp:nvSpPr>
      <dsp:spPr>
        <a:xfrm>
          <a:off x="413253" y="736641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9E016-9A58-4B08-A844-2D54717C3C90}">
      <dsp:nvSpPr>
        <dsp:cNvPr id="0" name=""/>
        <dsp:cNvSpPr/>
      </dsp:nvSpPr>
      <dsp:spPr>
        <a:xfrm>
          <a:off x="853510" y="1374603"/>
          <a:ext cx="5065474" cy="392645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دورة حياة خطة المشروع</a:t>
          </a:r>
        </a:p>
      </dsp:txBody>
      <dsp:txXfrm>
        <a:off x="853510" y="1374603"/>
        <a:ext cx="5065474" cy="392645"/>
      </dsp:txXfrm>
    </dsp:sp>
    <dsp:sp modelId="{3CBB3A4A-2F1F-4E82-9E47-A8D5EB0CE364}">
      <dsp:nvSpPr>
        <dsp:cNvPr id="0" name=""/>
        <dsp:cNvSpPr/>
      </dsp:nvSpPr>
      <dsp:spPr>
        <a:xfrm>
          <a:off x="608107" y="1325523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12E31-54CD-4A58-A073-C2DF9F7E51AE}">
      <dsp:nvSpPr>
        <dsp:cNvPr id="0" name=""/>
        <dsp:cNvSpPr/>
      </dsp:nvSpPr>
      <dsp:spPr>
        <a:xfrm>
          <a:off x="915725" y="1963917"/>
          <a:ext cx="5003259" cy="392645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مدير المشروع</a:t>
          </a:r>
        </a:p>
      </dsp:txBody>
      <dsp:txXfrm>
        <a:off x="915725" y="1963917"/>
        <a:ext cx="5003259" cy="392645"/>
      </dsp:txXfrm>
    </dsp:sp>
    <dsp:sp modelId="{67A8E968-1EB3-4048-9366-4C51054D0E5C}">
      <dsp:nvSpPr>
        <dsp:cNvPr id="0" name=""/>
        <dsp:cNvSpPr/>
      </dsp:nvSpPr>
      <dsp:spPr>
        <a:xfrm>
          <a:off x="670322" y="1914836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A1002-41DA-408A-8119-5C3E9A17E7F2}">
      <dsp:nvSpPr>
        <dsp:cNvPr id="0" name=""/>
        <dsp:cNvSpPr/>
      </dsp:nvSpPr>
      <dsp:spPr>
        <a:xfrm>
          <a:off x="853510" y="2553230"/>
          <a:ext cx="5065474" cy="392645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خطط أخرى يحتاجها مدير المشروع</a:t>
          </a:r>
        </a:p>
      </dsp:txBody>
      <dsp:txXfrm>
        <a:off x="853510" y="2553230"/>
        <a:ext cx="5065474" cy="392645"/>
      </dsp:txXfrm>
    </dsp:sp>
    <dsp:sp modelId="{0C82D1E5-1236-44D1-AFE2-1B48D87114D4}">
      <dsp:nvSpPr>
        <dsp:cNvPr id="0" name=""/>
        <dsp:cNvSpPr/>
      </dsp:nvSpPr>
      <dsp:spPr>
        <a:xfrm>
          <a:off x="608107" y="2504150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B1796-13F7-49D9-B68F-9546F2FB55DE}">
      <dsp:nvSpPr>
        <dsp:cNvPr id="0" name=""/>
        <dsp:cNvSpPr/>
      </dsp:nvSpPr>
      <dsp:spPr>
        <a:xfrm>
          <a:off x="658657" y="3142112"/>
          <a:ext cx="5260328" cy="392645"/>
        </a:xfrm>
        <a:prstGeom prst="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إدارة التكاليف</a:t>
          </a:r>
        </a:p>
      </dsp:txBody>
      <dsp:txXfrm>
        <a:off x="658657" y="3142112"/>
        <a:ext cx="5260328" cy="392645"/>
      </dsp:txXfrm>
    </dsp:sp>
    <dsp:sp modelId="{5ED7BA02-BF20-43AF-9D39-296066656338}">
      <dsp:nvSpPr>
        <dsp:cNvPr id="0" name=""/>
        <dsp:cNvSpPr/>
      </dsp:nvSpPr>
      <dsp:spPr>
        <a:xfrm>
          <a:off x="413253" y="3093031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AD740-78B7-4048-BCA3-C8F49BA663F3}">
      <dsp:nvSpPr>
        <dsp:cNvPr id="0" name=""/>
        <dsp:cNvSpPr/>
      </dsp:nvSpPr>
      <dsp:spPr>
        <a:xfrm>
          <a:off x="303081" y="3731425"/>
          <a:ext cx="5615903" cy="39264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تعيين </a:t>
          </a: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الموارد</a:t>
          </a:r>
        </a:p>
      </dsp:txBody>
      <dsp:txXfrm>
        <a:off x="303081" y="3731425"/>
        <a:ext cx="5615903" cy="392645"/>
      </dsp:txXfrm>
    </dsp:sp>
    <dsp:sp modelId="{F69CF186-F2DB-41A9-ABEA-F3CD7E49EB91}">
      <dsp:nvSpPr>
        <dsp:cNvPr id="0" name=""/>
        <dsp:cNvSpPr/>
      </dsp:nvSpPr>
      <dsp:spPr>
        <a:xfrm>
          <a:off x="57678" y="3682345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7C5F5-9FF7-4B55-8C89-178DF5E60501}">
      <dsp:nvSpPr>
        <dsp:cNvPr id="0" name=""/>
        <dsp:cNvSpPr/>
      </dsp:nvSpPr>
      <dsp:spPr>
        <a:xfrm>
          <a:off x="758805" y="253832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يمتلك مهارات القيادة</a:t>
          </a:r>
          <a:endParaRPr lang="en-US" sz="2400" b="1" kern="1200" dirty="0">
            <a:cs typeface="+mj-cs"/>
          </a:endParaRPr>
        </a:p>
      </dsp:txBody>
      <dsp:txXfrm>
        <a:off x="758805" y="253832"/>
        <a:ext cx="2828823" cy="884007"/>
      </dsp:txXfrm>
    </dsp:sp>
    <dsp:sp modelId="{FA8CEC29-3AF4-41F6-9F71-1258CB56D052}">
      <dsp:nvSpPr>
        <dsp:cNvPr id="0" name=""/>
        <dsp:cNvSpPr/>
      </dsp:nvSpPr>
      <dsp:spPr>
        <a:xfrm>
          <a:off x="640937" y="126142"/>
          <a:ext cx="618805" cy="928207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1ECE47-D0CE-43BC-ACA6-262D90F15A59}">
      <dsp:nvSpPr>
        <dsp:cNvPr id="0" name=""/>
        <dsp:cNvSpPr/>
      </dsp:nvSpPr>
      <dsp:spPr>
        <a:xfrm>
          <a:off x="3889780" y="253832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يعمل بشكل جيد تحت الضغوط</a:t>
          </a:r>
        </a:p>
      </dsp:txBody>
      <dsp:txXfrm>
        <a:off x="3889780" y="253832"/>
        <a:ext cx="2828823" cy="884007"/>
      </dsp:txXfrm>
    </dsp:sp>
    <dsp:sp modelId="{340F1BC8-DE03-4755-8718-0A7054830A21}">
      <dsp:nvSpPr>
        <dsp:cNvPr id="0" name=""/>
        <dsp:cNvSpPr/>
      </dsp:nvSpPr>
      <dsp:spPr>
        <a:xfrm>
          <a:off x="3771912" y="126142"/>
          <a:ext cx="618805" cy="928207"/>
        </a:xfrm>
        <a:prstGeom prst="rect">
          <a:avLst/>
        </a:prstGeom>
        <a:solidFill>
          <a:schemeClr val="accent3">
            <a:tint val="50000"/>
            <a:hueOff val="1792033"/>
            <a:satOff val="-2351"/>
            <a:lumOff val="-23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80BAEE-19B7-4263-9E5E-75DFE7FEC4CB}">
      <dsp:nvSpPr>
        <dsp:cNvPr id="0" name=""/>
        <dsp:cNvSpPr/>
      </dsp:nvSpPr>
      <dsp:spPr>
        <a:xfrm>
          <a:off x="758805" y="1366699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صانع قرار جيد</a:t>
          </a:r>
        </a:p>
      </dsp:txBody>
      <dsp:txXfrm>
        <a:off x="758805" y="1366699"/>
        <a:ext cx="2828823" cy="884007"/>
      </dsp:txXfrm>
    </dsp:sp>
    <dsp:sp modelId="{5D430E1C-EE2A-4ADF-BE50-C38C7EB8B000}">
      <dsp:nvSpPr>
        <dsp:cNvPr id="0" name=""/>
        <dsp:cNvSpPr/>
      </dsp:nvSpPr>
      <dsp:spPr>
        <a:xfrm>
          <a:off x="640937" y="1239009"/>
          <a:ext cx="618805" cy="928207"/>
        </a:xfrm>
        <a:prstGeom prst="rect">
          <a:avLst/>
        </a:prstGeom>
        <a:solidFill>
          <a:schemeClr val="accent3">
            <a:tint val="50000"/>
            <a:hueOff val="3584066"/>
            <a:satOff val="-4703"/>
            <a:lumOff val="-46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B33243-FA1E-49EB-AA60-8D21D835E5A2}">
      <dsp:nvSpPr>
        <dsp:cNvPr id="0" name=""/>
        <dsp:cNvSpPr/>
      </dsp:nvSpPr>
      <dsp:spPr>
        <a:xfrm>
          <a:off x="3889780" y="1366699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يتفاوض بفعالية</a:t>
          </a:r>
        </a:p>
      </dsp:txBody>
      <dsp:txXfrm>
        <a:off x="3889780" y="1366699"/>
        <a:ext cx="2828823" cy="884007"/>
      </dsp:txXfrm>
    </dsp:sp>
    <dsp:sp modelId="{A4CD4444-B7E4-4F9B-A8E1-6F5BACAC5D66}">
      <dsp:nvSpPr>
        <dsp:cNvPr id="0" name=""/>
        <dsp:cNvSpPr/>
      </dsp:nvSpPr>
      <dsp:spPr>
        <a:xfrm>
          <a:off x="3771912" y="1239009"/>
          <a:ext cx="618805" cy="928207"/>
        </a:xfrm>
        <a:prstGeom prst="rect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6F0851-4141-43BF-9AA2-0DD7CE2E15F7}">
      <dsp:nvSpPr>
        <dsp:cNvPr id="0" name=""/>
        <dsp:cNvSpPr/>
      </dsp:nvSpPr>
      <dsp:spPr>
        <a:xfrm>
          <a:off x="758805" y="2479566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يمتاز بالخبرة الفنية</a:t>
          </a:r>
        </a:p>
      </dsp:txBody>
      <dsp:txXfrm>
        <a:off x="758805" y="2479566"/>
        <a:ext cx="2828823" cy="884007"/>
      </dsp:txXfrm>
    </dsp:sp>
    <dsp:sp modelId="{D698F101-B8CC-47AB-B4C9-730B94A1699A}">
      <dsp:nvSpPr>
        <dsp:cNvPr id="0" name=""/>
        <dsp:cNvSpPr/>
      </dsp:nvSpPr>
      <dsp:spPr>
        <a:xfrm>
          <a:off x="640937" y="2351876"/>
          <a:ext cx="618805" cy="928207"/>
        </a:xfrm>
        <a:prstGeom prst="rect">
          <a:avLst/>
        </a:prstGeom>
        <a:solidFill>
          <a:schemeClr val="accent3">
            <a:tint val="50000"/>
            <a:hueOff val="7168132"/>
            <a:satOff val="-9405"/>
            <a:lumOff val="-92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A15168-D2D6-4729-9842-F04E02B80308}">
      <dsp:nvSpPr>
        <dsp:cNvPr id="0" name=""/>
        <dsp:cNvSpPr/>
      </dsp:nvSpPr>
      <dsp:spPr>
        <a:xfrm>
          <a:off x="3889780" y="2479566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يراعي الجوانب الإنسانية في العمل</a:t>
          </a:r>
        </a:p>
      </dsp:txBody>
      <dsp:txXfrm>
        <a:off x="3889780" y="2479566"/>
        <a:ext cx="2828823" cy="884007"/>
      </dsp:txXfrm>
    </dsp:sp>
    <dsp:sp modelId="{C5F72941-113D-4C6D-8144-8553146950CA}">
      <dsp:nvSpPr>
        <dsp:cNvPr id="0" name=""/>
        <dsp:cNvSpPr/>
      </dsp:nvSpPr>
      <dsp:spPr>
        <a:xfrm>
          <a:off x="3771912" y="2351876"/>
          <a:ext cx="618805" cy="928207"/>
        </a:xfrm>
        <a:prstGeom prst="rect">
          <a:avLst/>
        </a:prstGeom>
        <a:solidFill>
          <a:schemeClr val="accent3">
            <a:tint val="50000"/>
            <a:hueOff val="8960165"/>
            <a:satOff val="-11757"/>
            <a:lumOff val="-115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A45F97-4FFE-4E47-9816-3ED19CA9FA13}">
      <dsp:nvSpPr>
        <dsp:cNvPr id="0" name=""/>
        <dsp:cNvSpPr/>
      </dsp:nvSpPr>
      <dsp:spPr>
        <a:xfrm>
          <a:off x="2324292" y="3592434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يسهم في بناء مهارات الفريق.</a:t>
          </a:r>
          <a:endParaRPr kumimoji="0" lang="ar-SA" sz="2400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ajawal Medium" panose="00000600000000000000" pitchFamily="2" charset="-78"/>
            <a:ea typeface="Century Gothic" panose="020B0502020202020204" pitchFamily="34" charset="0"/>
            <a:cs typeface="+mj-cs"/>
          </a:endParaRPr>
        </a:p>
      </dsp:txBody>
      <dsp:txXfrm>
        <a:off x="2324292" y="3592434"/>
        <a:ext cx="2828823" cy="884007"/>
      </dsp:txXfrm>
    </dsp:sp>
    <dsp:sp modelId="{824C6B32-BCD9-461D-891C-7A537AE89BB8}">
      <dsp:nvSpPr>
        <dsp:cNvPr id="0" name=""/>
        <dsp:cNvSpPr/>
      </dsp:nvSpPr>
      <dsp:spPr>
        <a:xfrm>
          <a:off x="2206425" y="3464744"/>
          <a:ext cx="618805" cy="928207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622CB-7C8E-4661-8D7F-86B7CC6D2A9A}">
      <dsp:nvSpPr>
        <dsp:cNvPr id="0" name=""/>
        <dsp:cNvSpPr/>
      </dsp:nvSpPr>
      <dsp:spPr>
        <a:xfrm>
          <a:off x="199515" y="238833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توظيف فريق عمل المشروع</a:t>
          </a:r>
          <a:endParaRPr lang="en-US" sz="2400" b="1" kern="1200" dirty="0">
            <a:cs typeface="+mj-cs"/>
          </a:endParaRPr>
        </a:p>
      </dsp:txBody>
      <dsp:txXfrm>
        <a:off x="199515" y="238833"/>
        <a:ext cx="3595245" cy="1123514"/>
      </dsp:txXfrm>
    </dsp:sp>
    <dsp:sp modelId="{17006E62-4650-45B6-AB92-8CA4CDED6082}">
      <dsp:nvSpPr>
        <dsp:cNvPr id="0" name=""/>
        <dsp:cNvSpPr/>
      </dsp:nvSpPr>
      <dsp:spPr>
        <a:xfrm>
          <a:off x="49713" y="76547"/>
          <a:ext cx="786460" cy="1179690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E379BA-8A60-428B-9C6D-3901B20EB605}">
      <dsp:nvSpPr>
        <dsp:cNvPr id="0" name=""/>
        <dsp:cNvSpPr/>
      </dsp:nvSpPr>
      <dsp:spPr>
        <a:xfrm>
          <a:off x="4149611" y="238833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قيادة وإدارة فريق المشروع</a:t>
          </a:r>
          <a:endParaRPr lang="en-US" sz="2400" b="1" kern="1200" dirty="0">
            <a:cs typeface="+mj-cs"/>
          </a:endParaRPr>
        </a:p>
      </dsp:txBody>
      <dsp:txXfrm>
        <a:off x="4149611" y="238833"/>
        <a:ext cx="3595245" cy="1123514"/>
      </dsp:txXfrm>
    </dsp:sp>
    <dsp:sp modelId="{DCD238EB-0C07-41BF-A182-5BD894CA8A20}">
      <dsp:nvSpPr>
        <dsp:cNvPr id="0" name=""/>
        <dsp:cNvSpPr/>
      </dsp:nvSpPr>
      <dsp:spPr>
        <a:xfrm>
          <a:off x="3999809" y="76547"/>
          <a:ext cx="786460" cy="1179690"/>
        </a:xfrm>
        <a:prstGeom prst="rect">
          <a:avLst/>
        </a:prstGeom>
        <a:solidFill>
          <a:schemeClr val="accent3">
            <a:tint val="50000"/>
            <a:hueOff val="2150440"/>
            <a:satOff val="-2822"/>
            <a:lumOff val="-2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6A6FCA-09BB-48FE-B293-C56AEC2A698E}">
      <dsp:nvSpPr>
        <dsp:cNvPr id="0" name=""/>
        <dsp:cNvSpPr/>
      </dsp:nvSpPr>
      <dsp:spPr>
        <a:xfrm>
          <a:off x="199515" y="1653213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تعيين المهام لأعضاء فريق المشروع</a:t>
          </a:r>
          <a:endParaRPr lang="en-US" sz="2400" b="1" kern="1200" dirty="0">
            <a:cs typeface="+mj-cs"/>
          </a:endParaRPr>
        </a:p>
      </dsp:txBody>
      <dsp:txXfrm>
        <a:off x="199515" y="1653213"/>
        <a:ext cx="3595245" cy="1123514"/>
      </dsp:txXfrm>
    </dsp:sp>
    <dsp:sp modelId="{DF2061F4-CAAA-47A1-AA33-F3936518AC11}">
      <dsp:nvSpPr>
        <dsp:cNvPr id="0" name=""/>
        <dsp:cNvSpPr/>
      </dsp:nvSpPr>
      <dsp:spPr>
        <a:xfrm>
          <a:off x="49713" y="1490927"/>
          <a:ext cx="786460" cy="1179690"/>
        </a:xfrm>
        <a:prstGeom prst="rect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6C3F49-4AC2-418D-8F52-3762A9C7A0AF}">
      <dsp:nvSpPr>
        <dsp:cNvPr id="0" name=""/>
        <dsp:cNvSpPr/>
      </dsp:nvSpPr>
      <dsp:spPr>
        <a:xfrm>
          <a:off x="4149611" y="1653213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وضع خطة المشروع</a:t>
          </a:r>
          <a:endParaRPr lang="en-US" sz="2400" b="1" kern="1200" dirty="0">
            <a:cs typeface="+mj-cs"/>
          </a:endParaRPr>
        </a:p>
      </dsp:txBody>
      <dsp:txXfrm>
        <a:off x="4149611" y="1653213"/>
        <a:ext cx="3595245" cy="1123514"/>
      </dsp:txXfrm>
    </dsp:sp>
    <dsp:sp modelId="{1EB8453C-B47D-4ADF-95DE-48C209C234FE}">
      <dsp:nvSpPr>
        <dsp:cNvPr id="0" name=""/>
        <dsp:cNvSpPr/>
      </dsp:nvSpPr>
      <dsp:spPr>
        <a:xfrm>
          <a:off x="3999809" y="1490927"/>
          <a:ext cx="786460" cy="1179690"/>
        </a:xfrm>
        <a:prstGeom prst="rect">
          <a:avLst/>
        </a:prstGeom>
        <a:solidFill>
          <a:schemeClr val="accent3">
            <a:tint val="50000"/>
            <a:hueOff val="6451319"/>
            <a:satOff val="-8465"/>
            <a:lumOff val="-8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1D3C7C-7943-4BAA-8DA2-4E2291E06900}">
      <dsp:nvSpPr>
        <dsp:cNvPr id="0" name=""/>
        <dsp:cNvSpPr/>
      </dsp:nvSpPr>
      <dsp:spPr>
        <a:xfrm>
          <a:off x="199515" y="3067592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وضع الجدول الزمني للمشروع وتحديد كل مراحله</a:t>
          </a:r>
          <a:endParaRPr lang="en-US" sz="2400" b="1" kern="1200" dirty="0">
            <a:cs typeface="+mj-cs"/>
          </a:endParaRPr>
        </a:p>
      </dsp:txBody>
      <dsp:txXfrm>
        <a:off x="199515" y="3067592"/>
        <a:ext cx="3595245" cy="1123514"/>
      </dsp:txXfrm>
    </dsp:sp>
    <dsp:sp modelId="{50D2379F-E8B6-4E93-BD64-791F81606793}">
      <dsp:nvSpPr>
        <dsp:cNvPr id="0" name=""/>
        <dsp:cNvSpPr/>
      </dsp:nvSpPr>
      <dsp:spPr>
        <a:xfrm>
          <a:off x="49713" y="2905307"/>
          <a:ext cx="786460" cy="1179690"/>
        </a:xfrm>
        <a:prstGeom prst="rect">
          <a:avLst/>
        </a:prstGeom>
        <a:solidFill>
          <a:schemeClr val="accent3">
            <a:tint val="50000"/>
            <a:hueOff val="8601759"/>
            <a:satOff val="-11286"/>
            <a:lumOff val="-11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B932772-04B1-4F2D-80AF-D06E70BAF2E5}">
      <dsp:nvSpPr>
        <dsp:cNvPr id="0" name=""/>
        <dsp:cNvSpPr/>
      </dsp:nvSpPr>
      <dsp:spPr>
        <a:xfrm>
          <a:off x="4149611" y="3067592"/>
          <a:ext cx="3595245" cy="11235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0994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Tajawal" panose="00000500000000000000" pitchFamily="2" charset="-78"/>
              <a:ea typeface="Calibri" panose="020F0502020204030204" pitchFamily="34" charset="0"/>
              <a:cs typeface="+mj-cs"/>
            </a:rPr>
            <a:t>تقديم التقارير المحدثة بانتظام للإدارة العليا</a:t>
          </a:r>
          <a:endParaRPr lang="en-US" sz="2400" b="1" kern="1200" dirty="0">
            <a:cs typeface="+mj-cs"/>
          </a:endParaRPr>
        </a:p>
      </dsp:txBody>
      <dsp:txXfrm>
        <a:off x="4149611" y="3067592"/>
        <a:ext cx="3595245" cy="1123514"/>
      </dsp:txXfrm>
    </dsp:sp>
    <dsp:sp modelId="{41F17F3C-C7F0-4861-9030-178457070D99}">
      <dsp:nvSpPr>
        <dsp:cNvPr id="0" name=""/>
        <dsp:cNvSpPr/>
      </dsp:nvSpPr>
      <dsp:spPr>
        <a:xfrm>
          <a:off x="3999809" y="2905307"/>
          <a:ext cx="786460" cy="1179690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35D11-F058-4D50-82D3-953A30E41C2E}">
      <dsp:nvSpPr>
        <dsp:cNvPr id="0" name=""/>
        <dsp:cNvSpPr/>
      </dsp:nvSpPr>
      <dsp:spPr>
        <a:xfrm>
          <a:off x="3248266" y="3384448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487" y="3421841"/>
        <a:ext cx="16654" cy="16654"/>
      </dsp:txXfrm>
    </dsp:sp>
    <dsp:sp modelId="{C632AB1D-7387-4F69-8169-214488875B53}">
      <dsp:nvSpPr>
        <dsp:cNvPr id="0" name=""/>
        <dsp:cNvSpPr/>
      </dsp:nvSpPr>
      <dsp:spPr>
        <a:xfrm>
          <a:off x="1249689" y="1843392"/>
          <a:ext cx="333096" cy="15867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548" y="0"/>
              </a:lnTo>
              <a:lnTo>
                <a:pt x="166548" y="1586776"/>
              </a:lnTo>
              <a:lnTo>
                <a:pt x="333096" y="158677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375703" y="2596246"/>
        <a:ext cx="81068" cy="81068"/>
      </dsp:txXfrm>
    </dsp:sp>
    <dsp:sp modelId="{9F00711A-76AC-46EF-8B0B-68D6EC068A4C}">
      <dsp:nvSpPr>
        <dsp:cNvPr id="0" name=""/>
        <dsp:cNvSpPr/>
      </dsp:nvSpPr>
      <dsp:spPr>
        <a:xfrm>
          <a:off x="3248266" y="2749738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487" y="2787130"/>
        <a:ext cx="16654" cy="16654"/>
      </dsp:txXfrm>
    </dsp:sp>
    <dsp:sp modelId="{A8A4EF02-CC74-4923-9E58-EB20B542BE83}">
      <dsp:nvSpPr>
        <dsp:cNvPr id="0" name=""/>
        <dsp:cNvSpPr/>
      </dsp:nvSpPr>
      <dsp:spPr>
        <a:xfrm>
          <a:off x="1249689" y="1843392"/>
          <a:ext cx="333096" cy="9520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548" y="0"/>
              </a:lnTo>
              <a:lnTo>
                <a:pt x="166548" y="952066"/>
              </a:lnTo>
              <a:lnTo>
                <a:pt x="333096" y="95206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391020" y="2294208"/>
        <a:ext cx="50432" cy="50432"/>
      </dsp:txXfrm>
    </dsp:sp>
    <dsp:sp modelId="{A24F0554-AAA3-4908-9899-61DD983B9A31}">
      <dsp:nvSpPr>
        <dsp:cNvPr id="0" name=""/>
        <dsp:cNvSpPr/>
      </dsp:nvSpPr>
      <dsp:spPr>
        <a:xfrm>
          <a:off x="3248266" y="2115027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487" y="2152419"/>
        <a:ext cx="16654" cy="16654"/>
      </dsp:txXfrm>
    </dsp:sp>
    <dsp:sp modelId="{0B45A950-45DD-466F-B9FE-E3D53FE37023}">
      <dsp:nvSpPr>
        <dsp:cNvPr id="0" name=""/>
        <dsp:cNvSpPr/>
      </dsp:nvSpPr>
      <dsp:spPr>
        <a:xfrm>
          <a:off x="1249689" y="1843392"/>
          <a:ext cx="333096" cy="3173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548" y="0"/>
              </a:lnTo>
              <a:lnTo>
                <a:pt x="166548" y="317355"/>
              </a:lnTo>
              <a:lnTo>
                <a:pt x="333096" y="31735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404735" y="1990567"/>
        <a:ext cx="23003" cy="23003"/>
      </dsp:txXfrm>
    </dsp:sp>
    <dsp:sp modelId="{104542F9-6298-4DEA-941E-9B7B80BD88A8}">
      <dsp:nvSpPr>
        <dsp:cNvPr id="0" name=""/>
        <dsp:cNvSpPr/>
      </dsp:nvSpPr>
      <dsp:spPr>
        <a:xfrm>
          <a:off x="3248266" y="1480316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487" y="1517709"/>
        <a:ext cx="16654" cy="16654"/>
      </dsp:txXfrm>
    </dsp:sp>
    <dsp:sp modelId="{68407091-83B5-49B7-99E3-7404E8DB3677}">
      <dsp:nvSpPr>
        <dsp:cNvPr id="0" name=""/>
        <dsp:cNvSpPr/>
      </dsp:nvSpPr>
      <dsp:spPr>
        <a:xfrm>
          <a:off x="1249689" y="1526036"/>
          <a:ext cx="333096" cy="317355"/>
        </a:xfrm>
        <a:custGeom>
          <a:avLst/>
          <a:gdLst/>
          <a:ahLst/>
          <a:cxnLst/>
          <a:rect l="0" t="0" r="0" b="0"/>
          <a:pathLst>
            <a:path>
              <a:moveTo>
                <a:pt x="0" y="317355"/>
              </a:moveTo>
              <a:lnTo>
                <a:pt x="166548" y="317355"/>
              </a:lnTo>
              <a:lnTo>
                <a:pt x="166548" y="0"/>
              </a:lnTo>
              <a:lnTo>
                <a:pt x="3330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404735" y="1673212"/>
        <a:ext cx="23003" cy="23003"/>
      </dsp:txXfrm>
    </dsp:sp>
    <dsp:sp modelId="{FA55CBB2-2503-4FF7-B6E5-EE8D2403523C}">
      <dsp:nvSpPr>
        <dsp:cNvPr id="0" name=""/>
        <dsp:cNvSpPr/>
      </dsp:nvSpPr>
      <dsp:spPr>
        <a:xfrm>
          <a:off x="3248266" y="845605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406487" y="882998"/>
        <a:ext cx="16654" cy="16654"/>
      </dsp:txXfrm>
    </dsp:sp>
    <dsp:sp modelId="{E539DC5D-6512-4D3A-AA3E-9E2027F9842B}">
      <dsp:nvSpPr>
        <dsp:cNvPr id="0" name=""/>
        <dsp:cNvSpPr/>
      </dsp:nvSpPr>
      <dsp:spPr>
        <a:xfrm>
          <a:off x="1249689" y="891325"/>
          <a:ext cx="333096" cy="952066"/>
        </a:xfrm>
        <a:custGeom>
          <a:avLst/>
          <a:gdLst/>
          <a:ahLst/>
          <a:cxnLst/>
          <a:rect l="0" t="0" r="0" b="0"/>
          <a:pathLst>
            <a:path>
              <a:moveTo>
                <a:pt x="0" y="952066"/>
              </a:moveTo>
              <a:lnTo>
                <a:pt x="166548" y="952066"/>
              </a:lnTo>
              <a:lnTo>
                <a:pt x="166548" y="0"/>
              </a:lnTo>
              <a:lnTo>
                <a:pt x="3330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391020" y="1342142"/>
        <a:ext cx="50432" cy="50432"/>
      </dsp:txXfrm>
    </dsp:sp>
    <dsp:sp modelId="{3424A2F5-E36D-4AC6-BFBA-FE3E642383DF}">
      <dsp:nvSpPr>
        <dsp:cNvPr id="0" name=""/>
        <dsp:cNvSpPr/>
      </dsp:nvSpPr>
      <dsp:spPr>
        <a:xfrm>
          <a:off x="3248266" y="210895"/>
          <a:ext cx="3330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3096" y="457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3406487" y="248287"/>
        <a:ext cx="16654" cy="16654"/>
      </dsp:txXfrm>
    </dsp:sp>
    <dsp:sp modelId="{FDD84C7F-7788-484F-B28B-DEEAFB6146AB}">
      <dsp:nvSpPr>
        <dsp:cNvPr id="0" name=""/>
        <dsp:cNvSpPr/>
      </dsp:nvSpPr>
      <dsp:spPr>
        <a:xfrm>
          <a:off x="1249689" y="256615"/>
          <a:ext cx="333096" cy="1586776"/>
        </a:xfrm>
        <a:custGeom>
          <a:avLst/>
          <a:gdLst/>
          <a:ahLst/>
          <a:cxnLst/>
          <a:rect l="0" t="0" r="0" b="0"/>
          <a:pathLst>
            <a:path>
              <a:moveTo>
                <a:pt x="0" y="1586776"/>
              </a:moveTo>
              <a:lnTo>
                <a:pt x="166548" y="1586776"/>
              </a:lnTo>
              <a:lnTo>
                <a:pt x="166548" y="0"/>
              </a:lnTo>
              <a:lnTo>
                <a:pt x="333096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1" kern="1200"/>
        </a:p>
      </dsp:txBody>
      <dsp:txXfrm>
        <a:off x="1375703" y="1009469"/>
        <a:ext cx="81068" cy="81068"/>
      </dsp:txXfrm>
    </dsp:sp>
    <dsp:sp modelId="{A258DAB2-0F7A-4F2F-AC1C-285C35D14466}">
      <dsp:nvSpPr>
        <dsp:cNvPr id="0" name=""/>
        <dsp:cNvSpPr/>
      </dsp:nvSpPr>
      <dsp:spPr>
        <a:xfrm rot="16200000">
          <a:off x="-340428" y="1589507"/>
          <a:ext cx="2672466" cy="50776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خطة المشروع</a:t>
          </a:r>
          <a:endParaRPr lang="en-US" sz="2400" b="1" kern="1200" dirty="0"/>
        </a:p>
      </dsp:txBody>
      <dsp:txXfrm>
        <a:off x="-340428" y="1589507"/>
        <a:ext cx="2672466" cy="507768"/>
      </dsp:txXfrm>
    </dsp:sp>
    <dsp:sp modelId="{6104850C-4B3C-40EB-AC57-D93E11B7C88C}">
      <dsp:nvSpPr>
        <dsp:cNvPr id="0" name=""/>
        <dsp:cNvSpPr/>
      </dsp:nvSpPr>
      <dsp:spPr>
        <a:xfrm>
          <a:off x="1582785" y="2730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altLang="ko-KR" sz="2400" b="1" kern="1200" dirty="0">
              <a:sym typeface="Arial"/>
            </a:rPr>
            <a:t>الخطة المالية</a:t>
          </a:r>
          <a:endParaRPr lang="en-US" sz="2400" b="1" kern="1200" dirty="0"/>
        </a:p>
      </dsp:txBody>
      <dsp:txXfrm>
        <a:off x="1582785" y="2730"/>
        <a:ext cx="1665480" cy="507768"/>
      </dsp:txXfrm>
    </dsp:sp>
    <dsp:sp modelId="{953F4356-1C1B-47EA-A91E-23598ED325CC}">
      <dsp:nvSpPr>
        <dsp:cNvPr id="0" name=""/>
        <dsp:cNvSpPr/>
      </dsp:nvSpPr>
      <dsp:spPr>
        <a:xfrm>
          <a:off x="3581362" y="2730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Financial Plan</a:t>
          </a:r>
        </a:p>
      </dsp:txBody>
      <dsp:txXfrm>
        <a:off x="3581362" y="2730"/>
        <a:ext cx="2872421" cy="507768"/>
      </dsp:txXfrm>
    </dsp:sp>
    <dsp:sp modelId="{F6B2387B-5E8E-4E6A-ACBC-D65D3F70B6D0}">
      <dsp:nvSpPr>
        <dsp:cNvPr id="0" name=""/>
        <dsp:cNvSpPr/>
      </dsp:nvSpPr>
      <dsp:spPr>
        <a:xfrm>
          <a:off x="1582785" y="637441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altLang="ko-KR" sz="2400" b="1" kern="1200" dirty="0">
              <a:sym typeface="Arial"/>
            </a:rPr>
            <a:t>خطة الموارد</a:t>
          </a:r>
          <a:endParaRPr lang="en-US" sz="2400" b="1" kern="1200" dirty="0"/>
        </a:p>
      </dsp:txBody>
      <dsp:txXfrm>
        <a:off x="1582785" y="637441"/>
        <a:ext cx="1665480" cy="507768"/>
      </dsp:txXfrm>
    </dsp:sp>
    <dsp:sp modelId="{6569E73E-9543-44E0-9204-2858CC85C129}">
      <dsp:nvSpPr>
        <dsp:cNvPr id="0" name=""/>
        <dsp:cNvSpPr/>
      </dsp:nvSpPr>
      <dsp:spPr>
        <a:xfrm>
          <a:off x="3581362" y="637441"/>
          <a:ext cx="2872804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Resource Plan</a:t>
          </a:r>
        </a:p>
      </dsp:txBody>
      <dsp:txXfrm>
        <a:off x="3581362" y="637441"/>
        <a:ext cx="2872804" cy="507768"/>
      </dsp:txXfrm>
    </dsp:sp>
    <dsp:sp modelId="{E559F83C-BA01-4E13-9F97-72947FD3C7DA}">
      <dsp:nvSpPr>
        <dsp:cNvPr id="0" name=""/>
        <dsp:cNvSpPr/>
      </dsp:nvSpPr>
      <dsp:spPr>
        <a:xfrm>
          <a:off x="1582785" y="1272152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altLang="ko-KR" sz="2400" b="1" kern="1200">
              <a:sym typeface="Arial"/>
            </a:rPr>
            <a:t>خطة </a:t>
          </a:r>
          <a:r>
            <a:rPr lang="ar-SA" altLang="ko-KR" sz="2400" b="1" kern="1200" dirty="0">
              <a:sym typeface="Arial"/>
            </a:rPr>
            <a:t>القبول</a:t>
          </a:r>
          <a:endParaRPr lang="en-US" sz="2400" b="1" kern="1200" dirty="0"/>
        </a:p>
      </dsp:txBody>
      <dsp:txXfrm>
        <a:off x="1582785" y="1272152"/>
        <a:ext cx="1665480" cy="507768"/>
      </dsp:txXfrm>
    </dsp:sp>
    <dsp:sp modelId="{3CB36626-127D-4976-96D5-C7B5868019B0}">
      <dsp:nvSpPr>
        <dsp:cNvPr id="0" name=""/>
        <dsp:cNvSpPr/>
      </dsp:nvSpPr>
      <dsp:spPr>
        <a:xfrm>
          <a:off x="3581362" y="1272152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Acceptance Plan</a:t>
          </a:r>
        </a:p>
      </dsp:txBody>
      <dsp:txXfrm>
        <a:off x="3581362" y="1272152"/>
        <a:ext cx="2872421" cy="507768"/>
      </dsp:txXfrm>
    </dsp:sp>
    <dsp:sp modelId="{CE22E0E0-0923-40A8-8955-38E8562194C6}">
      <dsp:nvSpPr>
        <dsp:cNvPr id="0" name=""/>
        <dsp:cNvSpPr/>
      </dsp:nvSpPr>
      <dsp:spPr>
        <a:xfrm>
          <a:off x="1582785" y="1906863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خطة التواصل</a:t>
          </a:r>
          <a:endParaRPr lang="en-US" sz="2400" b="1" kern="1200" dirty="0"/>
        </a:p>
      </dsp:txBody>
      <dsp:txXfrm>
        <a:off x="1582785" y="1906863"/>
        <a:ext cx="1665480" cy="507768"/>
      </dsp:txXfrm>
    </dsp:sp>
    <dsp:sp modelId="{60930C77-B1F9-4AB5-A4F7-DB462A25FCF7}">
      <dsp:nvSpPr>
        <dsp:cNvPr id="0" name=""/>
        <dsp:cNvSpPr/>
      </dsp:nvSpPr>
      <dsp:spPr>
        <a:xfrm>
          <a:off x="3581362" y="1906863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Communication Plan</a:t>
          </a:r>
        </a:p>
      </dsp:txBody>
      <dsp:txXfrm>
        <a:off x="3581362" y="1906863"/>
        <a:ext cx="2872421" cy="507768"/>
      </dsp:txXfrm>
    </dsp:sp>
    <dsp:sp modelId="{4414794D-20FC-4D29-B299-4A543A3CD711}">
      <dsp:nvSpPr>
        <dsp:cNvPr id="0" name=""/>
        <dsp:cNvSpPr/>
      </dsp:nvSpPr>
      <dsp:spPr>
        <a:xfrm>
          <a:off x="1582785" y="2541573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خطة المشتريات</a:t>
          </a:r>
          <a:endParaRPr lang="en-US" sz="2400" b="1" kern="1200" dirty="0"/>
        </a:p>
      </dsp:txBody>
      <dsp:txXfrm>
        <a:off x="1582785" y="2541573"/>
        <a:ext cx="1665480" cy="507768"/>
      </dsp:txXfrm>
    </dsp:sp>
    <dsp:sp modelId="{BB1B922B-A10F-4C5B-B732-65919102DC88}">
      <dsp:nvSpPr>
        <dsp:cNvPr id="0" name=""/>
        <dsp:cNvSpPr/>
      </dsp:nvSpPr>
      <dsp:spPr>
        <a:xfrm>
          <a:off x="3581362" y="2541573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Procurement Plan</a:t>
          </a:r>
        </a:p>
      </dsp:txBody>
      <dsp:txXfrm>
        <a:off x="3581362" y="2541573"/>
        <a:ext cx="2872421" cy="507768"/>
      </dsp:txXfrm>
    </dsp:sp>
    <dsp:sp modelId="{A2D8933A-A601-42C2-B005-F277A827FD88}">
      <dsp:nvSpPr>
        <dsp:cNvPr id="0" name=""/>
        <dsp:cNvSpPr/>
      </dsp:nvSpPr>
      <dsp:spPr>
        <a:xfrm>
          <a:off x="1582785" y="3176284"/>
          <a:ext cx="1665480" cy="50776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خطة المخاطر</a:t>
          </a:r>
          <a:endParaRPr lang="en-US" sz="2400" b="1" kern="1200" dirty="0"/>
        </a:p>
      </dsp:txBody>
      <dsp:txXfrm>
        <a:off x="1582785" y="3176284"/>
        <a:ext cx="1665480" cy="507768"/>
      </dsp:txXfrm>
    </dsp:sp>
    <dsp:sp modelId="{ED2AB8E5-7CD3-45F3-B0F8-B2B26DCEEEE7}">
      <dsp:nvSpPr>
        <dsp:cNvPr id="0" name=""/>
        <dsp:cNvSpPr/>
      </dsp:nvSpPr>
      <dsp:spPr>
        <a:xfrm>
          <a:off x="3581362" y="3176284"/>
          <a:ext cx="2872421" cy="50776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Risk Plan</a:t>
          </a:r>
        </a:p>
      </dsp:txBody>
      <dsp:txXfrm>
        <a:off x="3581362" y="3176284"/>
        <a:ext cx="2872421" cy="50776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33F13-E554-40FB-B9F3-DAAFA27AB276}">
      <dsp:nvSpPr>
        <dsp:cNvPr id="0" name=""/>
        <dsp:cNvSpPr/>
      </dsp:nvSpPr>
      <dsp:spPr>
        <a:xfrm>
          <a:off x="5059468" y="2133742"/>
          <a:ext cx="421112" cy="452696"/>
        </a:xfrm>
        <a:custGeom>
          <a:avLst/>
          <a:gdLst/>
          <a:ahLst/>
          <a:cxnLst/>
          <a:rect l="0" t="0" r="0" b="0"/>
          <a:pathLst>
            <a:path>
              <a:moveTo>
                <a:pt x="421112" y="0"/>
              </a:moveTo>
              <a:lnTo>
                <a:pt x="210556" y="0"/>
              </a:lnTo>
              <a:lnTo>
                <a:pt x="210556" y="452696"/>
              </a:lnTo>
              <a:lnTo>
                <a:pt x="0" y="45269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67125-52C1-42AC-AC5F-D62FC1F5A5C3}">
      <dsp:nvSpPr>
        <dsp:cNvPr id="0" name=""/>
        <dsp:cNvSpPr/>
      </dsp:nvSpPr>
      <dsp:spPr>
        <a:xfrm>
          <a:off x="2532790" y="1681046"/>
          <a:ext cx="421112" cy="1358089"/>
        </a:xfrm>
        <a:custGeom>
          <a:avLst/>
          <a:gdLst/>
          <a:ahLst/>
          <a:cxnLst/>
          <a:rect l="0" t="0" r="0" b="0"/>
          <a:pathLst>
            <a:path>
              <a:moveTo>
                <a:pt x="421112" y="0"/>
              </a:moveTo>
              <a:lnTo>
                <a:pt x="210556" y="0"/>
              </a:lnTo>
              <a:lnTo>
                <a:pt x="210556" y="1358089"/>
              </a:lnTo>
              <a:lnTo>
                <a:pt x="0" y="135808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A95A54-5342-45EA-B293-16CA50A61D22}">
      <dsp:nvSpPr>
        <dsp:cNvPr id="0" name=""/>
        <dsp:cNvSpPr/>
      </dsp:nvSpPr>
      <dsp:spPr>
        <a:xfrm>
          <a:off x="2532790" y="1681046"/>
          <a:ext cx="421112" cy="452696"/>
        </a:xfrm>
        <a:custGeom>
          <a:avLst/>
          <a:gdLst/>
          <a:ahLst/>
          <a:cxnLst/>
          <a:rect l="0" t="0" r="0" b="0"/>
          <a:pathLst>
            <a:path>
              <a:moveTo>
                <a:pt x="421112" y="0"/>
              </a:moveTo>
              <a:lnTo>
                <a:pt x="210556" y="0"/>
              </a:lnTo>
              <a:lnTo>
                <a:pt x="210556" y="452696"/>
              </a:lnTo>
              <a:lnTo>
                <a:pt x="0" y="452696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20B21F-F08B-4269-AED8-3AC155131FDF}">
      <dsp:nvSpPr>
        <dsp:cNvPr id="0" name=""/>
        <dsp:cNvSpPr/>
      </dsp:nvSpPr>
      <dsp:spPr>
        <a:xfrm>
          <a:off x="2532790" y="1228349"/>
          <a:ext cx="421112" cy="452696"/>
        </a:xfrm>
        <a:custGeom>
          <a:avLst/>
          <a:gdLst/>
          <a:ahLst/>
          <a:cxnLst/>
          <a:rect l="0" t="0" r="0" b="0"/>
          <a:pathLst>
            <a:path>
              <a:moveTo>
                <a:pt x="421112" y="452696"/>
              </a:moveTo>
              <a:lnTo>
                <a:pt x="210556" y="452696"/>
              </a:lnTo>
              <a:lnTo>
                <a:pt x="210556" y="0"/>
              </a:ln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BF33B9-C01D-4D4D-AAC0-349EE479D046}">
      <dsp:nvSpPr>
        <dsp:cNvPr id="0" name=""/>
        <dsp:cNvSpPr/>
      </dsp:nvSpPr>
      <dsp:spPr>
        <a:xfrm>
          <a:off x="2532790" y="322956"/>
          <a:ext cx="421112" cy="1358089"/>
        </a:xfrm>
        <a:custGeom>
          <a:avLst/>
          <a:gdLst/>
          <a:ahLst/>
          <a:cxnLst/>
          <a:rect l="0" t="0" r="0" b="0"/>
          <a:pathLst>
            <a:path>
              <a:moveTo>
                <a:pt x="421112" y="1358089"/>
              </a:moveTo>
              <a:lnTo>
                <a:pt x="210556" y="1358089"/>
              </a:lnTo>
              <a:lnTo>
                <a:pt x="210556" y="0"/>
              </a:ln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09A875-D7BA-44E7-8735-8E847EB82769}">
      <dsp:nvSpPr>
        <dsp:cNvPr id="0" name=""/>
        <dsp:cNvSpPr/>
      </dsp:nvSpPr>
      <dsp:spPr>
        <a:xfrm>
          <a:off x="5059468" y="1681046"/>
          <a:ext cx="421112" cy="452696"/>
        </a:xfrm>
        <a:custGeom>
          <a:avLst/>
          <a:gdLst/>
          <a:ahLst/>
          <a:cxnLst/>
          <a:rect l="0" t="0" r="0" b="0"/>
          <a:pathLst>
            <a:path>
              <a:moveTo>
                <a:pt x="421112" y="452696"/>
              </a:moveTo>
              <a:lnTo>
                <a:pt x="210556" y="452696"/>
              </a:lnTo>
              <a:lnTo>
                <a:pt x="210556" y="0"/>
              </a:ln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8C878A-67F3-4C4E-BAD1-608DEA68ABCF}">
      <dsp:nvSpPr>
        <dsp:cNvPr id="0" name=""/>
        <dsp:cNvSpPr/>
      </dsp:nvSpPr>
      <dsp:spPr>
        <a:xfrm>
          <a:off x="5480581" y="1812643"/>
          <a:ext cx="2105564" cy="6421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عناصر تقدير التكاليف</a:t>
          </a:r>
          <a:endParaRPr lang="en-US" sz="2000" b="1" kern="1200" dirty="0"/>
        </a:p>
      </dsp:txBody>
      <dsp:txXfrm>
        <a:off x="5480581" y="1812643"/>
        <a:ext cx="2105564" cy="642197"/>
      </dsp:txXfrm>
    </dsp:sp>
    <dsp:sp modelId="{E8F4CE5A-5AE5-4B11-B5B4-CB165DD1EC20}">
      <dsp:nvSpPr>
        <dsp:cNvPr id="0" name=""/>
        <dsp:cNvSpPr/>
      </dsp:nvSpPr>
      <dsp:spPr>
        <a:xfrm>
          <a:off x="2953903" y="1359947"/>
          <a:ext cx="2105564" cy="64219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الموارد</a:t>
          </a:r>
          <a:endParaRPr lang="en-US" sz="2000" b="1" kern="1200" dirty="0"/>
        </a:p>
      </dsp:txBody>
      <dsp:txXfrm>
        <a:off x="2953903" y="1359947"/>
        <a:ext cx="2105564" cy="642197"/>
      </dsp:txXfrm>
    </dsp:sp>
    <dsp:sp modelId="{CBB76515-A555-47C2-AB12-5A672D54FE50}">
      <dsp:nvSpPr>
        <dsp:cNvPr id="0" name=""/>
        <dsp:cNvSpPr/>
      </dsp:nvSpPr>
      <dsp:spPr>
        <a:xfrm>
          <a:off x="427226" y="1858"/>
          <a:ext cx="2105564" cy="6421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الموارد البشرية</a:t>
          </a:r>
          <a:endParaRPr lang="en-US" sz="2000" b="1" kern="1200" dirty="0"/>
        </a:p>
      </dsp:txBody>
      <dsp:txXfrm>
        <a:off x="427226" y="1858"/>
        <a:ext cx="2105564" cy="642197"/>
      </dsp:txXfrm>
    </dsp:sp>
    <dsp:sp modelId="{602F3245-4C02-45FF-800B-F7702E050A90}">
      <dsp:nvSpPr>
        <dsp:cNvPr id="0" name=""/>
        <dsp:cNvSpPr/>
      </dsp:nvSpPr>
      <dsp:spPr>
        <a:xfrm>
          <a:off x="427226" y="907251"/>
          <a:ext cx="2105564" cy="6421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المواد والمعدات</a:t>
          </a:r>
          <a:endParaRPr lang="en-US" sz="2000" b="1" kern="1200" dirty="0"/>
        </a:p>
      </dsp:txBody>
      <dsp:txXfrm>
        <a:off x="427226" y="907251"/>
        <a:ext cx="2105564" cy="642197"/>
      </dsp:txXfrm>
    </dsp:sp>
    <dsp:sp modelId="{29A6796C-828A-4107-8A9B-31DA8ADBBE29}">
      <dsp:nvSpPr>
        <dsp:cNvPr id="0" name=""/>
        <dsp:cNvSpPr/>
      </dsp:nvSpPr>
      <dsp:spPr>
        <a:xfrm>
          <a:off x="427226" y="1812643"/>
          <a:ext cx="2105564" cy="6421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المنشآت</a:t>
          </a:r>
          <a:endParaRPr lang="en-US" sz="2000" b="1" kern="1200" dirty="0"/>
        </a:p>
      </dsp:txBody>
      <dsp:txXfrm>
        <a:off x="427226" y="1812643"/>
        <a:ext cx="2105564" cy="642197"/>
      </dsp:txXfrm>
    </dsp:sp>
    <dsp:sp modelId="{0D8DDB74-34D9-48AC-A105-EA6670B393A5}">
      <dsp:nvSpPr>
        <dsp:cNvPr id="0" name=""/>
        <dsp:cNvSpPr/>
      </dsp:nvSpPr>
      <dsp:spPr>
        <a:xfrm>
          <a:off x="427226" y="2718036"/>
          <a:ext cx="2105564" cy="642197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الموردون</a:t>
          </a:r>
          <a:endParaRPr lang="en-US" sz="2000" b="1" kern="1200" dirty="0"/>
        </a:p>
      </dsp:txBody>
      <dsp:txXfrm>
        <a:off x="427226" y="2718036"/>
        <a:ext cx="2105564" cy="642197"/>
      </dsp:txXfrm>
    </dsp:sp>
    <dsp:sp modelId="{A5DF7FE6-5829-4624-9DF3-644E06B0E7EF}">
      <dsp:nvSpPr>
        <dsp:cNvPr id="0" name=""/>
        <dsp:cNvSpPr/>
      </dsp:nvSpPr>
      <dsp:spPr>
        <a:xfrm>
          <a:off x="2953903" y="2265340"/>
          <a:ext cx="2105564" cy="64219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/>
            <a:t>التحديات والمخاطر</a:t>
          </a:r>
          <a:endParaRPr lang="en-US" sz="2000" b="1" kern="1200" dirty="0"/>
        </a:p>
      </dsp:txBody>
      <dsp:txXfrm>
        <a:off x="2953903" y="2265340"/>
        <a:ext cx="2105564" cy="64219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622CB-7C8E-4661-8D7F-86B7CC6D2A9A}">
      <dsp:nvSpPr>
        <dsp:cNvPr id="0" name=""/>
        <dsp:cNvSpPr/>
      </dsp:nvSpPr>
      <dsp:spPr>
        <a:xfrm>
          <a:off x="375177" y="145498"/>
          <a:ext cx="2355056" cy="7359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487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latin typeface="Tajawal" panose="00000500000000000000" pitchFamily="2" charset="-78"/>
              <a:cs typeface="+mj-cs"/>
            </a:rPr>
            <a:t>يعزز الإبداع والتعلم</a:t>
          </a:r>
          <a:endParaRPr lang="en-US" sz="2000" b="1" kern="1200" dirty="0">
            <a:cs typeface="+mj-cs"/>
          </a:endParaRPr>
        </a:p>
      </dsp:txBody>
      <dsp:txXfrm>
        <a:off x="375177" y="145498"/>
        <a:ext cx="2355056" cy="735955"/>
      </dsp:txXfrm>
    </dsp:sp>
    <dsp:sp modelId="{17006E62-4650-45B6-AB92-8CA4CDED6082}">
      <dsp:nvSpPr>
        <dsp:cNvPr id="0" name=""/>
        <dsp:cNvSpPr/>
      </dsp:nvSpPr>
      <dsp:spPr>
        <a:xfrm>
          <a:off x="277050" y="39193"/>
          <a:ext cx="515168" cy="772752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0B5F2F-CA94-4459-9232-F868E68AF06E}">
      <dsp:nvSpPr>
        <dsp:cNvPr id="0" name=""/>
        <dsp:cNvSpPr/>
      </dsp:nvSpPr>
      <dsp:spPr>
        <a:xfrm>
          <a:off x="2950249" y="145498"/>
          <a:ext cx="2355056" cy="7359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487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latin typeface="Tajawal" panose="00000500000000000000" pitchFamily="2" charset="-78"/>
              <a:cs typeface="+mj-cs"/>
            </a:rPr>
            <a:t>تكامل أعضاء الفريق حسب نقاط القوة</a:t>
          </a:r>
        </a:p>
      </dsp:txBody>
      <dsp:txXfrm>
        <a:off x="2950249" y="145498"/>
        <a:ext cx="2355056" cy="735955"/>
      </dsp:txXfrm>
    </dsp:sp>
    <dsp:sp modelId="{D628A3FA-BF68-4844-870F-4D0B330338DC}">
      <dsp:nvSpPr>
        <dsp:cNvPr id="0" name=""/>
        <dsp:cNvSpPr/>
      </dsp:nvSpPr>
      <dsp:spPr>
        <a:xfrm>
          <a:off x="2852121" y="39193"/>
          <a:ext cx="515168" cy="772752"/>
        </a:xfrm>
        <a:prstGeom prst="rect">
          <a:avLst/>
        </a:prstGeom>
        <a:solidFill>
          <a:schemeClr val="accent3">
            <a:tint val="50000"/>
            <a:hueOff val="2688050"/>
            <a:satOff val="-3527"/>
            <a:lumOff val="-34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7E6920-A2C7-475B-9A2D-56D8299F5D40}">
      <dsp:nvSpPr>
        <dsp:cNvPr id="0" name=""/>
        <dsp:cNvSpPr/>
      </dsp:nvSpPr>
      <dsp:spPr>
        <a:xfrm>
          <a:off x="375177" y="1071984"/>
          <a:ext cx="2355056" cy="7359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487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latin typeface="Tajawal" panose="00000500000000000000" pitchFamily="2" charset="-78"/>
              <a:cs typeface="+mj-cs"/>
            </a:rPr>
            <a:t>يعزز بناء الثقة</a:t>
          </a:r>
        </a:p>
      </dsp:txBody>
      <dsp:txXfrm>
        <a:off x="375177" y="1071984"/>
        <a:ext cx="2355056" cy="735955"/>
      </dsp:txXfrm>
    </dsp:sp>
    <dsp:sp modelId="{F341B11C-512C-4A05-B813-79D3158E5F12}">
      <dsp:nvSpPr>
        <dsp:cNvPr id="0" name=""/>
        <dsp:cNvSpPr/>
      </dsp:nvSpPr>
      <dsp:spPr>
        <a:xfrm>
          <a:off x="277050" y="965679"/>
          <a:ext cx="515168" cy="772752"/>
        </a:xfrm>
        <a:prstGeom prst="rect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75C7E44-A28F-40C6-8128-2BD284EF8FDF}">
      <dsp:nvSpPr>
        <dsp:cNvPr id="0" name=""/>
        <dsp:cNvSpPr/>
      </dsp:nvSpPr>
      <dsp:spPr>
        <a:xfrm>
          <a:off x="2950249" y="1071984"/>
          <a:ext cx="2355056" cy="7359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487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latin typeface="Tajawal" panose="00000500000000000000" pitchFamily="2" charset="-78"/>
              <a:cs typeface="+mj-cs"/>
            </a:rPr>
            <a:t>يعلم مهارات حل النزاع</a:t>
          </a:r>
        </a:p>
      </dsp:txBody>
      <dsp:txXfrm>
        <a:off x="2950249" y="1071984"/>
        <a:ext cx="2355056" cy="735955"/>
      </dsp:txXfrm>
    </dsp:sp>
    <dsp:sp modelId="{6B3C5488-AB88-4C09-B88E-317B15C1601A}">
      <dsp:nvSpPr>
        <dsp:cNvPr id="0" name=""/>
        <dsp:cNvSpPr/>
      </dsp:nvSpPr>
      <dsp:spPr>
        <a:xfrm>
          <a:off x="2852121" y="965679"/>
          <a:ext cx="515168" cy="772752"/>
        </a:xfrm>
        <a:prstGeom prst="rect">
          <a:avLst/>
        </a:prstGeom>
        <a:solidFill>
          <a:schemeClr val="accent3">
            <a:tint val="50000"/>
            <a:hueOff val="8064149"/>
            <a:satOff val="-10581"/>
            <a:lumOff val="-104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B5EF7E-0A8D-4539-90B2-05626274D95D}">
      <dsp:nvSpPr>
        <dsp:cNvPr id="0" name=""/>
        <dsp:cNvSpPr/>
      </dsp:nvSpPr>
      <dsp:spPr>
        <a:xfrm>
          <a:off x="1662713" y="1998469"/>
          <a:ext cx="2355056" cy="7359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8487" tIns="76200" rIns="76200" bIns="76200" numCol="1" spcCol="1270" anchor="ctr" anchorCtr="0">
          <a:noAutofit/>
        </a:bodyPr>
        <a:lstStyle/>
        <a:p>
          <a:pPr marL="0" lvl="0" indent="0" algn="ctr" defTabSz="8890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1" kern="1200" dirty="0">
              <a:latin typeface="Tajawal" panose="00000500000000000000" pitchFamily="2" charset="-78"/>
              <a:cs typeface="+mj-cs"/>
            </a:rPr>
            <a:t>يعزز الشعور بالانتماء</a:t>
          </a:r>
        </a:p>
      </dsp:txBody>
      <dsp:txXfrm>
        <a:off x="1662713" y="1998469"/>
        <a:ext cx="2355056" cy="735955"/>
      </dsp:txXfrm>
    </dsp:sp>
    <dsp:sp modelId="{AA30E9B3-163C-4546-941C-5A730B3D6194}">
      <dsp:nvSpPr>
        <dsp:cNvPr id="0" name=""/>
        <dsp:cNvSpPr/>
      </dsp:nvSpPr>
      <dsp:spPr>
        <a:xfrm>
          <a:off x="1564586" y="1892165"/>
          <a:ext cx="515168" cy="772752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622CB-7C8E-4661-8D7F-86B7CC6D2A9A}">
      <dsp:nvSpPr>
        <dsp:cNvPr id="0" name=""/>
        <dsp:cNvSpPr/>
      </dsp:nvSpPr>
      <dsp:spPr>
        <a:xfrm>
          <a:off x="153311" y="340653"/>
          <a:ext cx="3659319" cy="1143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556" tIns="91440" rIns="91440" bIns="91440" numCol="1" spcCol="1270" anchor="ctr" anchorCtr="0">
          <a:noAutofit/>
        </a:bodyPr>
        <a:lstStyle/>
        <a:p>
          <a:pPr marL="0" lvl="0" indent="0" algn="ctr" defTabSz="10668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i="0" u="none" kern="1200" dirty="0">
              <a:cs typeface="+mj-cs"/>
            </a:rPr>
            <a:t>تنوع التخصصات والمواهب</a:t>
          </a:r>
          <a:endParaRPr lang="en-US" sz="2400" b="1" kern="1200" dirty="0">
            <a:cs typeface="+mj-cs"/>
          </a:endParaRPr>
        </a:p>
      </dsp:txBody>
      <dsp:txXfrm>
        <a:off x="153311" y="340653"/>
        <a:ext cx="3659319" cy="1143537"/>
      </dsp:txXfrm>
    </dsp:sp>
    <dsp:sp modelId="{17006E62-4650-45B6-AB92-8CA4CDED6082}">
      <dsp:nvSpPr>
        <dsp:cNvPr id="0" name=""/>
        <dsp:cNvSpPr/>
      </dsp:nvSpPr>
      <dsp:spPr>
        <a:xfrm>
          <a:off x="839" y="175475"/>
          <a:ext cx="800476" cy="1200714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24934D-AFE9-41A9-B031-43F119C83171}">
      <dsp:nvSpPr>
        <dsp:cNvPr id="0" name=""/>
        <dsp:cNvSpPr/>
      </dsp:nvSpPr>
      <dsp:spPr>
        <a:xfrm>
          <a:off x="4185617" y="340653"/>
          <a:ext cx="3659319" cy="1143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556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i="0" u="none" kern="1200" dirty="0">
              <a:cs typeface="+mj-cs"/>
            </a:rPr>
            <a:t>التوازن في توزيع المهام</a:t>
          </a:r>
          <a:endParaRPr lang="en-US" sz="2400" b="1" i="0" u="none" kern="1200" dirty="0">
            <a:cs typeface="+mj-cs"/>
          </a:endParaRPr>
        </a:p>
      </dsp:txBody>
      <dsp:txXfrm>
        <a:off x="4185617" y="340653"/>
        <a:ext cx="3659319" cy="1143537"/>
      </dsp:txXfrm>
    </dsp:sp>
    <dsp:sp modelId="{98D29E9C-6182-428C-8A01-BA90DD418EE3}">
      <dsp:nvSpPr>
        <dsp:cNvPr id="0" name=""/>
        <dsp:cNvSpPr/>
      </dsp:nvSpPr>
      <dsp:spPr>
        <a:xfrm>
          <a:off x="4033145" y="175475"/>
          <a:ext cx="800476" cy="1200714"/>
        </a:xfrm>
        <a:prstGeom prst="rect">
          <a:avLst/>
        </a:prstGeom>
        <a:solidFill>
          <a:schemeClr val="accent3">
            <a:tint val="50000"/>
            <a:hueOff val="2150440"/>
            <a:satOff val="-2822"/>
            <a:lumOff val="-27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BAB9DC-ED68-49C9-A3B1-5AB17CB75C29}">
      <dsp:nvSpPr>
        <dsp:cNvPr id="0" name=""/>
        <dsp:cNvSpPr/>
      </dsp:nvSpPr>
      <dsp:spPr>
        <a:xfrm>
          <a:off x="153311" y="1780239"/>
          <a:ext cx="3659319" cy="1143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556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i="0" u="none" kern="1200" dirty="0">
              <a:cs typeface="+mj-cs"/>
            </a:rPr>
            <a:t>مشاركة الأعضاء في </a:t>
          </a:r>
          <a:r>
            <a:rPr lang="ar-SA" sz="2400" b="1" i="0" u="none" kern="1200">
              <a:cs typeface="+mj-cs"/>
            </a:rPr>
            <a:t>صناعة القرارات</a:t>
          </a:r>
          <a:endParaRPr lang="en-US" sz="2400" b="1" i="0" u="none" kern="1200" dirty="0">
            <a:cs typeface="+mj-cs"/>
          </a:endParaRPr>
        </a:p>
      </dsp:txBody>
      <dsp:txXfrm>
        <a:off x="153311" y="1780239"/>
        <a:ext cx="3659319" cy="1143537"/>
      </dsp:txXfrm>
    </dsp:sp>
    <dsp:sp modelId="{3F1A0E36-993C-41DB-A382-15C13502BD58}">
      <dsp:nvSpPr>
        <dsp:cNvPr id="0" name=""/>
        <dsp:cNvSpPr/>
      </dsp:nvSpPr>
      <dsp:spPr>
        <a:xfrm>
          <a:off x="839" y="1615062"/>
          <a:ext cx="800476" cy="1200714"/>
        </a:xfrm>
        <a:prstGeom prst="rect">
          <a:avLst/>
        </a:prstGeom>
        <a:solidFill>
          <a:schemeClr val="accent3">
            <a:tint val="50000"/>
            <a:hueOff val="4300880"/>
            <a:satOff val="-5643"/>
            <a:lumOff val="-55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281C96-86D4-4C28-A6F6-DAC3783D5859}">
      <dsp:nvSpPr>
        <dsp:cNvPr id="0" name=""/>
        <dsp:cNvSpPr/>
      </dsp:nvSpPr>
      <dsp:spPr>
        <a:xfrm>
          <a:off x="4185617" y="1780239"/>
          <a:ext cx="3659319" cy="1143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556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i="0" u="none" kern="1200" dirty="0">
              <a:cs typeface="+mj-cs"/>
            </a:rPr>
            <a:t>وجود قنوات اتصال بين المدير والأعضاء والأطراف المعنية بالمشروع.</a:t>
          </a:r>
          <a:endParaRPr lang="en-US" sz="2400" b="1" i="0" u="none" kern="1200" dirty="0">
            <a:cs typeface="+mj-cs"/>
          </a:endParaRPr>
        </a:p>
      </dsp:txBody>
      <dsp:txXfrm>
        <a:off x="4185617" y="1780239"/>
        <a:ext cx="3659319" cy="1143537"/>
      </dsp:txXfrm>
    </dsp:sp>
    <dsp:sp modelId="{225F0C02-4BE8-4D88-900C-D366805C8BFB}">
      <dsp:nvSpPr>
        <dsp:cNvPr id="0" name=""/>
        <dsp:cNvSpPr/>
      </dsp:nvSpPr>
      <dsp:spPr>
        <a:xfrm>
          <a:off x="4033145" y="1615062"/>
          <a:ext cx="800476" cy="1200714"/>
        </a:xfrm>
        <a:prstGeom prst="rect">
          <a:avLst/>
        </a:prstGeom>
        <a:solidFill>
          <a:schemeClr val="accent3">
            <a:tint val="50000"/>
            <a:hueOff val="6451319"/>
            <a:satOff val="-8465"/>
            <a:lumOff val="-83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083591D-7B77-4AE8-A446-36E77E7524F6}">
      <dsp:nvSpPr>
        <dsp:cNvPr id="0" name=""/>
        <dsp:cNvSpPr/>
      </dsp:nvSpPr>
      <dsp:spPr>
        <a:xfrm>
          <a:off x="153311" y="3219826"/>
          <a:ext cx="3659319" cy="1143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556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i="0" u="none" kern="1200" dirty="0">
              <a:cs typeface="+mj-cs"/>
            </a:rPr>
            <a:t>توفير بيئة عمل مريحة ومرنة</a:t>
          </a:r>
          <a:endParaRPr lang="en-US" sz="2400" b="1" i="0" u="none" kern="1200" dirty="0">
            <a:cs typeface="+mj-cs"/>
          </a:endParaRPr>
        </a:p>
      </dsp:txBody>
      <dsp:txXfrm>
        <a:off x="153311" y="3219826"/>
        <a:ext cx="3659319" cy="1143537"/>
      </dsp:txXfrm>
    </dsp:sp>
    <dsp:sp modelId="{5CE5B035-0B8B-4035-A17D-C76C400448F5}">
      <dsp:nvSpPr>
        <dsp:cNvPr id="0" name=""/>
        <dsp:cNvSpPr/>
      </dsp:nvSpPr>
      <dsp:spPr>
        <a:xfrm>
          <a:off x="839" y="3054648"/>
          <a:ext cx="800476" cy="1200714"/>
        </a:xfrm>
        <a:prstGeom prst="rect">
          <a:avLst/>
        </a:prstGeom>
        <a:solidFill>
          <a:schemeClr val="accent3">
            <a:tint val="50000"/>
            <a:hueOff val="8601759"/>
            <a:satOff val="-11286"/>
            <a:lumOff val="-111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D5AC62-7FFD-4201-A942-E684ED7A5A7C}">
      <dsp:nvSpPr>
        <dsp:cNvPr id="0" name=""/>
        <dsp:cNvSpPr/>
      </dsp:nvSpPr>
      <dsp:spPr>
        <a:xfrm>
          <a:off x="4185617" y="3219826"/>
          <a:ext cx="3659319" cy="11435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556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i="0" u="none" kern="1200" dirty="0">
              <a:cs typeface="+mj-cs"/>
            </a:rPr>
            <a:t>حل الخلافات بين الأعضاء بشكل سريع والتركيز على تحقيق الأهداف</a:t>
          </a:r>
          <a:endParaRPr lang="en-US" sz="2400" b="1" i="0" u="none" kern="1200" dirty="0">
            <a:cs typeface="+mj-cs"/>
          </a:endParaRPr>
        </a:p>
      </dsp:txBody>
      <dsp:txXfrm>
        <a:off x="4185617" y="3219826"/>
        <a:ext cx="3659319" cy="1143537"/>
      </dsp:txXfrm>
    </dsp:sp>
    <dsp:sp modelId="{8EBC2767-547A-4DC0-BC88-71900F9D85AD}">
      <dsp:nvSpPr>
        <dsp:cNvPr id="0" name=""/>
        <dsp:cNvSpPr/>
      </dsp:nvSpPr>
      <dsp:spPr>
        <a:xfrm>
          <a:off x="4033145" y="3054648"/>
          <a:ext cx="800476" cy="1200714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DECA8-BC1B-401A-8A96-F5E9D0A116FA}">
      <dsp:nvSpPr>
        <dsp:cNvPr id="0" name=""/>
        <dsp:cNvSpPr/>
      </dsp:nvSpPr>
      <dsp:spPr>
        <a:xfrm>
          <a:off x="194084" y="138"/>
          <a:ext cx="2456867" cy="147412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/>
            <a:t>التخصص والخبرات السابقة</a:t>
          </a:r>
          <a:endParaRPr lang="en-US" sz="2800" b="1" kern="1200"/>
        </a:p>
      </dsp:txBody>
      <dsp:txXfrm>
        <a:off x="194084" y="138"/>
        <a:ext cx="2456867" cy="1474120"/>
      </dsp:txXfrm>
    </dsp:sp>
    <dsp:sp modelId="{9E2D1301-53C6-45AA-AD5F-43050130E6B7}">
      <dsp:nvSpPr>
        <dsp:cNvPr id="0" name=""/>
        <dsp:cNvSpPr/>
      </dsp:nvSpPr>
      <dsp:spPr>
        <a:xfrm>
          <a:off x="2896638" y="138"/>
          <a:ext cx="2456867" cy="1474120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/>
            <a:t>مهارات أعضاء الفريق </a:t>
          </a:r>
          <a:endParaRPr lang="en-US" sz="2800" b="1" kern="1200" dirty="0"/>
        </a:p>
      </dsp:txBody>
      <dsp:txXfrm>
        <a:off x="2896638" y="138"/>
        <a:ext cx="2456867" cy="1474120"/>
      </dsp:txXfrm>
    </dsp:sp>
    <dsp:sp modelId="{AA568ECE-D329-45A5-A1AF-41B255BABEB8}">
      <dsp:nvSpPr>
        <dsp:cNvPr id="0" name=""/>
        <dsp:cNvSpPr/>
      </dsp:nvSpPr>
      <dsp:spPr>
        <a:xfrm>
          <a:off x="1545361" y="1719945"/>
          <a:ext cx="2456867" cy="1474120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/>
            <a:t>السمات الشخصية لأعضاء الفريق</a:t>
          </a:r>
          <a:endParaRPr lang="en-US" sz="2800" b="1" kern="1200" dirty="0"/>
        </a:p>
      </dsp:txBody>
      <dsp:txXfrm>
        <a:off x="1545361" y="1719945"/>
        <a:ext cx="2456867" cy="1474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59025-E753-4FE9-ACCE-9CDFE24CC46D}">
      <dsp:nvSpPr>
        <dsp:cNvPr id="0" name=""/>
        <dsp:cNvSpPr/>
      </dsp:nvSpPr>
      <dsp:spPr>
        <a:xfrm>
          <a:off x="1219996" y="0"/>
          <a:ext cx="2159000" cy="215900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1</a:t>
          </a:r>
          <a:br>
            <a:rPr lang="ar-SA" sz="2400" b="1" kern="1200"/>
          </a:br>
          <a:r>
            <a:rPr lang="ar-SA" sz="2400" b="1" kern="1200"/>
            <a:t>النطاق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1759746" y="1079500"/>
        <a:ext cx="1079500" cy="1079500"/>
      </dsp:txXfrm>
    </dsp:sp>
    <dsp:sp modelId="{6591F6FF-B0EE-4894-88E0-A791CBB1F617}">
      <dsp:nvSpPr>
        <dsp:cNvPr id="0" name=""/>
        <dsp:cNvSpPr/>
      </dsp:nvSpPr>
      <dsp:spPr>
        <a:xfrm>
          <a:off x="1404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2</a:t>
          </a:r>
          <a:br>
            <a:rPr lang="ar-SA" sz="2400" b="1" kern="1200"/>
          </a:br>
          <a:r>
            <a:rPr lang="ar-SA" sz="2400" b="1" kern="1200"/>
            <a:t>التكلفة</a:t>
          </a:r>
          <a:br>
            <a:rPr lang="ar-SA" sz="2400" b="1" kern="1200"/>
          </a:b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680246" y="3238500"/>
        <a:ext cx="1079500" cy="1079500"/>
      </dsp:txXfrm>
    </dsp:sp>
    <dsp:sp modelId="{09FE6753-5AFF-4638-B20E-5C52E2953370}">
      <dsp:nvSpPr>
        <dsp:cNvPr id="0" name=""/>
        <dsp:cNvSpPr/>
      </dsp:nvSpPr>
      <dsp:spPr>
        <a:xfrm rot="10800000">
          <a:off x="12199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جودة المشروع</a:t>
          </a:r>
          <a:endParaRPr lang="en-US" sz="2400" b="1" kern="1200" dirty="0"/>
        </a:p>
      </dsp:txBody>
      <dsp:txXfrm rot="10800000">
        <a:off x="1759746" y="2159000"/>
        <a:ext cx="1079500" cy="1079500"/>
      </dsp:txXfrm>
    </dsp:sp>
    <dsp:sp modelId="{774E8307-DC06-4F12-8A87-33F4A4DB1803}">
      <dsp:nvSpPr>
        <dsp:cNvPr id="0" name=""/>
        <dsp:cNvSpPr/>
      </dsp:nvSpPr>
      <dsp:spPr>
        <a:xfrm>
          <a:off x="22994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3</a:t>
          </a:r>
          <a:br>
            <a:rPr lang="ar-SA" sz="2400" b="1" kern="1200"/>
          </a:br>
          <a:r>
            <a:rPr lang="ar-SA" sz="2400" b="1" kern="1200"/>
            <a:t>الزمن</a:t>
          </a:r>
          <a:br>
            <a:rPr lang="ar-SA" sz="2400" b="1" kern="1200"/>
          </a:b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2839246" y="3238500"/>
        <a:ext cx="1079500" cy="1079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59025-E753-4FE9-ACCE-9CDFE24CC46D}">
      <dsp:nvSpPr>
        <dsp:cNvPr id="0" name=""/>
        <dsp:cNvSpPr/>
      </dsp:nvSpPr>
      <dsp:spPr>
        <a:xfrm>
          <a:off x="1219996" y="0"/>
          <a:ext cx="2159000" cy="215900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1</a:t>
          </a:r>
          <a:br>
            <a:rPr lang="ar-SA" sz="2400" b="1" kern="1200"/>
          </a:br>
          <a:r>
            <a:rPr lang="ar-SA" sz="2400" b="1" kern="1200"/>
            <a:t>النطاق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1759746" y="1079500"/>
        <a:ext cx="1079500" cy="1079500"/>
      </dsp:txXfrm>
    </dsp:sp>
    <dsp:sp modelId="{6591F6FF-B0EE-4894-88E0-A791CBB1F617}">
      <dsp:nvSpPr>
        <dsp:cNvPr id="0" name=""/>
        <dsp:cNvSpPr/>
      </dsp:nvSpPr>
      <dsp:spPr>
        <a:xfrm>
          <a:off x="1404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2</a:t>
          </a:r>
          <a:br>
            <a:rPr lang="ar-SA" sz="2400" b="1" kern="1200"/>
          </a:br>
          <a:r>
            <a:rPr lang="ar-SA" sz="2400" b="1" kern="1200"/>
            <a:t>التكلفة</a:t>
          </a:r>
          <a:br>
            <a:rPr lang="ar-SA" sz="2400" b="1" kern="1200"/>
          </a:b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680246" y="3238500"/>
        <a:ext cx="1079500" cy="1079500"/>
      </dsp:txXfrm>
    </dsp:sp>
    <dsp:sp modelId="{09FE6753-5AFF-4638-B20E-5C52E2953370}">
      <dsp:nvSpPr>
        <dsp:cNvPr id="0" name=""/>
        <dsp:cNvSpPr/>
      </dsp:nvSpPr>
      <dsp:spPr>
        <a:xfrm rot="10800000">
          <a:off x="12199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جودة المشروع</a:t>
          </a:r>
          <a:endParaRPr lang="en-US" sz="2400" b="1" kern="1200" dirty="0"/>
        </a:p>
      </dsp:txBody>
      <dsp:txXfrm rot="10800000">
        <a:off x="1759746" y="2159000"/>
        <a:ext cx="1079500" cy="1079500"/>
      </dsp:txXfrm>
    </dsp:sp>
    <dsp:sp modelId="{774E8307-DC06-4F12-8A87-33F4A4DB1803}">
      <dsp:nvSpPr>
        <dsp:cNvPr id="0" name=""/>
        <dsp:cNvSpPr/>
      </dsp:nvSpPr>
      <dsp:spPr>
        <a:xfrm>
          <a:off x="2299496" y="2159000"/>
          <a:ext cx="2159000" cy="2159000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3</a:t>
          </a:r>
          <a:br>
            <a:rPr lang="ar-SA" sz="2400" b="1" kern="1200"/>
          </a:br>
          <a:r>
            <a:rPr lang="ar-SA" sz="2400" b="1" kern="1200"/>
            <a:t>الزمن</a:t>
          </a:r>
          <a:br>
            <a:rPr lang="ar-SA" sz="2400" b="1" kern="1200"/>
          </a:br>
          <a:endParaRPr lang="ar-SA" sz="2400" b="1" kern="120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400" b="1" kern="1200" dirty="0"/>
        </a:p>
      </dsp:txBody>
      <dsp:txXfrm>
        <a:off x="2839246" y="3238500"/>
        <a:ext cx="1079500" cy="1079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7C5F5-9FF7-4B55-8C89-178DF5E60501}">
      <dsp:nvSpPr>
        <dsp:cNvPr id="0" name=""/>
        <dsp:cNvSpPr/>
      </dsp:nvSpPr>
      <dsp:spPr>
        <a:xfrm>
          <a:off x="162707" y="230040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مرحلة التنفيذ</a:t>
          </a:r>
          <a:endParaRPr lang="en-US" sz="2400" b="1" kern="1200" dirty="0"/>
        </a:p>
      </dsp:txBody>
      <dsp:txXfrm>
        <a:off x="162707" y="230040"/>
        <a:ext cx="3418737" cy="1068355"/>
      </dsp:txXfrm>
    </dsp:sp>
    <dsp:sp modelId="{FA8CEC29-3AF4-41F6-9F71-1258CB56D052}">
      <dsp:nvSpPr>
        <dsp:cNvPr id="0" name=""/>
        <dsp:cNvSpPr/>
      </dsp:nvSpPr>
      <dsp:spPr>
        <a:xfrm>
          <a:off x="20260" y="75722"/>
          <a:ext cx="747848" cy="1121773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E486255-B02F-4E94-A1BD-B8AB8893C540}">
      <dsp:nvSpPr>
        <dsp:cNvPr id="0" name=""/>
        <dsp:cNvSpPr/>
      </dsp:nvSpPr>
      <dsp:spPr>
        <a:xfrm>
          <a:off x="3920544" y="230040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مرحلة المراقبة والتحكم</a:t>
          </a:r>
          <a:endParaRPr lang="en-US" sz="2400" b="1" kern="1200" dirty="0"/>
        </a:p>
      </dsp:txBody>
      <dsp:txXfrm>
        <a:off x="3920544" y="230040"/>
        <a:ext cx="3418737" cy="1068355"/>
      </dsp:txXfrm>
    </dsp:sp>
    <dsp:sp modelId="{1DACF7B3-F632-4F37-A516-E55BA3498DE7}">
      <dsp:nvSpPr>
        <dsp:cNvPr id="0" name=""/>
        <dsp:cNvSpPr/>
      </dsp:nvSpPr>
      <dsp:spPr>
        <a:xfrm>
          <a:off x="3778096" y="75722"/>
          <a:ext cx="747848" cy="1121773"/>
        </a:xfrm>
        <a:prstGeom prst="rect">
          <a:avLst/>
        </a:prstGeom>
        <a:solidFill>
          <a:schemeClr val="accent3">
            <a:tint val="50000"/>
            <a:hueOff val="2688050"/>
            <a:satOff val="-3527"/>
            <a:lumOff val="-34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2B735D0-9950-43E1-89ED-27B2058A3ACE}">
      <dsp:nvSpPr>
        <dsp:cNvPr id="0" name=""/>
        <dsp:cNvSpPr/>
      </dsp:nvSpPr>
      <dsp:spPr>
        <a:xfrm>
          <a:off x="162707" y="1574981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مرحلة البدء</a:t>
          </a:r>
          <a:endParaRPr lang="en-US" sz="2400" b="1" kern="1200" dirty="0"/>
        </a:p>
      </dsp:txBody>
      <dsp:txXfrm>
        <a:off x="162707" y="1574981"/>
        <a:ext cx="3418737" cy="1068355"/>
      </dsp:txXfrm>
    </dsp:sp>
    <dsp:sp modelId="{C8CFA172-7061-49F6-94DB-DC5255C2309F}">
      <dsp:nvSpPr>
        <dsp:cNvPr id="0" name=""/>
        <dsp:cNvSpPr/>
      </dsp:nvSpPr>
      <dsp:spPr>
        <a:xfrm>
          <a:off x="20260" y="1420663"/>
          <a:ext cx="747848" cy="1121773"/>
        </a:xfrm>
        <a:prstGeom prst="rect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4966A2-3612-442A-AD4D-AEF0D79CCA4E}">
      <dsp:nvSpPr>
        <dsp:cNvPr id="0" name=""/>
        <dsp:cNvSpPr/>
      </dsp:nvSpPr>
      <dsp:spPr>
        <a:xfrm>
          <a:off x="3920544" y="1574981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مرحلة الإنهاء</a:t>
          </a:r>
          <a:endParaRPr lang="en-US" sz="2400" b="1" kern="1200" dirty="0"/>
        </a:p>
      </dsp:txBody>
      <dsp:txXfrm>
        <a:off x="3920544" y="1574981"/>
        <a:ext cx="3418737" cy="1068355"/>
      </dsp:txXfrm>
    </dsp:sp>
    <dsp:sp modelId="{6B5C6FFB-674A-4CE4-BFF2-2CF431CBFC5D}">
      <dsp:nvSpPr>
        <dsp:cNvPr id="0" name=""/>
        <dsp:cNvSpPr/>
      </dsp:nvSpPr>
      <dsp:spPr>
        <a:xfrm>
          <a:off x="3778096" y="1420663"/>
          <a:ext cx="747848" cy="1121773"/>
        </a:xfrm>
        <a:prstGeom prst="rect">
          <a:avLst/>
        </a:prstGeom>
        <a:solidFill>
          <a:schemeClr val="accent3">
            <a:tint val="50000"/>
            <a:hueOff val="8064149"/>
            <a:satOff val="-10581"/>
            <a:lumOff val="-104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3E5F65-1C0E-43EC-AACB-D6A7C4D8AE49}">
      <dsp:nvSpPr>
        <dsp:cNvPr id="0" name=""/>
        <dsp:cNvSpPr/>
      </dsp:nvSpPr>
      <dsp:spPr>
        <a:xfrm>
          <a:off x="2041626" y="2919922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مرحلة التخطيط</a:t>
          </a:r>
          <a:endParaRPr lang="en-US" sz="2400" b="1" kern="1200" dirty="0"/>
        </a:p>
      </dsp:txBody>
      <dsp:txXfrm>
        <a:off x="2041626" y="2919922"/>
        <a:ext cx="3418737" cy="1068355"/>
      </dsp:txXfrm>
    </dsp:sp>
    <dsp:sp modelId="{76037CF2-B29B-4046-8AB6-3AEB71EFDD36}">
      <dsp:nvSpPr>
        <dsp:cNvPr id="0" name=""/>
        <dsp:cNvSpPr/>
      </dsp:nvSpPr>
      <dsp:spPr>
        <a:xfrm>
          <a:off x="1899178" y="2765604"/>
          <a:ext cx="747848" cy="1121773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5465ED-DFFE-4D72-A0C1-C3932C186367}">
      <dsp:nvSpPr>
        <dsp:cNvPr id="0" name=""/>
        <dsp:cNvSpPr/>
      </dsp:nvSpPr>
      <dsp:spPr>
        <a:xfrm>
          <a:off x="162707" y="230040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(1)</a:t>
          </a:r>
          <a:br>
            <a:rPr lang="ar-SA" sz="2400" b="1" kern="1200"/>
          </a:br>
          <a:r>
            <a:rPr lang="ar-SA" sz="2400" b="1" kern="1200"/>
            <a:t>مرحلة البدء</a:t>
          </a:r>
          <a:endParaRPr lang="en-US" sz="2400" b="1" kern="1200" dirty="0"/>
        </a:p>
      </dsp:txBody>
      <dsp:txXfrm>
        <a:off x="162707" y="230040"/>
        <a:ext cx="3418737" cy="1068355"/>
      </dsp:txXfrm>
    </dsp:sp>
    <dsp:sp modelId="{A3B51615-EC68-418F-9419-A4104B33A4FC}">
      <dsp:nvSpPr>
        <dsp:cNvPr id="0" name=""/>
        <dsp:cNvSpPr/>
      </dsp:nvSpPr>
      <dsp:spPr>
        <a:xfrm>
          <a:off x="20260" y="75722"/>
          <a:ext cx="747848" cy="1121773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07E09A-D48B-4975-8681-814CBFE77C9E}">
      <dsp:nvSpPr>
        <dsp:cNvPr id="0" name=""/>
        <dsp:cNvSpPr/>
      </dsp:nvSpPr>
      <dsp:spPr>
        <a:xfrm>
          <a:off x="3920544" y="230040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(2)</a:t>
          </a:r>
          <a:br>
            <a:rPr lang="ar-SA" sz="2400" b="1" kern="1200"/>
          </a:br>
          <a:r>
            <a:rPr lang="ar-SA" sz="2400" b="1" kern="1200"/>
            <a:t>مرحلة التخطيط</a:t>
          </a:r>
          <a:endParaRPr lang="en-US" sz="2400" b="1" kern="1200" dirty="0"/>
        </a:p>
      </dsp:txBody>
      <dsp:txXfrm>
        <a:off x="3920544" y="230040"/>
        <a:ext cx="3418737" cy="1068355"/>
      </dsp:txXfrm>
    </dsp:sp>
    <dsp:sp modelId="{5A3E33FF-DB47-49AB-816A-91F1DA7BE8D3}">
      <dsp:nvSpPr>
        <dsp:cNvPr id="0" name=""/>
        <dsp:cNvSpPr/>
      </dsp:nvSpPr>
      <dsp:spPr>
        <a:xfrm>
          <a:off x="3778096" y="75722"/>
          <a:ext cx="747848" cy="1121773"/>
        </a:xfrm>
        <a:prstGeom prst="rect">
          <a:avLst/>
        </a:prstGeom>
        <a:solidFill>
          <a:schemeClr val="accent3">
            <a:tint val="50000"/>
            <a:hueOff val="2688050"/>
            <a:satOff val="-3527"/>
            <a:lumOff val="-34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06F87D-ADF2-4CFC-A129-506D682CBCFC}">
      <dsp:nvSpPr>
        <dsp:cNvPr id="0" name=""/>
        <dsp:cNvSpPr/>
      </dsp:nvSpPr>
      <dsp:spPr>
        <a:xfrm>
          <a:off x="162707" y="1574981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(3)</a:t>
          </a:r>
          <a:br>
            <a:rPr lang="ar-SA" sz="2400" b="1" kern="1200"/>
          </a:br>
          <a:r>
            <a:rPr lang="ar-SA" sz="2400" b="1" kern="1200"/>
            <a:t>مرحلة التنفيذ</a:t>
          </a:r>
          <a:endParaRPr lang="en-US" sz="2400" b="1" kern="1200" dirty="0"/>
        </a:p>
      </dsp:txBody>
      <dsp:txXfrm>
        <a:off x="162707" y="1574981"/>
        <a:ext cx="3418737" cy="1068355"/>
      </dsp:txXfrm>
    </dsp:sp>
    <dsp:sp modelId="{94AA7148-C7D6-48EA-86E3-B4B1E408BAC5}">
      <dsp:nvSpPr>
        <dsp:cNvPr id="0" name=""/>
        <dsp:cNvSpPr/>
      </dsp:nvSpPr>
      <dsp:spPr>
        <a:xfrm>
          <a:off x="20260" y="1420663"/>
          <a:ext cx="747848" cy="1121773"/>
        </a:xfrm>
        <a:prstGeom prst="rect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6E432B3-B625-42F1-94F7-97A7CBB2A9B7}">
      <dsp:nvSpPr>
        <dsp:cNvPr id="0" name=""/>
        <dsp:cNvSpPr/>
      </dsp:nvSpPr>
      <dsp:spPr>
        <a:xfrm>
          <a:off x="3920544" y="1574981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(4)</a:t>
          </a:r>
          <a:br>
            <a:rPr lang="ar-SA" sz="2400" b="1" kern="1200" dirty="0"/>
          </a:br>
          <a:r>
            <a:rPr lang="ar-SA" sz="2400" b="1" kern="1200" dirty="0"/>
            <a:t>مرحلة المراقبة والتحكم</a:t>
          </a:r>
          <a:endParaRPr lang="en-US" sz="2400" b="1" kern="1200" dirty="0"/>
        </a:p>
      </dsp:txBody>
      <dsp:txXfrm>
        <a:off x="3920544" y="1574981"/>
        <a:ext cx="3418737" cy="1068355"/>
      </dsp:txXfrm>
    </dsp:sp>
    <dsp:sp modelId="{9367E581-3984-427E-B802-D01AA9FAABB5}">
      <dsp:nvSpPr>
        <dsp:cNvPr id="0" name=""/>
        <dsp:cNvSpPr/>
      </dsp:nvSpPr>
      <dsp:spPr>
        <a:xfrm>
          <a:off x="3778096" y="1420663"/>
          <a:ext cx="747848" cy="1121773"/>
        </a:xfrm>
        <a:prstGeom prst="rect">
          <a:avLst/>
        </a:prstGeom>
        <a:solidFill>
          <a:schemeClr val="accent3">
            <a:tint val="50000"/>
            <a:hueOff val="8064149"/>
            <a:satOff val="-10581"/>
            <a:lumOff val="-104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0EAEDF-8D34-4E20-87B1-057175B1E641}">
      <dsp:nvSpPr>
        <dsp:cNvPr id="0" name=""/>
        <dsp:cNvSpPr/>
      </dsp:nvSpPr>
      <dsp:spPr>
        <a:xfrm>
          <a:off x="2041626" y="2919922"/>
          <a:ext cx="3418737" cy="106835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633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(5)</a:t>
          </a:r>
          <a:br>
            <a:rPr lang="ar-SA" sz="2400" b="1" kern="1200" dirty="0"/>
          </a:br>
          <a:r>
            <a:rPr lang="ar-SA" sz="2400" b="1" kern="1200" dirty="0"/>
            <a:t>مرحلة الإنهاء</a:t>
          </a:r>
          <a:endParaRPr lang="en-US" sz="2400" b="1" kern="1200" dirty="0"/>
        </a:p>
      </dsp:txBody>
      <dsp:txXfrm>
        <a:off x="2041626" y="2919922"/>
        <a:ext cx="3418737" cy="1068355"/>
      </dsp:txXfrm>
    </dsp:sp>
    <dsp:sp modelId="{7CD73199-373A-4463-9DCD-2DC848C1E401}">
      <dsp:nvSpPr>
        <dsp:cNvPr id="0" name=""/>
        <dsp:cNvSpPr/>
      </dsp:nvSpPr>
      <dsp:spPr>
        <a:xfrm>
          <a:off x="1899178" y="2765604"/>
          <a:ext cx="747848" cy="1121773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476AF2-5A8A-488A-97A1-4E3AA9A0546D}">
      <dsp:nvSpPr>
        <dsp:cNvPr id="0" name=""/>
        <dsp:cNvSpPr/>
      </dsp:nvSpPr>
      <dsp:spPr>
        <a:xfrm>
          <a:off x="1241926" y="348"/>
          <a:ext cx="5739013" cy="81445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solidFill>
                <a:schemeClr val="tx1"/>
              </a:solidFill>
            </a:rPr>
            <a:t>الدرس الأول: أساسيات تخطيط المشروعات</a:t>
          </a:r>
          <a:endParaRPr lang="ar-SA" sz="2800" b="1" kern="1200" dirty="0">
            <a:solidFill>
              <a:schemeClr val="tx1"/>
            </a:solidFill>
          </a:endParaRPr>
        </a:p>
      </dsp:txBody>
      <dsp:txXfrm>
        <a:off x="1241926" y="348"/>
        <a:ext cx="5535398" cy="814459"/>
      </dsp:txXfrm>
    </dsp:sp>
    <dsp:sp modelId="{492E3CA5-EEAB-4F85-8F13-E1AEBAE4C1B3}">
      <dsp:nvSpPr>
        <dsp:cNvPr id="0" name=""/>
        <dsp:cNvSpPr/>
      </dsp:nvSpPr>
      <dsp:spPr>
        <a:xfrm>
          <a:off x="6573709" y="348"/>
          <a:ext cx="814459" cy="814459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D7AB2F-FB16-4CDB-A7CD-80D94BD1B5FE}">
      <dsp:nvSpPr>
        <dsp:cNvPr id="0" name=""/>
        <dsp:cNvSpPr/>
      </dsp:nvSpPr>
      <dsp:spPr>
        <a:xfrm>
          <a:off x="1241926" y="1018423"/>
          <a:ext cx="5739013" cy="814459"/>
        </a:xfrm>
        <a:prstGeom prst="homePlat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>
              <a:solidFill>
                <a:schemeClr val="tx1"/>
              </a:solidFill>
            </a:rPr>
            <a:t>الدرس الثاني: بناء وأتمتة خطة المشروع</a:t>
          </a:r>
          <a:endParaRPr lang="ar-SA" sz="2800" b="1" kern="1200" dirty="0">
            <a:solidFill>
              <a:schemeClr val="tx1"/>
            </a:solidFill>
          </a:endParaRPr>
        </a:p>
      </dsp:txBody>
      <dsp:txXfrm>
        <a:off x="1241926" y="1018423"/>
        <a:ext cx="5535398" cy="814459"/>
      </dsp:txXfrm>
    </dsp:sp>
    <dsp:sp modelId="{25D56C8C-2B87-4FA0-B3B7-46252D2B22BC}">
      <dsp:nvSpPr>
        <dsp:cNvPr id="0" name=""/>
        <dsp:cNvSpPr/>
      </dsp:nvSpPr>
      <dsp:spPr>
        <a:xfrm>
          <a:off x="6573709" y="1018423"/>
          <a:ext cx="814459" cy="814459"/>
        </a:xfrm>
        <a:prstGeom prst="ellipse">
          <a:avLst/>
        </a:prstGeom>
        <a:solidFill>
          <a:schemeClr val="accent2">
            <a:tint val="50000"/>
            <a:hueOff val="2501437"/>
            <a:satOff val="-2237"/>
            <a:lumOff val="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DC712-9414-4A31-9B77-61A4EEBE68F2}">
      <dsp:nvSpPr>
        <dsp:cNvPr id="0" name=""/>
        <dsp:cNvSpPr/>
      </dsp:nvSpPr>
      <dsp:spPr>
        <a:xfrm>
          <a:off x="1241926" y="2036497"/>
          <a:ext cx="5739013" cy="814459"/>
        </a:xfrm>
        <a:prstGeom prst="homePlat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06680" rIns="359154" bIns="1066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 dirty="0">
              <a:solidFill>
                <a:schemeClr val="tx1"/>
              </a:solidFill>
            </a:rPr>
            <a:t>الدرس الثالث: إدارة المهام</a:t>
          </a:r>
        </a:p>
      </dsp:txBody>
      <dsp:txXfrm>
        <a:off x="1241926" y="2036497"/>
        <a:ext cx="5535398" cy="814459"/>
      </dsp:txXfrm>
    </dsp:sp>
    <dsp:sp modelId="{778B4CB3-7B3E-4903-A220-429274394D15}">
      <dsp:nvSpPr>
        <dsp:cNvPr id="0" name=""/>
        <dsp:cNvSpPr/>
      </dsp:nvSpPr>
      <dsp:spPr>
        <a:xfrm>
          <a:off x="6573709" y="2036497"/>
          <a:ext cx="814459" cy="814459"/>
        </a:xfrm>
        <a:prstGeom prst="ellipse">
          <a:avLst/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BE59E-266B-458D-94CE-0FC1AF1BE3AF}">
      <dsp:nvSpPr>
        <dsp:cNvPr id="0" name=""/>
        <dsp:cNvSpPr/>
      </dsp:nvSpPr>
      <dsp:spPr>
        <a:xfrm>
          <a:off x="-4882953" y="-748522"/>
          <a:ext cx="5817525" cy="5817525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5A475E-5EE8-4B17-AFDE-6BECB55EE6C1}">
      <dsp:nvSpPr>
        <dsp:cNvPr id="0" name=""/>
        <dsp:cNvSpPr/>
      </dsp:nvSpPr>
      <dsp:spPr>
        <a:xfrm>
          <a:off x="303081" y="196409"/>
          <a:ext cx="5615903" cy="39264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المشروع وما إدارة المشروع؟</a:t>
          </a:r>
        </a:p>
      </dsp:txBody>
      <dsp:txXfrm>
        <a:off x="303081" y="196409"/>
        <a:ext cx="5615903" cy="392645"/>
      </dsp:txXfrm>
    </dsp:sp>
    <dsp:sp modelId="{27B1C41D-476E-4266-BEA4-01148561D22F}">
      <dsp:nvSpPr>
        <dsp:cNvPr id="0" name=""/>
        <dsp:cNvSpPr/>
      </dsp:nvSpPr>
      <dsp:spPr>
        <a:xfrm>
          <a:off x="57678" y="147328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0765E-B655-4947-8975-1ED024FFF615}">
      <dsp:nvSpPr>
        <dsp:cNvPr id="0" name=""/>
        <dsp:cNvSpPr/>
      </dsp:nvSpPr>
      <dsp:spPr>
        <a:xfrm>
          <a:off x="658657" y="785722"/>
          <a:ext cx="5260328" cy="392645"/>
        </a:xfrm>
        <a:prstGeom prst="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ما المقصود بتخطيط المشروع؟</a:t>
          </a:r>
        </a:p>
      </dsp:txBody>
      <dsp:txXfrm>
        <a:off x="658657" y="785722"/>
        <a:ext cx="5260328" cy="392645"/>
      </dsp:txXfrm>
    </dsp:sp>
    <dsp:sp modelId="{316B0D9F-24C9-45FC-AF99-49C3FB0E4021}">
      <dsp:nvSpPr>
        <dsp:cNvPr id="0" name=""/>
        <dsp:cNvSpPr/>
      </dsp:nvSpPr>
      <dsp:spPr>
        <a:xfrm>
          <a:off x="413253" y="736641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9E016-9A58-4B08-A844-2D54717C3C90}">
      <dsp:nvSpPr>
        <dsp:cNvPr id="0" name=""/>
        <dsp:cNvSpPr/>
      </dsp:nvSpPr>
      <dsp:spPr>
        <a:xfrm>
          <a:off x="853510" y="1374603"/>
          <a:ext cx="5065474" cy="392645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دورة حياة خطة المشروع</a:t>
          </a:r>
        </a:p>
      </dsp:txBody>
      <dsp:txXfrm>
        <a:off x="853510" y="1374603"/>
        <a:ext cx="5065474" cy="392645"/>
      </dsp:txXfrm>
    </dsp:sp>
    <dsp:sp modelId="{3CBB3A4A-2F1F-4E82-9E47-A8D5EB0CE364}">
      <dsp:nvSpPr>
        <dsp:cNvPr id="0" name=""/>
        <dsp:cNvSpPr/>
      </dsp:nvSpPr>
      <dsp:spPr>
        <a:xfrm>
          <a:off x="608107" y="1325523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12E31-54CD-4A58-A073-C2DF9F7E51AE}">
      <dsp:nvSpPr>
        <dsp:cNvPr id="0" name=""/>
        <dsp:cNvSpPr/>
      </dsp:nvSpPr>
      <dsp:spPr>
        <a:xfrm>
          <a:off x="915725" y="1963917"/>
          <a:ext cx="5003259" cy="392645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مدير المشروع</a:t>
          </a:r>
        </a:p>
      </dsp:txBody>
      <dsp:txXfrm>
        <a:off x="915725" y="1963917"/>
        <a:ext cx="5003259" cy="392645"/>
      </dsp:txXfrm>
    </dsp:sp>
    <dsp:sp modelId="{67A8E968-1EB3-4048-9366-4C51054D0E5C}">
      <dsp:nvSpPr>
        <dsp:cNvPr id="0" name=""/>
        <dsp:cNvSpPr/>
      </dsp:nvSpPr>
      <dsp:spPr>
        <a:xfrm>
          <a:off x="670322" y="1914836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A1002-41DA-408A-8119-5C3E9A17E7F2}">
      <dsp:nvSpPr>
        <dsp:cNvPr id="0" name=""/>
        <dsp:cNvSpPr/>
      </dsp:nvSpPr>
      <dsp:spPr>
        <a:xfrm>
          <a:off x="853510" y="2553230"/>
          <a:ext cx="5065474" cy="392645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خطط أخرى يحتاجها مدير المشروع</a:t>
          </a:r>
        </a:p>
      </dsp:txBody>
      <dsp:txXfrm>
        <a:off x="853510" y="2553230"/>
        <a:ext cx="5065474" cy="392645"/>
      </dsp:txXfrm>
    </dsp:sp>
    <dsp:sp modelId="{0C82D1E5-1236-44D1-AFE2-1B48D87114D4}">
      <dsp:nvSpPr>
        <dsp:cNvPr id="0" name=""/>
        <dsp:cNvSpPr/>
      </dsp:nvSpPr>
      <dsp:spPr>
        <a:xfrm>
          <a:off x="608107" y="2504150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8B1796-13F7-49D9-B68F-9546F2FB55DE}">
      <dsp:nvSpPr>
        <dsp:cNvPr id="0" name=""/>
        <dsp:cNvSpPr/>
      </dsp:nvSpPr>
      <dsp:spPr>
        <a:xfrm>
          <a:off x="658657" y="3142112"/>
          <a:ext cx="5260328" cy="392645"/>
        </a:xfrm>
        <a:prstGeom prst="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إدارة التكاليف</a:t>
          </a:r>
        </a:p>
      </dsp:txBody>
      <dsp:txXfrm>
        <a:off x="658657" y="3142112"/>
        <a:ext cx="5260328" cy="392645"/>
      </dsp:txXfrm>
    </dsp:sp>
    <dsp:sp modelId="{5ED7BA02-BF20-43AF-9D39-296066656338}">
      <dsp:nvSpPr>
        <dsp:cNvPr id="0" name=""/>
        <dsp:cNvSpPr/>
      </dsp:nvSpPr>
      <dsp:spPr>
        <a:xfrm>
          <a:off x="413253" y="3093031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2AD740-78B7-4048-BCA3-C8F49BA663F3}">
      <dsp:nvSpPr>
        <dsp:cNvPr id="0" name=""/>
        <dsp:cNvSpPr/>
      </dsp:nvSpPr>
      <dsp:spPr>
        <a:xfrm>
          <a:off x="303081" y="3731425"/>
          <a:ext cx="5615903" cy="39264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662" tIns="60960" rIns="0" bIns="0" numCol="1" spcCol="1270" anchor="ctr" anchorCtr="1">
          <a:noAutofit/>
        </a:bodyPr>
        <a:lstStyle/>
        <a:p>
          <a:pPr marL="0" lvl="0" indent="0" algn="l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تعيين الموارد</a:t>
          </a:r>
        </a:p>
      </dsp:txBody>
      <dsp:txXfrm>
        <a:off x="303081" y="3731425"/>
        <a:ext cx="5615903" cy="392645"/>
      </dsp:txXfrm>
    </dsp:sp>
    <dsp:sp modelId="{F69CF186-F2DB-41A9-ABEA-F3CD7E49EB91}">
      <dsp:nvSpPr>
        <dsp:cNvPr id="0" name=""/>
        <dsp:cNvSpPr/>
      </dsp:nvSpPr>
      <dsp:spPr>
        <a:xfrm>
          <a:off x="57678" y="3682345"/>
          <a:ext cx="490806" cy="49080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7C5F5-9FF7-4B55-8C89-178DF5E60501}">
      <dsp:nvSpPr>
        <dsp:cNvPr id="0" name=""/>
        <dsp:cNvSpPr/>
      </dsp:nvSpPr>
      <dsp:spPr>
        <a:xfrm>
          <a:off x="758805" y="253832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يمتلك مهارات القيادة</a:t>
          </a:r>
          <a:endParaRPr lang="en-US" sz="2400" b="1" kern="1200" dirty="0">
            <a:cs typeface="+mj-cs"/>
          </a:endParaRPr>
        </a:p>
      </dsp:txBody>
      <dsp:txXfrm>
        <a:off x="758805" y="253832"/>
        <a:ext cx="2828823" cy="884007"/>
      </dsp:txXfrm>
    </dsp:sp>
    <dsp:sp modelId="{FA8CEC29-3AF4-41F6-9F71-1258CB56D052}">
      <dsp:nvSpPr>
        <dsp:cNvPr id="0" name=""/>
        <dsp:cNvSpPr/>
      </dsp:nvSpPr>
      <dsp:spPr>
        <a:xfrm>
          <a:off x="640937" y="126142"/>
          <a:ext cx="618805" cy="928207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1ECE47-D0CE-43BC-ACA6-262D90F15A59}">
      <dsp:nvSpPr>
        <dsp:cNvPr id="0" name=""/>
        <dsp:cNvSpPr/>
      </dsp:nvSpPr>
      <dsp:spPr>
        <a:xfrm>
          <a:off x="3889780" y="253832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يعمل بشكل جيد تحت الضغوط</a:t>
          </a:r>
        </a:p>
      </dsp:txBody>
      <dsp:txXfrm>
        <a:off x="3889780" y="253832"/>
        <a:ext cx="2828823" cy="884007"/>
      </dsp:txXfrm>
    </dsp:sp>
    <dsp:sp modelId="{340F1BC8-DE03-4755-8718-0A7054830A21}">
      <dsp:nvSpPr>
        <dsp:cNvPr id="0" name=""/>
        <dsp:cNvSpPr/>
      </dsp:nvSpPr>
      <dsp:spPr>
        <a:xfrm>
          <a:off x="3771912" y="126142"/>
          <a:ext cx="618805" cy="928207"/>
        </a:xfrm>
        <a:prstGeom prst="rect">
          <a:avLst/>
        </a:prstGeom>
        <a:solidFill>
          <a:schemeClr val="accent3">
            <a:tint val="50000"/>
            <a:hueOff val="1792033"/>
            <a:satOff val="-2351"/>
            <a:lumOff val="-231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80BAEE-19B7-4263-9E5E-75DFE7FEC4CB}">
      <dsp:nvSpPr>
        <dsp:cNvPr id="0" name=""/>
        <dsp:cNvSpPr/>
      </dsp:nvSpPr>
      <dsp:spPr>
        <a:xfrm>
          <a:off x="758805" y="1366699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صانع قرار جيد</a:t>
          </a:r>
        </a:p>
      </dsp:txBody>
      <dsp:txXfrm>
        <a:off x="758805" y="1366699"/>
        <a:ext cx="2828823" cy="884007"/>
      </dsp:txXfrm>
    </dsp:sp>
    <dsp:sp modelId="{5D430E1C-EE2A-4ADF-BE50-C38C7EB8B000}">
      <dsp:nvSpPr>
        <dsp:cNvPr id="0" name=""/>
        <dsp:cNvSpPr/>
      </dsp:nvSpPr>
      <dsp:spPr>
        <a:xfrm>
          <a:off x="640937" y="1239009"/>
          <a:ext cx="618805" cy="928207"/>
        </a:xfrm>
        <a:prstGeom prst="rect">
          <a:avLst/>
        </a:prstGeom>
        <a:solidFill>
          <a:schemeClr val="accent3">
            <a:tint val="50000"/>
            <a:hueOff val="3584066"/>
            <a:satOff val="-4703"/>
            <a:lumOff val="-463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B33243-FA1E-49EB-AA60-8D21D835E5A2}">
      <dsp:nvSpPr>
        <dsp:cNvPr id="0" name=""/>
        <dsp:cNvSpPr/>
      </dsp:nvSpPr>
      <dsp:spPr>
        <a:xfrm>
          <a:off x="3889780" y="1366699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يتفاوض بفعالية</a:t>
          </a:r>
        </a:p>
      </dsp:txBody>
      <dsp:txXfrm>
        <a:off x="3889780" y="1366699"/>
        <a:ext cx="2828823" cy="884007"/>
      </dsp:txXfrm>
    </dsp:sp>
    <dsp:sp modelId="{A4CD4444-B7E4-4F9B-A8E1-6F5BACAC5D66}">
      <dsp:nvSpPr>
        <dsp:cNvPr id="0" name=""/>
        <dsp:cNvSpPr/>
      </dsp:nvSpPr>
      <dsp:spPr>
        <a:xfrm>
          <a:off x="3771912" y="1239009"/>
          <a:ext cx="618805" cy="928207"/>
        </a:xfrm>
        <a:prstGeom prst="rect">
          <a:avLst/>
        </a:prstGeom>
        <a:solidFill>
          <a:schemeClr val="accent3">
            <a:tint val="50000"/>
            <a:hueOff val="5376099"/>
            <a:satOff val="-7054"/>
            <a:lumOff val="-694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D6F0851-4141-43BF-9AA2-0DD7CE2E15F7}">
      <dsp:nvSpPr>
        <dsp:cNvPr id="0" name=""/>
        <dsp:cNvSpPr/>
      </dsp:nvSpPr>
      <dsp:spPr>
        <a:xfrm>
          <a:off x="758805" y="2479566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يمتاز بالخبرة الفنية</a:t>
          </a:r>
        </a:p>
      </dsp:txBody>
      <dsp:txXfrm>
        <a:off x="758805" y="2479566"/>
        <a:ext cx="2828823" cy="884007"/>
      </dsp:txXfrm>
    </dsp:sp>
    <dsp:sp modelId="{D698F101-B8CC-47AB-B4C9-730B94A1699A}">
      <dsp:nvSpPr>
        <dsp:cNvPr id="0" name=""/>
        <dsp:cNvSpPr/>
      </dsp:nvSpPr>
      <dsp:spPr>
        <a:xfrm>
          <a:off x="640937" y="2351876"/>
          <a:ext cx="618805" cy="928207"/>
        </a:xfrm>
        <a:prstGeom prst="rect">
          <a:avLst/>
        </a:prstGeom>
        <a:solidFill>
          <a:schemeClr val="accent3">
            <a:tint val="50000"/>
            <a:hueOff val="7168132"/>
            <a:satOff val="-9405"/>
            <a:lumOff val="-925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CA15168-D2D6-4729-9842-F04E02B80308}">
      <dsp:nvSpPr>
        <dsp:cNvPr id="0" name=""/>
        <dsp:cNvSpPr/>
      </dsp:nvSpPr>
      <dsp:spPr>
        <a:xfrm>
          <a:off x="3889780" y="2479566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يراعي الجوانب الإنسانية في العمل</a:t>
          </a:r>
        </a:p>
      </dsp:txBody>
      <dsp:txXfrm>
        <a:off x="3889780" y="2479566"/>
        <a:ext cx="2828823" cy="884007"/>
      </dsp:txXfrm>
    </dsp:sp>
    <dsp:sp modelId="{C5F72941-113D-4C6D-8144-8553146950CA}">
      <dsp:nvSpPr>
        <dsp:cNvPr id="0" name=""/>
        <dsp:cNvSpPr/>
      </dsp:nvSpPr>
      <dsp:spPr>
        <a:xfrm>
          <a:off x="3771912" y="2351876"/>
          <a:ext cx="618805" cy="928207"/>
        </a:xfrm>
        <a:prstGeom prst="rect">
          <a:avLst/>
        </a:prstGeom>
        <a:solidFill>
          <a:schemeClr val="accent3">
            <a:tint val="50000"/>
            <a:hueOff val="8960165"/>
            <a:satOff val="-11757"/>
            <a:lumOff val="-1157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4A45F97-4FFE-4E47-9816-3ED19CA9FA13}">
      <dsp:nvSpPr>
        <dsp:cNvPr id="0" name=""/>
        <dsp:cNvSpPr/>
      </dsp:nvSpPr>
      <dsp:spPr>
        <a:xfrm>
          <a:off x="2324292" y="3592434"/>
          <a:ext cx="2828823" cy="88400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768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ar-SA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Medium" panose="00000600000000000000" pitchFamily="2" charset="-78"/>
              <a:ea typeface="Century Gothic" panose="020B0502020202020204" pitchFamily="34" charset="0"/>
              <a:cs typeface="+mj-cs"/>
            </a:rPr>
            <a:t>يسهم في بناء مهارات الفريق.</a:t>
          </a:r>
          <a:endParaRPr kumimoji="0" lang="ar-SA" sz="2400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ajawal Medium" panose="00000600000000000000" pitchFamily="2" charset="-78"/>
            <a:ea typeface="Century Gothic" panose="020B0502020202020204" pitchFamily="34" charset="0"/>
            <a:cs typeface="+mj-cs"/>
          </a:endParaRPr>
        </a:p>
      </dsp:txBody>
      <dsp:txXfrm>
        <a:off x="2324292" y="3592434"/>
        <a:ext cx="2828823" cy="884007"/>
      </dsp:txXfrm>
    </dsp:sp>
    <dsp:sp modelId="{824C6B32-BCD9-461D-891C-7A537AE89BB8}">
      <dsp:nvSpPr>
        <dsp:cNvPr id="0" name=""/>
        <dsp:cNvSpPr/>
      </dsp:nvSpPr>
      <dsp:spPr>
        <a:xfrm>
          <a:off x="2206425" y="3464744"/>
          <a:ext cx="618805" cy="928207"/>
        </a:xfrm>
        <a:prstGeom prst="rect">
          <a:avLst/>
        </a:prstGeom>
        <a:solidFill>
          <a:schemeClr val="accent3">
            <a:tint val="50000"/>
            <a:hueOff val="10752198"/>
            <a:satOff val="-14108"/>
            <a:lumOff val="-1388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3ED5C-0E27-4F4E-B8DC-F791EAFE7F21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264D0-C2AB-4A30-9A35-FA16D7FB6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87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6D9A1-EC8B-40A3-A505-5101459D0EAB}" type="slidenum">
              <a:rPr kumimoji="0" lang="ar-S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S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73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4547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6245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5580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581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2613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0" y="703263"/>
            <a:ext cx="46926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24906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5764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0893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26D9A1-EC8B-40A3-A505-5101459D0EAB}" type="slidenum">
              <a:rPr kumimoji="0" lang="ar-SA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ar-SA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754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42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9072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088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0" y="703263"/>
            <a:ext cx="46926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39039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44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5065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0" y="703263"/>
            <a:ext cx="46926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51675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46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27302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0" y="703263"/>
            <a:ext cx="46926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008512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48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1403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0" y="703263"/>
            <a:ext cx="4692650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 dirty="0"/>
              <a:t>ملاحظة: المعلمة تشرح خطة الموارد والمالية مع ذكر مثال</a:t>
            </a:r>
          </a:p>
        </p:txBody>
      </p:sp>
    </p:spTree>
    <p:extLst>
      <p:ext uri="{BB962C8B-B14F-4D97-AF65-F5344CB8AC3E}">
        <p14:creationId xmlns:p14="http://schemas.microsoft.com/office/powerpoint/2010/main" val="40103445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50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74147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51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59120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52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903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2280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24297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54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34015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56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3126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966246" rtl="1">
              <a:defRPr/>
            </a:pPr>
            <a:fld id="{0226D9A1-EC8B-40A3-A505-5101459D0EAB}" type="slidenum">
              <a:rPr lang="ar-SA" sz="140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pPr algn="l" defTabSz="966246" rtl="1">
                <a:defRPr/>
              </a:pPr>
              <a:t>63</a:t>
            </a:fld>
            <a:endParaRPr lang="ar-SA" sz="14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731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65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0886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67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22800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68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3948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70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5237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72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79806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74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970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39488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75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73276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79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06056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80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45478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81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62455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82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55807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84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65813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85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26131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249067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93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57646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defTabSz="966246" rtl="1">
              <a:defRPr/>
            </a:pPr>
            <a:fld id="{0226D9A1-EC8B-40A3-A505-5101459D0EAB}" type="slidenum">
              <a:rPr lang="ar-SA" sz="140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pPr algn="l" defTabSz="966246" rtl="1">
                <a:defRPr/>
              </a:pPr>
              <a:t>98</a:t>
            </a:fld>
            <a:endParaRPr lang="ar-SA" sz="140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17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52375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99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90729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390392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101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50654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6516759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103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27302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008512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105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140311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ar-SA"/>
              <a:t>ملاحظة: المعلمة تشرح خطة الموارد والمالية مع ذكر مثال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103445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107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59120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108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9035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79806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109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7983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354907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29655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72216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849655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53634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5427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23387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67059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6804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97047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3336755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8538" y="771525"/>
            <a:ext cx="5138737" cy="38560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973394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3126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7327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6D9A1-EC8B-40A3-A505-5101459D0EAB}" type="slidenum">
              <a:rPr lang="ar-SA" smtClean="0"/>
              <a:pPr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060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8608C-84D0-4D5E-A8D5-559372F9E85F}" type="uaqdatetime1">
              <a:rPr lang="ar-SA" smtClean="0"/>
              <a:t>15/02/45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586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0A64-F237-49A8-8E76-E55B6633D819}" type="uaqdatetime1">
              <a:rPr lang="ar-SA" smtClean="0"/>
              <a:t>15/02/45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7470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60B8D-547D-413E-9089-8918E113519F}" type="uaqdatetime1">
              <a:rPr lang="ar-SA" smtClean="0"/>
              <a:t>15/02/45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2498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5159C-BADA-4139-BC78-00BDDC678305}" type="uaqdatetime1">
              <a:rPr lang="ar-SA" smtClean="0"/>
              <a:t>15/02/45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065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C147E-4032-413B-BA3F-31FB3F07292F}" type="uaqdatetime1">
              <a:rPr lang="ar-SA" smtClean="0"/>
              <a:t>15/02/45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9498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7CE7C-0F71-4FE3-B5D2-B1D6D383E5B9}" type="uaqdatetime1">
              <a:rPr lang="ar-SA" smtClean="0"/>
              <a:t>15/02/45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7029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928DF-3A63-4BCD-930C-75A6841DD74B}" type="uaqdatetime1">
              <a:rPr lang="ar-SA" smtClean="0"/>
              <a:t>15/02/45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8376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2C592-243A-425F-9551-132B676353B6}" type="uaqdatetime1">
              <a:rPr lang="ar-SA" smtClean="0"/>
              <a:t>15/02/45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983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824D-D1A9-4B44-8A79-5EF1E5B90406}" type="uaqdatetime1">
              <a:rPr lang="ar-SA" smtClean="0"/>
              <a:t>15/02/45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7607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8BBCE-46B2-4216-B7D7-84802498D70A}" type="uaqdatetime1">
              <a:rPr lang="ar-SA" smtClean="0"/>
              <a:t>15/02/45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742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5374-8E00-4CC8-858F-C867DB9F81F1}" type="uaqdatetime1">
              <a:rPr lang="ar-SA" smtClean="0"/>
              <a:t>15/02/45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592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7B486-5BFB-4E17-963F-4281842DC1A2}" type="uaqdatetime1">
              <a:rPr lang="ar-SA" smtClean="0"/>
              <a:t>15/02/45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SA"/>
              <a:t>حاسب 2 - إعداد معلمة المادة: ازدهار بيفاري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259F5-17A8-48C3-BEB2-FFECF2A5E66F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072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7.svg"/><Relationship Id="rId4" Type="http://schemas.openxmlformats.org/officeDocument/2006/relationships/diagramLayout" Target="../diagrams/layout8.xml"/><Relationship Id="rId9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7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2.xml"/><Relationship Id="rId7" Type="http://schemas.openxmlformats.org/officeDocument/2006/relationships/image" Target="../media/image6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7.svg"/><Relationship Id="rId4" Type="http://schemas.openxmlformats.org/officeDocument/2006/relationships/diagramLayout" Target="../diagrams/layout13.xml"/><Relationship Id="rId9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diagramLayout" Target="../diagrams/layout18.xml"/><Relationship Id="rId7" Type="http://schemas.openxmlformats.org/officeDocument/2006/relationships/image" Target="../media/image6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7.svg"/><Relationship Id="rId4" Type="http://schemas.openxmlformats.org/officeDocument/2006/relationships/diagramLayout" Target="../diagrams/layout19.xml"/><Relationship Id="rId9" Type="http://schemas.openxmlformats.org/officeDocument/2006/relationships/image" Target="../media/image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9ABECA-17A4-4AC0-B4C6-F7EDAF2E15DC}"/>
              </a:ext>
            </a:extLst>
          </p:cNvPr>
          <p:cNvSpPr txBox="1">
            <a:spLocks/>
          </p:cNvSpPr>
          <p:nvPr/>
        </p:nvSpPr>
        <p:spPr>
          <a:xfrm>
            <a:off x="483660" y="5268150"/>
            <a:ext cx="4782773" cy="507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Times New Roman" panose="02020603050405020304" pitchFamily="18" charset="0"/>
              </a:rPr>
              <a:t>إعداد معلمة المادة/ ازدهار نصيرالدين بيفاري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16E1F8-AD41-434F-B86F-9D5932A1C03D}"/>
              </a:ext>
            </a:extLst>
          </p:cNvPr>
          <p:cNvSpPr txBox="1">
            <a:spLocks/>
          </p:cNvSpPr>
          <p:nvPr/>
        </p:nvSpPr>
        <p:spPr>
          <a:xfrm>
            <a:off x="1378022" y="460251"/>
            <a:ext cx="6290409" cy="12441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التقنية الرقمية 3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6E0C204-3006-4D76-BFA3-D467CE2C9561}"/>
              </a:ext>
            </a:extLst>
          </p:cNvPr>
          <p:cNvSpPr txBox="1">
            <a:spLocks/>
          </p:cNvSpPr>
          <p:nvPr/>
        </p:nvSpPr>
        <p:spPr>
          <a:xfrm>
            <a:off x="368039" y="2467171"/>
            <a:ext cx="4778240" cy="20382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التعليم الثانوي - نظام المسارات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الصف الثالث الثانوي</a:t>
            </a:r>
          </a:p>
        </p:txBody>
      </p:sp>
      <p:pic>
        <p:nvPicPr>
          <p:cNvPr id="9" name="Picture 8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D399853A-73A8-AB66-2C18-3BEE5622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157" t="8985" r="7233" b="11156"/>
          <a:stretch/>
        </p:blipFill>
        <p:spPr>
          <a:xfrm>
            <a:off x="5266455" y="2319350"/>
            <a:ext cx="3667327" cy="3305208"/>
          </a:xfrm>
          <a:prstGeom prst="rect">
            <a:avLst/>
          </a:prstGeom>
        </p:spPr>
      </p:pic>
      <p:sp>
        <p:nvSpPr>
          <p:cNvPr id="12" name="Text Box 32">
            <a:extLst>
              <a:ext uri="{FF2B5EF4-FFF2-40B4-BE49-F238E27FC236}">
                <a16:creationId xmlns:a16="http://schemas.microsoft.com/office/drawing/2014/main" id="{87EE7E35-139F-B6A8-B844-8FF5638F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244026"/>
            <a:ext cx="2002975" cy="107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المملكة العربية السعودية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وزارة التعليم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إدارة التعليم بمكة المكرمة - بنات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مكتب التعليم </a:t>
            </a:r>
            <a:r>
              <a:rPr lang="ar-SA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بالمعابدة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الثانوية الحادية والثلاثون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3469DC-65CD-FFE1-3C86-36460611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60" y="263304"/>
            <a:ext cx="1806392" cy="1003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0A768-A0E0-720A-ABE8-159FEE72A22E}"/>
              </a:ext>
            </a:extLst>
          </p:cNvPr>
          <p:cNvCxnSpPr/>
          <p:nvPr/>
        </p:nvCxnSpPr>
        <p:spPr>
          <a:xfrm>
            <a:off x="0" y="1452880"/>
            <a:ext cx="9144000" cy="0"/>
          </a:xfrm>
          <a:prstGeom prst="line">
            <a:avLst/>
          </a:prstGeom>
          <a:ln>
            <a:solidFill>
              <a:srgbClr val="C45D1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BBD23AA-741D-AD58-AB37-AD6D6E55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3342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ما إدارة المشروع؟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2800" b="1" dirty="0"/>
              <a:t>هي العملية التي تتضمن </a:t>
            </a:r>
            <a:r>
              <a:rPr lang="ar-SA" sz="2800" b="1" dirty="0">
                <a:solidFill>
                  <a:srgbClr val="FF0000"/>
                </a:solidFill>
              </a:rPr>
              <a:t>مراحل</a:t>
            </a:r>
            <a:r>
              <a:rPr lang="ar-SA" sz="2800" b="1" dirty="0"/>
              <a:t>:</a:t>
            </a:r>
            <a:br>
              <a:rPr lang="ar-SA" sz="2800" b="1" dirty="0"/>
            </a:br>
            <a:r>
              <a:rPr lang="ar-SA" sz="2800" b="1" dirty="0"/>
              <a:t>البدء والتخطيط والتنفيذ والتحكم والإغلاق </a:t>
            </a:r>
          </a:p>
          <a:p>
            <a:pPr>
              <a:lnSpc>
                <a:spcPct val="150000"/>
              </a:lnSpc>
            </a:pPr>
            <a:r>
              <a:rPr lang="ar-SA" sz="2800" b="1" dirty="0"/>
              <a:t>وذلك لتحقيق </a:t>
            </a:r>
            <a:r>
              <a:rPr lang="ar-SA" sz="2800" b="1" dirty="0">
                <a:solidFill>
                  <a:srgbClr val="FF0000"/>
                </a:solidFill>
              </a:rPr>
              <a:t>أهداف</a:t>
            </a:r>
            <a:r>
              <a:rPr lang="ar-SA" sz="2800" b="1" dirty="0"/>
              <a:t> محددة في </a:t>
            </a:r>
            <a:r>
              <a:rPr lang="ar-SA" sz="2800" b="1" dirty="0">
                <a:solidFill>
                  <a:srgbClr val="FF0000"/>
                </a:solidFill>
              </a:rPr>
              <a:t>زمن</a:t>
            </a:r>
            <a:r>
              <a:rPr lang="ar-SA" sz="2800" b="1" dirty="0"/>
              <a:t> محدد لإنجاز </a:t>
            </a:r>
            <a:r>
              <a:rPr lang="ar-SA" sz="2800" b="1" dirty="0">
                <a:solidFill>
                  <a:srgbClr val="FF0000"/>
                </a:solidFill>
              </a:rPr>
              <a:t>عمل</a:t>
            </a:r>
            <a:r>
              <a:rPr lang="ar-SA" sz="2800" b="1" dirty="0"/>
              <a:t> ما.</a:t>
            </a:r>
          </a:p>
        </p:txBody>
      </p:sp>
      <p:pic>
        <p:nvPicPr>
          <p:cNvPr id="3" name="Picture 2" descr="A person walking up stairs&#10;&#10;Description automatically generated">
            <a:extLst>
              <a:ext uri="{FF2B5EF4-FFF2-40B4-BE49-F238E27FC236}">
                <a16:creationId xmlns:a16="http://schemas.microsoft.com/office/drawing/2014/main" id="{E62C7C85-B9A5-3965-4600-B928AA4BE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3" t="13545" r="11135" b="11489"/>
          <a:stretch/>
        </p:blipFill>
        <p:spPr>
          <a:xfrm>
            <a:off x="6763830" y="4778994"/>
            <a:ext cx="1607090" cy="15331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C95A3D-4F3C-7890-7321-2C6A8E67A17A}"/>
              </a:ext>
            </a:extLst>
          </p:cNvPr>
          <p:cNvSpPr/>
          <p:nvPr/>
        </p:nvSpPr>
        <p:spPr>
          <a:xfrm>
            <a:off x="2118739" y="4084878"/>
            <a:ext cx="4185920" cy="83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SA" sz="2800" b="1" dirty="0">
                <a:solidFill>
                  <a:schemeClr val="tx1"/>
                </a:solidFill>
              </a:rPr>
              <a:t>مهام + زمن + تكلفة = منتج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2383D7-FCF8-B025-104E-911FCA3C1C4B}"/>
              </a:ext>
            </a:extLst>
          </p:cNvPr>
          <p:cNvSpPr/>
          <p:nvPr/>
        </p:nvSpPr>
        <p:spPr>
          <a:xfrm>
            <a:off x="5350349" y="3870959"/>
            <a:ext cx="1607090" cy="490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800" b="1" dirty="0">
                <a:solidFill>
                  <a:schemeClr val="tx1"/>
                </a:solidFill>
              </a:rPr>
              <a:t>المشروع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8ABB2-99A0-7C47-3311-A20992D07B0A}"/>
              </a:ext>
            </a:extLst>
          </p:cNvPr>
          <p:cNvSpPr/>
          <p:nvPr/>
        </p:nvSpPr>
        <p:spPr>
          <a:xfrm>
            <a:off x="4915656" y="5011377"/>
            <a:ext cx="1389003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1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5132DD-6AA8-3FA4-F993-074C21606DBE}"/>
              </a:ext>
            </a:extLst>
          </p:cNvPr>
          <p:cNvSpPr/>
          <p:nvPr/>
        </p:nvSpPr>
        <p:spPr>
          <a:xfrm>
            <a:off x="4915655" y="5516730"/>
            <a:ext cx="1135759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2FCD63-D0C6-EBD3-58E8-4264F0AB8042}"/>
              </a:ext>
            </a:extLst>
          </p:cNvPr>
          <p:cNvSpPr/>
          <p:nvPr/>
        </p:nvSpPr>
        <p:spPr>
          <a:xfrm>
            <a:off x="4915654" y="6146263"/>
            <a:ext cx="1135759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ن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1115C6-A9AE-458F-2CFA-A1DB13435E32}"/>
              </a:ext>
            </a:extLst>
          </p:cNvPr>
          <p:cNvSpPr/>
          <p:nvPr/>
        </p:nvSpPr>
        <p:spPr>
          <a:xfrm>
            <a:off x="2125412" y="5011377"/>
            <a:ext cx="2696644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أهداف + زمن = عمل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D33ECF-D937-D4B2-2A69-5AD743D2A995}"/>
              </a:ext>
            </a:extLst>
          </p:cNvPr>
          <p:cNvSpPr/>
          <p:nvPr/>
        </p:nvSpPr>
        <p:spPr>
          <a:xfrm>
            <a:off x="2125412" y="5516729"/>
            <a:ext cx="2696644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أهداف + زمن = عمل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D266E8-79C1-73F4-E9F2-DCE585F8E2E6}"/>
              </a:ext>
            </a:extLst>
          </p:cNvPr>
          <p:cNvSpPr/>
          <p:nvPr/>
        </p:nvSpPr>
        <p:spPr>
          <a:xfrm>
            <a:off x="2118739" y="6146261"/>
            <a:ext cx="2696644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أهداف + زمن = عمل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6A5B23-55E7-AB07-6629-E1DE2D4F0D33}"/>
              </a:ext>
            </a:extLst>
          </p:cNvPr>
          <p:cNvSpPr/>
          <p:nvPr/>
        </p:nvSpPr>
        <p:spPr>
          <a:xfrm>
            <a:off x="4915655" y="5516729"/>
            <a:ext cx="1389003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BA1AD9-5C51-6CC8-45BE-EFFBF9B1FC67}"/>
              </a:ext>
            </a:extLst>
          </p:cNvPr>
          <p:cNvSpPr/>
          <p:nvPr/>
        </p:nvSpPr>
        <p:spPr>
          <a:xfrm>
            <a:off x="4915654" y="6146262"/>
            <a:ext cx="1389003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ن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Arrow PNG HD Images | Free Download | Vector Files - Pngtree">
            <a:extLst>
              <a:ext uri="{FF2B5EF4-FFF2-40B4-BE49-F238E27FC236}">
                <a16:creationId xmlns:a16="http://schemas.microsoft.com/office/drawing/2014/main" id="{AD24C92F-E1AE-3F0A-4A41-7C750F2B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9605">
            <a:off x="853957" y="4548943"/>
            <a:ext cx="1462990" cy="14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k Circle by Dan5033 on DeviantArt">
            <a:extLst>
              <a:ext uri="{FF2B5EF4-FFF2-40B4-BE49-F238E27FC236}">
                <a16:creationId xmlns:a16="http://schemas.microsoft.com/office/drawing/2014/main" id="{4F180D38-0E27-FBDB-006F-093AB31A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285" y="3919373"/>
            <a:ext cx="1218468" cy="121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5530CA-4614-6EC8-C9D1-DB5037B4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</a:t>
            </a:fld>
            <a:endParaRPr lang="ar-S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6CF8F4-2EEF-FE76-2B01-E3688667AFCD}"/>
              </a:ext>
            </a:extLst>
          </p:cNvPr>
          <p:cNvSpPr/>
          <p:nvPr/>
        </p:nvSpPr>
        <p:spPr>
          <a:xfrm>
            <a:off x="4973606" y="5776616"/>
            <a:ext cx="467683" cy="490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rtl="1"/>
            <a:r>
              <a:rPr lang="ar-SA" sz="2800" b="1" dirty="0">
                <a:solidFill>
                  <a:srgbClr val="FF0000"/>
                </a:solidFill>
              </a:rPr>
              <a:t>....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444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1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المصطلح الإنجليزي لمدير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endParaRPr lang="en-US" sz="2000" b="1" dirty="0">
              <a:solidFill>
                <a:srgbClr val="0070C0"/>
              </a:solidFill>
            </a:endParaRP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3600" b="1" dirty="0">
                <a:solidFill>
                  <a:srgbClr val="0070C0"/>
                </a:solidFill>
              </a:rPr>
              <a:t>طالبتي العزيزة،،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3600" b="1" dirty="0">
                <a:solidFill>
                  <a:schemeClr val="tx1"/>
                </a:solidFill>
              </a:rPr>
              <a:t>ما هو المصطلح الإنجليزي لـ</a:t>
            </a:r>
            <a:br>
              <a:rPr lang="ar-SA" sz="3600" b="1" dirty="0">
                <a:solidFill>
                  <a:schemeClr val="tx1"/>
                </a:solidFill>
              </a:rPr>
            </a:br>
            <a:r>
              <a:rPr lang="ar-SA" sz="3600" b="1" dirty="0">
                <a:solidFill>
                  <a:schemeClr val="tx1"/>
                </a:solidFill>
              </a:rPr>
              <a:t>(</a:t>
            </a:r>
            <a:r>
              <a:rPr lang="ar-SA" sz="3600" b="1" dirty="0">
                <a:solidFill>
                  <a:srgbClr val="FF0000"/>
                </a:solidFill>
              </a:rPr>
              <a:t>مدير المشروع</a:t>
            </a:r>
            <a:r>
              <a:rPr lang="ar-SA" sz="3600" b="1" dirty="0">
                <a:solidFill>
                  <a:schemeClr val="tx1"/>
                </a:solidFill>
              </a:rPr>
              <a:t>)</a:t>
            </a:r>
            <a:endParaRPr lang="ar-SA" sz="36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028B1B-83D2-A47F-EB2B-EB146F78B74F}"/>
              </a:ext>
            </a:extLst>
          </p:cNvPr>
          <p:cNvSpPr/>
          <p:nvPr/>
        </p:nvSpPr>
        <p:spPr>
          <a:xfrm>
            <a:off x="288587" y="954139"/>
            <a:ext cx="1861226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باللغة الإنجليزية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6A46A-7049-E05B-B64A-1785325ED811}"/>
              </a:ext>
            </a:extLst>
          </p:cNvPr>
          <p:cNvSpPr txBox="1"/>
          <p:nvPr/>
        </p:nvSpPr>
        <p:spPr>
          <a:xfrm>
            <a:off x="2366643" y="5836320"/>
            <a:ext cx="44282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cs typeface="Times New Roman" panose="02020603050405020304" pitchFamily="18" charset="0"/>
              </a:rPr>
              <a:t>نقطة 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لكل كلمة)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30D2-80FD-2B0E-8EDD-29E0CABE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139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سمات مدير المشروع الفعّال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b="1" dirty="0"/>
              <a:t> </a:t>
            </a:r>
            <a:endParaRPr lang="ar-SA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101</a:t>
            </a:fld>
            <a:endParaRPr lang="ar-SA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902D0EE-1C94-A422-4CF9-70AFB581650B}"/>
              </a:ext>
            </a:extLst>
          </p:cNvPr>
          <p:cNvGraphicFramePr/>
          <p:nvPr/>
        </p:nvGraphicFramePr>
        <p:xfrm>
          <a:off x="892229" y="1819086"/>
          <a:ext cx="7359542" cy="4602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02222984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2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ترشح المجموعة طالبة لديها سمات مدير المشروع الفعال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>
                <a:solidFill>
                  <a:srgbClr val="0070C0"/>
                </a:solidFill>
              </a:rPr>
              <a:t>أعضاء المجموعة،،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/>
              <a:t>قومي بتحديد طالبة من مجموعتك لديها أكثر سمات مدير المشروع الفعال.</a:t>
            </a:r>
          </a:p>
          <a:p>
            <a:pPr indent="-36000" algn="ctr" rtl="1">
              <a:lnSpc>
                <a:spcPct val="150000"/>
              </a:lnSpc>
              <a:defRPr/>
            </a:pPr>
            <a:endParaRPr lang="ar-SA" sz="2400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E80E04-FE20-6B34-8273-9CD6F472ED6E}"/>
              </a:ext>
            </a:extLst>
          </p:cNvPr>
          <p:cNvGraphicFramePr>
            <a:graphicFrameLocks noGrp="1"/>
          </p:cNvGraphicFramePr>
          <p:nvPr/>
        </p:nvGraphicFramePr>
        <p:xfrm>
          <a:off x="393238" y="2780771"/>
          <a:ext cx="8375016" cy="3555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4796">
                  <a:extLst>
                    <a:ext uri="{9D8B030D-6E8A-4147-A177-3AD203B41FA5}">
                      <a16:colId xmlns:a16="http://schemas.microsoft.com/office/drawing/2014/main" val="3549245646"/>
                    </a:ext>
                  </a:extLst>
                </a:gridCol>
                <a:gridCol w="3340220">
                  <a:extLst>
                    <a:ext uri="{9D8B030D-6E8A-4147-A177-3AD203B41FA5}">
                      <a16:colId xmlns:a16="http://schemas.microsoft.com/office/drawing/2014/main" val="2800545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الطالبات اللاتي تتوفر لديهن السمة</a:t>
                      </a:r>
                      <a:endParaRPr lang="en-US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السمة</a:t>
                      </a:r>
                      <a:endParaRPr lang="en-US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21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يمتلك مهارات القيادة.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656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يعمل بشكل جيد تحت الضغوط.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67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صانع قرار جيد.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404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يتفاوض بفعالية.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442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يمتاز بالخبرة الفنية.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059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يراعي الجوانب الإنسانية في العمل.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232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يسهم في بناء مهارات الفريق.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38441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A55EA-83F3-4CCB-7AF2-6090948E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102</a:t>
            </a:fld>
            <a:endParaRPr lang="ar-S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286D42-9B66-5574-432D-E812280C3148}"/>
              </a:ext>
            </a:extLst>
          </p:cNvPr>
          <p:cNvSpPr/>
          <p:nvPr/>
        </p:nvSpPr>
        <p:spPr>
          <a:xfrm>
            <a:off x="288587" y="954139"/>
            <a:ext cx="1861226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بالحياة</a:t>
            </a:r>
          </a:p>
        </p:txBody>
      </p:sp>
    </p:spTree>
    <p:extLst>
      <p:ext uri="{BB962C8B-B14F-4D97-AF65-F5344CB8AC3E}">
        <p14:creationId xmlns:p14="http://schemas.microsoft.com/office/powerpoint/2010/main" val="40489208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واجبات مدير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103</a:t>
            </a:fld>
            <a:endParaRPr lang="ar-SA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1D2357-36A3-8C68-A6E8-AB40E3848423}"/>
              </a:ext>
            </a:extLst>
          </p:cNvPr>
          <p:cNvGraphicFramePr/>
          <p:nvPr/>
        </p:nvGraphicFramePr>
        <p:xfrm>
          <a:off x="607878" y="1870497"/>
          <a:ext cx="7794571" cy="4267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6668456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2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تقترح الطالبة خطط أخرى قد يحتاجها مدير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>
                <a:solidFill>
                  <a:schemeClr val="tx1"/>
                </a:solidFill>
              </a:rPr>
              <a:t>(خطة المشروع قد تتفرع منها خطط أخرى</a:t>
            </a:r>
            <a:r>
              <a:rPr lang="en-US" sz="2400" b="1" dirty="0"/>
              <a:t> </a:t>
            </a:r>
            <a:r>
              <a:rPr lang="ar-SA" sz="2400" b="1" dirty="0">
                <a:solidFill>
                  <a:schemeClr val="tx1"/>
                </a:solidFill>
              </a:rPr>
              <a:t>خاصة إن كان حجم المشروع ضخم،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>
                <a:solidFill>
                  <a:schemeClr val="tx1"/>
                </a:solidFill>
              </a:rPr>
              <a:t>حيث تساهم في دفع عجلة العمل وتضيف إلى جودة المنتج.)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>
                <a:solidFill>
                  <a:srgbClr val="0070C0"/>
                </a:solidFill>
              </a:rPr>
              <a:t>طالبتي العزيزة،،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/>
              <a:t>اقترحي </a:t>
            </a:r>
            <a:r>
              <a:rPr lang="ar-SA" sz="2400" b="1" dirty="0">
                <a:solidFill>
                  <a:srgbClr val="FF0000"/>
                </a:solidFill>
              </a:rPr>
              <a:t>خطة إضافية </a:t>
            </a:r>
            <a:r>
              <a:rPr lang="ar-SA" sz="2400" b="1" dirty="0"/>
              <a:t>ضمن خطة المشروع</a:t>
            </a:r>
            <a:br>
              <a:rPr lang="ar-SA" sz="2400" b="1" dirty="0"/>
            </a:br>
            <a:r>
              <a:rPr lang="ar-SA" sz="2400" b="1" dirty="0"/>
              <a:t>قد يحتاجها مدير المشروع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30D2-80FD-2B0E-8EDD-29E0CABE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104</a:t>
            </a:fld>
            <a:endParaRPr lang="ar-SA"/>
          </a:p>
        </p:txBody>
      </p:sp>
      <p:pic>
        <p:nvPicPr>
          <p:cNvPr id="1026" name="Picture 2" descr="Tv Ads Stock Illustrations – 1,630 Tv Ads Stock Illustrations, Vectors &amp;  Clipart - Dreamstime">
            <a:extLst>
              <a:ext uri="{FF2B5EF4-FFF2-40B4-BE49-F238E27FC236}">
                <a16:creationId xmlns:a16="http://schemas.microsoft.com/office/drawing/2014/main" id="{3874CE4C-1B8E-B493-7E56-F053A5D9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8227" r="10710" b="9414"/>
          <a:stretch/>
        </p:blipFill>
        <p:spPr bwMode="auto">
          <a:xfrm>
            <a:off x="217320" y="3495965"/>
            <a:ext cx="1538391" cy="16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 7 | Phone Line Art Images - Free Download on Freepik">
            <a:extLst>
              <a:ext uri="{FF2B5EF4-FFF2-40B4-BE49-F238E27FC236}">
                <a16:creationId xmlns:a16="http://schemas.microsoft.com/office/drawing/2014/main" id="{9141F30A-77D6-1C85-D37C-65AFC5F0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11" y="5219044"/>
            <a:ext cx="2143799" cy="12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munication Clipart Team Communication - Active Listening Clipart, HD Png  Download - kindpng">
            <a:extLst>
              <a:ext uri="{FF2B5EF4-FFF2-40B4-BE49-F238E27FC236}">
                <a16:creationId xmlns:a16="http://schemas.microsoft.com/office/drawing/2014/main" id="{61FB95A0-92D6-542E-6BC8-D75AC1DEA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52" y="5219043"/>
            <a:ext cx="3245379" cy="12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ney Clipart-pile and bags full of money clipart">
            <a:extLst>
              <a:ext uri="{FF2B5EF4-FFF2-40B4-BE49-F238E27FC236}">
                <a16:creationId xmlns:a16="http://schemas.microsoft.com/office/drawing/2014/main" id="{6899349F-6E55-4449-399B-5C781AC79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89" y="3696723"/>
            <a:ext cx="1805000" cy="12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7409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خطط أخرى يحتاجها مدير المشروع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تتفرع من خطة المشروع خطط أخرى مختلفة، منها: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105</a:t>
            </a:fld>
            <a:endParaRPr lang="ar-SA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7F14F7E-2B53-BC2F-C473-043C2E7D8DA0}"/>
              </a:ext>
            </a:extLst>
          </p:cNvPr>
          <p:cNvGraphicFramePr/>
          <p:nvPr/>
        </p:nvGraphicFramePr>
        <p:xfrm>
          <a:off x="973956" y="2602420"/>
          <a:ext cx="7196088" cy="3686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21684469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3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مثال تطبيقي لخطة من الخطط الأخرى التي يحتاجها مدير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r>
              <a:rPr lang="ar-SA" sz="3200" b="1" dirty="0">
                <a:solidFill>
                  <a:srgbClr val="0070C0"/>
                </a:solidFill>
              </a:rPr>
              <a:t>طالبتي العزيزة،،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اقرئي المادة العلمية في الكتاب المدرسي صفحة 15</a:t>
            </a:r>
          </a:p>
          <a:p>
            <a:pPr indent="-36000" algn="ctr" defTabSz="914400" rtl="1">
              <a:lnSpc>
                <a:spcPct val="150000"/>
              </a:lnSpc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واذكري مثال تطبيقي لمشروع</a:t>
            </a:r>
            <a:r>
              <a:rPr lang="ar-SA" sz="3200" b="1" dirty="0">
                <a:solidFill>
                  <a:schemeClr val="tx1"/>
                </a:solidFill>
              </a:rPr>
              <a:t> (</a:t>
            </a:r>
            <a:r>
              <a:rPr lang="ar-SA" sz="3200" b="1" dirty="0">
                <a:solidFill>
                  <a:srgbClr val="FF0000"/>
                </a:solidFill>
              </a:rPr>
              <a:t>مقهى</a:t>
            </a: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)، </a:t>
            </a:r>
            <a:b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</a:b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في كل خطة من الخطط التالية: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30D2-80FD-2B0E-8EDD-29E0CABE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106</a:t>
            </a:fld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739CA-2F7B-00B8-F16B-6866939F1AE6}"/>
              </a:ext>
            </a:extLst>
          </p:cNvPr>
          <p:cNvSpPr/>
          <p:nvPr/>
        </p:nvSpPr>
        <p:spPr>
          <a:xfrm>
            <a:off x="6721709" y="4777064"/>
            <a:ext cx="1630549" cy="1205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خطة القبول</a:t>
            </a:r>
          </a:p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المجموعة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984CA4-A87B-9C60-967D-68D720751B36}"/>
              </a:ext>
            </a:extLst>
          </p:cNvPr>
          <p:cNvSpPr/>
          <p:nvPr/>
        </p:nvSpPr>
        <p:spPr>
          <a:xfrm>
            <a:off x="4737664" y="4777065"/>
            <a:ext cx="1630549" cy="1205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خطة التواصل</a:t>
            </a:r>
          </a:p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المجموعة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8BB8BC-BBEE-A4B7-75C4-C922E5D01206}"/>
              </a:ext>
            </a:extLst>
          </p:cNvPr>
          <p:cNvSpPr/>
          <p:nvPr/>
        </p:nvSpPr>
        <p:spPr>
          <a:xfrm>
            <a:off x="2741745" y="4777065"/>
            <a:ext cx="1630549" cy="12054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خطة المشتريات</a:t>
            </a:r>
          </a:p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المجموعة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1CF9C5-4D8D-952B-6D59-D5A73F8D4A77}"/>
              </a:ext>
            </a:extLst>
          </p:cNvPr>
          <p:cNvSpPr/>
          <p:nvPr/>
        </p:nvSpPr>
        <p:spPr>
          <a:xfrm>
            <a:off x="771704" y="4777065"/>
            <a:ext cx="1630549" cy="12054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خطة المخاطر</a:t>
            </a:r>
          </a:p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المجموعة 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53093B-8057-BAB7-3AE3-D2497A5FE0F4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تفعيل الكتاب</a:t>
            </a:r>
            <a:endParaRPr lang="en-US" b="1" dirty="0"/>
          </a:p>
          <a:p>
            <a:pPr algn="ctr"/>
            <a:r>
              <a:rPr lang="ar-SA" b="1" dirty="0"/>
              <a:t>وربط بالحياة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99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خطط أخرى يحتاجها مدير المشروع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107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D45802-6FB8-7731-097A-A18B66408B0E}"/>
              </a:ext>
            </a:extLst>
          </p:cNvPr>
          <p:cNvSpPr/>
          <p:nvPr/>
        </p:nvSpPr>
        <p:spPr>
          <a:xfrm>
            <a:off x="6243703" y="2042807"/>
            <a:ext cx="2136115" cy="1658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القبول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D32830-480F-6D22-0D91-7877D45EA71A}"/>
              </a:ext>
            </a:extLst>
          </p:cNvPr>
          <p:cNvSpPr/>
          <p:nvPr/>
        </p:nvSpPr>
        <p:spPr>
          <a:xfrm>
            <a:off x="606359" y="2042807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تحدد المعايير التي يجب أن تستوفيها المشروع أو المنتج النهائي ليكون مقبولاً من أصحاب المصلحة. (</a:t>
            </a:r>
            <a:r>
              <a:rPr lang="ar-SA" sz="2400" b="1" dirty="0">
                <a:solidFill>
                  <a:srgbClr val="FF0000"/>
                </a:solidFill>
              </a:rPr>
              <a:t>الخشب المستخدم في الأثاث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53BED-1AC2-5E82-52CA-6FFC70E0D28B}"/>
              </a:ext>
            </a:extLst>
          </p:cNvPr>
          <p:cNvSpPr/>
          <p:nvPr/>
        </p:nvSpPr>
        <p:spPr>
          <a:xfrm>
            <a:off x="6243703" y="4012659"/>
            <a:ext cx="2136115" cy="16582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التواصل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C604D5-4CD3-7F62-BF7A-EFB694D0C97B}"/>
              </a:ext>
            </a:extLst>
          </p:cNvPr>
          <p:cNvSpPr/>
          <p:nvPr/>
        </p:nvSpPr>
        <p:spPr>
          <a:xfrm>
            <a:off x="606359" y="4012659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تهدف خطة التواصل إلى إبقاء جميع أصحاب المصلحة على اطلاع دائم بمجريات المشروع.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زيارة المقهى بشكل دوري بعد تنفيذ عمل ما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84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خطط أخرى يحتاجها مدير المشروع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108</a:t>
            </a:fld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BC15D3-765C-6BD2-A4CF-02CD4D49E709}"/>
              </a:ext>
            </a:extLst>
          </p:cNvPr>
          <p:cNvSpPr/>
          <p:nvPr/>
        </p:nvSpPr>
        <p:spPr>
          <a:xfrm>
            <a:off x="6253428" y="3998586"/>
            <a:ext cx="2136115" cy="16582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المخاطر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CEBD61-C96C-7CCF-0DDD-0E2BEAF6F50C}"/>
              </a:ext>
            </a:extLst>
          </p:cNvPr>
          <p:cNvSpPr/>
          <p:nvPr/>
        </p:nvSpPr>
        <p:spPr>
          <a:xfrm>
            <a:off x="616084" y="3998586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السيطرة على أي مشكلات محتمله ناتجة عن المخاطر التي قد تؤثر سلباً على استكمال المشروع.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حل مشكلة قلة الزبائن بتقديم عروض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061A1F-802A-A040-281F-A80577CD4548}"/>
              </a:ext>
            </a:extLst>
          </p:cNvPr>
          <p:cNvSpPr/>
          <p:nvPr/>
        </p:nvSpPr>
        <p:spPr>
          <a:xfrm>
            <a:off x="6243703" y="2056880"/>
            <a:ext cx="2136115" cy="16582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المشتريات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BA9D32-042B-7850-7FE7-D5D63C00925D}"/>
              </a:ext>
            </a:extLst>
          </p:cNvPr>
          <p:cNvSpPr/>
          <p:nvPr/>
        </p:nvSpPr>
        <p:spPr>
          <a:xfrm>
            <a:off x="606359" y="2056880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تساعد على شراء المنتجات والخدمات من الموردين الخارجيين.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الاتفاق مع مورد القهوة للشراء كل شهر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846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خطط أخرى يحتاجها مدير المشروع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109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D45802-6FB8-7731-097A-A18B66408B0E}"/>
              </a:ext>
            </a:extLst>
          </p:cNvPr>
          <p:cNvSpPr/>
          <p:nvPr/>
        </p:nvSpPr>
        <p:spPr>
          <a:xfrm>
            <a:off x="6243703" y="4060420"/>
            <a:ext cx="2136115" cy="1658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الموارد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D32830-480F-6D22-0D91-7877D45EA71A}"/>
              </a:ext>
            </a:extLst>
          </p:cNvPr>
          <p:cNvSpPr/>
          <p:nvPr/>
        </p:nvSpPr>
        <p:spPr>
          <a:xfrm>
            <a:off x="606359" y="4060420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تتطلب بعض المشروعات خطة تفصيلية للموارد التي يحتاجها المشروع ليكتمل بنجاح مثل الأدوات والأجهزة والبرامج وغيرها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ar-SA" sz="2400" b="1" dirty="0">
                <a:solidFill>
                  <a:schemeClr val="tx1"/>
                </a:solidFill>
              </a:rPr>
              <a:t>وقد تشمل الموارد البشرية.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000" b="1" dirty="0">
                <a:solidFill>
                  <a:srgbClr val="FF0000"/>
                </a:solidFill>
              </a:rPr>
              <a:t>مكائن صنع القهوة – كمبيوتر – موقع خاص - الموظفين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2A2192-4DDE-9D72-03C9-B0323D4212EA}"/>
              </a:ext>
            </a:extLst>
          </p:cNvPr>
          <p:cNvSpPr/>
          <p:nvPr/>
        </p:nvSpPr>
        <p:spPr>
          <a:xfrm>
            <a:off x="6255735" y="2038131"/>
            <a:ext cx="2136115" cy="16582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الخطة المالية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4586E9-1678-2E9B-722F-6100D389CD5D}"/>
              </a:ext>
            </a:extLst>
          </p:cNvPr>
          <p:cNvSpPr/>
          <p:nvPr/>
        </p:nvSpPr>
        <p:spPr>
          <a:xfrm>
            <a:off x="618391" y="2038131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المشروع الناجح هو الذي تنتهي جميع عملياته ويتم الحصول على المنتج النهائي دون تجاوز الميزانية المحددة له.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التكلفة التقديرية للمشروع – الميزانية - النفقات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2A058C-BAEA-AC99-70E4-D0C51243AF1F}"/>
              </a:ext>
            </a:extLst>
          </p:cNvPr>
          <p:cNvSpPr txBox="1"/>
          <p:nvPr/>
        </p:nvSpPr>
        <p:spPr>
          <a:xfrm>
            <a:off x="6356773" y="3143779"/>
            <a:ext cx="1882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إدارة التكاليف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5EA82F-F765-97D2-3226-259D956F03E1}"/>
              </a:ext>
            </a:extLst>
          </p:cNvPr>
          <p:cNvSpPr txBox="1"/>
          <p:nvPr/>
        </p:nvSpPr>
        <p:spPr>
          <a:xfrm>
            <a:off x="6356772" y="5142383"/>
            <a:ext cx="18821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تعيين الموارد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47628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3" grpId="0" animBg="1"/>
      <p:bldP spid="14" grpId="0" animBg="1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عناصر إدارة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3600" b="1" dirty="0"/>
              <a:t>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2D6CC95-B2F0-17C4-DB5F-DFA06F657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146500"/>
              </p:ext>
            </p:extLst>
          </p:nvPr>
        </p:nvGraphicFramePr>
        <p:xfrm>
          <a:off x="2177728" y="1789457"/>
          <a:ext cx="4598992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D00C45C-65A7-2C35-BD5F-C30DC177524B}"/>
              </a:ext>
            </a:extLst>
          </p:cNvPr>
          <p:cNvSpPr txBox="1"/>
          <p:nvPr/>
        </p:nvSpPr>
        <p:spPr>
          <a:xfrm>
            <a:off x="3681285" y="3514931"/>
            <a:ext cx="1591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(المهام المطلوبة)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F129E-D2A5-04A2-10D8-E158900C12F8}"/>
              </a:ext>
            </a:extLst>
          </p:cNvPr>
          <p:cNvSpPr txBox="1"/>
          <p:nvPr/>
        </p:nvSpPr>
        <p:spPr>
          <a:xfrm>
            <a:off x="2601083" y="5628318"/>
            <a:ext cx="159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(ميزانية المشروع)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7DC51F-95CD-3280-E95E-F9A7DA885876}"/>
              </a:ext>
            </a:extLst>
          </p:cNvPr>
          <p:cNvSpPr txBox="1"/>
          <p:nvPr/>
        </p:nvSpPr>
        <p:spPr>
          <a:xfrm>
            <a:off x="4616314" y="5628318"/>
            <a:ext cx="1922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(الجدول الزمني للمهام)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7FFE146-B4B4-C037-ED10-32FDE730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2329881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4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تشرح الطالبة العلاقة بين إدارة التكاليف وتعيين الموارد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r>
              <a:rPr lang="ar-SA" sz="3200" b="1" dirty="0">
                <a:solidFill>
                  <a:srgbClr val="0070C0"/>
                </a:solidFill>
              </a:rPr>
              <a:t>طالبتي العزيزة،،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توجد علاقة بين (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إدارة التكاليف وتعيين الموارد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</a:t>
            </a:r>
            <a:b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</a:b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وأي خلل فيها قد </a:t>
            </a: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يؤثر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 على </a:t>
            </a: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نجاح المشروع،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وضحي ذلك؟!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30D2-80FD-2B0E-8EDD-29E0CABE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110</a:t>
            </a:fld>
            <a:endParaRPr lang="ar-SA"/>
          </a:p>
        </p:txBody>
      </p:sp>
      <p:pic>
        <p:nvPicPr>
          <p:cNvPr id="1026" name="Picture 2" descr="What Is It Called When A Company Loses Money">
            <a:extLst>
              <a:ext uri="{FF2B5EF4-FFF2-40B4-BE49-F238E27FC236}">
                <a16:creationId xmlns:a16="http://schemas.microsoft.com/office/drawing/2014/main" id="{1F675A67-1DFE-7F7C-912A-C616ED410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496" y="4113076"/>
            <a:ext cx="3233212" cy="228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3918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إدارة التكاليف وتعيين الموارد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إدارة التكاليف: عملية </a:t>
            </a:r>
            <a:r>
              <a:rPr lang="ar-SA" sz="2800" b="1" dirty="0">
                <a:solidFill>
                  <a:srgbClr val="FF0000"/>
                </a:solidFill>
              </a:rPr>
              <a:t>تقدير التكاليف </a:t>
            </a:r>
            <a:r>
              <a:rPr lang="ar-SA" sz="2800" b="1" dirty="0"/>
              <a:t>المرتبطة بالمشروع والتخطيط لها والتحكم بها بحيث تكون ضمن </a:t>
            </a:r>
            <a:r>
              <a:rPr lang="ar-SA" sz="2800" b="1" dirty="0">
                <a:solidFill>
                  <a:srgbClr val="FF0000"/>
                </a:solidFill>
              </a:rPr>
              <a:t>الميزانية المحددة</a:t>
            </a:r>
            <a:r>
              <a:rPr lang="ar-SA" sz="2800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ar-SA" sz="2800" b="1" dirty="0"/>
              <a:t>تقدير التكلفة: عملية </a:t>
            </a:r>
            <a:r>
              <a:rPr lang="ar-SA" sz="2800" b="1" dirty="0">
                <a:solidFill>
                  <a:srgbClr val="FF0000"/>
                </a:solidFill>
              </a:rPr>
              <a:t>التنبؤ بالموارد </a:t>
            </a:r>
            <a:r>
              <a:rPr lang="ar-SA" sz="2800" b="1" dirty="0"/>
              <a:t>المناسبة واللازمة لإكمال المشروع ضمن </a:t>
            </a:r>
            <a:r>
              <a:rPr lang="ar-SA" sz="2800" b="1" dirty="0">
                <a:solidFill>
                  <a:srgbClr val="FF0000"/>
                </a:solidFill>
              </a:rPr>
              <a:t>الميزانية المحددة</a:t>
            </a:r>
            <a:r>
              <a:rPr lang="ar-SA" sz="2800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ar-SA" sz="2800" b="1" dirty="0"/>
              <a:t>تعيين الموارد: عملية </a:t>
            </a:r>
            <a:r>
              <a:rPr lang="ar-SA" sz="2800" b="1" dirty="0">
                <a:solidFill>
                  <a:srgbClr val="FF0000"/>
                </a:solidFill>
              </a:rPr>
              <a:t>تحديد وتنظيم </a:t>
            </a:r>
            <a:r>
              <a:rPr lang="ar-SA" sz="2800" b="1" dirty="0"/>
              <a:t>جميع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   الموارد اللازمة لإكمال المشروع.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111</a:t>
            </a:fld>
            <a:endParaRPr lang="ar-S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B19267-B498-85DE-8D15-9536C82C2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88" y="3550719"/>
            <a:ext cx="3107556" cy="2988193"/>
          </a:xfrm>
          <a:prstGeom prst="rect">
            <a:avLst/>
          </a:prstGeom>
        </p:spPr>
      </p:pic>
      <p:pic>
        <p:nvPicPr>
          <p:cNvPr id="25" name="Graphic 24" descr="Close with solid fill">
            <a:extLst>
              <a:ext uri="{FF2B5EF4-FFF2-40B4-BE49-F238E27FC236}">
                <a16:creationId xmlns:a16="http://schemas.microsoft.com/office/drawing/2014/main" id="{C0E6A50E-E6EF-F2A3-70D3-4E123DA149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473" y="5944552"/>
            <a:ext cx="594360" cy="594360"/>
          </a:xfrm>
          <a:prstGeom prst="rect">
            <a:avLst/>
          </a:prstGeom>
        </p:spPr>
      </p:pic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C15CF270-8110-ADFA-8A4A-1EDCB7D92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7786" y="5230403"/>
            <a:ext cx="5943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7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إدارة التكاليف وتعيين الموارد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تقدير التكلفة هي عملية </a:t>
            </a:r>
            <a:r>
              <a:rPr lang="ar-SA" sz="2800" b="1" dirty="0">
                <a:solidFill>
                  <a:srgbClr val="FF0000"/>
                </a:solidFill>
              </a:rPr>
              <a:t>التنبؤ بالموارد </a:t>
            </a:r>
            <a:r>
              <a:rPr lang="ar-SA" sz="2800" b="1" dirty="0"/>
              <a:t>المناسبة واللازمة لإكمال المشروع ضمن </a:t>
            </a:r>
            <a:r>
              <a:rPr lang="ar-SA" sz="2800" b="1" dirty="0">
                <a:solidFill>
                  <a:srgbClr val="FF0000"/>
                </a:solidFill>
              </a:rPr>
              <a:t>الميزانية المحددة</a:t>
            </a:r>
            <a:r>
              <a:rPr lang="ar-SA" sz="2800" b="1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112</a:t>
            </a:fld>
            <a:endParaRPr lang="ar-SA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68FD510-00D6-8923-05BD-AF12BCFD071F}"/>
              </a:ext>
            </a:extLst>
          </p:cNvPr>
          <p:cNvGraphicFramePr/>
          <p:nvPr/>
        </p:nvGraphicFramePr>
        <p:xfrm>
          <a:off x="673428" y="2830122"/>
          <a:ext cx="8013372" cy="3362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5389313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5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4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تعرف الطالبة بعض المعلومات في إدارة التكاليف وتعيين الموارد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العزيزة،،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اقرئي المادة العلمية في الكتاب صفحة 16-18 إلى أنواع الموارد بتركيز،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وأجيبي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 بصح أو خطأ للعبارات التالية: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53093B-8057-BAB7-3AE3-D2497A5FE0F4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تفعيل الكتاب</a:t>
            </a:r>
            <a:endParaRPr lang="en-US" b="1" dirty="0"/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F010CD85-25B2-C547-1D21-5946084EE566}"/>
              </a:ext>
            </a:extLst>
          </p:cNvPr>
          <p:cNvGraphicFramePr>
            <a:graphicFrameLocks noGrp="1"/>
          </p:cNvGraphicFramePr>
          <p:nvPr/>
        </p:nvGraphicFramePr>
        <p:xfrm>
          <a:off x="107504" y="2677436"/>
          <a:ext cx="8928991" cy="4063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68852">
                  <a:extLst>
                    <a:ext uri="{9D8B030D-6E8A-4147-A177-3AD203B41FA5}">
                      <a16:colId xmlns:a16="http://schemas.microsoft.com/office/drawing/2014/main" val="3158034255"/>
                    </a:ext>
                  </a:extLst>
                </a:gridCol>
                <a:gridCol w="660139">
                  <a:extLst>
                    <a:ext uri="{9D8B030D-6E8A-4147-A177-3AD203B41FA5}">
                      <a16:colId xmlns:a16="http://schemas.microsoft.com/office/drawing/2014/main" val="2081080382"/>
                    </a:ext>
                  </a:extLst>
                </a:gridCol>
              </a:tblGrid>
              <a:tr h="451548">
                <a:tc>
                  <a:txBody>
                    <a:bodyPr/>
                    <a:lstStyle/>
                    <a:p>
                      <a:pPr algn="ctr"/>
                      <a:r>
                        <a:rPr lang="ar-SA" sz="2000" b="1" dirty="0"/>
                        <a:t>العبارة</a:t>
                      </a:r>
                      <a:endParaRPr lang="en-US" sz="20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/>
                        <a:t>الإجابة</a:t>
                      </a:r>
                      <a:endParaRPr lang="en-US" sz="16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241917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1. إدارة التكاليف تساعد في تحديد أولويات أنشطة المشروع بناء على فعالية التكلفة.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501711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2. إدارة التكاليف تساعد في تجاوز نطاق الميزانية المخصصة.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799441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3. مدير المشروع قد يخطئ في تقدير التكلفة إذا لم يستجيب لطلب أصحاب المصلحة بتقليل التكاليف.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803304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4. بالنسبة لتقدير التكلفة بدقة، يفضل الاستعانة بخبراء قاموا بمشروعات سابقة.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39486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5. الاستعجال في تقدير تكلفة المشروع بشكل كامل دون مراجعة قد يؤدي إلى تجاوزات الصرف.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250636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6. تعيين الموارد يضمن تعيين الموظفين ذوي المهارات المناسبة للمهام المناسبة.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983909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7. العلامات التجارية وسمعة الشركة المسؤولة عن تنفيذ المشروع لا تُعتبر من الموارد.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898123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8. الموارد القابلة للتخزين يصعب تقدير قيمتها المالية.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21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649319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5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4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تعرف الطالبة بعض المعلومات في إدارة التكاليف وتعيين الموارد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defRPr/>
            </a:pPr>
            <a:endParaRPr lang="ar-SA" sz="1000" b="1" dirty="0">
              <a:solidFill>
                <a:srgbClr val="0070C0"/>
              </a:solidFill>
            </a:endParaRPr>
          </a:p>
          <a:p>
            <a:pPr indent="-36000" algn="ctr" rtl="1">
              <a:defRPr/>
            </a:pPr>
            <a:r>
              <a:rPr lang="ar-SA" sz="2400" b="1" dirty="0">
                <a:solidFill>
                  <a:srgbClr val="0070C0"/>
                </a:solidFill>
              </a:rPr>
              <a:t>طالبتي العزيزة،،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اقرئي المادة العلمية في الكتاب صفحة 16-18 إلى أنواع الموارد بتركيز،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وأجيبي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 بصح أو خطأ للعبارات التالية: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253093B-8057-BAB7-3AE3-D2497A5FE0F4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تفعيل الكتاب</a:t>
            </a:r>
            <a:endParaRPr lang="en-US" b="1" dirty="0"/>
          </a:p>
        </p:txBody>
      </p:sp>
      <p:graphicFrame>
        <p:nvGraphicFramePr>
          <p:cNvPr id="3" name="Table 9">
            <a:extLst>
              <a:ext uri="{FF2B5EF4-FFF2-40B4-BE49-F238E27FC236}">
                <a16:creationId xmlns:a16="http://schemas.microsoft.com/office/drawing/2014/main" id="{80C52AE0-11AE-19E7-C61F-35B9B35568D9}"/>
              </a:ext>
            </a:extLst>
          </p:cNvPr>
          <p:cNvGraphicFramePr>
            <a:graphicFrameLocks noGrp="1"/>
          </p:cNvGraphicFramePr>
          <p:nvPr/>
        </p:nvGraphicFramePr>
        <p:xfrm>
          <a:off x="107504" y="2677436"/>
          <a:ext cx="8928991" cy="4063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68852">
                  <a:extLst>
                    <a:ext uri="{9D8B030D-6E8A-4147-A177-3AD203B41FA5}">
                      <a16:colId xmlns:a16="http://schemas.microsoft.com/office/drawing/2014/main" val="3158034255"/>
                    </a:ext>
                  </a:extLst>
                </a:gridCol>
                <a:gridCol w="660139">
                  <a:extLst>
                    <a:ext uri="{9D8B030D-6E8A-4147-A177-3AD203B41FA5}">
                      <a16:colId xmlns:a16="http://schemas.microsoft.com/office/drawing/2014/main" val="2081080382"/>
                    </a:ext>
                  </a:extLst>
                </a:gridCol>
              </a:tblGrid>
              <a:tr h="451548">
                <a:tc>
                  <a:txBody>
                    <a:bodyPr/>
                    <a:lstStyle/>
                    <a:p>
                      <a:pPr algn="ctr"/>
                      <a:r>
                        <a:rPr lang="ar-SA" sz="2000" b="1" dirty="0"/>
                        <a:t>العبارة</a:t>
                      </a:r>
                      <a:endParaRPr lang="en-US" sz="20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/>
                        <a:t>الإجابة</a:t>
                      </a:r>
                      <a:endParaRPr lang="en-US" sz="1600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241917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1. إدارة التكاليف تساعد في تحديد أولويات أنشطة المشروع بناء على فعالية التكلفة.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501711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2. إدارة التكاليف تساعد في تجاوز نطاق الميزانية المخصصة.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2799441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3. مدير المشروع قد يخطئ في تقدير التكلفة إذا لم يستجيب لطلب أصحاب المصلحة بتقليل التكاليف.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803304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4. بالنسبة لتقدير التكلفة بدقة، يفضل الاستعانة بخبراء قاموا بمشروعات سابقة.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39486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5. الاستعجال في تقدير تكلفة المشروع بشكل كامل دون مراجعة قد يؤدي إلى تجاوزات الصرف.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250636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6. تعيين الموارد يضمن تعيين الموظفين ذوي المهارات المناسبة للمهام المناسبة.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1983909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7. العلامات التجارية وسمعة الشركة المسؤولة عن تنفيذ المشروع لا تُعتبر من الموارد.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898123"/>
                  </a:ext>
                </a:extLst>
              </a:tr>
              <a:tr h="45154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ar-SA" sz="2000" b="1" dirty="0"/>
                        <a:t>8. الموارد القابلة للتخزين يصعب تقدير قيمتها المالية.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7213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0D78BA0-191A-831A-D5CF-4700AB416893}"/>
              </a:ext>
            </a:extLst>
          </p:cNvPr>
          <p:cNvSpPr txBox="1"/>
          <p:nvPr/>
        </p:nvSpPr>
        <p:spPr>
          <a:xfrm>
            <a:off x="8387646" y="3165312"/>
            <a:ext cx="575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صح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166E8-5E5F-E7E1-5965-E24BF765457E}"/>
              </a:ext>
            </a:extLst>
          </p:cNvPr>
          <p:cNvSpPr txBox="1"/>
          <p:nvPr/>
        </p:nvSpPr>
        <p:spPr>
          <a:xfrm>
            <a:off x="8387646" y="3653188"/>
            <a:ext cx="575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خطأ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FA2BB9-5A82-9F90-3673-C1F426D9AF47}"/>
              </a:ext>
            </a:extLst>
          </p:cNvPr>
          <p:cNvSpPr txBox="1"/>
          <p:nvPr/>
        </p:nvSpPr>
        <p:spPr>
          <a:xfrm>
            <a:off x="8387645" y="4080145"/>
            <a:ext cx="575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خطأ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29D70-BB00-26C2-E701-0D4D62D0C205}"/>
              </a:ext>
            </a:extLst>
          </p:cNvPr>
          <p:cNvSpPr txBox="1"/>
          <p:nvPr/>
        </p:nvSpPr>
        <p:spPr>
          <a:xfrm>
            <a:off x="8387644" y="4529680"/>
            <a:ext cx="575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صح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F577A3-7B8E-B54A-DF10-6625ACD7A898}"/>
              </a:ext>
            </a:extLst>
          </p:cNvPr>
          <p:cNvSpPr txBox="1"/>
          <p:nvPr/>
        </p:nvSpPr>
        <p:spPr>
          <a:xfrm>
            <a:off x="8387643" y="4979215"/>
            <a:ext cx="575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صح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6156A-2BB4-5C38-62E7-EF6540B9928F}"/>
              </a:ext>
            </a:extLst>
          </p:cNvPr>
          <p:cNvSpPr txBox="1"/>
          <p:nvPr/>
        </p:nvSpPr>
        <p:spPr>
          <a:xfrm>
            <a:off x="8387642" y="5431392"/>
            <a:ext cx="575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صح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F20590-1CB6-F222-0867-F9762BC083C8}"/>
              </a:ext>
            </a:extLst>
          </p:cNvPr>
          <p:cNvSpPr txBox="1"/>
          <p:nvPr/>
        </p:nvSpPr>
        <p:spPr>
          <a:xfrm>
            <a:off x="8410216" y="5886053"/>
            <a:ext cx="575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خطأ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C79AD-6C09-7708-A8EA-F96AC834BBE1}"/>
              </a:ext>
            </a:extLst>
          </p:cNvPr>
          <p:cNvSpPr txBox="1"/>
          <p:nvPr/>
        </p:nvSpPr>
        <p:spPr>
          <a:xfrm>
            <a:off x="8398930" y="6333955"/>
            <a:ext cx="575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خطأ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4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6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المشاكل التي تواجهها أثناء مشاركتها في فريق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4289778" y="1484784"/>
            <a:ext cx="4764211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endParaRPr lang="ar-SA" sz="2800" b="1" dirty="0">
              <a:solidFill>
                <a:srgbClr val="0070C0"/>
              </a:solidFill>
            </a:endParaRP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>
                <a:solidFill>
                  <a:srgbClr val="0070C0"/>
                </a:solidFill>
              </a:rPr>
              <a:t>طالبتي العزيزة،،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خلال سنوات دراستك، تم تقسيمكم إلى مجموعات عمل.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اذكري </a:t>
            </a:r>
            <a:r>
              <a:rPr lang="ar-SA" sz="2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أبرز المشاكل 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التي واجهتيها </a:t>
            </a:r>
            <a:b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</a:b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خلال تواجدك في مجموعات العمل.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30D2-80FD-2B0E-8EDD-29E0CABE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115</a:t>
            </a:fld>
            <a:endParaRPr lang="ar-SA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DA9A16-7885-B461-0178-285543D3CCD9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بالحياة</a:t>
            </a:r>
            <a:endParaRPr lang="en-US" b="1" dirty="0"/>
          </a:p>
        </p:txBody>
      </p:sp>
      <p:pic>
        <p:nvPicPr>
          <p:cNvPr id="5" name="Picture 4" descr="A group of children sitting around a table&#10;&#10;Description automatically generated">
            <a:extLst>
              <a:ext uri="{FF2B5EF4-FFF2-40B4-BE49-F238E27FC236}">
                <a16:creationId xmlns:a16="http://schemas.microsoft.com/office/drawing/2014/main" id="{8BB3BA8F-33AC-2D45-EC0F-5A6954985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127" y="2178275"/>
            <a:ext cx="3331719" cy="348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686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فريق المشروع والعمل الجماعي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عندما يعمل أعضاء الفريق معًا، يكونون قادرين على </a:t>
            </a:r>
            <a:r>
              <a:rPr lang="ar-SA" sz="2800" b="1" dirty="0">
                <a:solidFill>
                  <a:srgbClr val="FF0000"/>
                </a:solidFill>
              </a:rPr>
              <a:t>مشاركة خبراتهم </a:t>
            </a:r>
            <a:r>
              <a:rPr lang="ar-SA" sz="2800" b="1" dirty="0"/>
              <a:t>لتحديد الموارد المطلوبة لكل مهمة والطريقة الأكثر فعالية لتخصيص تلك الموارد.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116</a:t>
            </a:fld>
            <a:endParaRPr lang="ar-SA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343173F-D2F6-EAEF-00B3-2935B106A22C}"/>
              </a:ext>
            </a:extLst>
          </p:cNvPr>
          <p:cNvGraphicFramePr/>
          <p:nvPr/>
        </p:nvGraphicFramePr>
        <p:xfrm>
          <a:off x="400758" y="3582731"/>
          <a:ext cx="5582356" cy="2773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9548BFB-46BC-2639-AC92-310804CF8F28}"/>
              </a:ext>
            </a:extLst>
          </p:cNvPr>
          <p:cNvSpPr/>
          <p:nvPr/>
        </p:nvSpPr>
        <p:spPr>
          <a:xfrm>
            <a:off x="6204811" y="4055368"/>
            <a:ext cx="2260292" cy="16846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يعتمد على حسن إدارة </a:t>
            </a:r>
            <a:r>
              <a:rPr lang="ar-SA" sz="2400" b="1" dirty="0">
                <a:solidFill>
                  <a:srgbClr val="FF0000"/>
                </a:solidFill>
              </a:rPr>
              <a:t>مدير المشروع</a:t>
            </a:r>
          </a:p>
        </p:txBody>
      </p:sp>
    </p:spTree>
    <p:extLst>
      <p:ext uri="{BB962C8B-B14F-4D97-AF65-F5344CB8AC3E}">
        <p14:creationId xmlns:p14="http://schemas.microsoft.com/office/powerpoint/2010/main" val="4282882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لعمل جماعي ناجح: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117</a:t>
            </a:fld>
            <a:endParaRPr lang="ar-SA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343173F-D2F6-EAEF-00B3-2935B106A22C}"/>
              </a:ext>
            </a:extLst>
          </p:cNvPr>
          <p:cNvGraphicFramePr/>
          <p:nvPr/>
        </p:nvGraphicFramePr>
        <p:xfrm>
          <a:off x="598310" y="1817511"/>
          <a:ext cx="7845777" cy="4538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8058180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معايير اختيار فريق العمل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118</a:t>
            </a:fld>
            <a:endParaRPr lang="ar-SA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343173F-D2F6-EAEF-00B3-2935B106A22C}"/>
              </a:ext>
            </a:extLst>
          </p:cNvPr>
          <p:cNvGraphicFramePr/>
          <p:nvPr/>
        </p:nvGraphicFramePr>
        <p:xfrm>
          <a:off x="1722453" y="2438951"/>
          <a:ext cx="5547591" cy="3194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7526542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7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تحقق المجموعة أهم معايير اختيار فريق العمل على أعضاء مجموعتها.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>
                <a:solidFill>
                  <a:srgbClr val="0070C0"/>
                </a:solidFill>
              </a:rPr>
              <a:t>مديرة المشروع،، </a:t>
            </a:r>
          </a:p>
          <a:p>
            <a:pPr marL="54864" marR="0" indent="0" algn="ctr" rtl="1" eaLnBrk="1" fontAlgn="auto" latinLnBrk="0" hangingPunct="1">
              <a:lnSpc>
                <a:spcPct val="133000"/>
              </a:lnSpc>
              <a:spcBef>
                <a:spcPts val="200"/>
              </a:spcBef>
              <a:spcAft>
                <a:spcPts val="0"/>
              </a:spcAft>
            </a:pPr>
            <a:r>
              <a:rPr lang="ar-SA" sz="2400" b="1" dirty="0"/>
              <a:t>قومي بالاستشارة مع أعضاء فريقك في مشروع (</a:t>
            </a:r>
            <a:r>
              <a:rPr lang="ar-SA" sz="2400" b="1" dirty="0">
                <a:solidFill>
                  <a:srgbClr val="FF0000"/>
                </a:solidFill>
              </a:rPr>
              <a:t>الأسر المنتجة</a:t>
            </a:r>
            <a:r>
              <a:rPr lang="ar-SA" sz="2400" b="1" dirty="0"/>
              <a:t>)،</a:t>
            </a:r>
            <a:br>
              <a:rPr lang="ar-SA" sz="2400" b="1" dirty="0"/>
            </a:br>
            <a:r>
              <a:rPr lang="ar-SA" sz="2400" b="1" dirty="0"/>
              <a:t>ووزعي المهام التالية حسب المعايير:</a:t>
            </a:r>
          </a:p>
          <a:p>
            <a:pPr marL="54864" marR="0" indent="0" algn="ctr" rtl="1" eaLnBrk="1" fontAlgn="auto" latinLnBrk="0" hangingPunct="1">
              <a:lnSpc>
                <a:spcPct val="133000"/>
              </a:lnSpc>
              <a:spcBef>
                <a:spcPts val="200"/>
              </a:spcBef>
              <a:spcAft>
                <a:spcPts val="0"/>
              </a:spcAft>
            </a:pPr>
            <a:r>
              <a:rPr lang="ar-SA" sz="2000" b="1" dirty="0"/>
              <a:t>(</a:t>
            </a:r>
            <a:r>
              <a:rPr lang="ar-SA" sz="2000" b="1" i="0" u="none" strike="noStrike" kern="1200" spc="0" baseline="0" dirty="0">
                <a:ln>
                  <a:noFill/>
                </a:ln>
                <a:solidFill>
                  <a:srgbClr val="FF0000"/>
                </a:solidFill>
                <a:effectLst/>
                <a:latin typeface="Tajawal Medium" panose="00000600000000000000"/>
                <a:ea typeface="Century Gothic" panose="020B0502020202020204" pitchFamily="34" charset="0"/>
                <a:cs typeface="Times New Roman" panose="02020603050405020304" pitchFamily="18" charset="0"/>
              </a:rPr>
              <a:t>التخصص والخبرات السابقة</a:t>
            </a:r>
            <a:r>
              <a:rPr lang="ar-SA" sz="2000" dirty="0">
                <a:solidFill>
                  <a:srgbClr val="FF0000"/>
                </a:solidFill>
                <a:latin typeface="Arial" panose="020B0604020202020204" pitchFamily="34" charset="0"/>
              </a:rPr>
              <a:t> - </a:t>
            </a:r>
            <a:r>
              <a:rPr lang="ar-SA" sz="2000" b="1" i="0" u="none" strike="noStrike" kern="1200" spc="0" baseline="0" dirty="0">
                <a:ln>
                  <a:noFill/>
                </a:ln>
                <a:solidFill>
                  <a:srgbClr val="FF0000"/>
                </a:solidFill>
                <a:effectLst/>
                <a:latin typeface="Tajawal Medium" panose="00000600000000000000"/>
                <a:ea typeface="Century Gothic" panose="020B0502020202020204" pitchFamily="34" charset="0"/>
                <a:cs typeface="Times New Roman" panose="02020603050405020304" pitchFamily="18" charset="0"/>
              </a:rPr>
              <a:t>مهارات أعضاء الفريق</a:t>
            </a:r>
            <a:r>
              <a:rPr lang="ar-SA" sz="2000" dirty="0">
                <a:solidFill>
                  <a:srgbClr val="FF0000"/>
                </a:solidFill>
                <a:latin typeface="Arial" panose="020B0604020202020204" pitchFamily="34" charset="0"/>
              </a:rPr>
              <a:t> - </a:t>
            </a:r>
            <a:r>
              <a:rPr lang="ar-SA" sz="2000" b="1" i="0" u="none" strike="noStrike" kern="1200" spc="0" baseline="0" dirty="0">
                <a:ln>
                  <a:noFill/>
                </a:ln>
                <a:solidFill>
                  <a:srgbClr val="FF0000"/>
                </a:solidFill>
                <a:effectLst/>
                <a:latin typeface="Tajawal Medium" panose="00000600000000000000"/>
                <a:ea typeface="Century Gothic" panose="020B0502020202020204" pitchFamily="34" charset="0"/>
                <a:cs typeface="Times New Roman" panose="02020603050405020304" pitchFamily="18" charset="0"/>
              </a:rPr>
              <a:t>السمات الشخصية لأعضاء الفريق</a:t>
            </a:r>
            <a:r>
              <a:rPr lang="ar-SA" sz="2000" b="1" i="0" u="none" strike="noStrike" kern="1200" spc="0" baseline="0" dirty="0">
                <a:ln>
                  <a:noFill/>
                </a:ln>
                <a:solidFill>
                  <a:srgbClr val="000000"/>
                </a:solidFill>
                <a:effectLst/>
                <a:latin typeface="Tajawal Medium" panose="00000600000000000000"/>
                <a:ea typeface="Century Gothic" panose="020B0502020202020204" pitchFamily="34" charset="0"/>
                <a:cs typeface="Times New Roman" panose="02020603050405020304" pitchFamily="18" charset="0"/>
              </a:rPr>
              <a:t>)</a:t>
            </a: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pPr indent="-36000" algn="ctr" rtl="1">
              <a:lnSpc>
                <a:spcPct val="150000"/>
              </a:lnSpc>
              <a:defRPr/>
            </a:pPr>
            <a:endParaRPr lang="ar-SA" sz="2400" b="1" dirty="0"/>
          </a:p>
          <a:p>
            <a:pPr indent="-36000" algn="ctr" rtl="1">
              <a:lnSpc>
                <a:spcPct val="150000"/>
              </a:lnSpc>
              <a:defRPr/>
            </a:pPr>
            <a:endParaRPr lang="ar-SA" sz="2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286D42-9B66-5574-432D-E812280C3148}"/>
              </a:ext>
            </a:extLst>
          </p:cNvPr>
          <p:cNvSpPr/>
          <p:nvPr/>
        </p:nvSpPr>
        <p:spPr>
          <a:xfrm>
            <a:off x="288587" y="954139"/>
            <a:ext cx="1861226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بالحياة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6A1EEF88-12CB-8EE5-E83A-97506DF185C1}"/>
              </a:ext>
            </a:extLst>
          </p:cNvPr>
          <p:cNvGraphicFramePr>
            <a:graphicFrameLocks noGrp="1"/>
          </p:cNvGraphicFramePr>
          <p:nvPr/>
        </p:nvGraphicFramePr>
        <p:xfrm>
          <a:off x="107503" y="3643691"/>
          <a:ext cx="8928991" cy="3016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63075">
                  <a:extLst>
                    <a:ext uri="{9D8B030D-6E8A-4147-A177-3AD203B41FA5}">
                      <a16:colId xmlns:a16="http://schemas.microsoft.com/office/drawing/2014/main" val="42713942"/>
                    </a:ext>
                  </a:extLst>
                </a:gridCol>
                <a:gridCol w="2980266">
                  <a:extLst>
                    <a:ext uri="{9D8B030D-6E8A-4147-A177-3AD203B41FA5}">
                      <a16:colId xmlns:a16="http://schemas.microsoft.com/office/drawing/2014/main" val="3549245646"/>
                    </a:ext>
                  </a:extLst>
                </a:gridCol>
                <a:gridCol w="2985650">
                  <a:extLst>
                    <a:ext uri="{9D8B030D-6E8A-4147-A177-3AD203B41FA5}">
                      <a16:colId xmlns:a16="http://schemas.microsoft.com/office/drawing/2014/main" val="2800545618"/>
                    </a:ext>
                  </a:extLst>
                </a:gridCol>
              </a:tblGrid>
              <a:tr h="462111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المعيار المستند عليه في الترشيح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اسماء الأعضاء المرشحين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المهمة</a:t>
                      </a:r>
                      <a:endParaRPr lang="en-US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215876"/>
                  </a:ext>
                </a:extLst>
              </a:tr>
              <a:tr h="63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jawal Medium" panose="00000600000000000000" pitchFamily="2" charset="-78"/>
                          <a:ea typeface="Century Gothic" panose="020B0502020202020204" pitchFamily="34" charset="0"/>
                          <a:cs typeface="+mj-cs"/>
                        </a:rPr>
                        <a:t>1. تجهيز المنتجات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3656539"/>
                  </a:ext>
                </a:extLst>
              </a:tr>
              <a:tr h="63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jawal Medium" panose="00000600000000000000" pitchFamily="2" charset="-78"/>
                          <a:ea typeface="Century Gothic" panose="020B0502020202020204" pitchFamily="34" charset="0"/>
                          <a:cs typeface="+mj-cs"/>
                        </a:rPr>
                        <a:t>2. التسويق للمنتجات في المواقع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3367020"/>
                  </a:ext>
                </a:extLst>
              </a:tr>
              <a:tr h="63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jawal Medium" panose="00000600000000000000" pitchFamily="2" charset="-78"/>
                          <a:ea typeface="Century Gothic" panose="020B0502020202020204" pitchFamily="34" charset="0"/>
                          <a:cs typeface="+mj-cs"/>
                        </a:rPr>
                        <a:t>3. تصميم الإعلانات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7404293"/>
                  </a:ext>
                </a:extLst>
              </a:tr>
              <a:tr h="63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ajawal Medium" panose="00000600000000000000" pitchFamily="2" charset="-78"/>
                          <a:ea typeface="Century Gothic" panose="020B0502020202020204" pitchFamily="34" charset="0"/>
                          <a:cs typeface="+mj-cs"/>
                        </a:rPr>
                        <a:t>4. خدمة العملاء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3460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06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820378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4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3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تعطي الطالبة أمثلة لكل عنصر من عناصر إدارة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3988340" y="1484784"/>
            <a:ext cx="5048156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المبادرة،،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فتاة طلبت منك مساعدة لبيع منتجاتها اليدوية، 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واقترحتِ عليها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فكرة لمشروع </a:t>
            </a:r>
            <a:b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</a:b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</a:t>
            </a:r>
            <a:r>
              <a:rPr lang="ar-SA" sz="2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لأسر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 المنتجة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)،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أعطي مثالين فقط </a:t>
            </a:r>
            <a:r>
              <a:rPr lang="ar-SA" sz="2800" b="1" dirty="0"/>
              <a:t>لكل عنصر من عناصر إدارة المشروع تضمني فيها الجودة.</a:t>
            </a:r>
            <a:endParaRPr lang="ar-SA" sz="2800" b="1" dirty="0">
              <a:solidFill>
                <a:prstClr val="black"/>
              </a:solidFill>
              <a:latin typeface="Cambria" panose="02040503050406030204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0E26A-29D0-478E-ABAC-67A93169A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5" y="2276276"/>
            <a:ext cx="3409166" cy="327821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17163E-740A-1822-35E2-D0AC30D9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12</a:t>
            </a:fld>
            <a:endParaRPr lang="ar-S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7B5071-AC5B-9BA3-70AC-AFCFB2E2D764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بالحياة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55031536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8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 - أرسل سؤالاً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توجه الطالبة أي سؤال عن الدرس إلى معلمتها أو زميلتها.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01339576-D68C-42EB-BA08-2C1CD8EF322F}"/>
              </a:ext>
            </a:extLst>
          </p:cNvPr>
          <p:cNvSpPr/>
          <p:nvPr/>
        </p:nvSpPr>
        <p:spPr>
          <a:xfrm>
            <a:off x="538777" y="1741400"/>
            <a:ext cx="504056" cy="57097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إرسال سؤال">
            <a:extLst>
              <a:ext uri="{FF2B5EF4-FFF2-40B4-BE49-F238E27FC236}">
                <a16:creationId xmlns:a16="http://schemas.microsoft.com/office/drawing/2014/main" id="{11D824DA-918B-A0BD-BEB9-870AA25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89" y="2484089"/>
            <a:ext cx="3877022" cy="2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4F996-E419-9457-DB73-12A732489314}"/>
              </a:ext>
            </a:extLst>
          </p:cNvPr>
          <p:cNvSpPr txBox="1"/>
          <p:nvPr/>
        </p:nvSpPr>
        <p:spPr>
          <a:xfrm>
            <a:off x="914401" y="1699392"/>
            <a:ext cx="1088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نقطة إضافية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30E93-1724-A151-57D0-2D4AE4CA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0387473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نشاط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5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تبحث الطالبة عن تجارب لعمل جماعي ناجح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endParaRPr lang="en-US" sz="1600" b="1" dirty="0">
              <a:solidFill>
                <a:srgbClr val="0070C0"/>
              </a:solidFill>
            </a:endParaRP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>
                <a:solidFill>
                  <a:srgbClr val="0070C0"/>
                </a:solidFill>
              </a:rPr>
              <a:t>طالبتي الباحثة،،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/>
              <a:t>مستعينة بمحرك بحث (</a:t>
            </a:r>
            <a:r>
              <a:rPr lang="en-US" sz="2800" b="1" dirty="0"/>
              <a:t>Google</a:t>
            </a:r>
            <a:r>
              <a:rPr lang="ar-SA" sz="2800" b="1" dirty="0"/>
              <a:t>)،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/>
              <a:t>ابحثي عن (</a:t>
            </a:r>
            <a:r>
              <a:rPr lang="ar-SA" sz="2800" b="1" dirty="0">
                <a:solidFill>
                  <a:srgbClr val="FF0000"/>
                </a:solidFill>
              </a:rPr>
              <a:t>بيئة عمل جوجل</a:t>
            </a:r>
            <a:r>
              <a:rPr lang="ar-SA" sz="2800" b="1" dirty="0"/>
              <a:t>) لمعرفة العناصر التي تؤثر في بيئة العمل.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028B1B-83D2-A47F-EB2B-EB146F78B74F}"/>
              </a:ext>
            </a:extLst>
          </p:cNvPr>
          <p:cNvSpPr/>
          <p:nvPr/>
        </p:nvSpPr>
        <p:spPr>
          <a:xfrm>
            <a:off x="288587" y="954139"/>
            <a:ext cx="1861226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مصادر خارجية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B8796-045F-537D-6846-5E5BBC80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121</a:t>
            </a:fld>
            <a:endParaRPr lang="ar-SA"/>
          </a:p>
        </p:txBody>
      </p:sp>
      <p:pic>
        <p:nvPicPr>
          <p:cNvPr id="1026" name="Picture 2" descr="كيف يبدو العمل داخل جوجل ؟ | عالم التقنية">
            <a:extLst>
              <a:ext uri="{FF2B5EF4-FFF2-40B4-BE49-F238E27FC236}">
                <a16:creationId xmlns:a16="http://schemas.microsoft.com/office/drawing/2014/main" id="{15160113-79C5-1F67-C368-8BA6087F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19664"/>
            <a:ext cx="4061178" cy="270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40741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الواجب المنزلي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 </a:t>
            </a:r>
            <a:endParaRPr lang="ar-SA" sz="4000" b="1" dirty="0">
              <a:effectLst>
                <a:outerShdw blurRad="177800" sx="0" sy="0">
                  <a:srgbClr val="525252"/>
                </a:outerShdw>
              </a:effectLst>
              <a:latin typeface="Times New Roman" panose="02020603050405020304" pitchFamily="18" charset="0"/>
              <a:ea typeface="+mj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122</a:t>
            </a:fld>
            <a:endParaRPr lang="ar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E5272-D5E3-8CAD-9ECF-BA5EEF28C99D}"/>
              </a:ext>
            </a:extLst>
          </p:cNvPr>
          <p:cNvSpPr txBox="1"/>
          <p:nvPr/>
        </p:nvSpPr>
        <p:spPr>
          <a:xfrm>
            <a:off x="3575638" y="2825886"/>
            <a:ext cx="4572000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الكتاب المدرسي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ar-SA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صفحة 22 - تدريب 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20A65C-2C08-4A58-EC92-2655A950A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1" y="2626618"/>
            <a:ext cx="22955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427250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9ABECA-17A4-4AC0-B4C6-F7EDAF2E15DC}"/>
              </a:ext>
            </a:extLst>
          </p:cNvPr>
          <p:cNvSpPr txBox="1">
            <a:spLocks/>
          </p:cNvSpPr>
          <p:nvPr/>
        </p:nvSpPr>
        <p:spPr>
          <a:xfrm>
            <a:off x="483660" y="5268150"/>
            <a:ext cx="4782773" cy="507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Times New Roman" panose="02020603050405020304" pitchFamily="18" charset="0"/>
              </a:rPr>
              <a:t>ازدهار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Times New Roman" panose="02020603050405020304" pitchFamily="18" charset="0"/>
              </a:rPr>
              <a:t>نصيرالدين بيفاري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16E1F8-AD41-434F-B86F-9D5932A1C03D}"/>
              </a:ext>
            </a:extLst>
          </p:cNvPr>
          <p:cNvSpPr txBox="1">
            <a:spLocks/>
          </p:cNvSpPr>
          <p:nvPr/>
        </p:nvSpPr>
        <p:spPr>
          <a:xfrm>
            <a:off x="1378022" y="460251"/>
            <a:ext cx="6290409" cy="12441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التقنية الرقمية 3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6E0C204-3006-4D76-BFA3-D467CE2C9561}"/>
              </a:ext>
            </a:extLst>
          </p:cNvPr>
          <p:cNvSpPr txBox="1">
            <a:spLocks/>
          </p:cNvSpPr>
          <p:nvPr/>
        </p:nvSpPr>
        <p:spPr>
          <a:xfrm>
            <a:off x="368039" y="2467171"/>
            <a:ext cx="4778240" cy="236380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SA" sz="36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اللهم اجعله علما نافعا،،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دعواتكم لوالديّ بالرحمة والمغفرة،،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SA" sz="36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ودعواتكم لي ولأهل بيتي بالتوفيق والسداد،،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وجزاكم الله خيرا،،</a:t>
            </a:r>
          </a:p>
        </p:txBody>
      </p:sp>
      <p:pic>
        <p:nvPicPr>
          <p:cNvPr id="9" name="Picture 8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D399853A-73A8-AB66-2C18-3BEE5622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157" t="8985" r="7233" b="11156"/>
          <a:stretch/>
        </p:blipFill>
        <p:spPr>
          <a:xfrm>
            <a:off x="5266455" y="2319350"/>
            <a:ext cx="3667327" cy="3305208"/>
          </a:xfrm>
          <a:prstGeom prst="rect">
            <a:avLst/>
          </a:prstGeom>
        </p:spPr>
      </p:pic>
      <p:sp>
        <p:nvSpPr>
          <p:cNvPr id="12" name="Text Box 32">
            <a:extLst>
              <a:ext uri="{FF2B5EF4-FFF2-40B4-BE49-F238E27FC236}">
                <a16:creationId xmlns:a16="http://schemas.microsoft.com/office/drawing/2014/main" id="{87EE7E35-139F-B6A8-B844-8FF5638F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244026"/>
            <a:ext cx="2002975" cy="107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المملكة العربية السعودية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وزارة التعليم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إدارة التعليم بمكة المكرمة - بنات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مكتب التعليم </a:t>
            </a:r>
            <a:r>
              <a:rPr lang="ar-SA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بالمعابدة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الثانوية الحادية والثلاثون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3469DC-65CD-FFE1-3C86-36460611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60" y="263304"/>
            <a:ext cx="1806392" cy="1003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0A768-A0E0-720A-ABE8-159FEE72A22E}"/>
              </a:ext>
            </a:extLst>
          </p:cNvPr>
          <p:cNvCxnSpPr/>
          <p:nvPr/>
        </p:nvCxnSpPr>
        <p:spPr>
          <a:xfrm>
            <a:off x="0" y="1452880"/>
            <a:ext cx="9144000" cy="0"/>
          </a:xfrm>
          <a:prstGeom prst="line">
            <a:avLst/>
          </a:prstGeom>
          <a:ln>
            <a:solidFill>
              <a:srgbClr val="C45D1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BBD23AA-741D-AD58-AB37-AD6D6E55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250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عناصر إدارة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3600" b="1" dirty="0"/>
              <a:t>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2D6CC95-B2F0-17C4-DB5F-DFA06F657C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3200272"/>
              </p:ext>
            </p:extLst>
          </p:nvPr>
        </p:nvGraphicFramePr>
        <p:xfrm>
          <a:off x="397568" y="1838096"/>
          <a:ext cx="4598992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C1E010E-2FFA-86EA-C126-7EAA98730408}"/>
              </a:ext>
            </a:extLst>
          </p:cNvPr>
          <p:cNvSpPr/>
          <p:nvPr/>
        </p:nvSpPr>
        <p:spPr>
          <a:xfrm>
            <a:off x="5564221" y="4808806"/>
            <a:ext cx="3020978" cy="13903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A" b="1" dirty="0">
                <a:solidFill>
                  <a:srgbClr val="FF0000"/>
                </a:solidFill>
              </a:rPr>
              <a:t>الزمن</a:t>
            </a:r>
          </a:p>
          <a:p>
            <a:pPr lvl="0" algn="just" rtl="1"/>
            <a:r>
              <a:rPr lang="ar-SA" b="1" dirty="0">
                <a:solidFill>
                  <a:schemeClr val="tx1"/>
                </a:solidFill>
              </a:rPr>
              <a:t>تدوين جميع المهام المطلوبة للانتقال من بداية المشروع إلى نهايته، ثم يُحدّد الزمن اللازم لإنجاز كل مهمة.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29052D-F618-27B0-9F8B-C9918ACA6700}"/>
              </a:ext>
            </a:extLst>
          </p:cNvPr>
          <p:cNvSpPr/>
          <p:nvPr/>
        </p:nvSpPr>
        <p:spPr>
          <a:xfrm>
            <a:off x="5564221" y="3304469"/>
            <a:ext cx="3020978" cy="1390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A" b="1" dirty="0">
                <a:solidFill>
                  <a:srgbClr val="FF0000"/>
                </a:solidFill>
              </a:rPr>
              <a:t>التكلفة</a:t>
            </a:r>
          </a:p>
          <a:p>
            <a:pPr lvl="0" algn="just" rtl="1"/>
            <a:r>
              <a:rPr lang="ar-SA" b="1" dirty="0">
                <a:solidFill>
                  <a:srgbClr val="00B050"/>
                </a:solidFill>
              </a:rPr>
              <a:t>تكاليف ثابتة: </a:t>
            </a:r>
            <a:r>
              <a:rPr lang="ar-SA" b="1" dirty="0">
                <a:solidFill>
                  <a:schemeClr val="tx1"/>
                </a:solidFill>
              </a:rPr>
              <a:t>مثل رواتب العمال والإيجارات.</a:t>
            </a:r>
          </a:p>
          <a:p>
            <a:pPr lvl="0" algn="just" rtl="1"/>
            <a:r>
              <a:rPr lang="ar-SA" b="1" dirty="0">
                <a:solidFill>
                  <a:srgbClr val="00B050"/>
                </a:solidFill>
              </a:rPr>
              <a:t>تكاليف متغيرة: </a:t>
            </a:r>
            <a:r>
              <a:rPr lang="ar-SA" b="1" dirty="0">
                <a:solidFill>
                  <a:schemeClr val="tx1"/>
                </a:solidFill>
              </a:rPr>
              <a:t>مثل تكاليف الكهرباء والمياه والمواد المستخدمة في الإنتاج.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C180DA-3096-7E58-D5A3-A0AD3B044437}"/>
              </a:ext>
            </a:extLst>
          </p:cNvPr>
          <p:cNvSpPr/>
          <p:nvPr/>
        </p:nvSpPr>
        <p:spPr>
          <a:xfrm>
            <a:off x="5564221" y="1800133"/>
            <a:ext cx="3020978" cy="13903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A" b="1" dirty="0">
                <a:solidFill>
                  <a:srgbClr val="FF0000"/>
                </a:solidFill>
              </a:rPr>
              <a:t>النطاق</a:t>
            </a:r>
          </a:p>
          <a:p>
            <a:pPr lvl="0" algn="just" rtl="1"/>
            <a:r>
              <a:rPr lang="ar-SA" b="1" dirty="0">
                <a:solidFill>
                  <a:schemeClr val="tx1"/>
                </a:solidFill>
              </a:rPr>
              <a:t>جميع الأعمال والأنشطة التي يتم تنفيذها للوصول إلى المنتج أو الخدمة المطلوبة.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00C45C-65A7-2C35-BD5F-C30DC177524B}"/>
              </a:ext>
            </a:extLst>
          </p:cNvPr>
          <p:cNvSpPr txBox="1"/>
          <p:nvPr/>
        </p:nvSpPr>
        <p:spPr>
          <a:xfrm>
            <a:off x="2334640" y="3531140"/>
            <a:ext cx="833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(المهام)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F129E-D2A5-04A2-10D8-E158900C12F8}"/>
              </a:ext>
            </a:extLst>
          </p:cNvPr>
          <p:cNvSpPr txBox="1"/>
          <p:nvPr/>
        </p:nvSpPr>
        <p:spPr>
          <a:xfrm>
            <a:off x="1084542" y="5678471"/>
            <a:ext cx="101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(الميزانية)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7DC51F-95CD-3280-E95E-F9A7DA885876}"/>
              </a:ext>
            </a:extLst>
          </p:cNvPr>
          <p:cNvSpPr txBox="1"/>
          <p:nvPr/>
        </p:nvSpPr>
        <p:spPr>
          <a:xfrm>
            <a:off x="3074198" y="5678471"/>
            <a:ext cx="1471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(الجدول الزمني)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368770-33FE-CCE2-32BE-450CEFFA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41269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069629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5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1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فوائد إدارة المشروعات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8757" y="1484784"/>
            <a:ext cx="8937739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الفصيحة،،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استخدمي الكلمات التالية لتكوين جملة مفيدة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تُعبر عن 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فوائد إدارة المشروعات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).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800" b="1" dirty="0">
              <a:solidFill>
                <a:prstClr val="black"/>
              </a:solidFill>
              <a:latin typeface="Cambria" panose="02040503050406030204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E682708-2245-6BFD-DB84-4CF08E265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061230"/>
              </p:ext>
            </p:extLst>
          </p:nvPr>
        </p:nvGraphicFramePr>
        <p:xfrm>
          <a:off x="535761" y="3556131"/>
          <a:ext cx="8063730" cy="26653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68885">
                  <a:extLst>
                    <a:ext uri="{9D8B030D-6E8A-4147-A177-3AD203B41FA5}">
                      <a16:colId xmlns:a16="http://schemas.microsoft.com/office/drawing/2014/main" val="2786727838"/>
                    </a:ext>
                  </a:extLst>
                </a:gridCol>
                <a:gridCol w="2431915">
                  <a:extLst>
                    <a:ext uri="{9D8B030D-6E8A-4147-A177-3AD203B41FA5}">
                      <a16:colId xmlns:a16="http://schemas.microsoft.com/office/drawing/2014/main" val="497475724"/>
                    </a:ext>
                  </a:extLst>
                </a:gridCol>
                <a:gridCol w="1662930">
                  <a:extLst>
                    <a:ext uri="{9D8B030D-6E8A-4147-A177-3AD203B41FA5}">
                      <a16:colId xmlns:a16="http://schemas.microsoft.com/office/drawing/2014/main" val="1891365689"/>
                    </a:ext>
                  </a:extLst>
                </a:gridCol>
              </a:tblGrid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1.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الوقت – الجهد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المجموعة 1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406177"/>
                  </a:ext>
                </a:extLst>
              </a:tr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2.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المتغيرات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60514"/>
                  </a:ext>
                </a:extLst>
              </a:tr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3.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درجة – المتابعة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المجموعة 2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33974"/>
                  </a:ext>
                </a:extLst>
              </a:tr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4.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الصعوبات – الفشل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المجموعة 3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68002"/>
                  </a:ext>
                </a:extLst>
              </a:tr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5.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الميزانية - فاعلية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المجموعة 4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50589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A52C06-69D4-93F9-D219-91A10115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14</a:t>
            </a:fld>
            <a:endParaRPr lang="ar-S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18FE83-E280-393F-CC06-3F9BF15C5B88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بمادة اللغة العربية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853078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فوائد إدارة المشروعات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b="1" dirty="0"/>
              <a:t>توفير </a:t>
            </a:r>
            <a:r>
              <a:rPr lang="ar-SA" b="1" dirty="0">
                <a:solidFill>
                  <a:srgbClr val="FF0000"/>
                </a:solidFill>
              </a:rPr>
              <a:t>الوقت</a:t>
            </a:r>
            <a:r>
              <a:rPr lang="ar-SA" b="1" dirty="0"/>
              <a:t> و</a:t>
            </a:r>
            <a:r>
              <a:rPr lang="ar-SA" b="1" dirty="0">
                <a:solidFill>
                  <a:srgbClr val="FF0000"/>
                </a:solidFill>
              </a:rPr>
              <a:t>الجهد</a:t>
            </a:r>
            <a:r>
              <a:rPr lang="ar-SA" b="1" dirty="0"/>
              <a:t> بالتركيز على الأولويات.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التكيف مع </a:t>
            </a:r>
            <a:r>
              <a:rPr lang="ar-SA" b="1" dirty="0">
                <a:solidFill>
                  <a:srgbClr val="FF0000"/>
                </a:solidFill>
              </a:rPr>
              <a:t>المتغيرات</a:t>
            </a:r>
            <a:r>
              <a:rPr lang="ar-SA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تحقيق </a:t>
            </a:r>
            <a:r>
              <a:rPr lang="ar-SA" b="1" dirty="0">
                <a:solidFill>
                  <a:srgbClr val="FF0000"/>
                </a:solidFill>
              </a:rPr>
              <a:t>درجة</a:t>
            </a:r>
            <a:r>
              <a:rPr lang="ar-SA" b="1" dirty="0"/>
              <a:t> عالية من </a:t>
            </a:r>
            <a:r>
              <a:rPr lang="ar-SA" b="1" dirty="0">
                <a:solidFill>
                  <a:srgbClr val="FF0000"/>
                </a:solidFill>
              </a:rPr>
              <a:t>المتابعة</a:t>
            </a:r>
            <a:r>
              <a:rPr lang="ar-SA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التغلب على </a:t>
            </a:r>
            <a:r>
              <a:rPr lang="ar-SA" b="1" dirty="0">
                <a:solidFill>
                  <a:srgbClr val="FF0000"/>
                </a:solidFill>
              </a:rPr>
              <a:t>الصعوبات</a:t>
            </a:r>
            <a:r>
              <a:rPr lang="ar-SA" b="1" dirty="0"/>
              <a:t> والتقليل من احتمالات </a:t>
            </a:r>
            <a:r>
              <a:rPr lang="ar-SA" b="1" dirty="0">
                <a:solidFill>
                  <a:srgbClr val="FF0000"/>
                </a:solidFill>
              </a:rPr>
              <a:t>الفشل</a:t>
            </a:r>
            <a:r>
              <a:rPr lang="ar-SA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إدارة </a:t>
            </a:r>
            <a:r>
              <a:rPr lang="ar-SA" b="1" dirty="0">
                <a:solidFill>
                  <a:srgbClr val="FF0000"/>
                </a:solidFill>
              </a:rPr>
              <a:t>الميزانية</a:t>
            </a:r>
            <a:r>
              <a:rPr lang="ar-SA" b="1" dirty="0"/>
              <a:t> المخصصة للمشروع </a:t>
            </a:r>
            <a:r>
              <a:rPr lang="ar-SA" b="1" dirty="0">
                <a:solidFill>
                  <a:srgbClr val="FF0000"/>
                </a:solidFill>
              </a:rPr>
              <a:t>بفاعلية</a:t>
            </a:r>
            <a:r>
              <a:rPr lang="ar-SA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8CA1A1-920E-CE22-CA04-386893A56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0" t="26383" r="6407" b="19858"/>
          <a:stretch/>
        </p:blipFill>
        <p:spPr>
          <a:xfrm>
            <a:off x="845618" y="2450077"/>
            <a:ext cx="2172896" cy="13437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07869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498307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6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الفرق بين إدارة المشروع وتخطيط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8757" y="1484784"/>
            <a:ext cx="8937740" cy="1096370"/>
          </a:xfrm>
          <a:prstGeom prst="rect">
            <a:avLst/>
          </a:prstGeom>
        </p:spPr>
        <p:txBody>
          <a:bodyPr lIns="180000" tIns="36000" rIns="180000" bIns="36000" anchor="ctr">
            <a:no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قال ﷺ (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إن الله يحب إذا عمل أحدكم عملاً أن يتقنه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17163E-740A-1822-35E2-D0AC30D9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16</a:t>
            </a:fld>
            <a:endParaRPr lang="ar-S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E724C-9F3F-9634-D2A3-296568C2D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r="2807"/>
          <a:stretch/>
        </p:blipFill>
        <p:spPr>
          <a:xfrm>
            <a:off x="177525" y="2935906"/>
            <a:ext cx="4225130" cy="332512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9E2A9C-92B2-E0F9-987D-3C98C2938790}"/>
              </a:ext>
            </a:extLst>
          </p:cNvPr>
          <p:cNvSpPr txBox="1">
            <a:spLocks/>
          </p:cNvSpPr>
          <p:nvPr/>
        </p:nvSpPr>
        <p:spPr>
          <a:xfrm>
            <a:off x="4679003" y="2831738"/>
            <a:ext cx="4357494" cy="3429297"/>
          </a:xfrm>
          <a:prstGeom prst="rect">
            <a:avLst/>
          </a:prstGeom>
        </p:spPr>
        <p:txBody>
          <a:bodyPr lIns="180000" tIns="36000" rIns="180000" bIns="36000">
            <a:normAutofit lnSpcReduction="10000"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المتقنة،،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بناءً على الحديث،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ماذا تعرفين عن 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تخطيط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المشروع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</a:t>
            </a:r>
            <a:b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</a:b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هل إدارة المشروع جزء من التخطيط، </a:t>
            </a:r>
            <a:b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</a:br>
            <a: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أم التخطيط جزء من إدارة المشروع.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27C20D-7DF3-109C-455B-C22CD9EDE634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بالدين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7340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ما المقصود بتخطيط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هو </a:t>
            </a:r>
            <a:r>
              <a:rPr lang="ar-SA" sz="2800" b="1" dirty="0">
                <a:solidFill>
                  <a:srgbClr val="FF0000"/>
                </a:solidFill>
              </a:rPr>
              <a:t>كيفية</a:t>
            </a:r>
            <a:r>
              <a:rPr lang="ar-SA" sz="2800" b="1" dirty="0"/>
              <a:t> </a:t>
            </a:r>
            <a:r>
              <a:rPr lang="ar-SA" sz="2800" b="1" dirty="0">
                <a:solidFill>
                  <a:srgbClr val="FF0000"/>
                </a:solidFill>
              </a:rPr>
              <a:t>إتمام مشروع</a:t>
            </a:r>
            <a:r>
              <a:rPr lang="ar-SA" sz="2800" b="1" dirty="0"/>
              <a:t>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في إطار زمني محدد، بمراحل محددة وموارد معينة.</a:t>
            </a:r>
          </a:p>
          <a:p>
            <a:pPr algn="just">
              <a:lnSpc>
                <a:spcPct val="150000"/>
              </a:lnSpc>
            </a:pPr>
            <a:r>
              <a:rPr lang="ar-SA" sz="2800" b="1" dirty="0"/>
              <a:t>ويُعد </a:t>
            </a:r>
            <a:r>
              <a:rPr lang="ar-SA" sz="2800" b="1" dirty="0">
                <a:solidFill>
                  <a:srgbClr val="FF0000"/>
                </a:solidFill>
              </a:rPr>
              <a:t>تخطيط</a:t>
            </a:r>
            <a:r>
              <a:rPr lang="ar-SA" sz="2800" b="1" dirty="0"/>
              <a:t> المشروع مهماً جدا في </a:t>
            </a:r>
            <a:r>
              <a:rPr lang="ar-SA" sz="2800" b="1" dirty="0">
                <a:solidFill>
                  <a:srgbClr val="FF0000"/>
                </a:solidFill>
              </a:rPr>
              <a:t>كل مرحلة </a:t>
            </a:r>
            <a:r>
              <a:rPr lang="ar-SA" sz="2800" b="1" dirty="0"/>
              <a:t>من مراحل المشروع.</a:t>
            </a:r>
          </a:p>
          <a:p>
            <a:pPr lvl="1" algn="just">
              <a:lnSpc>
                <a:spcPct val="150000"/>
              </a:lnSpc>
            </a:pPr>
            <a:r>
              <a:rPr lang="ar-SA" sz="2400" b="1" dirty="0"/>
              <a:t>لأنه يحدد أساسيات المشروع، مثل النطاق والوقت والتكلفة.</a:t>
            </a:r>
          </a:p>
          <a:p>
            <a:pPr lvl="1" algn="just">
              <a:lnSpc>
                <a:spcPct val="150000"/>
              </a:lnSpc>
            </a:pPr>
            <a:r>
              <a:rPr lang="ar-SA" sz="2400" b="1" dirty="0"/>
              <a:t>ويستخدم لتحويل الفكرة غير الملموسة إلى واقع.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17</a:t>
            </a:fld>
            <a:endParaRPr lang="ar-SA"/>
          </a:p>
        </p:txBody>
      </p:sp>
      <p:pic>
        <p:nvPicPr>
          <p:cNvPr id="6148" name="Picture 4" descr="How to Vector Clipart Illustrations. 10,008 How to clip art vector EPS  drawings available to search from thousands of royalty free illustrators.">
            <a:extLst>
              <a:ext uri="{FF2B5EF4-FFF2-40B4-BE49-F238E27FC236}">
                <a16:creationId xmlns:a16="http://schemas.microsoft.com/office/drawing/2014/main" id="{370408B2-8E34-B0F4-B5EE-B05BAEA47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0588" l="3000" r="97667">
                        <a14:foregroundMark x1="57667" y1="5490" x2="19000" y2="14902"/>
                        <a14:foregroundMark x1="19000" y1="14902" x2="8000" y2="37647"/>
                        <a14:foregroundMark x1="45333" y1="5490" x2="68333" y2="8235"/>
                        <a14:foregroundMark x1="68333" y1="8235" x2="92333" y2="58431"/>
                        <a14:foregroundMark x1="92333" y1="58431" x2="78333" y2="81961"/>
                        <a14:foregroundMark x1="78333" y1="81961" x2="51333" y2="88627"/>
                        <a14:foregroundMark x1="51333" y1="88627" x2="28333" y2="83922"/>
                        <a14:foregroundMark x1="28333" y1="83922" x2="3333" y2="36078"/>
                        <a14:foregroundMark x1="3333" y1="36078" x2="16000" y2="10588"/>
                        <a14:foregroundMark x1="16000" y1="10588" x2="43000" y2="6667"/>
                        <a14:foregroundMark x1="96000" y1="59608" x2="97667" y2="78039"/>
                        <a14:foregroundMark x1="44667" y1="3922" x2="59333" y2="2745"/>
                        <a14:foregroundMark x1="3000" y1="24314" x2="3333" y2="39216"/>
                        <a14:foregroundMark x1="32667" y1="90588" x2="50000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 bwMode="auto">
          <a:xfrm>
            <a:off x="745787" y="4570872"/>
            <a:ext cx="2133600" cy="17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4F7B76-F203-04E3-D776-097FDB1F1B0A}"/>
              </a:ext>
            </a:extLst>
          </p:cNvPr>
          <p:cNvCxnSpPr/>
          <p:nvPr/>
        </p:nvCxnSpPr>
        <p:spPr>
          <a:xfrm>
            <a:off x="2795083" y="5159118"/>
            <a:ext cx="56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468D503-EC16-4C16-CBC1-42E3DDB75BB5}"/>
              </a:ext>
            </a:extLst>
          </p:cNvPr>
          <p:cNvSpPr/>
          <p:nvPr/>
        </p:nvSpPr>
        <p:spPr>
          <a:xfrm>
            <a:off x="3301646" y="5373216"/>
            <a:ext cx="4842568" cy="10814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إدارة المشروع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E11F44-E44B-730F-BCA6-29EFB3DD741D}"/>
              </a:ext>
            </a:extLst>
          </p:cNvPr>
          <p:cNvSpPr/>
          <p:nvPr/>
        </p:nvSpPr>
        <p:spPr>
          <a:xfrm>
            <a:off x="3561049" y="5482314"/>
            <a:ext cx="2403459" cy="863260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rtl="1"/>
            <a:r>
              <a:rPr lang="ar-SA" b="1" dirty="0">
                <a:solidFill>
                  <a:schemeClr val="tx1"/>
                </a:solidFill>
              </a:rPr>
              <a:t>تخطيط المشروع</a:t>
            </a:r>
          </a:p>
          <a:p>
            <a:pPr lvl="1" algn="r" rtl="1"/>
            <a:endParaRPr lang="ar-SA" b="1" dirty="0">
              <a:solidFill>
                <a:schemeClr val="tx1"/>
              </a:solidFill>
            </a:endParaRPr>
          </a:p>
          <a:p>
            <a:pPr lvl="1" algn="r" rtl="1"/>
            <a:r>
              <a:rPr lang="ar-SA" b="1" dirty="0">
                <a:solidFill>
                  <a:schemeClr val="tx1"/>
                </a:solidFill>
              </a:rPr>
              <a:t>خطة المشروع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9C1B9FD2-1A59-F894-2030-248ED8FA2BF1}"/>
              </a:ext>
            </a:extLst>
          </p:cNvPr>
          <p:cNvSpPr/>
          <p:nvPr/>
        </p:nvSpPr>
        <p:spPr>
          <a:xfrm>
            <a:off x="3708466" y="5640907"/>
            <a:ext cx="401398" cy="599604"/>
          </a:xfrm>
          <a:prstGeom prst="curvedRightArrow">
            <a:avLst>
              <a:gd name="adj1" fmla="val 19213"/>
              <a:gd name="adj2" fmla="val 50957"/>
              <a:gd name="adj3" fmla="val 439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38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هي </a:t>
            </a:r>
            <a:r>
              <a:rPr lang="ar-SA" sz="2800" b="1" dirty="0">
                <a:solidFill>
                  <a:srgbClr val="FF0000"/>
                </a:solidFill>
              </a:rPr>
              <a:t>وثيقة رسمية </a:t>
            </a:r>
            <a:r>
              <a:rPr lang="ar-SA" sz="2800" b="1" dirty="0"/>
              <a:t>يتم إعدادها للمساعدة في </a:t>
            </a:r>
            <a:r>
              <a:rPr lang="ar-SA" sz="2800" b="1" dirty="0">
                <a:solidFill>
                  <a:srgbClr val="FF0000"/>
                </a:solidFill>
              </a:rPr>
              <a:t>مراقبة وتنفيذ المشروع.</a:t>
            </a:r>
          </a:p>
          <a:p>
            <a:pPr algn="just">
              <a:lnSpc>
                <a:spcPct val="150000"/>
              </a:lnSpc>
            </a:pPr>
            <a:r>
              <a:rPr lang="ar-SA" sz="2800" b="1" dirty="0"/>
              <a:t>خطة المشروع هي واحدة من</a:t>
            </a:r>
            <a:r>
              <a:rPr lang="ar-SA" sz="2800" b="1" dirty="0">
                <a:solidFill>
                  <a:srgbClr val="FF0000"/>
                </a:solidFill>
              </a:rPr>
              <a:t> أهم أجزاء عملية إدارة المشروع.</a:t>
            </a:r>
            <a:endParaRPr lang="ar-SA" sz="2800" b="1" dirty="0"/>
          </a:p>
          <a:p>
            <a:pPr algn="just">
              <a:lnSpc>
                <a:spcPct val="150000"/>
              </a:lnSpc>
            </a:pPr>
            <a:r>
              <a:rPr lang="ar-SA" sz="2800" b="1" dirty="0"/>
              <a:t>كما يجب أن يتم تقسيم خطة المشروع إلى </a:t>
            </a:r>
            <a:r>
              <a:rPr lang="ar-SA" sz="2800" b="1" dirty="0">
                <a:solidFill>
                  <a:srgbClr val="FF0000"/>
                </a:solidFill>
              </a:rPr>
              <a:t>مهام وأنشطة أصغر.</a:t>
            </a:r>
            <a:endParaRPr lang="ar-SA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18</a:t>
            </a:fld>
            <a:endParaRPr lang="ar-SA"/>
          </a:p>
        </p:txBody>
      </p:sp>
      <p:pic>
        <p:nvPicPr>
          <p:cNvPr id="3" name="Picture 4" descr="How to Vector Clipart Illustrations. 10,008 How to clip art vector EPS  drawings available to search from thousands of royalty free illustrators.">
            <a:extLst>
              <a:ext uri="{FF2B5EF4-FFF2-40B4-BE49-F238E27FC236}">
                <a16:creationId xmlns:a16="http://schemas.microsoft.com/office/drawing/2014/main" id="{8263FA5D-F566-8680-18F1-C3A2B4AB9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0588" l="3000" r="97667">
                        <a14:foregroundMark x1="57667" y1="5490" x2="19000" y2="14902"/>
                        <a14:foregroundMark x1="19000" y1="14902" x2="8000" y2="37647"/>
                        <a14:foregroundMark x1="45333" y1="5490" x2="68333" y2="8235"/>
                        <a14:foregroundMark x1="68333" y1="8235" x2="92333" y2="58431"/>
                        <a14:foregroundMark x1="92333" y1="58431" x2="78333" y2="81961"/>
                        <a14:foregroundMark x1="78333" y1="81961" x2="51333" y2="88627"/>
                        <a14:foregroundMark x1="51333" y1="88627" x2="28333" y2="83922"/>
                        <a14:foregroundMark x1="28333" y1="83922" x2="3333" y2="36078"/>
                        <a14:foregroundMark x1="3333" y1="36078" x2="16000" y2="10588"/>
                        <a14:foregroundMark x1="16000" y1="10588" x2="43000" y2="6667"/>
                        <a14:foregroundMark x1="96000" y1="59608" x2="97667" y2="78039"/>
                        <a14:foregroundMark x1="44667" y1="3922" x2="59333" y2="2745"/>
                        <a14:foregroundMark x1="3000" y1="24314" x2="3333" y2="39216"/>
                        <a14:foregroundMark x1="32667" y1="90588" x2="50000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 bwMode="auto">
          <a:xfrm>
            <a:off x="745787" y="4570872"/>
            <a:ext cx="2133600" cy="17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4DBCF6-C615-D4CD-B4EC-4BEB5E367D19}"/>
              </a:ext>
            </a:extLst>
          </p:cNvPr>
          <p:cNvCxnSpPr/>
          <p:nvPr/>
        </p:nvCxnSpPr>
        <p:spPr>
          <a:xfrm>
            <a:off x="2795083" y="5159118"/>
            <a:ext cx="56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258941F-DD44-125B-BF38-78F25E44307D}"/>
              </a:ext>
            </a:extLst>
          </p:cNvPr>
          <p:cNvSpPr/>
          <p:nvPr/>
        </p:nvSpPr>
        <p:spPr>
          <a:xfrm>
            <a:off x="3301646" y="5373216"/>
            <a:ext cx="4842568" cy="10814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إدارة المشروع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0F25A6-2B7A-3FD2-C717-0774C0CAF498}"/>
              </a:ext>
            </a:extLst>
          </p:cNvPr>
          <p:cNvSpPr/>
          <p:nvPr/>
        </p:nvSpPr>
        <p:spPr>
          <a:xfrm>
            <a:off x="3561049" y="5482314"/>
            <a:ext cx="2403459" cy="863260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rtl="1"/>
            <a:r>
              <a:rPr lang="ar-SA" b="1" dirty="0">
                <a:solidFill>
                  <a:schemeClr val="tx1"/>
                </a:solidFill>
              </a:rPr>
              <a:t>تخطيط المشروع</a:t>
            </a:r>
          </a:p>
          <a:p>
            <a:pPr lvl="1" algn="r" rtl="1"/>
            <a:endParaRPr lang="ar-SA" b="1" dirty="0">
              <a:solidFill>
                <a:schemeClr val="tx1"/>
              </a:solidFill>
            </a:endParaRPr>
          </a:p>
          <a:p>
            <a:pPr lvl="1" algn="r" rtl="1"/>
            <a:r>
              <a:rPr lang="ar-SA" b="1" dirty="0">
                <a:solidFill>
                  <a:schemeClr val="tx1"/>
                </a:solidFill>
              </a:rPr>
              <a:t>خطة المشروع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24149345-127C-4AF1-0860-CF25D743B09A}"/>
              </a:ext>
            </a:extLst>
          </p:cNvPr>
          <p:cNvSpPr/>
          <p:nvPr/>
        </p:nvSpPr>
        <p:spPr>
          <a:xfrm>
            <a:off x="3708466" y="5640907"/>
            <a:ext cx="401398" cy="599604"/>
          </a:xfrm>
          <a:prstGeom prst="curvedRightArrow">
            <a:avLst>
              <a:gd name="adj1" fmla="val 19213"/>
              <a:gd name="adj2" fmla="val 50957"/>
              <a:gd name="adj3" fmla="val 439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75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659231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7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5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عناصر تخطيط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b="1" dirty="0">
              <a:solidFill>
                <a:srgbClr val="0070C0"/>
              </a:solidFill>
              <a:latin typeface="Cambria" panose="02040503050406030204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صغيرتي المبدعة،،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افتحي الكتاب المدرسي صفحة 11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وقومي بتلخيص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عناصر تخطيط المشروع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وعرضها بطريقة إبداعية في الصورة التي أمامك.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19</a:t>
            </a:fld>
            <a:endParaRPr lang="ar-S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B5D23-1888-6924-685C-9ADD7E13D8D1}"/>
              </a:ext>
            </a:extLst>
          </p:cNvPr>
          <p:cNvSpPr txBox="1"/>
          <p:nvPr/>
        </p:nvSpPr>
        <p:spPr>
          <a:xfrm>
            <a:off x="2286000" y="5538784"/>
            <a:ext cx="4572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(المجموعة 1 + 2)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E862FC-5A7B-DB99-7BE5-80733EF0F8F6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تفعيل الكتاب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6372796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43EFA-4579-D537-4C15-3EA55435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</a:t>
            </a:fld>
            <a:endParaRPr lang="ar-S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A01CEB-4FD3-01DA-9A5B-7BB29BFD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842963"/>
            <a:ext cx="516255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479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645292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8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5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فوائد تخطيط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صغيرتي المبدعة،،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افتحي الكتاب المدرسي صفحة 11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وقومي بتلخيص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فوائد تخطيط المشروع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وعرضها بطريقة إبداعية في الصورة التي أمامك.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20</a:t>
            </a:fld>
            <a:endParaRPr lang="ar-S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4EF2E-2BB7-73E3-C992-67D1F86B0444}"/>
              </a:ext>
            </a:extLst>
          </p:cNvPr>
          <p:cNvSpPr txBox="1"/>
          <p:nvPr/>
        </p:nvSpPr>
        <p:spPr>
          <a:xfrm>
            <a:off x="2286000" y="5538785"/>
            <a:ext cx="45720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(المجموعة 3 + 4)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803B7F-4EC8-C089-7EE3-A4C9A5D74E7B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تفعيل الكتاب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5330009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7FA997-1E9B-FA11-B64C-9C3FA7D2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21</a:t>
            </a:fld>
            <a:endParaRPr lang="ar-SA"/>
          </a:p>
        </p:txBody>
      </p:sp>
      <p:pic>
        <p:nvPicPr>
          <p:cNvPr id="3" name="Picture 6" descr="fashion flat - Google Search | Designers de moda, Esboços de design de  moda, Croquis de moda">
            <a:extLst>
              <a:ext uri="{FF2B5EF4-FFF2-40B4-BE49-F238E27FC236}">
                <a16:creationId xmlns:a16="http://schemas.microsoft.com/office/drawing/2014/main" id="{9202898C-64C0-927C-A5F2-D9C1E6ED5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3" t="3340" r="11481" b="15463"/>
          <a:stretch/>
        </p:blipFill>
        <p:spPr bwMode="auto">
          <a:xfrm>
            <a:off x="2452990" y="890759"/>
            <a:ext cx="4238019" cy="556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21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عناصر 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22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F7289-0E39-C9E0-D082-A130ACA99086}"/>
              </a:ext>
            </a:extLst>
          </p:cNvPr>
          <p:cNvSpPr/>
          <p:nvPr/>
        </p:nvSpPr>
        <p:spPr>
          <a:xfrm>
            <a:off x="6272885" y="1874625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تحديد نطاق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FCFFC-E258-F624-6E6C-CC93C7457E50}"/>
              </a:ext>
            </a:extLst>
          </p:cNvPr>
          <p:cNvSpPr/>
          <p:nvPr/>
        </p:nvSpPr>
        <p:spPr>
          <a:xfrm>
            <a:off x="635541" y="1874625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أهداف المشروع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والنتائج المرجوة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وأصحاب المصلحة المعنيين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A5CC3-80EE-1CF6-D091-2C98CC2BC1A0}"/>
              </a:ext>
            </a:extLst>
          </p:cNvPr>
          <p:cNvSpPr/>
          <p:nvPr/>
        </p:nvSpPr>
        <p:spPr>
          <a:xfrm>
            <a:off x="6272885" y="3409080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تطوير خطة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D7772-707E-8D8F-397C-AB0AEB94E117}"/>
              </a:ext>
            </a:extLst>
          </p:cNvPr>
          <p:cNvSpPr/>
          <p:nvPr/>
        </p:nvSpPr>
        <p:spPr>
          <a:xfrm>
            <a:off x="635541" y="3409080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إنشاء خطة مشروع مفصلة: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تحدد المهام والموارد والجداول الزمنية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اللازمة لإكمال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84D92-2D69-9465-F927-E1AE39C8EA67}"/>
              </a:ext>
            </a:extLst>
          </p:cNvPr>
          <p:cNvSpPr/>
          <p:nvPr/>
        </p:nvSpPr>
        <p:spPr>
          <a:xfrm>
            <a:off x="6272885" y="4952168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تحديد مخاطر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0C84B6-766B-26C2-329B-6580756FFA6A}"/>
              </a:ext>
            </a:extLst>
          </p:cNvPr>
          <p:cNvSpPr/>
          <p:nvPr/>
        </p:nvSpPr>
        <p:spPr>
          <a:xfrm>
            <a:off x="635541" y="4952168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المخاطر المحتملة التي قد تحدث أثناء إنشاء المشروع 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ووضع إستراتيجيات للتغلب عليها أو للتخفيف منها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86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عناصر 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23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F7289-0E39-C9E0-D082-A130ACA99086}"/>
              </a:ext>
            </a:extLst>
          </p:cNvPr>
          <p:cNvSpPr/>
          <p:nvPr/>
        </p:nvSpPr>
        <p:spPr>
          <a:xfrm>
            <a:off x="6272885" y="1874625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تحديد أدوار ومسؤوليات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FCFFC-E258-F624-6E6C-CC93C7457E50}"/>
              </a:ext>
            </a:extLst>
          </p:cNvPr>
          <p:cNvSpPr/>
          <p:nvPr/>
        </p:nvSpPr>
        <p:spPr>
          <a:xfrm>
            <a:off x="635541" y="1874625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أعضاء الفريق المشاركين في المشروع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وأدوارهم 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ومسؤولياتهم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A5CC3-80EE-1CF6-D091-2C98CC2BC1A0}"/>
              </a:ext>
            </a:extLst>
          </p:cNvPr>
          <p:cNvSpPr/>
          <p:nvPr/>
        </p:nvSpPr>
        <p:spPr>
          <a:xfrm>
            <a:off x="6272885" y="3409080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تحديد معالم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D7772-707E-8D8F-397C-AB0AEB94E117}"/>
              </a:ext>
            </a:extLst>
          </p:cNvPr>
          <p:cNvSpPr/>
          <p:nvPr/>
        </p:nvSpPr>
        <p:spPr>
          <a:xfrm>
            <a:off x="635541" y="3409080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تحديد نقاط معينة في المشروع يمكن من خلالها: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قياس التقدم الذي تم إنجازه وتقييمه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84D92-2D69-9465-F927-E1AE39C8EA67}"/>
              </a:ext>
            </a:extLst>
          </p:cNvPr>
          <p:cNvSpPr/>
          <p:nvPr/>
        </p:nvSpPr>
        <p:spPr>
          <a:xfrm>
            <a:off x="6272885" y="4952168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مراقبة المشروع والتحكم فيه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0C84B6-766B-26C2-329B-6580756FFA6A}"/>
              </a:ext>
            </a:extLst>
          </p:cNvPr>
          <p:cNvSpPr/>
          <p:nvPr/>
        </p:nvSpPr>
        <p:spPr>
          <a:xfrm>
            <a:off x="635541" y="4952168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تتبع سير المشروع وتحديد المشكلات التي تطرأ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واتخاذ الإجراءات التصحيحية حسب الضرورة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082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فوائد 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24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F7289-0E39-C9E0-D082-A130ACA99086}"/>
              </a:ext>
            </a:extLst>
          </p:cNvPr>
          <p:cNvSpPr/>
          <p:nvPr/>
        </p:nvSpPr>
        <p:spPr>
          <a:xfrm>
            <a:off x="6272885" y="1874625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تحسين النتائج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FCFFC-E258-F624-6E6C-CC93C7457E50}"/>
              </a:ext>
            </a:extLst>
          </p:cNvPr>
          <p:cNvSpPr/>
          <p:nvPr/>
        </p:nvSpPr>
        <p:spPr>
          <a:xfrm>
            <a:off x="635541" y="1874625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أهداف المشروع بوضوح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وإنشاء خطة مفصلة للمشروع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ومراقبة التقدم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A5CC3-80EE-1CF6-D091-2C98CC2BC1A0}"/>
              </a:ext>
            </a:extLst>
          </p:cNvPr>
          <p:cNvSpPr/>
          <p:nvPr/>
        </p:nvSpPr>
        <p:spPr>
          <a:xfrm>
            <a:off x="6272885" y="3409080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انخفاض التكاليف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D7772-707E-8D8F-397C-AB0AEB94E117}"/>
              </a:ext>
            </a:extLst>
          </p:cNvPr>
          <p:cNvSpPr/>
          <p:nvPr/>
        </p:nvSpPr>
        <p:spPr>
          <a:xfrm>
            <a:off x="635541" y="3409080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متطلبات الموارد وتخصيصها بكفاءة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مما يقلل من احتمالية تأخير التنفيذ وإعادة العمل مرة أخرى.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84D92-2D69-9465-F927-E1AE39C8EA67}"/>
              </a:ext>
            </a:extLst>
          </p:cNvPr>
          <p:cNvSpPr/>
          <p:nvPr/>
        </p:nvSpPr>
        <p:spPr>
          <a:xfrm>
            <a:off x="6272885" y="4952168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زيادة الكفاءة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0C84B6-766B-26C2-329B-6580756FFA6A}"/>
              </a:ext>
            </a:extLst>
          </p:cNvPr>
          <p:cNvSpPr/>
          <p:nvPr/>
        </p:nvSpPr>
        <p:spPr>
          <a:xfrm>
            <a:off x="635541" y="4952168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الأدوار والمسؤوليات بوضوح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الإجراءات والمجالات القابلة للتحسين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51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فوائد 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25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F7289-0E39-C9E0-D082-A130ACA99086}"/>
              </a:ext>
            </a:extLst>
          </p:cNvPr>
          <p:cNvSpPr/>
          <p:nvPr/>
        </p:nvSpPr>
        <p:spPr>
          <a:xfrm>
            <a:off x="6272885" y="1874625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تعزيز مشاركة أصحاب المصلحة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FCFFC-E258-F624-6E6C-CC93C7457E50}"/>
              </a:ext>
            </a:extLst>
          </p:cNvPr>
          <p:cNvSpPr/>
          <p:nvPr/>
        </p:nvSpPr>
        <p:spPr>
          <a:xfrm>
            <a:off x="635541" y="1874625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مشاركة أصحاب المصلحة في عملية التخطيط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وهذا يضمن رضاهم وتوافق توقعاتهم مع نتائج المشروع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A5CC3-80EE-1CF6-D091-2C98CC2BC1A0}"/>
              </a:ext>
            </a:extLst>
          </p:cNvPr>
          <p:cNvSpPr/>
          <p:nvPr/>
        </p:nvSpPr>
        <p:spPr>
          <a:xfrm>
            <a:off x="6272885" y="3409080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تحسين إدارة المخاطر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D7772-707E-8D8F-397C-AB0AEB94E117}"/>
              </a:ext>
            </a:extLst>
          </p:cNvPr>
          <p:cNvSpPr/>
          <p:nvPr/>
        </p:nvSpPr>
        <p:spPr>
          <a:xfrm>
            <a:off x="635541" y="3409080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المخاطر المحتملة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ووضع إستراتيجيات للحد منها وتقليل احتمالية فشل المشروع.</a:t>
            </a:r>
          </a:p>
        </p:txBody>
      </p:sp>
    </p:spTree>
    <p:extLst>
      <p:ext uri="{BB962C8B-B14F-4D97-AF65-F5344CB8AC3E}">
        <p14:creationId xmlns:p14="http://schemas.microsoft.com/office/powerpoint/2010/main" val="9726256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833648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9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مراحل دورة حياة خطة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70C0"/>
                </a:solidFill>
                <a:latin typeface="Cambria" panose="02040503050406030204"/>
                <a:cs typeface="Times New Roman" panose="02020603050405020304" pitchFamily="18" charset="0"/>
              </a:rPr>
              <a:t>طالبتي العزيزة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تم ذكر مجموعة من المراحل في تعريف </a:t>
            </a:r>
            <a:r>
              <a:rPr lang="ar-SA" sz="2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إدارة المشروع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،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أذكريها ثم رتبيها ترتيباً منطقياً.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26</a:t>
            </a:fld>
            <a:endParaRPr lang="ar-S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5D6145-46D9-851D-DA67-2EF432775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088" y="3753152"/>
            <a:ext cx="4932328" cy="18068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61EF47-AB9C-D795-0A5E-2D951866908B}"/>
              </a:ext>
            </a:extLst>
          </p:cNvPr>
          <p:cNvSpPr txBox="1"/>
          <p:nvPr/>
        </p:nvSpPr>
        <p:spPr>
          <a:xfrm>
            <a:off x="2286000" y="6094740"/>
            <a:ext cx="4572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نقطة إضافية لأول 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إجابة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صحيحة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)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442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دورة حياة خطة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27</a:t>
            </a:fld>
            <a:endParaRPr lang="ar-SA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96D1F51-BAA5-E1F7-1547-B4029728B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6827081"/>
              </p:ext>
            </p:extLst>
          </p:nvPr>
        </p:nvGraphicFramePr>
        <p:xfrm>
          <a:off x="892229" y="2023368"/>
          <a:ext cx="73595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043534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دورة حياة خطة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28</a:t>
            </a:fld>
            <a:endParaRPr lang="ar-SA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96D1F51-BAA5-E1F7-1547-B4029728B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5383646"/>
              </p:ext>
            </p:extLst>
          </p:nvPr>
        </p:nvGraphicFramePr>
        <p:xfrm>
          <a:off x="892229" y="2023368"/>
          <a:ext cx="73595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7198659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319704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10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مراحل دورة حياة خطة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Cambria" panose="02040503050406030204"/>
                <a:cs typeface="Times New Roman" panose="02020603050405020304" pitchFamily="18" charset="0"/>
              </a:rPr>
              <a:t>طالبتي العزيزة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،، </a:t>
            </a:r>
            <a: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حددي المرحلة لكل وصف في دورة حياة خطة المشروع.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مرحلة البدء – مرحلة التخطيط – مرحلة التنفيذ – مرحلة التحكم – مرحلة الإنهاء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29</a:t>
            </a:fld>
            <a:endParaRPr lang="ar-SA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DDC53B6-6475-D9D0-82A1-10FDCAB3A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560463"/>
              </p:ext>
            </p:extLst>
          </p:nvPr>
        </p:nvGraphicFramePr>
        <p:xfrm>
          <a:off x="724711" y="2777700"/>
          <a:ext cx="7694578" cy="3578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0909">
                  <a:extLst>
                    <a:ext uri="{9D8B030D-6E8A-4147-A177-3AD203B41FA5}">
                      <a16:colId xmlns:a16="http://schemas.microsoft.com/office/drawing/2014/main" val="102700245"/>
                    </a:ext>
                  </a:extLst>
                </a:gridCol>
                <a:gridCol w="1793669">
                  <a:extLst>
                    <a:ext uri="{9D8B030D-6E8A-4147-A177-3AD203B41FA5}">
                      <a16:colId xmlns:a16="http://schemas.microsoft.com/office/drawing/2014/main" val="1006201465"/>
                    </a:ext>
                  </a:extLst>
                </a:gridCol>
              </a:tblGrid>
              <a:tr h="384040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الوصف</a:t>
                      </a:r>
                      <a:endParaRPr lang="en-US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المرحلة</a:t>
                      </a:r>
                      <a:endParaRPr lang="en-US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527519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توضع خطة المشروع قيد التنفيذ، حيث ينفِّذ فريق المشروع المهام والأنشطة المحددة وفقا للخطة.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006677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يتم فيها الانتهاء من المشروع وتسليمه إلى العميل أو صاحب المصلحة.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3046738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يحدد فيها المشروع وترخيصه،</a:t>
                      </a:r>
                    </a:p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يعمل مدير المشروع مع أصحاب المصلحة لتحديد الأهداف والنطاق والمتطلبات.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237611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يطور فيها فريق المشروع خطة مفصلة تُحدِّد المهام والموارد والجداول الزمنية.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001541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يتابع مدير المشروع فيها التقدم والأداء مقارنة بخطة المشروع،</a:t>
                      </a:r>
                    </a:p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وتُحدَّد فيها أي مشكلات أو أخطاء في الخطة لاتخاذ الإجراءات التصحيحية.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9917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71242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1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تستنج الطالبة عنوان الوحدة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النبيهة،،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لديك صورة تحتوي على كلمة ومجموعة من الحروف المبعثرة، ابحثي عنها ثم استخدميها لتكوين عنوان الوحدة.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392218"/>
              </p:ext>
            </p:extLst>
          </p:nvPr>
        </p:nvGraphicFramePr>
        <p:xfrm>
          <a:off x="3775369" y="3983102"/>
          <a:ext cx="4076556" cy="2373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6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218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/>
                        <a:t>ــــــ  ــــــ ط ــــــ  ــــــ</a:t>
                      </a:r>
                      <a:endParaRPr lang="en-US" sz="4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106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/>
                        <a:t>الـ ــــــــــــــــــــــــــــــ</a:t>
                      </a:r>
                      <a:endParaRPr lang="en-US" sz="4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492867"/>
                  </a:ext>
                </a:extLst>
              </a:tr>
            </a:tbl>
          </a:graphicData>
        </a:graphic>
      </p:graphicFrame>
      <p:pic>
        <p:nvPicPr>
          <p:cNvPr id="3074" name="Picture 2" descr="صورة ذات صل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5585" flipH="1">
            <a:off x="823973" y="4307365"/>
            <a:ext cx="1400053" cy="17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624713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348501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10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مراحل دورة حياة خطة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Cambria" panose="02040503050406030204"/>
                <a:cs typeface="Times New Roman" panose="02020603050405020304" pitchFamily="18" charset="0"/>
              </a:rPr>
              <a:t>طالبتي العزيزة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،، </a:t>
            </a:r>
            <a: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حددي المرحلة لكل وصف في دورة حياة خطة المشروع.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مرحلة البدء – مرحلة التخطيط – مرحلة التنفيذ – مرحلة التحكم – مرحلة الإنهاء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1C0259F5-17A8-48C3-BEB2-FFECF2A5E66F}" type="slidenum">
              <a:rPr lang="ar-SA" smtClean="0"/>
              <a:pPr algn="r" rtl="1"/>
              <a:t>30</a:t>
            </a:fld>
            <a:endParaRPr lang="ar-SA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DDC53B6-6475-D9D0-82A1-10FDCAB3A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394372"/>
              </p:ext>
            </p:extLst>
          </p:nvPr>
        </p:nvGraphicFramePr>
        <p:xfrm>
          <a:off x="724711" y="2777700"/>
          <a:ext cx="7694578" cy="3578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0909">
                  <a:extLst>
                    <a:ext uri="{9D8B030D-6E8A-4147-A177-3AD203B41FA5}">
                      <a16:colId xmlns:a16="http://schemas.microsoft.com/office/drawing/2014/main" val="102700245"/>
                    </a:ext>
                  </a:extLst>
                </a:gridCol>
                <a:gridCol w="1793669">
                  <a:extLst>
                    <a:ext uri="{9D8B030D-6E8A-4147-A177-3AD203B41FA5}">
                      <a16:colId xmlns:a16="http://schemas.microsoft.com/office/drawing/2014/main" val="1006201465"/>
                    </a:ext>
                  </a:extLst>
                </a:gridCol>
              </a:tblGrid>
              <a:tr h="384040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الوصف</a:t>
                      </a:r>
                      <a:endParaRPr lang="en-US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المرحلة</a:t>
                      </a:r>
                      <a:endParaRPr lang="en-US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527519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توضع خطة المشروع قيد التنفيذ، حيث ينفِّذ فريق المشروع المهام والأنشطة المحددة وفقا للخطة.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006677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يتم فيها الانتهاء من المشروع وتسليمه إلى العميل أو صاحب المصلحة.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3046738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يحدد فيها المشروع وترخيصه،</a:t>
                      </a:r>
                    </a:p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يعمل مدير المشروع مع أصحاب المصلحة لتحديد الأهداف والنطاق والمتطلبات.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237611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يطور فيها فريق المشروع خطة مفصلة تُحدِّد المهام والموارد والجداول الزمنية.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001541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يتابع مدير المشروع فيها التقدم والأداء مقارنة بخطة المشروع،</a:t>
                      </a:r>
                    </a:p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وتُحدَّد فيها أي مشكلات أو أخطاء في الخطة لاتخاذ الإجراءات التصحيحية.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99174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0D2F8D-14F4-BEB9-C518-64FF9549710F}"/>
              </a:ext>
            </a:extLst>
          </p:cNvPr>
          <p:cNvSpPr txBox="1"/>
          <p:nvPr/>
        </p:nvSpPr>
        <p:spPr>
          <a:xfrm>
            <a:off x="6762905" y="4567025"/>
            <a:ext cx="147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1. مرحلة البدء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E4DCD-EB22-C728-B904-9697D4B24FE2}"/>
              </a:ext>
            </a:extLst>
          </p:cNvPr>
          <p:cNvSpPr txBox="1"/>
          <p:nvPr/>
        </p:nvSpPr>
        <p:spPr>
          <a:xfrm>
            <a:off x="6670492" y="5188550"/>
            <a:ext cx="1656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2. مرحلة التخطيط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5F1BE-B76B-DB0E-FA78-91401659F6BE}"/>
              </a:ext>
            </a:extLst>
          </p:cNvPr>
          <p:cNvSpPr txBox="1"/>
          <p:nvPr/>
        </p:nvSpPr>
        <p:spPr>
          <a:xfrm>
            <a:off x="6762905" y="3303031"/>
            <a:ext cx="147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3. مرحلة التنفيذ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1B34-0ABC-B97D-02A0-55A4E60FB0D5}"/>
              </a:ext>
            </a:extLst>
          </p:cNvPr>
          <p:cNvSpPr txBox="1"/>
          <p:nvPr/>
        </p:nvSpPr>
        <p:spPr>
          <a:xfrm>
            <a:off x="6762905" y="5859941"/>
            <a:ext cx="147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4. مرحلة التحكم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95686-58AC-426B-FD84-817F673D477A}"/>
              </a:ext>
            </a:extLst>
          </p:cNvPr>
          <p:cNvSpPr txBox="1"/>
          <p:nvPr/>
        </p:nvSpPr>
        <p:spPr>
          <a:xfrm>
            <a:off x="6716698" y="3935028"/>
            <a:ext cx="1563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5. مرحلة الإنهاء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30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829947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11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تسأل الطالبة أي سؤال عن الدرس لمعلمتها أو زميلتها.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01339576-D68C-42EB-BA08-2C1CD8EF322F}"/>
              </a:ext>
            </a:extLst>
          </p:cNvPr>
          <p:cNvSpPr/>
          <p:nvPr/>
        </p:nvSpPr>
        <p:spPr>
          <a:xfrm>
            <a:off x="538777" y="1741400"/>
            <a:ext cx="504056" cy="57097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إرسال سؤال">
            <a:extLst>
              <a:ext uri="{FF2B5EF4-FFF2-40B4-BE49-F238E27FC236}">
                <a16:creationId xmlns:a16="http://schemas.microsoft.com/office/drawing/2014/main" id="{11D824DA-918B-A0BD-BEB9-870AA25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89" y="2484089"/>
            <a:ext cx="3877022" cy="2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4F996-E419-9457-DB73-12A732489314}"/>
              </a:ext>
            </a:extLst>
          </p:cNvPr>
          <p:cNvSpPr txBox="1"/>
          <p:nvPr/>
        </p:nvSpPr>
        <p:spPr>
          <a:xfrm>
            <a:off x="914401" y="1699392"/>
            <a:ext cx="1088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نقطة إضافية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CE0B5-E424-9070-6418-E5C345B4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065654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396545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12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1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تقويم ختامي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العزيزة،،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افتحي الكتاب المدرسي صفحة 21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وقومي بحل تدريب 3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32</a:t>
            </a:fld>
            <a:endParaRPr lang="ar-S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FF049-BF92-A727-C14D-76B3AD07EA79}"/>
              </a:ext>
            </a:extLst>
          </p:cNvPr>
          <p:cNvSpPr txBox="1"/>
          <p:nvPr/>
        </p:nvSpPr>
        <p:spPr>
          <a:xfrm>
            <a:off x="2286000" y="5569563"/>
            <a:ext cx="4572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نقطة إضافية لأول 3 إجابات صحيحة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)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CD39DAE-F720-833A-2B26-C6A38C29F85B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تفعيل الكتاب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8237746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FDD338-C1A7-8FB5-847E-E5A6741D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33</a:t>
            </a:fld>
            <a:endParaRPr lang="ar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5B6D2-A8FA-E508-8CE7-BA6D79BE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20" y="674009"/>
            <a:ext cx="6563360" cy="48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92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7E819-BF06-D924-4B21-2C25CC4A6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34</a:t>
            </a:fld>
            <a:endParaRPr lang="ar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D98F2-2CC4-B6B4-DB2F-D38BF203D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205"/>
          <a:stretch/>
        </p:blipFill>
        <p:spPr>
          <a:xfrm>
            <a:off x="1290320" y="702089"/>
            <a:ext cx="6563360" cy="10138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928D3-662C-8B7C-1A00-00E83053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432" y="1683004"/>
            <a:ext cx="6563361" cy="38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56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67263"/>
              </p:ext>
            </p:extLst>
          </p:nvPr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نشاط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5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تبحث الطالبة عن المشاريع المقترحة في المملكة لتحقيق رؤية </a:t>
                      </a:r>
                      <a:r>
                        <a:rPr lang="en-US" sz="1800" b="1" dirty="0"/>
                        <a:t>2030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endParaRPr lang="en-US" sz="1600" b="1" dirty="0">
              <a:solidFill>
                <a:srgbClr val="0070C0"/>
              </a:solidFill>
            </a:endParaRP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>
                <a:solidFill>
                  <a:srgbClr val="0070C0"/>
                </a:solidFill>
              </a:rPr>
              <a:t>طالبتي الباحثة،،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/>
              <a:t>مستعينة بمحرك بحث (</a:t>
            </a:r>
            <a:r>
              <a:rPr lang="en-US" sz="2800" b="1" dirty="0"/>
              <a:t>Google</a:t>
            </a:r>
            <a:r>
              <a:rPr lang="ar-SA" sz="2800" b="1" dirty="0"/>
              <a:t>)،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/>
              <a:t>ابحثي عن المشاريع المقترحة في المملكة لتحقيق رؤية </a:t>
            </a:r>
            <a:r>
              <a:rPr lang="en-US" sz="2800" b="1" dirty="0"/>
              <a:t>2030</a:t>
            </a:r>
            <a:r>
              <a:rPr lang="ar-SA" sz="2800" b="1" dirty="0"/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028B1B-83D2-A47F-EB2B-EB146F78B74F}"/>
              </a:ext>
            </a:extLst>
          </p:cNvPr>
          <p:cNvSpPr/>
          <p:nvPr/>
        </p:nvSpPr>
        <p:spPr>
          <a:xfrm>
            <a:off x="288587" y="954139"/>
            <a:ext cx="1861226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مصادر خارجية</a:t>
            </a:r>
            <a:br>
              <a:rPr lang="ar-SA" b="1" dirty="0"/>
            </a:br>
            <a:r>
              <a:rPr lang="ar-SA" b="1" dirty="0"/>
              <a:t>وربط بالدولة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2F40D-498F-962C-D1F3-ADE29E349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206" y="4113076"/>
            <a:ext cx="4602165" cy="24089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B8796-045F-537D-6846-5E5BBC80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6228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الواجب المنزلي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 </a:t>
            </a:r>
            <a:endParaRPr lang="ar-SA" sz="4000" b="1" dirty="0">
              <a:effectLst>
                <a:outerShdw blurRad="177800" sx="0" sy="0">
                  <a:srgbClr val="525252"/>
                </a:outerShdw>
              </a:effectLst>
              <a:latin typeface="Times New Roman" panose="02020603050405020304" pitchFamily="18" charset="0"/>
              <a:ea typeface="+mj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36</a:t>
            </a:fld>
            <a:endParaRPr lang="ar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E5272-D5E3-8CAD-9ECF-BA5EEF28C99D}"/>
              </a:ext>
            </a:extLst>
          </p:cNvPr>
          <p:cNvSpPr txBox="1"/>
          <p:nvPr/>
        </p:nvSpPr>
        <p:spPr>
          <a:xfrm>
            <a:off x="3575638" y="2825886"/>
            <a:ext cx="4572000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الكتاب المدرسي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ar-SA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صفحة 20 - تدريب 2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20A65C-2C08-4A58-EC92-2655A950A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1" y="2626618"/>
            <a:ext cx="22955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43713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9ABECA-17A4-4AC0-B4C6-F7EDAF2E15DC}"/>
              </a:ext>
            </a:extLst>
          </p:cNvPr>
          <p:cNvSpPr txBox="1">
            <a:spLocks/>
          </p:cNvSpPr>
          <p:nvPr/>
        </p:nvSpPr>
        <p:spPr>
          <a:xfrm>
            <a:off x="483660" y="5268150"/>
            <a:ext cx="4782773" cy="507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Times New Roman" panose="02020603050405020304" pitchFamily="18" charset="0"/>
              </a:rPr>
              <a:t>إعداد معلمة المادة/ ازدهار نصيرالدين بيفاري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16E1F8-AD41-434F-B86F-9D5932A1C03D}"/>
              </a:ext>
            </a:extLst>
          </p:cNvPr>
          <p:cNvSpPr txBox="1">
            <a:spLocks/>
          </p:cNvSpPr>
          <p:nvPr/>
        </p:nvSpPr>
        <p:spPr>
          <a:xfrm>
            <a:off x="1378022" y="460251"/>
            <a:ext cx="6290409" cy="12441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التقنية الرقمية 3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6E0C204-3006-4D76-BFA3-D467CE2C9561}"/>
              </a:ext>
            </a:extLst>
          </p:cNvPr>
          <p:cNvSpPr txBox="1">
            <a:spLocks/>
          </p:cNvSpPr>
          <p:nvPr/>
        </p:nvSpPr>
        <p:spPr>
          <a:xfrm>
            <a:off x="368039" y="2467171"/>
            <a:ext cx="4778240" cy="20382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التعليم الثانوي - نظام المسارات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الصف الثالث الثانوي</a:t>
            </a:r>
          </a:p>
        </p:txBody>
      </p:sp>
      <p:pic>
        <p:nvPicPr>
          <p:cNvPr id="9" name="Picture 8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D399853A-73A8-AB66-2C18-3BEE5622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157" t="8985" r="7233" b="11156"/>
          <a:stretch/>
        </p:blipFill>
        <p:spPr>
          <a:xfrm>
            <a:off x="5266455" y="2319350"/>
            <a:ext cx="3667327" cy="3305208"/>
          </a:xfrm>
          <a:prstGeom prst="rect">
            <a:avLst/>
          </a:prstGeom>
        </p:spPr>
      </p:pic>
      <p:sp>
        <p:nvSpPr>
          <p:cNvPr id="12" name="Text Box 32">
            <a:extLst>
              <a:ext uri="{FF2B5EF4-FFF2-40B4-BE49-F238E27FC236}">
                <a16:creationId xmlns:a16="http://schemas.microsoft.com/office/drawing/2014/main" id="{87EE7E35-139F-B6A8-B844-8FF5638F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244026"/>
            <a:ext cx="2002975" cy="107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المملكة العربية السعودية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وزارة التعليم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إدارة التعليم بمكة المكرمة - بنات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مكتب التعليم </a:t>
            </a:r>
            <a:r>
              <a:rPr lang="ar-SA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بالمعابدة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الثانوية الحادية والثلاثون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3469DC-65CD-FFE1-3C86-36460611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60" y="263304"/>
            <a:ext cx="1806392" cy="1003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0A768-A0E0-720A-ABE8-159FEE72A22E}"/>
              </a:ext>
            </a:extLst>
          </p:cNvPr>
          <p:cNvCxnSpPr/>
          <p:nvPr/>
        </p:nvCxnSpPr>
        <p:spPr>
          <a:xfrm>
            <a:off x="0" y="1452880"/>
            <a:ext cx="9144000" cy="0"/>
          </a:xfrm>
          <a:prstGeom prst="line">
            <a:avLst/>
          </a:prstGeom>
          <a:ln>
            <a:solidFill>
              <a:srgbClr val="C45D1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BBD23AA-741D-AD58-AB37-AD6D6E55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2046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مراجعة الدرس السابق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0732173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43EFA-4579-D537-4C15-3EA55435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39</a:t>
            </a:fld>
            <a:endParaRPr lang="ar-S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A01CEB-4FD3-01DA-9A5B-7BB29BFD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842963"/>
            <a:ext cx="516255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701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4942958" y="559597"/>
            <a:ext cx="1553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مشروعات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1501661">
            <a:off x="7569302" y="5887725"/>
            <a:ext cx="399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B6D3A-0FB0-0692-E4E2-83CC674273F2}"/>
              </a:ext>
            </a:extLst>
          </p:cNvPr>
          <p:cNvSpPr txBox="1"/>
          <p:nvPr/>
        </p:nvSpPr>
        <p:spPr>
          <a:xfrm>
            <a:off x="631476" y="4437112"/>
            <a:ext cx="1636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ت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42F63-535E-B55E-4DCA-64C4B1B2904A}"/>
              </a:ext>
            </a:extLst>
          </p:cNvPr>
          <p:cNvSpPr txBox="1"/>
          <p:nvPr/>
        </p:nvSpPr>
        <p:spPr>
          <a:xfrm>
            <a:off x="3419872" y="5241394"/>
            <a:ext cx="1636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خ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FBC2C-DF88-2EB9-59F6-0EF6354FBFA8}"/>
              </a:ext>
            </a:extLst>
          </p:cNvPr>
          <p:cNvSpPr txBox="1"/>
          <p:nvPr/>
        </p:nvSpPr>
        <p:spPr>
          <a:xfrm>
            <a:off x="3059832" y="1857018"/>
            <a:ext cx="1636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ي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DE557-F688-8BBB-A9A2-098E76AE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6710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1080120"/>
          </a:xfrm>
        </p:spPr>
        <p:txBody>
          <a:bodyPr>
            <a:normAutofit/>
          </a:bodyPr>
          <a:lstStyle/>
          <a:p>
            <a:pPr algn="ctr"/>
            <a:r>
              <a:rPr lang="ar-SA" sz="4800" b="1" dirty="0">
                <a:solidFill>
                  <a:schemeClr val="accent1">
                    <a:lumMod val="75000"/>
                  </a:schemeClr>
                </a:solidFill>
                <a:effectLst/>
              </a:rPr>
              <a:t>تخطيط المشروعات</a:t>
            </a:r>
            <a:endParaRPr lang="ar-SA" sz="36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60648"/>
            <a:ext cx="6400800" cy="834231"/>
          </a:xfrm>
        </p:spPr>
        <p:txBody>
          <a:bodyPr>
            <a:normAutofit/>
          </a:bodyPr>
          <a:lstStyle/>
          <a:p>
            <a:pPr algn="ctr"/>
            <a:r>
              <a:rPr lang="ar-SA" sz="4000" b="1" dirty="0"/>
              <a:t>الوحـــــدة الأولـــــى</a:t>
            </a:r>
          </a:p>
        </p:txBody>
      </p:sp>
      <p:graphicFrame>
        <p:nvGraphicFramePr>
          <p:cNvPr id="9" name="عنصر نائب للمحتوى 6">
            <a:extLst>
              <a:ext uri="{FF2B5EF4-FFF2-40B4-BE49-F238E27FC236}">
                <a16:creationId xmlns:a16="http://schemas.microsoft.com/office/drawing/2014/main" id="{F0496D90-A67C-48EF-93E5-8C7E84DB0E39}"/>
              </a:ext>
            </a:extLst>
          </p:cNvPr>
          <p:cNvGraphicFramePr>
            <a:graphicFrameLocks/>
          </p:cNvGraphicFramePr>
          <p:nvPr/>
        </p:nvGraphicFramePr>
        <p:xfrm>
          <a:off x="406400" y="2814320"/>
          <a:ext cx="8630096" cy="2851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ABC48AF9-9837-44FA-8756-EACB57F7B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64288" y="2644231"/>
            <a:ext cx="789993" cy="7899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3A04A-F7A1-4D60-83E1-7F968A06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217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640960" cy="1800200"/>
          </a:xfrm>
        </p:spPr>
        <p:txBody>
          <a:bodyPr anchor="ctr">
            <a:normAutofit/>
          </a:bodyPr>
          <a:lstStyle/>
          <a:p>
            <a:pPr algn="ctr"/>
            <a:r>
              <a:rPr lang="ar-SA" sz="3600" b="1" dirty="0">
                <a:solidFill>
                  <a:schemeClr val="bg1">
                    <a:lumMod val="50000"/>
                  </a:schemeClr>
                </a:solidFill>
              </a:rPr>
              <a:t>الوحدة الأولى: 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effectLst/>
              </a:rPr>
              <a:t>تخطيط المشروعات</a:t>
            </a:r>
          </a:p>
          <a:p>
            <a:pPr algn="ctr"/>
            <a:r>
              <a:rPr lang="ar-SA" sz="3600" b="1" dirty="0">
                <a:solidFill>
                  <a:schemeClr val="bg1">
                    <a:lumMod val="50000"/>
                  </a:schemeClr>
                </a:solidFill>
              </a:rPr>
              <a:t>الدرس الأول: 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effectLst/>
              </a:rPr>
              <a:t>أساسيات تخطيط المشروع</a:t>
            </a:r>
            <a:endParaRPr lang="ar-SA" sz="3600" b="1" dirty="0"/>
          </a:p>
        </p:txBody>
      </p:sp>
      <p:graphicFrame>
        <p:nvGraphicFramePr>
          <p:cNvPr id="9" name="عنصر نائب للمحتوى 6">
            <a:extLst>
              <a:ext uri="{FF2B5EF4-FFF2-40B4-BE49-F238E27FC236}">
                <a16:creationId xmlns:a16="http://schemas.microsoft.com/office/drawing/2014/main" id="{F0496D90-A67C-48EF-93E5-8C7E84DB0E39}"/>
              </a:ext>
            </a:extLst>
          </p:cNvPr>
          <p:cNvGraphicFramePr>
            <a:graphicFrameLocks/>
          </p:cNvGraphicFramePr>
          <p:nvPr/>
        </p:nvGraphicFramePr>
        <p:xfrm>
          <a:off x="2699572" y="2204864"/>
          <a:ext cx="59766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0CC16B-5827-B9CD-2423-7754E951E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4" y="3006673"/>
            <a:ext cx="2376264" cy="2376264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9F59AF81-7BE8-CF4E-6E10-01A1948D4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9192" y="4589520"/>
            <a:ext cx="566744" cy="5667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837F6-BCD9-8B04-206D-38CC779E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41</a:t>
            </a:fld>
            <a:endParaRPr lang="ar-SA"/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3FD328B7-29B4-D450-B93D-2FED1917C1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50852" y="5196236"/>
            <a:ext cx="566744" cy="566744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3845B48-F1DD-0457-6DF0-F0FF698EE6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2448" y="5822384"/>
            <a:ext cx="566744" cy="566744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8D521433-6D45-D8D0-8A22-C51C3322EB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34224" y="4022776"/>
            <a:ext cx="566744" cy="5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5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مدير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يؤدي مدير المشروع دورًا رئيسًا في المشروع،</a:t>
            </a:r>
            <a:br>
              <a:rPr lang="en-US" sz="2800" b="1" dirty="0"/>
            </a:br>
            <a:r>
              <a:rPr lang="ar-SA" sz="2800" b="1" dirty="0"/>
              <a:t>حيث يُعدّ المسؤول الأول عن إكماله بنجاح.</a:t>
            </a:r>
          </a:p>
          <a:p>
            <a:pPr algn="just">
              <a:lnSpc>
                <a:spcPct val="150000"/>
              </a:lnSpc>
            </a:pPr>
            <a:r>
              <a:rPr lang="ar-SA" sz="2800" b="1" dirty="0"/>
              <a:t>إن امتلاك مدير المشروع </a:t>
            </a:r>
            <a:r>
              <a:rPr lang="ar-SA" sz="2800" b="1" dirty="0">
                <a:solidFill>
                  <a:srgbClr val="FF0000"/>
                </a:solidFill>
              </a:rPr>
              <a:t>خبرة وخلفية </a:t>
            </a:r>
            <a:r>
              <a:rPr lang="ar-SA" sz="2800" b="1" dirty="0"/>
              <a:t>متعلقة بالمشروع تعتبر إضافة كبيرة لنجاح المشروع.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42</a:t>
            </a:fld>
            <a:endParaRPr lang="ar-SA"/>
          </a:p>
        </p:txBody>
      </p:sp>
      <p:pic>
        <p:nvPicPr>
          <p:cNvPr id="5" name="Picture 4" descr="A person in a suit and glasses holding a computer&#10;&#10;Description automatically generated">
            <a:extLst>
              <a:ext uri="{FF2B5EF4-FFF2-40B4-BE49-F238E27FC236}">
                <a16:creationId xmlns:a16="http://schemas.microsoft.com/office/drawing/2014/main" id="{9EA0C060-ED92-425B-4180-9A751461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920247"/>
            <a:ext cx="1991168" cy="24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2738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07279"/>
              </p:ext>
            </p:extLst>
          </p:nvPr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1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المصطلح الإنجليزي لمدير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endParaRPr lang="en-US" sz="2000" b="1" dirty="0">
              <a:solidFill>
                <a:srgbClr val="0070C0"/>
              </a:solidFill>
            </a:endParaRP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3600" b="1" dirty="0">
                <a:solidFill>
                  <a:srgbClr val="0070C0"/>
                </a:solidFill>
              </a:rPr>
              <a:t>طالبتي العزيزة،،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3600" b="1" dirty="0">
                <a:solidFill>
                  <a:schemeClr val="tx1"/>
                </a:solidFill>
              </a:rPr>
              <a:t>ما هو المصطلح الإنجليزي لـ</a:t>
            </a:r>
            <a:br>
              <a:rPr lang="ar-SA" sz="3600" b="1" dirty="0">
                <a:solidFill>
                  <a:schemeClr val="tx1"/>
                </a:solidFill>
              </a:rPr>
            </a:br>
            <a:r>
              <a:rPr lang="ar-SA" sz="3600" b="1" dirty="0">
                <a:solidFill>
                  <a:schemeClr val="tx1"/>
                </a:solidFill>
              </a:rPr>
              <a:t>(</a:t>
            </a:r>
            <a:r>
              <a:rPr lang="ar-SA" sz="3600" b="1" dirty="0">
                <a:solidFill>
                  <a:srgbClr val="FF0000"/>
                </a:solidFill>
              </a:rPr>
              <a:t>مدير المشروع</a:t>
            </a:r>
            <a:r>
              <a:rPr lang="ar-SA" sz="3600" b="1" dirty="0">
                <a:solidFill>
                  <a:schemeClr val="tx1"/>
                </a:solidFill>
              </a:rPr>
              <a:t>)</a:t>
            </a:r>
            <a:endParaRPr lang="ar-SA" sz="360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028B1B-83D2-A47F-EB2B-EB146F78B74F}"/>
              </a:ext>
            </a:extLst>
          </p:cNvPr>
          <p:cNvSpPr/>
          <p:nvPr/>
        </p:nvSpPr>
        <p:spPr>
          <a:xfrm>
            <a:off x="288587" y="954139"/>
            <a:ext cx="1861226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باللغة الإنجليزية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26A46A-7049-E05B-B64A-1785325ED811}"/>
              </a:ext>
            </a:extLst>
          </p:cNvPr>
          <p:cNvSpPr txBox="1"/>
          <p:nvPr/>
        </p:nvSpPr>
        <p:spPr>
          <a:xfrm>
            <a:off x="2366643" y="5836320"/>
            <a:ext cx="442820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cs typeface="Times New Roman" panose="02020603050405020304" pitchFamily="18" charset="0"/>
              </a:rPr>
              <a:t>نقطة 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لكل كلمة)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30D2-80FD-2B0E-8EDD-29E0CABE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73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سمات مدير المشروع الفعّال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800" b="1" dirty="0"/>
              <a:t> </a:t>
            </a:r>
            <a:endParaRPr lang="ar-SA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44</a:t>
            </a:fld>
            <a:endParaRPr lang="ar-SA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902D0EE-1C94-A422-4CF9-70AFB58165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6251383"/>
              </p:ext>
            </p:extLst>
          </p:nvPr>
        </p:nvGraphicFramePr>
        <p:xfrm>
          <a:off x="892229" y="1819086"/>
          <a:ext cx="7359542" cy="4602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462793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604363"/>
              </p:ext>
            </p:extLst>
          </p:nvPr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2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ترشح المجموعة طالبة لديها سمات مدير المشروع الفعال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>
                <a:solidFill>
                  <a:srgbClr val="0070C0"/>
                </a:solidFill>
              </a:rPr>
              <a:t>أعضاء المجموعة،،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/>
              <a:t>قومي بتحديد طالبة من مجموعتك لديها أكثر سمات مدير المشروع الفعال.</a:t>
            </a:r>
          </a:p>
          <a:p>
            <a:pPr indent="-36000" algn="ctr" rtl="1">
              <a:lnSpc>
                <a:spcPct val="150000"/>
              </a:lnSpc>
              <a:defRPr/>
            </a:pPr>
            <a:endParaRPr lang="ar-SA" sz="2400" b="1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FE80E04-FE20-6B34-8273-9CD6F472E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773112"/>
              </p:ext>
            </p:extLst>
          </p:nvPr>
        </p:nvGraphicFramePr>
        <p:xfrm>
          <a:off x="393238" y="2780771"/>
          <a:ext cx="8375016" cy="3555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034796">
                  <a:extLst>
                    <a:ext uri="{9D8B030D-6E8A-4147-A177-3AD203B41FA5}">
                      <a16:colId xmlns:a16="http://schemas.microsoft.com/office/drawing/2014/main" val="3549245646"/>
                    </a:ext>
                  </a:extLst>
                </a:gridCol>
                <a:gridCol w="3340220">
                  <a:extLst>
                    <a:ext uri="{9D8B030D-6E8A-4147-A177-3AD203B41FA5}">
                      <a16:colId xmlns:a16="http://schemas.microsoft.com/office/drawing/2014/main" val="28005456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الطالبات اللاتي تتوفر لديهن السمة</a:t>
                      </a:r>
                      <a:endParaRPr lang="en-US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السمة</a:t>
                      </a:r>
                      <a:endParaRPr lang="en-US" b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215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يمتلك مهارات القيادة.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656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يعمل بشكل جيد تحت الضغوط.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3367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صانع قرار جيد.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404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يتفاوض بفعالية.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442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يمتاز بالخبرة الفنية.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059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يراعي الجوانب الإنسانية في العمل.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232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8738" marR="0" lvl="0" indent="0" algn="r" defTabSz="914400" rtl="1" eaLnBrk="1" fontAlgn="auto" latinLnBrk="0" hangingPunct="1">
                        <a:lnSpc>
                          <a:spcPct val="133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F96BA4"/>
                        </a:buClr>
                        <a:buSzPct val="110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ar-SA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يسهم في بناء مهارات الفريق.</a:t>
                      </a:r>
                      <a:endParaRPr kumimoji="0" lang="ar-SA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ajawal Medium" panose="00000600000000000000" pitchFamily="2" charset="-78"/>
                        <a:ea typeface="Century Gothic" panose="020B0502020202020204" pitchFamily="34" charset="0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38441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A55EA-83F3-4CCB-7AF2-6090948E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45</a:t>
            </a:fld>
            <a:endParaRPr lang="ar-S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A286D42-9B66-5574-432D-E812280C3148}"/>
              </a:ext>
            </a:extLst>
          </p:cNvPr>
          <p:cNvSpPr/>
          <p:nvPr/>
        </p:nvSpPr>
        <p:spPr>
          <a:xfrm>
            <a:off x="288587" y="954139"/>
            <a:ext cx="1861226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بالحياة</a:t>
            </a:r>
          </a:p>
        </p:txBody>
      </p:sp>
    </p:spTree>
    <p:extLst>
      <p:ext uri="{BB962C8B-B14F-4D97-AF65-F5344CB8AC3E}">
        <p14:creationId xmlns:p14="http://schemas.microsoft.com/office/powerpoint/2010/main" val="30399626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واجبات مدير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46</a:t>
            </a:fld>
            <a:endParaRPr lang="ar-SA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21D2357-36A3-8C68-A6E8-AB40E38484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8286110"/>
              </p:ext>
            </p:extLst>
          </p:nvPr>
        </p:nvGraphicFramePr>
        <p:xfrm>
          <a:off x="607878" y="1870497"/>
          <a:ext cx="7794571" cy="4267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8407466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158780"/>
              </p:ext>
            </p:extLst>
          </p:nvPr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2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تقترح الطالبة خطط أخرى قد يحتاجها مدير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>
                <a:solidFill>
                  <a:schemeClr val="tx1"/>
                </a:solidFill>
              </a:rPr>
              <a:t>(خطة المشروع قد تتفرع منها خطط أخرى</a:t>
            </a:r>
            <a:r>
              <a:rPr lang="en-US" sz="2400" b="1" dirty="0"/>
              <a:t> </a:t>
            </a:r>
            <a:r>
              <a:rPr lang="ar-SA" sz="2400" b="1" dirty="0">
                <a:solidFill>
                  <a:schemeClr val="tx1"/>
                </a:solidFill>
              </a:rPr>
              <a:t>خاصة إن كان حجم المشروع ضخم،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>
                <a:solidFill>
                  <a:schemeClr val="tx1"/>
                </a:solidFill>
              </a:rPr>
              <a:t>حيث تساهم في دفع عجلة العمل وتضيف إلى جودة المنتج.)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>
                <a:solidFill>
                  <a:srgbClr val="0070C0"/>
                </a:solidFill>
              </a:rPr>
              <a:t>طالبتي العزيزة،،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400" b="1" dirty="0"/>
              <a:t>اقترحي </a:t>
            </a:r>
            <a:r>
              <a:rPr lang="ar-SA" sz="2400" b="1" dirty="0">
                <a:solidFill>
                  <a:srgbClr val="FF0000"/>
                </a:solidFill>
              </a:rPr>
              <a:t>خطة إضافية </a:t>
            </a:r>
            <a:r>
              <a:rPr lang="ar-SA" sz="2400" b="1" dirty="0"/>
              <a:t>ضمن خطة المشروع</a:t>
            </a:r>
            <a:br>
              <a:rPr lang="ar-SA" sz="2400" b="1" dirty="0"/>
            </a:br>
            <a:r>
              <a:rPr lang="ar-SA" sz="2400" b="1" dirty="0"/>
              <a:t>قد يحتاجها مدير المشروع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30D2-80FD-2B0E-8EDD-29E0CABE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47</a:t>
            </a:fld>
            <a:endParaRPr lang="ar-SA"/>
          </a:p>
        </p:txBody>
      </p:sp>
      <p:pic>
        <p:nvPicPr>
          <p:cNvPr id="1026" name="Picture 2" descr="Tv Ads Stock Illustrations – 1,630 Tv Ads Stock Illustrations, Vectors &amp;  Clipart - Dreamstime">
            <a:extLst>
              <a:ext uri="{FF2B5EF4-FFF2-40B4-BE49-F238E27FC236}">
                <a16:creationId xmlns:a16="http://schemas.microsoft.com/office/drawing/2014/main" id="{3874CE4C-1B8E-B493-7E56-F053A5D9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t="8227" r="10710" b="9414"/>
          <a:stretch/>
        </p:blipFill>
        <p:spPr bwMode="auto">
          <a:xfrm>
            <a:off x="217320" y="3495965"/>
            <a:ext cx="1538391" cy="165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 7 | Phone Line Art Images - Free Download on Freepik">
            <a:extLst>
              <a:ext uri="{FF2B5EF4-FFF2-40B4-BE49-F238E27FC236}">
                <a16:creationId xmlns:a16="http://schemas.microsoft.com/office/drawing/2014/main" id="{9141F30A-77D6-1C85-D37C-65AFC5F0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11" y="5219044"/>
            <a:ext cx="2143799" cy="12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munication Clipart Team Communication - Active Listening Clipart, HD Png  Download - kindpng">
            <a:extLst>
              <a:ext uri="{FF2B5EF4-FFF2-40B4-BE49-F238E27FC236}">
                <a16:creationId xmlns:a16="http://schemas.microsoft.com/office/drawing/2014/main" id="{61FB95A0-92D6-542E-6BC8-D75AC1DEA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52" y="5219043"/>
            <a:ext cx="3245379" cy="12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ney Clipart-pile and bags full of money clipart">
            <a:extLst>
              <a:ext uri="{FF2B5EF4-FFF2-40B4-BE49-F238E27FC236}">
                <a16:creationId xmlns:a16="http://schemas.microsoft.com/office/drawing/2014/main" id="{6899349F-6E55-4449-399B-5C781AC79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89" y="3696723"/>
            <a:ext cx="1805000" cy="128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2836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خطط أخرى يحتاجها مدير المشروع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تتفرع من خطة المشروع خطط أخرى مختلفة منها: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48</a:t>
            </a:fld>
            <a:endParaRPr lang="ar-SA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7F14F7E-2B53-BC2F-C473-043C2E7D8D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786763"/>
              </p:ext>
            </p:extLst>
          </p:nvPr>
        </p:nvGraphicFramePr>
        <p:xfrm>
          <a:off x="973956" y="2602420"/>
          <a:ext cx="7196088" cy="3686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4340885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771028"/>
              </p:ext>
            </p:extLst>
          </p:nvPr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3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مثال تطبيقي لخطة من الخطط الأخرى التي يحتاجها مدير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r>
              <a:rPr lang="ar-SA" sz="3200" b="1" dirty="0">
                <a:solidFill>
                  <a:srgbClr val="0070C0"/>
                </a:solidFill>
              </a:rPr>
              <a:t>طالبتي العزيزة،،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اقرئي المادة العلمية في الكتاب المدرسي صفحة 15</a:t>
            </a:r>
          </a:p>
          <a:p>
            <a:pPr indent="-36000" algn="ctr" defTabSz="914400" rtl="1">
              <a:lnSpc>
                <a:spcPct val="150000"/>
              </a:lnSpc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واذكري مثال تطبيقي لمشروع</a:t>
            </a:r>
            <a:r>
              <a:rPr lang="ar-SA" sz="3200" b="1" dirty="0">
                <a:solidFill>
                  <a:schemeClr val="tx1"/>
                </a:solidFill>
              </a:rPr>
              <a:t> (</a:t>
            </a:r>
            <a:r>
              <a:rPr lang="ar-SA" sz="3200" b="1" dirty="0">
                <a:solidFill>
                  <a:srgbClr val="FF0000"/>
                </a:solidFill>
              </a:rPr>
              <a:t>مقهى</a:t>
            </a: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)، </a:t>
            </a:r>
            <a:b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</a:b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في كل خطة من الخطط التالية: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6A30D2-80FD-2B0E-8EDD-29E0CABE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49</a:t>
            </a:fld>
            <a:endParaRPr lang="ar-S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A739CA-2F7B-00B8-F16B-6866939F1AE6}"/>
              </a:ext>
            </a:extLst>
          </p:cNvPr>
          <p:cNvSpPr/>
          <p:nvPr/>
        </p:nvSpPr>
        <p:spPr>
          <a:xfrm>
            <a:off x="6721709" y="4777064"/>
            <a:ext cx="1630549" cy="12054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خطة القبول</a:t>
            </a:r>
          </a:p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المجموعة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984CA4-A87B-9C60-967D-68D720751B36}"/>
              </a:ext>
            </a:extLst>
          </p:cNvPr>
          <p:cNvSpPr/>
          <p:nvPr/>
        </p:nvSpPr>
        <p:spPr>
          <a:xfrm>
            <a:off x="4737664" y="4777065"/>
            <a:ext cx="1630549" cy="12054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خطة التواصل</a:t>
            </a:r>
          </a:p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المجموعة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8BB8BC-BBEE-A4B7-75C4-C922E5D01206}"/>
              </a:ext>
            </a:extLst>
          </p:cNvPr>
          <p:cNvSpPr/>
          <p:nvPr/>
        </p:nvSpPr>
        <p:spPr>
          <a:xfrm>
            <a:off x="2741745" y="4777065"/>
            <a:ext cx="1630549" cy="12054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خطة المشتريات</a:t>
            </a:r>
          </a:p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المجموعة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1CF9C5-4D8D-952B-6D59-D5A73F8D4A77}"/>
              </a:ext>
            </a:extLst>
          </p:cNvPr>
          <p:cNvSpPr/>
          <p:nvPr/>
        </p:nvSpPr>
        <p:spPr>
          <a:xfrm>
            <a:off x="771704" y="4777065"/>
            <a:ext cx="1630549" cy="12054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خطة المخاطر</a:t>
            </a:r>
          </a:p>
          <a:p>
            <a:pPr algn="ctr" rtl="1">
              <a:lnSpc>
                <a:spcPct val="150000"/>
              </a:lnSpc>
            </a:pPr>
            <a:r>
              <a:rPr lang="ar-SA" sz="2200" b="1" dirty="0">
                <a:solidFill>
                  <a:schemeClr val="tx1"/>
                </a:solidFill>
              </a:rPr>
              <a:t>المجموعة 4</a:t>
            </a:r>
          </a:p>
        </p:txBody>
      </p:sp>
    </p:spTree>
    <p:extLst>
      <p:ext uri="{BB962C8B-B14F-4D97-AF65-F5344CB8AC3E}">
        <p14:creationId xmlns:p14="http://schemas.microsoft.com/office/powerpoint/2010/main" val="208509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1080120"/>
          </a:xfrm>
        </p:spPr>
        <p:txBody>
          <a:bodyPr>
            <a:normAutofit/>
          </a:bodyPr>
          <a:lstStyle/>
          <a:p>
            <a:pPr algn="ctr"/>
            <a:r>
              <a:rPr lang="ar-SA" sz="4800" b="1" dirty="0">
                <a:solidFill>
                  <a:schemeClr val="accent1">
                    <a:lumMod val="75000"/>
                  </a:schemeClr>
                </a:solidFill>
                <a:effectLst/>
              </a:rPr>
              <a:t>تخطيط المشروعات</a:t>
            </a:r>
            <a:endParaRPr lang="ar-SA" sz="36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60648"/>
            <a:ext cx="6400800" cy="834231"/>
          </a:xfrm>
        </p:spPr>
        <p:txBody>
          <a:bodyPr>
            <a:normAutofit/>
          </a:bodyPr>
          <a:lstStyle/>
          <a:p>
            <a:pPr algn="ctr"/>
            <a:r>
              <a:rPr lang="ar-SA" sz="4000" b="1" dirty="0"/>
              <a:t>الوحـــــدة الأولـــــى</a:t>
            </a:r>
          </a:p>
        </p:txBody>
      </p:sp>
      <p:graphicFrame>
        <p:nvGraphicFramePr>
          <p:cNvPr id="9" name="عنصر نائب للمحتوى 6">
            <a:extLst>
              <a:ext uri="{FF2B5EF4-FFF2-40B4-BE49-F238E27FC236}">
                <a16:creationId xmlns:a16="http://schemas.microsoft.com/office/drawing/2014/main" id="{F0496D90-A67C-48EF-93E5-8C7E84DB0E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302386"/>
              </p:ext>
            </p:extLst>
          </p:nvPr>
        </p:nvGraphicFramePr>
        <p:xfrm>
          <a:off x="406400" y="2814320"/>
          <a:ext cx="8630096" cy="2851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ABC48AF9-9837-44FA-8756-EACB57F7B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64288" y="2644231"/>
            <a:ext cx="789993" cy="7899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3A04A-F7A1-4D60-83E1-7F968A06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392656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خطط أخرى يحتاجها مدير المشروع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50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D45802-6FB8-7731-097A-A18B66408B0E}"/>
              </a:ext>
            </a:extLst>
          </p:cNvPr>
          <p:cNvSpPr/>
          <p:nvPr/>
        </p:nvSpPr>
        <p:spPr>
          <a:xfrm>
            <a:off x="6243703" y="2042807"/>
            <a:ext cx="2136115" cy="1658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الموارد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D32830-480F-6D22-0D91-7877D45EA71A}"/>
              </a:ext>
            </a:extLst>
          </p:cNvPr>
          <p:cNvSpPr/>
          <p:nvPr/>
        </p:nvSpPr>
        <p:spPr>
          <a:xfrm>
            <a:off x="606359" y="2042807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تتطلب بعض المشروعات خطة تفصيلية للموارد التي يحتاجها المشروع ليكتمل بنجاح مثل الأدوات والمعدات والأجهزة والبرامج وغيرها.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مكائن صنع القهوة – كمبيوتر – موقع خاص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53BED-1AC2-5E82-52CA-6FFC70E0D28B}"/>
              </a:ext>
            </a:extLst>
          </p:cNvPr>
          <p:cNvSpPr/>
          <p:nvPr/>
        </p:nvSpPr>
        <p:spPr>
          <a:xfrm>
            <a:off x="6243703" y="4012659"/>
            <a:ext cx="2136115" cy="16582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الخطة المالية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C604D5-4CD3-7F62-BF7A-EFB694D0C97B}"/>
              </a:ext>
            </a:extLst>
          </p:cNvPr>
          <p:cNvSpPr/>
          <p:nvPr/>
        </p:nvSpPr>
        <p:spPr>
          <a:xfrm>
            <a:off x="606359" y="4012659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المشروع الناجح هو الذي تنتهي جميع عملياته ويتم الحصول على المنتج النهائي دون تجاوز الميزانية المحددة له.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التكلفة التقديرية للمشروع – الميزانية - النفقات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248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خطط أخرى يحتاجها مدير المشروع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51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D45802-6FB8-7731-097A-A18B66408B0E}"/>
              </a:ext>
            </a:extLst>
          </p:cNvPr>
          <p:cNvSpPr/>
          <p:nvPr/>
        </p:nvSpPr>
        <p:spPr>
          <a:xfrm>
            <a:off x="6243703" y="2042807"/>
            <a:ext cx="2136115" cy="16582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القبول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D32830-480F-6D22-0D91-7877D45EA71A}"/>
              </a:ext>
            </a:extLst>
          </p:cNvPr>
          <p:cNvSpPr/>
          <p:nvPr/>
        </p:nvSpPr>
        <p:spPr>
          <a:xfrm>
            <a:off x="606359" y="2042807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تحدد المعايير التي يجب أن تستوفيها المشروع أو المنتج النهائي ليكون مقبولاً من أصحاب المصلحة. (</a:t>
            </a:r>
            <a:r>
              <a:rPr lang="ar-SA" sz="2400" b="1" dirty="0">
                <a:solidFill>
                  <a:srgbClr val="FF0000"/>
                </a:solidFill>
              </a:rPr>
              <a:t>الخشب المستخدم في الأثاث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53BED-1AC2-5E82-52CA-6FFC70E0D28B}"/>
              </a:ext>
            </a:extLst>
          </p:cNvPr>
          <p:cNvSpPr/>
          <p:nvPr/>
        </p:nvSpPr>
        <p:spPr>
          <a:xfrm>
            <a:off x="6243703" y="4012659"/>
            <a:ext cx="2136115" cy="16582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التواصل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C604D5-4CD3-7F62-BF7A-EFB694D0C97B}"/>
              </a:ext>
            </a:extLst>
          </p:cNvPr>
          <p:cNvSpPr/>
          <p:nvPr/>
        </p:nvSpPr>
        <p:spPr>
          <a:xfrm>
            <a:off x="606359" y="4012659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تهدف خطة التواصل إلى إبقاء جميع أصحاب المصلحة على اطلاع دائم بمجريات المشروع.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زيارة المقهى بشكل دوري بعد تنفيذ عمل ما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961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خطط أخرى يحتاجها مدير المشروع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52</a:t>
            </a:fld>
            <a:endParaRPr lang="ar-S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BC15D3-765C-6BD2-A4CF-02CD4D49E709}"/>
              </a:ext>
            </a:extLst>
          </p:cNvPr>
          <p:cNvSpPr/>
          <p:nvPr/>
        </p:nvSpPr>
        <p:spPr>
          <a:xfrm>
            <a:off x="6253428" y="3998586"/>
            <a:ext cx="2136115" cy="16582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المخاطر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CEBD61-C96C-7CCF-0DDD-0E2BEAF6F50C}"/>
              </a:ext>
            </a:extLst>
          </p:cNvPr>
          <p:cNvSpPr/>
          <p:nvPr/>
        </p:nvSpPr>
        <p:spPr>
          <a:xfrm>
            <a:off x="616084" y="3998586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السيطرة على أي مشكلات محتمله ناتجة عن المخاطر التي قد تؤثر سلباً على استكمال المشروع.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حل مشكلة قلة الزبائن بتقديم عروض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061A1F-802A-A040-281F-A80577CD4548}"/>
              </a:ext>
            </a:extLst>
          </p:cNvPr>
          <p:cNvSpPr/>
          <p:nvPr/>
        </p:nvSpPr>
        <p:spPr>
          <a:xfrm>
            <a:off x="6243703" y="2056880"/>
            <a:ext cx="2136115" cy="16582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خطة المشتريات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BA9D32-042B-7850-7FE7-D5D63C00925D}"/>
              </a:ext>
            </a:extLst>
          </p:cNvPr>
          <p:cNvSpPr/>
          <p:nvPr/>
        </p:nvSpPr>
        <p:spPr>
          <a:xfrm>
            <a:off x="606359" y="2056880"/>
            <a:ext cx="5443519" cy="16582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تساعد على شراء المنتجات والخدمات من الموردين الخارجيين.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(</a:t>
            </a:r>
            <a:r>
              <a:rPr lang="ar-SA" sz="2400" b="1" dirty="0">
                <a:solidFill>
                  <a:srgbClr val="FF0000"/>
                </a:solidFill>
              </a:rPr>
              <a:t>الاتفاق مع مورد القهوة للشراء كل شهر</a:t>
            </a:r>
            <a:r>
              <a:rPr lang="ar-SA" sz="2400" b="1" dirty="0">
                <a:solidFill>
                  <a:schemeClr val="tx1"/>
                </a:solidFill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344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3" grpId="0" animBg="1"/>
      <p:bldP spid="2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إدارة التكاليف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ar-SA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393248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تعيين الموارد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endParaRPr lang="ar-SA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065831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587695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6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 - أرسل سؤالاً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تسأل الطالبة أي سؤال عن الدرس لمعلمتها أو زميلتها.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01339576-D68C-42EB-BA08-2C1CD8EF322F}"/>
              </a:ext>
            </a:extLst>
          </p:cNvPr>
          <p:cNvSpPr/>
          <p:nvPr/>
        </p:nvSpPr>
        <p:spPr>
          <a:xfrm>
            <a:off x="538777" y="1741400"/>
            <a:ext cx="504056" cy="57097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إرسال سؤال">
            <a:extLst>
              <a:ext uri="{FF2B5EF4-FFF2-40B4-BE49-F238E27FC236}">
                <a16:creationId xmlns:a16="http://schemas.microsoft.com/office/drawing/2014/main" id="{11D824DA-918B-A0BD-BEB9-870AA25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89" y="2484089"/>
            <a:ext cx="3877022" cy="2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4F996-E419-9457-DB73-12A732489314}"/>
              </a:ext>
            </a:extLst>
          </p:cNvPr>
          <p:cNvSpPr txBox="1"/>
          <p:nvPr/>
        </p:nvSpPr>
        <p:spPr>
          <a:xfrm>
            <a:off x="914401" y="1699392"/>
            <a:ext cx="1088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نقطة إضافية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30E93-1724-A151-57D0-2D4AE4CA3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504915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الواجب المنزلي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 </a:t>
            </a:r>
            <a:endParaRPr lang="ar-SA" sz="4000" b="1" dirty="0">
              <a:effectLst>
                <a:outerShdw blurRad="177800" sx="0" sy="0">
                  <a:srgbClr val="525252"/>
                </a:outerShdw>
              </a:effectLst>
              <a:latin typeface="Times New Roman" panose="02020603050405020304" pitchFamily="18" charset="0"/>
              <a:ea typeface="+mj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56</a:t>
            </a:fld>
            <a:endParaRPr lang="ar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E5272-D5E3-8CAD-9ECF-BA5EEF28C99D}"/>
              </a:ext>
            </a:extLst>
          </p:cNvPr>
          <p:cNvSpPr txBox="1"/>
          <p:nvPr/>
        </p:nvSpPr>
        <p:spPr>
          <a:xfrm>
            <a:off x="3575638" y="2825886"/>
            <a:ext cx="4572000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الكتاب المدرسي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ar-SA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صفحة 20 - تدريب 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20A65C-2C08-4A58-EC92-2655A950A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1" y="2626618"/>
            <a:ext cx="22955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43216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9ABECA-17A4-4AC0-B4C6-F7EDAF2E15DC}"/>
              </a:ext>
            </a:extLst>
          </p:cNvPr>
          <p:cNvSpPr txBox="1">
            <a:spLocks/>
          </p:cNvSpPr>
          <p:nvPr/>
        </p:nvSpPr>
        <p:spPr>
          <a:xfrm>
            <a:off x="483660" y="5268150"/>
            <a:ext cx="4782773" cy="507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Times New Roman" panose="02020603050405020304" pitchFamily="18" charset="0"/>
              </a:rPr>
              <a:t>ازدهار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Times New Roman" panose="02020603050405020304" pitchFamily="18" charset="0"/>
              </a:rPr>
              <a:t>نصيرالدين بيفاري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16E1F8-AD41-434F-B86F-9D5932A1C03D}"/>
              </a:ext>
            </a:extLst>
          </p:cNvPr>
          <p:cNvSpPr txBox="1">
            <a:spLocks/>
          </p:cNvSpPr>
          <p:nvPr/>
        </p:nvSpPr>
        <p:spPr>
          <a:xfrm>
            <a:off x="1378022" y="460251"/>
            <a:ext cx="6290409" cy="12441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التقنية الرقمية 3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6E0C204-3006-4D76-BFA3-D467CE2C9561}"/>
              </a:ext>
            </a:extLst>
          </p:cNvPr>
          <p:cNvSpPr txBox="1">
            <a:spLocks/>
          </p:cNvSpPr>
          <p:nvPr/>
        </p:nvSpPr>
        <p:spPr>
          <a:xfrm>
            <a:off x="368039" y="2467171"/>
            <a:ext cx="4778240" cy="236380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SA" sz="36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اللهم اجعله علما نافعا،،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دعواتكم لوالديّ بالرحمة والمغفرة،،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ar-SA" sz="36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ودعواتكم لي ولأهل بيتي بالتوفيق والسداد،،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وجزاكم الله خيرا،،</a:t>
            </a:r>
          </a:p>
        </p:txBody>
      </p:sp>
      <p:pic>
        <p:nvPicPr>
          <p:cNvPr id="9" name="Picture 8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D399853A-73A8-AB66-2C18-3BEE5622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157" t="8985" r="7233" b="11156"/>
          <a:stretch/>
        </p:blipFill>
        <p:spPr>
          <a:xfrm>
            <a:off x="5266455" y="2319350"/>
            <a:ext cx="3667327" cy="3305208"/>
          </a:xfrm>
          <a:prstGeom prst="rect">
            <a:avLst/>
          </a:prstGeom>
        </p:spPr>
      </p:pic>
      <p:sp>
        <p:nvSpPr>
          <p:cNvPr id="12" name="Text Box 32">
            <a:extLst>
              <a:ext uri="{FF2B5EF4-FFF2-40B4-BE49-F238E27FC236}">
                <a16:creationId xmlns:a16="http://schemas.microsoft.com/office/drawing/2014/main" id="{87EE7E35-139F-B6A8-B844-8FF5638F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244026"/>
            <a:ext cx="2002975" cy="107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المملكة العربية السعودية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وزارة التعليم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إدارة التعليم بمكة المكرمة - بنات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مكتب التعليم </a:t>
            </a:r>
            <a:r>
              <a:rPr lang="ar-SA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بالمعابدة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الثانوية الحادية والثلاثون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3469DC-65CD-FFE1-3C86-36460611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60" y="263304"/>
            <a:ext cx="1806392" cy="1003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0A768-A0E0-720A-ABE8-159FEE72A22E}"/>
              </a:ext>
            </a:extLst>
          </p:cNvPr>
          <p:cNvCxnSpPr/>
          <p:nvPr/>
        </p:nvCxnSpPr>
        <p:spPr>
          <a:xfrm>
            <a:off x="0" y="1452880"/>
            <a:ext cx="9144000" cy="0"/>
          </a:xfrm>
          <a:prstGeom prst="line">
            <a:avLst/>
          </a:prstGeom>
          <a:ln>
            <a:solidFill>
              <a:srgbClr val="C45D1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BBD23AA-741D-AD58-AB37-AD6D6E55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16468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9ABECA-17A4-4AC0-B4C6-F7EDAF2E15DC}"/>
              </a:ext>
            </a:extLst>
          </p:cNvPr>
          <p:cNvSpPr txBox="1">
            <a:spLocks/>
          </p:cNvSpPr>
          <p:nvPr/>
        </p:nvSpPr>
        <p:spPr>
          <a:xfrm>
            <a:off x="483660" y="5268150"/>
            <a:ext cx="4782773" cy="507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Times New Roman" panose="02020603050405020304" pitchFamily="18" charset="0"/>
              </a:rPr>
              <a:t>إعداد معلمة المادة/ ازدهار نصيرالدين بيفاري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16E1F8-AD41-434F-B86F-9D5932A1C03D}"/>
              </a:ext>
            </a:extLst>
          </p:cNvPr>
          <p:cNvSpPr txBox="1">
            <a:spLocks/>
          </p:cNvSpPr>
          <p:nvPr/>
        </p:nvSpPr>
        <p:spPr>
          <a:xfrm>
            <a:off x="1378022" y="460251"/>
            <a:ext cx="6290409" cy="12441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التقنية الرقمية 3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6E0C204-3006-4D76-BFA3-D467CE2C9561}"/>
              </a:ext>
            </a:extLst>
          </p:cNvPr>
          <p:cNvSpPr txBox="1">
            <a:spLocks/>
          </p:cNvSpPr>
          <p:nvPr/>
        </p:nvSpPr>
        <p:spPr>
          <a:xfrm>
            <a:off x="368039" y="2467171"/>
            <a:ext cx="4778240" cy="20382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التعليم الثانوي - نظام المسارات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الصف الثالث الثانوي</a:t>
            </a:r>
          </a:p>
        </p:txBody>
      </p:sp>
      <p:pic>
        <p:nvPicPr>
          <p:cNvPr id="9" name="Picture 8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D399853A-73A8-AB66-2C18-3BEE5622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157" t="8985" r="7233" b="11156"/>
          <a:stretch/>
        </p:blipFill>
        <p:spPr>
          <a:xfrm>
            <a:off x="5266455" y="2319350"/>
            <a:ext cx="3667327" cy="3305208"/>
          </a:xfrm>
          <a:prstGeom prst="rect">
            <a:avLst/>
          </a:prstGeom>
        </p:spPr>
      </p:pic>
      <p:sp>
        <p:nvSpPr>
          <p:cNvPr id="12" name="Text Box 32">
            <a:extLst>
              <a:ext uri="{FF2B5EF4-FFF2-40B4-BE49-F238E27FC236}">
                <a16:creationId xmlns:a16="http://schemas.microsoft.com/office/drawing/2014/main" id="{87EE7E35-139F-B6A8-B844-8FF5638F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244026"/>
            <a:ext cx="2002975" cy="107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المملكة العربية السعودية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وزارة التعليم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إدارة التعليم بمكة المكرمة - بنات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مكتب التعليم </a:t>
            </a:r>
            <a:r>
              <a:rPr lang="ar-SA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بالمعابدة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الثانوية الحادية والثلاثون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3469DC-65CD-FFE1-3C86-36460611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60" y="263304"/>
            <a:ext cx="1806392" cy="1003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0A768-A0E0-720A-ABE8-159FEE72A22E}"/>
              </a:ext>
            </a:extLst>
          </p:cNvPr>
          <p:cNvCxnSpPr/>
          <p:nvPr/>
        </p:nvCxnSpPr>
        <p:spPr>
          <a:xfrm>
            <a:off x="0" y="1452880"/>
            <a:ext cx="9144000" cy="0"/>
          </a:xfrm>
          <a:prstGeom prst="line">
            <a:avLst/>
          </a:prstGeom>
          <a:ln>
            <a:solidFill>
              <a:srgbClr val="C45D1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BBD23AA-741D-AD58-AB37-AD6D6E55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52656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43EFA-4579-D537-4C15-3EA55435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59</a:t>
            </a:fld>
            <a:endParaRPr lang="ar-S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A01CEB-4FD3-01DA-9A5B-7BB29BFD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842963"/>
            <a:ext cx="516255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952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640960" cy="1800200"/>
          </a:xfrm>
        </p:spPr>
        <p:txBody>
          <a:bodyPr anchor="ctr">
            <a:normAutofit/>
          </a:bodyPr>
          <a:lstStyle/>
          <a:p>
            <a:pPr algn="ctr"/>
            <a:r>
              <a:rPr lang="ar-SA" sz="3600" b="1" dirty="0">
                <a:solidFill>
                  <a:schemeClr val="bg1">
                    <a:lumMod val="50000"/>
                  </a:schemeClr>
                </a:solidFill>
              </a:rPr>
              <a:t>الوحدة الأولى: 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effectLst/>
              </a:rPr>
              <a:t>تخطيط المشروعات</a:t>
            </a:r>
          </a:p>
          <a:p>
            <a:pPr algn="ctr"/>
            <a:r>
              <a:rPr lang="ar-SA" sz="3600" b="1" dirty="0">
                <a:solidFill>
                  <a:schemeClr val="bg1">
                    <a:lumMod val="50000"/>
                  </a:schemeClr>
                </a:solidFill>
              </a:rPr>
              <a:t>الدرس الأول: 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effectLst/>
              </a:rPr>
              <a:t>أساسيات تخطيط المشروع</a:t>
            </a:r>
            <a:endParaRPr lang="ar-SA" sz="3600" b="1" dirty="0"/>
          </a:p>
        </p:txBody>
      </p:sp>
      <p:graphicFrame>
        <p:nvGraphicFramePr>
          <p:cNvPr id="9" name="عنصر نائب للمحتوى 6">
            <a:extLst>
              <a:ext uri="{FF2B5EF4-FFF2-40B4-BE49-F238E27FC236}">
                <a16:creationId xmlns:a16="http://schemas.microsoft.com/office/drawing/2014/main" id="{F0496D90-A67C-48EF-93E5-8C7E84DB0E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208343"/>
              </p:ext>
            </p:extLst>
          </p:nvPr>
        </p:nvGraphicFramePr>
        <p:xfrm>
          <a:off x="2699572" y="2204864"/>
          <a:ext cx="59766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0CC16B-5827-B9CD-2423-7754E951E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4" y="3006673"/>
            <a:ext cx="2376264" cy="2376264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9F59AF81-7BE8-CF4E-6E10-01A1948D4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17236" y="2233933"/>
            <a:ext cx="566744" cy="566744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D2E32369-550D-B88C-90A3-A2E4F23E3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55543" y="2780928"/>
            <a:ext cx="566744" cy="566744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4128CB40-984A-15B2-FDE0-FB5D72362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9192" y="3438320"/>
            <a:ext cx="566744" cy="5667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837F6-BCD9-8B04-206D-38CC779E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</a:t>
            </a:fld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1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تستنج الطالبة عنوان الوحدة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النبيهة،،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لديك صورة تحتوي على كلمة ومجموعة من الحروف المبعثرة، ابحثي عنها ثم استخدميها لتكوين عنوان الوحدة.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775369" y="3983102"/>
          <a:ext cx="4076556" cy="2373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6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2218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/>
                        <a:t>ــــــ  ــــــ ط ــــــ  ــــــ</a:t>
                      </a:r>
                      <a:endParaRPr lang="en-US" sz="4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106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4000" b="1" dirty="0"/>
                        <a:t>الـ ــــــــــــــــــــــــــــــ</a:t>
                      </a:r>
                      <a:endParaRPr lang="en-US" sz="4000" b="1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6492867"/>
                  </a:ext>
                </a:extLst>
              </a:tr>
            </a:tbl>
          </a:graphicData>
        </a:graphic>
      </p:graphicFrame>
      <p:pic>
        <p:nvPicPr>
          <p:cNvPr id="3074" name="Picture 2" descr="صورة ذات صلة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5585" flipH="1">
            <a:off x="823973" y="4307365"/>
            <a:ext cx="1400053" cy="171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400217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4942958" y="559597"/>
            <a:ext cx="1553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مشروعات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rot="1501661">
            <a:off x="7569302" y="5887725"/>
            <a:ext cx="399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B6D3A-0FB0-0692-E4E2-83CC674273F2}"/>
              </a:ext>
            </a:extLst>
          </p:cNvPr>
          <p:cNvSpPr txBox="1"/>
          <p:nvPr/>
        </p:nvSpPr>
        <p:spPr>
          <a:xfrm>
            <a:off x="631476" y="4437112"/>
            <a:ext cx="1636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ت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42F63-535E-B55E-4DCA-64C4B1B2904A}"/>
              </a:ext>
            </a:extLst>
          </p:cNvPr>
          <p:cNvSpPr txBox="1"/>
          <p:nvPr/>
        </p:nvSpPr>
        <p:spPr>
          <a:xfrm>
            <a:off x="3419872" y="5241394"/>
            <a:ext cx="1636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خ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6FBC2C-DF88-2EB9-59F6-0EF6354FBFA8}"/>
              </a:ext>
            </a:extLst>
          </p:cNvPr>
          <p:cNvSpPr txBox="1"/>
          <p:nvPr/>
        </p:nvSpPr>
        <p:spPr>
          <a:xfrm>
            <a:off x="3059832" y="1857018"/>
            <a:ext cx="1636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ي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DE557-F688-8BBB-A9A2-098E76AE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1775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1080120"/>
          </a:xfrm>
        </p:spPr>
        <p:txBody>
          <a:bodyPr>
            <a:normAutofit/>
          </a:bodyPr>
          <a:lstStyle/>
          <a:p>
            <a:pPr algn="ctr"/>
            <a:r>
              <a:rPr lang="ar-SA" sz="4800" b="1" dirty="0">
                <a:solidFill>
                  <a:schemeClr val="accent1">
                    <a:lumMod val="75000"/>
                  </a:schemeClr>
                </a:solidFill>
                <a:effectLst/>
              </a:rPr>
              <a:t>تخطيط المشروعات</a:t>
            </a:r>
            <a:endParaRPr lang="ar-SA" sz="36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60648"/>
            <a:ext cx="6400800" cy="834231"/>
          </a:xfrm>
        </p:spPr>
        <p:txBody>
          <a:bodyPr>
            <a:normAutofit/>
          </a:bodyPr>
          <a:lstStyle/>
          <a:p>
            <a:pPr algn="ctr"/>
            <a:r>
              <a:rPr lang="ar-SA" sz="4000" b="1" dirty="0"/>
              <a:t>الوحـــــدة الأولـــــى</a:t>
            </a:r>
          </a:p>
        </p:txBody>
      </p:sp>
      <p:graphicFrame>
        <p:nvGraphicFramePr>
          <p:cNvPr id="9" name="عنصر نائب للمحتوى 6">
            <a:extLst>
              <a:ext uri="{FF2B5EF4-FFF2-40B4-BE49-F238E27FC236}">
                <a16:creationId xmlns:a16="http://schemas.microsoft.com/office/drawing/2014/main" id="{F0496D90-A67C-48EF-93E5-8C7E84DB0E39}"/>
              </a:ext>
            </a:extLst>
          </p:cNvPr>
          <p:cNvGraphicFramePr>
            <a:graphicFrameLocks/>
          </p:cNvGraphicFramePr>
          <p:nvPr/>
        </p:nvGraphicFramePr>
        <p:xfrm>
          <a:off x="406400" y="2814320"/>
          <a:ext cx="8630096" cy="2851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ABC48AF9-9837-44FA-8756-EACB57F7B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64288" y="2644231"/>
            <a:ext cx="789993" cy="7899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3A04A-F7A1-4D60-83E1-7F968A06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33524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640960" cy="1800200"/>
          </a:xfrm>
        </p:spPr>
        <p:txBody>
          <a:bodyPr anchor="ctr">
            <a:normAutofit/>
          </a:bodyPr>
          <a:lstStyle/>
          <a:p>
            <a:pPr algn="ctr"/>
            <a:r>
              <a:rPr lang="ar-SA" sz="3600" b="1" dirty="0">
                <a:solidFill>
                  <a:schemeClr val="bg1">
                    <a:lumMod val="50000"/>
                  </a:schemeClr>
                </a:solidFill>
              </a:rPr>
              <a:t>الوحدة الأولى: 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effectLst/>
              </a:rPr>
              <a:t>تخطيط المشروعات</a:t>
            </a:r>
          </a:p>
          <a:p>
            <a:pPr algn="ctr"/>
            <a:r>
              <a:rPr lang="ar-SA" sz="3600" b="1" dirty="0">
                <a:solidFill>
                  <a:schemeClr val="bg1">
                    <a:lumMod val="50000"/>
                  </a:schemeClr>
                </a:solidFill>
              </a:rPr>
              <a:t>الدرس الأول: 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effectLst/>
              </a:rPr>
              <a:t>أساسيات تخطيط المشروع</a:t>
            </a:r>
            <a:endParaRPr lang="ar-SA" sz="3600" b="1" dirty="0"/>
          </a:p>
        </p:txBody>
      </p:sp>
      <p:graphicFrame>
        <p:nvGraphicFramePr>
          <p:cNvPr id="9" name="عنصر نائب للمحتوى 6">
            <a:extLst>
              <a:ext uri="{FF2B5EF4-FFF2-40B4-BE49-F238E27FC236}">
                <a16:creationId xmlns:a16="http://schemas.microsoft.com/office/drawing/2014/main" id="{F0496D90-A67C-48EF-93E5-8C7E84DB0E39}"/>
              </a:ext>
            </a:extLst>
          </p:cNvPr>
          <p:cNvGraphicFramePr>
            <a:graphicFrameLocks/>
          </p:cNvGraphicFramePr>
          <p:nvPr/>
        </p:nvGraphicFramePr>
        <p:xfrm>
          <a:off x="2699572" y="2204864"/>
          <a:ext cx="59766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0CC16B-5827-B9CD-2423-7754E951E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4" y="3006673"/>
            <a:ext cx="2376264" cy="2376264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9F59AF81-7BE8-CF4E-6E10-01A1948D4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17236" y="2233933"/>
            <a:ext cx="566744" cy="566744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D2E32369-550D-B88C-90A3-A2E4F23E3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55543" y="2780928"/>
            <a:ext cx="566744" cy="566744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4128CB40-984A-15B2-FDE0-FB5D723623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9192" y="3438320"/>
            <a:ext cx="566744" cy="5667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837F6-BCD9-8B04-206D-38CC779E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63</a:t>
            </a:fld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Time Icon Calendar Clock Front Stock Vector (Royalty Free) 178280066 |  Shutterstock">
            <a:extLst>
              <a:ext uri="{FF2B5EF4-FFF2-40B4-BE49-F238E27FC236}">
                <a16:creationId xmlns:a16="http://schemas.microsoft.com/office/drawing/2014/main" id="{F9B8BBEA-AE50-5177-89D8-B77894D7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9048"/>
          <a:stretch/>
        </p:blipFill>
        <p:spPr bwMode="auto">
          <a:xfrm>
            <a:off x="5597873" y="4940532"/>
            <a:ext cx="217849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2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تستنتج الطالبة مفهوم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المبدعة،،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اقرئي الصور التي أمامك واستنتجي مفهوم: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المشروع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1958F-E054-B565-A5B2-05B205444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605" y="2698562"/>
            <a:ext cx="2178495" cy="2178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626E8-1634-8722-8B56-5955A2541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80" y="3166330"/>
            <a:ext cx="2923896" cy="2923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645D8F-995E-10FA-7E22-318C2AD29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458" y="3324942"/>
            <a:ext cx="1737360" cy="1737360"/>
          </a:xfrm>
          <a:prstGeom prst="rect">
            <a:avLst/>
          </a:prstGeom>
        </p:spPr>
      </p:pic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7EA19F3B-07BB-9702-6255-56BB9DFFA913}"/>
              </a:ext>
            </a:extLst>
          </p:cNvPr>
          <p:cNvSpPr/>
          <p:nvPr/>
        </p:nvSpPr>
        <p:spPr>
          <a:xfrm flipH="1">
            <a:off x="3310641" y="4113076"/>
            <a:ext cx="1001949" cy="660362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1974111-B924-2EB6-3765-25BAEE46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7782317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ما المشروع؟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b="1" dirty="0"/>
              <a:t>هو سلسلة من </a:t>
            </a:r>
            <a:r>
              <a:rPr lang="ar-SA" b="1" dirty="0">
                <a:solidFill>
                  <a:srgbClr val="FF0000"/>
                </a:solidFill>
              </a:rPr>
              <a:t>الأنشطة</a:t>
            </a:r>
            <a:r>
              <a:rPr lang="ar-SA" b="1" dirty="0"/>
              <a:t> أو </a:t>
            </a:r>
            <a:r>
              <a:rPr lang="ar-SA" b="1" dirty="0">
                <a:solidFill>
                  <a:srgbClr val="FF0000"/>
                </a:solidFill>
              </a:rPr>
              <a:t>المهام</a:t>
            </a:r>
            <a:r>
              <a:rPr lang="ar-SA" b="1" dirty="0"/>
              <a:t> الواجب إنجازها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خلال إطار </a:t>
            </a:r>
            <a:r>
              <a:rPr lang="ar-SA" b="1" dirty="0">
                <a:solidFill>
                  <a:srgbClr val="FF0000"/>
                </a:solidFill>
              </a:rPr>
              <a:t>زمني</a:t>
            </a:r>
            <a:r>
              <a:rPr lang="ar-SA" b="1" dirty="0"/>
              <a:t> محدد 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وضمن </a:t>
            </a:r>
            <a:r>
              <a:rPr lang="ar-SA" b="1" dirty="0">
                <a:solidFill>
                  <a:srgbClr val="FF0000"/>
                </a:solidFill>
              </a:rPr>
              <a:t>ميزانية</a:t>
            </a:r>
            <a:r>
              <a:rPr lang="ar-SA" b="1" dirty="0"/>
              <a:t> محددة 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للتوصل إلى </a:t>
            </a:r>
            <a:r>
              <a:rPr lang="ar-SA" b="1" dirty="0">
                <a:solidFill>
                  <a:srgbClr val="FF0000"/>
                </a:solidFill>
              </a:rPr>
              <a:t>منتج</a:t>
            </a:r>
            <a:r>
              <a:rPr lang="ar-SA" b="1" dirty="0"/>
              <a:t> أو </a:t>
            </a:r>
            <a:r>
              <a:rPr lang="ar-SA" b="1" dirty="0">
                <a:solidFill>
                  <a:srgbClr val="FF0000"/>
                </a:solidFill>
              </a:rPr>
              <a:t>خدمة</a:t>
            </a:r>
            <a:r>
              <a:rPr lang="ar-SA" b="1" dirty="0"/>
              <a:t>.</a:t>
            </a:r>
          </a:p>
        </p:txBody>
      </p:sp>
      <p:pic>
        <p:nvPicPr>
          <p:cNvPr id="14" name="Picture 13" descr="A cartoon of a person pointing at a schedule&#10;&#10;Description automatically generated">
            <a:extLst>
              <a:ext uri="{FF2B5EF4-FFF2-40B4-BE49-F238E27FC236}">
                <a16:creationId xmlns:a16="http://schemas.microsoft.com/office/drawing/2014/main" id="{8B246E3D-BC0E-1320-3A87-CB62F235C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72" y="2598651"/>
            <a:ext cx="2913434" cy="29134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56127B-C6D7-32EF-D14A-124BD1D4778A}"/>
              </a:ext>
            </a:extLst>
          </p:cNvPr>
          <p:cNvSpPr/>
          <p:nvPr/>
        </p:nvSpPr>
        <p:spPr>
          <a:xfrm>
            <a:off x="3053459" y="5435578"/>
            <a:ext cx="4185920" cy="83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SA" sz="2800" b="1" dirty="0">
                <a:solidFill>
                  <a:schemeClr val="tx1"/>
                </a:solidFill>
              </a:rPr>
              <a:t>مهام + زمن + تكلفة = منتج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9A8F4A-B8EB-FA20-85C7-D1F0BC85E49E}"/>
              </a:ext>
            </a:extLst>
          </p:cNvPr>
          <p:cNvSpPr/>
          <p:nvPr/>
        </p:nvSpPr>
        <p:spPr>
          <a:xfrm>
            <a:off x="6285069" y="5221659"/>
            <a:ext cx="1607090" cy="490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800" b="1" dirty="0">
                <a:solidFill>
                  <a:schemeClr val="tx1"/>
                </a:solidFill>
              </a:rPr>
              <a:t>المشروع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0" name="Picture 4" descr="Mark Circle by Dan5033 on DeviantArt">
            <a:extLst>
              <a:ext uri="{FF2B5EF4-FFF2-40B4-BE49-F238E27FC236}">
                <a16:creationId xmlns:a16="http://schemas.microsoft.com/office/drawing/2014/main" id="{1EB8E82C-9B5C-785B-E77B-0E5C7932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05" y="5270073"/>
            <a:ext cx="1218468" cy="121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4644C58-8A1E-31BA-0FB7-D166B77D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04558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3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مفهوم إدارة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العزيزة،،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قبل قليل تعرفت على مفهوم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المشروع</a:t>
            </a:r>
            <a:b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</a:b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والآن 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حسب معلوماتك السابقة، اذكري ما تعرفينه عن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إدارة المشروع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3CCF24-D5B9-4B24-DE31-6E49DCB7A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" t="26383" r="6407" b="19858"/>
          <a:stretch/>
        </p:blipFill>
        <p:spPr>
          <a:xfrm>
            <a:off x="2606105" y="4437416"/>
            <a:ext cx="3914294" cy="24205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A8C2BD-B9BA-907F-42AB-A39A025D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330744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ما إدارة المشروع؟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2800" b="1" dirty="0"/>
              <a:t>هي العملية التي تتضمن </a:t>
            </a:r>
            <a:r>
              <a:rPr lang="ar-SA" sz="2800" b="1" dirty="0">
                <a:solidFill>
                  <a:srgbClr val="FF0000"/>
                </a:solidFill>
              </a:rPr>
              <a:t>مراحل</a:t>
            </a:r>
            <a:r>
              <a:rPr lang="ar-SA" sz="2800" b="1" dirty="0"/>
              <a:t>:</a:t>
            </a:r>
            <a:br>
              <a:rPr lang="ar-SA" sz="2800" b="1" dirty="0"/>
            </a:br>
            <a:r>
              <a:rPr lang="ar-SA" sz="2800" b="1" dirty="0"/>
              <a:t>البدء والتخطيط والتنفيذ والتحكم والإغلاق </a:t>
            </a:r>
          </a:p>
          <a:p>
            <a:pPr>
              <a:lnSpc>
                <a:spcPct val="150000"/>
              </a:lnSpc>
            </a:pPr>
            <a:r>
              <a:rPr lang="ar-SA" sz="2800" b="1" dirty="0"/>
              <a:t>وذلك لتحقيق </a:t>
            </a:r>
            <a:r>
              <a:rPr lang="ar-SA" sz="2800" b="1" dirty="0">
                <a:solidFill>
                  <a:srgbClr val="FF0000"/>
                </a:solidFill>
              </a:rPr>
              <a:t>أهداف</a:t>
            </a:r>
            <a:r>
              <a:rPr lang="ar-SA" sz="2800" b="1" dirty="0"/>
              <a:t> محددة في </a:t>
            </a:r>
            <a:r>
              <a:rPr lang="ar-SA" sz="2800" b="1" dirty="0">
                <a:solidFill>
                  <a:srgbClr val="FF0000"/>
                </a:solidFill>
              </a:rPr>
              <a:t>زمن</a:t>
            </a:r>
            <a:r>
              <a:rPr lang="ar-SA" sz="2800" b="1" dirty="0"/>
              <a:t> محدد لإنجاز </a:t>
            </a:r>
            <a:r>
              <a:rPr lang="ar-SA" sz="2800" b="1" dirty="0">
                <a:solidFill>
                  <a:srgbClr val="FF0000"/>
                </a:solidFill>
              </a:rPr>
              <a:t>عمل</a:t>
            </a:r>
            <a:r>
              <a:rPr lang="ar-SA" sz="2800" b="1" dirty="0"/>
              <a:t> ما.</a:t>
            </a:r>
          </a:p>
        </p:txBody>
      </p:sp>
      <p:pic>
        <p:nvPicPr>
          <p:cNvPr id="3" name="Picture 2" descr="A person walking up stairs&#10;&#10;Description automatically generated">
            <a:extLst>
              <a:ext uri="{FF2B5EF4-FFF2-40B4-BE49-F238E27FC236}">
                <a16:creationId xmlns:a16="http://schemas.microsoft.com/office/drawing/2014/main" id="{E62C7C85-B9A5-3965-4600-B928AA4BE7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3" t="13545" r="11135" b="11489"/>
          <a:stretch/>
        </p:blipFill>
        <p:spPr>
          <a:xfrm>
            <a:off x="6763830" y="4778994"/>
            <a:ext cx="1607090" cy="15331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C95A3D-4F3C-7890-7321-2C6A8E67A17A}"/>
              </a:ext>
            </a:extLst>
          </p:cNvPr>
          <p:cNvSpPr/>
          <p:nvPr/>
        </p:nvSpPr>
        <p:spPr>
          <a:xfrm>
            <a:off x="2118739" y="4084878"/>
            <a:ext cx="4185920" cy="83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SA" sz="2800" b="1" dirty="0">
                <a:solidFill>
                  <a:schemeClr val="tx1"/>
                </a:solidFill>
              </a:rPr>
              <a:t>مهام + زمن + تكلفة = منتج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2383D7-FCF8-B025-104E-911FCA3C1C4B}"/>
              </a:ext>
            </a:extLst>
          </p:cNvPr>
          <p:cNvSpPr/>
          <p:nvPr/>
        </p:nvSpPr>
        <p:spPr>
          <a:xfrm>
            <a:off x="5350349" y="3870959"/>
            <a:ext cx="1607090" cy="490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800" b="1" dirty="0">
                <a:solidFill>
                  <a:schemeClr val="tx1"/>
                </a:solidFill>
              </a:rPr>
              <a:t>المشروع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B8ABB2-99A0-7C47-3311-A20992D07B0A}"/>
              </a:ext>
            </a:extLst>
          </p:cNvPr>
          <p:cNvSpPr/>
          <p:nvPr/>
        </p:nvSpPr>
        <p:spPr>
          <a:xfrm>
            <a:off x="4915656" y="5011377"/>
            <a:ext cx="1389003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1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5132DD-6AA8-3FA4-F993-074C21606DBE}"/>
              </a:ext>
            </a:extLst>
          </p:cNvPr>
          <p:cNvSpPr/>
          <p:nvPr/>
        </p:nvSpPr>
        <p:spPr>
          <a:xfrm>
            <a:off x="4915655" y="5516730"/>
            <a:ext cx="1135759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2FCD63-D0C6-EBD3-58E8-4264F0AB8042}"/>
              </a:ext>
            </a:extLst>
          </p:cNvPr>
          <p:cNvSpPr/>
          <p:nvPr/>
        </p:nvSpPr>
        <p:spPr>
          <a:xfrm>
            <a:off x="4915654" y="6146263"/>
            <a:ext cx="1135759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ن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1115C6-A9AE-458F-2CFA-A1DB13435E32}"/>
              </a:ext>
            </a:extLst>
          </p:cNvPr>
          <p:cNvSpPr/>
          <p:nvPr/>
        </p:nvSpPr>
        <p:spPr>
          <a:xfrm>
            <a:off x="2125412" y="5011377"/>
            <a:ext cx="2696644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أهداف + زمن = عمل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D33ECF-D937-D4B2-2A69-5AD743D2A995}"/>
              </a:ext>
            </a:extLst>
          </p:cNvPr>
          <p:cNvSpPr/>
          <p:nvPr/>
        </p:nvSpPr>
        <p:spPr>
          <a:xfrm>
            <a:off x="2125412" y="5516729"/>
            <a:ext cx="2696644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أهداف + زمن = عمل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D266E8-79C1-73F4-E9F2-DCE585F8E2E6}"/>
              </a:ext>
            </a:extLst>
          </p:cNvPr>
          <p:cNvSpPr/>
          <p:nvPr/>
        </p:nvSpPr>
        <p:spPr>
          <a:xfrm>
            <a:off x="2118739" y="6146261"/>
            <a:ext cx="2696644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أهداف + زمن = عمل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6A5B23-55E7-AB07-6629-E1DE2D4F0D33}"/>
              </a:ext>
            </a:extLst>
          </p:cNvPr>
          <p:cNvSpPr/>
          <p:nvPr/>
        </p:nvSpPr>
        <p:spPr>
          <a:xfrm>
            <a:off x="4915655" y="5516729"/>
            <a:ext cx="1389003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2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BA1AD9-5C51-6CC8-45BE-EFFBF9B1FC67}"/>
              </a:ext>
            </a:extLst>
          </p:cNvPr>
          <p:cNvSpPr/>
          <p:nvPr/>
        </p:nvSpPr>
        <p:spPr>
          <a:xfrm>
            <a:off x="4915654" y="6146262"/>
            <a:ext cx="1389003" cy="407727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000" b="1" dirty="0">
                <a:solidFill>
                  <a:schemeClr val="tx1"/>
                </a:solidFill>
              </a:rPr>
              <a:t>المرحلة ن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Arrow PNG HD Images | Free Download | Vector Files - Pngtree">
            <a:extLst>
              <a:ext uri="{FF2B5EF4-FFF2-40B4-BE49-F238E27FC236}">
                <a16:creationId xmlns:a16="http://schemas.microsoft.com/office/drawing/2014/main" id="{AD24C92F-E1AE-3F0A-4A41-7C750F2B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89605">
            <a:off x="853957" y="4548943"/>
            <a:ext cx="1462990" cy="146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k Circle by Dan5033 on DeviantArt">
            <a:extLst>
              <a:ext uri="{FF2B5EF4-FFF2-40B4-BE49-F238E27FC236}">
                <a16:creationId xmlns:a16="http://schemas.microsoft.com/office/drawing/2014/main" id="{4F180D38-0E27-FBDB-006F-093AB31A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285" y="3919373"/>
            <a:ext cx="1218468" cy="121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705530CA-4614-6EC8-C9D1-DB5037B4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67</a:t>
            </a:fld>
            <a:endParaRPr lang="ar-S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6CF8F4-2EEF-FE76-2B01-E3688667AFCD}"/>
              </a:ext>
            </a:extLst>
          </p:cNvPr>
          <p:cNvSpPr/>
          <p:nvPr/>
        </p:nvSpPr>
        <p:spPr>
          <a:xfrm>
            <a:off x="4973606" y="5776616"/>
            <a:ext cx="467683" cy="490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rtl="1"/>
            <a:r>
              <a:rPr lang="ar-SA" sz="2800" b="1" dirty="0">
                <a:solidFill>
                  <a:srgbClr val="FF0000"/>
                </a:solidFill>
              </a:rPr>
              <a:t>....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78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عناصر إدارة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3600" b="1" dirty="0"/>
              <a:t>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2D6CC95-B2F0-17C4-DB5F-DFA06F657C71}"/>
              </a:ext>
            </a:extLst>
          </p:cNvPr>
          <p:cNvGraphicFramePr/>
          <p:nvPr/>
        </p:nvGraphicFramePr>
        <p:xfrm>
          <a:off x="2177728" y="1765393"/>
          <a:ext cx="4598992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D00C45C-65A7-2C35-BD5F-C30DC177524B}"/>
              </a:ext>
            </a:extLst>
          </p:cNvPr>
          <p:cNvSpPr txBox="1"/>
          <p:nvPr/>
        </p:nvSpPr>
        <p:spPr>
          <a:xfrm>
            <a:off x="3681285" y="3490867"/>
            <a:ext cx="1591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(المهام المطلوبة)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F129E-D2A5-04A2-10D8-E158900C12F8}"/>
              </a:ext>
            </a:extLst>
          </p:cNvPr>
          <p:cNvSpPr txBox="1"/>
          <p:nvPr/>
        </p:nvSpPr>
        <p:spPr>
          <a:xfrm>
            <a:off x="2601083" y="5604254"/>
            <a:ext cx="159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(ميزانية المشروع)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7DC51F-95CD-3280-E95E-F9A7DA885876}"/>
              </a:ext>
            </a:extLst>
          </p:cNvPr>
          <p:cNvSpPr txBox="1"/>
          <p:nvPr/>
        </p:nvSpPr>
        <p:spPr>
          <a:xfrm>
            <a:off x="4616314" y="5604254"/>
            <a:ext cx="1922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(الجدول الزمني للمهام)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D7FFE146-B4B4-C037-ED10-32FDE730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877185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4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3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تعطي الطالبة أمثلة لكل عنصر من عناصر إدارة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3988340" y="1484784"/>
            <a:ext cx="5048156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المبادرة،،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فتاة طلبت منك مساعدة لبيع منتجاتها اليدوية، 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واقترحتِ عليها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فكرة لمشروع </a:t>
            </a:r>
            <a:b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</a:b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</a:t>
            </a:r>
            <a:r>
              <a:rPr lang="ar-SA" sz="2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لأسر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 المنتجة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)،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أعطي مثالين فقط </a:t>
            </a:r>
            <a:r>
              <a:rPr lang="ar-SA" sz="2800" b="1" dirty="0"/>
              <a:t>لكل عنصر من عناصر إدارة المشروع تضمني فيها الجودة.</a:t>
            </a:r>
            <a:endParaRPr lang="ar-SA" sz="2800" b="1" dirty="0">
              <a:solidFill>
                <a:prstClr val="black"/>
              </a:solidFill>
              <a:latin typeface="Cambria" panose="02040503050406030204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50E26A-29D0-478E-ABAC-67A93169A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5" y="2276276"/>
            <a:ext cx="3409166" cy="327821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17163E-740A-1822-35E2-D0AC30D9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69</a:t>
            </a:fld>
            <a:endParaRPr lang="ar-S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7B5071-AC5B-9BA3-70AC-AFCFB2E2D764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بالحياة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956316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Time Icon Calendar Clock Front Stock Vector (Royalty Free) 178280066 |  Shutterstock">
            <a:extLst>
              <a:ext uri="{FF2B5EF4-FFF2-40B4-BE49-F238E27FC236}">
                <a16:creationId xmlns:a16="http://schemas.microsoft.com/office/drawing/2014/main" id="{F9B8BBEA-AE50-5177-89D8-B77894D7C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b="19048"/>
          <a:stretch/>
        </p:blipFill>
        <p:spPr bwMode="auto">
          <a:xfrm>
            <a:off x="5597873" y="4940532"/>
            <a:ext cx="217849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997721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2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تستنتج الطالبة مفهوم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المبدعة،،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اقرئي الصور التي أمامك واستنتجي مفهوم: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المشروع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1958F-E054-B565-A5B2-05B205444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605" y="2698562"/>
            <a:ext cx="2178495" cy="2178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626E8-1634-8722-8B56-5955A2541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80" y="3166330"/>
            <a:ext cx="2923896" cy="2923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645D8F-995E-10FA-7E22-318C2AD29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458" y="3324942"/>
            <a:ext cx="1737360" cy="1737360"/>
          </a:xfrm>
          <a:prstGeom prst="rect">
            <a:avLst/>
          </a:prstGeom>
        </p:spPr>
      </p:pic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7EA19F3B-07BB-9702-6255-56BB9DFFA913}"/>
              </a:ext>
            </a:extLst>
          </p:cNvPr>
          <p:cNvSpPr/>
          <p:nvPr/>
        </p:nvSpPr>
        <p:spPr>
          <a:xfrm flipH="1">
            <a:off x="3310641" y="4113076"/>
            <a:ext cx="1001949" cy="660362"/>
          </a:xfrm>
          <a:prstGeom prst="striped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1974111-B924-2EB6-3765-25BAEE46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160496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عناصر إدارة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3600" b="1" dirty="0"/>
              <a:t>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2D6CC95-B2F0-17C4-DB5F-DFA06F657C71}"/>
              </a:ext>
            </a:extLst>
          </p:cNvPr>
          <p:cNvGraphicFramePr/>
          <p:nvPr/>
        </p:nvGraphicFramePr>
        <p:xfrm>
          <a:off x="397568" y="1838096"/>
          <a:ext cx="4598992" cy="431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C1E010E-2FFA-86EA-C126-7EAA98730408}"/>
              </a:ext>
            </a:extLst>
          </p:cNvPr>
          <p:cNvSpPr/>
          <p:nvPr/>
        </p:nvSpPr>
        <p:spPr>
          <a:xfrm>
            <a:off x="5564221" y="4808806"/>
            <a:ext cx="3020978" cy="13903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A" b="1" dirty="0">
                <a:solidFill>
                  <a:srgbClr val="FF0000"/>
                </a:solidFill>
              </a:rPr>
              <a:t>الزمن</a:t>
            </a:r>
          </a:p>
          <a:p>
            <a:pPr lvl="0" algn="just" rtl="1"/>
            <a:r>
              <a:rPr lang="ar-SA" b="1" dirty="0">
                <a:solidFill>
                  <a:schemeClr val="tx1"/>
                </a:solidFill>
              </a:rPr>
              <a:t>تدوين جميع المهام المطلوبة للانتقال من بداية المشروع إلى نهايته، ثم يُحدّد الزمن اللازم لإنجاز كل مهمة.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29052D-F618-27B0-9F8B-C9918ACA6700}"/>
              </a:ext>
            </a:extLst>
          </p:cNvPr>
          <p:cNvSpPr/>
          <p:nvPr/>
        </p:nvSpPr>
        <p:spPr>
          <a:xfrm>
            <a:off x="5564221" y="3304469"/>
            <a:ext cx="3020978" cy="13903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A" b="1" dirty="0">
                <a:solidFill>
                  <a:srgbClr val="FF0000"/>
                </a:solidFill>
              </a:rPr>
              <a:t>التكلفة</a:t>
            </a:r>
          </a:p>
          <a:p>
            <a:pPr lvl="0" algn="just" rtl="1"/>
            <a:r>
              <a:rPr lang="ar-SA" b="1" dirty="0">
                <a:solidFill>
                  <a:srgbClr val="00B050"/>
                </a:solidFill>
              </a:rPr>
              <a:t>تكاليف ثابتة: </a:t>
            </a:r>
            <a:r>
              <a:rPr lang="ar-SA" b="1" dirty="0">
                <a:solidFill>
                  <a:schemeClr val="tx1"/>
                </a:solidFill>
              </a:rPr>
              <a:t>مثل رواتب العمال والإيجارات.</a:t>
            </a:r>
          </a:p>
          <a:p>
            <a:pPr lvl="0" algn="just" rtl="1"/>
            <a:r>
              <a:rPr lang="ar-SA" b="1" dirty="0">
                <a:solidFill>
                  <a:srgbClr val="00B050"/>
                </a:solidFill>
              </a:rPr>
              <a:t>تكاليف متغيرة: </a:t>
            </a:r>
            <a:r>
              <a:rPr lang="ar-SA" b="1" dirty="0">
                <a:solidFill>
                  <a:schemeClr val="tx1"/>
                </a:solidFill>
              </a:rPr>
              <a:t>مثل تكاليف الكهرباء والمياه والمواد المستخدمة في الإنتاج.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C180DA-3096-7E58-D5A3-A0AD3B044437}"/>
              </a:ext>
            </a:extLst>
          </p:cNvPr>
          <p:cNvSpPr/>
          <p:nvPr/>
        </p:nvSpPr>
        <p:spPr>
          <a:xfrm>
            <a:off x="5564221" y="1800133"/>
            <a:ext cx="3020978" cy="13903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SA" b="1" dirty="0">
                <a:solidFill>
                  <a:srgbClr val="FF0000"/>
                </a:solidFill>
              </a:rPr>
              <a:t>النطاق</a:t>
            </a:r>
          </a:p>
          <a:p>
            <a:pPr lvl="0" algn="just" rtl="1"/>
            <a:r>
              <a:rPr lang="ar-SA" b="1" dirty="0">
                <a:solidFill>
                  <a:schemeClr val="tx1"/>
                </a:solidFill>
              </a:rPr>
              <a:t>جميع الأعمال والأنشطة التي يتم تنفيذها للوصول إلى المنتج أو الخدمة المطلوبة.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00C45C-65A7-2C35-BD5F-C30DC177524B}"/>
              </a:ext>
            </a:extLst>
          </p:cNvPr>
          <p:cNvSpPr txBox="1"/>
          <p:nvPr/>
        </p:nvSpPr>
        <p:spPr>
          <a:xfrm>
            <a:off x="2334640" y="3531140"/>
            <a:ext cx="833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(المهام)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F129E-D2A5-04A2-10D8-E158900C12F8}"/>
              </a:ext>
            </a:extLst>
          </p:cNvPr>
          <p:cNvSpPr txBox="1"/>
          <p:nvPr/>
        </p:nvSpPr>
        <p:spPr>
          <a:xfrm>
            <a:off x="1084542" y="5678471"/>
            <a:ext cx="101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(الميزانية)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7DC51F-95CD-3280-E95E-F9A7DA885876}"/>
              </a:ext>
            </a:extLst>
          </p:cNvPr>
          <p:cNvSpPr txBox="1"/>
          <p:nvPr/>
        </p:nvSpPr>
        <p:spPr>
          <a:xfrm>
            <a:off x="3074198" y="5678471"/>
            <a:ext cx="1471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b="1" dirty="0"/>
              <a:t>(الجدول الزمني)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368770-33FE-CCE2-32BE-450CEFFAA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96984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5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1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فوائد إدارة المشروعات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8757" y="1484784"/>
            <a:ext cx="8937739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الفصيحة،،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استخدمي الكلمات التالية لتكوين جملة مفيدة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تُعبر عن 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فوائد إدارة المشروعات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).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800" b="1" dirty="0">
              <a:solidFill>
                <a:prstClr val="black"/>
              </a:solidFill>
              <a:latin typeface="Cambria" panose="02040503050406030204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E682708-2245-6BFD-DB84-4CF08E265CEE}"/>
              </a:ext>
            </a:extLst>
          </p:cNvPr>
          <p:cNvGraphicFramePr>
            <a:graphicFrameLocks noGrp="1"/>
          </p:cNvGraphicFramePr>
          <p:nvPr/>
        </p:nvGraphicFramePr>
        <p:xfrm>
          <a:off x="535761" y="3556131"/>
          <a:ext cx="8063730" cy="266538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3968885">
                  <a:extLst>
                    <a:ext uri="{9D8B030D-6E8A-4147-A177-3AD203B41FA5}">
                      <a16:colId xmlns:a16="http://schemas.microsoft.com/office/drawing/2014/main" val="2786727838"/>
                    </a:ext>
                  </a:extLst>
                </a:gridCol>
                <a:gridCol w="2431915">
                  <a:extLst>
                    <a:ext uri="{9D8B030D-6E8A-4147-A177-3AD203B41FA5}">
                      <a16:colId xmlns:a16="http://schemas.microsoft.com/office/drawing/2014/main" val="497475724"/>
                    </a:ext>
                  </a:extLst>
                </a:gridCol>
                <a:gridCol w="1662930">
                  <a:extLst>
                    <a:ext uri="{9D8B030D-6E8A-4147-A177-3AD203B41FA5}">
                      <a16:colId xmlns:a16="http://schemas.microsoft.com/office/drawing/2014/main" val="1891365689"/>
                    </a:ext>
                  </a:extLst>
                </a:gridCol>
              </a:tblGrid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1.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الوقت – الجهد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المجموعة 1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406177"/>
                  </a:ext>
                </a:extLst>
              </a:tr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2.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المتغيرات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60514"/>
                  </a:ext>
                </a:extLst>
              </a:tr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3.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درجة – المتابعة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المجموعة 2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933974"/>
                  </a:ext>
                </a:extLst>
              </a:tr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4.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الصعوبات – الفشل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/>
                        <a:t>المجموعة 3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368002"/>
                  </a:ext>
                </a:extLst>
              </a:tr>
              <a:tr h="533076">
                <a:tc>
                  <a:txBody>
                    <a:bodyPr/>
                    <a:lstStyle/>
                    <a:p>
                      <a:r>
                        <a:rPr lang="ar-SA" sz="2400" b="1" dirty="0"/>
                        <a:t>5.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الميزانية - فاعلية</a:t>
                      </a:r>
                      <a:endParaRPr lang="en-US" sz="2400" b="1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المجموعة 4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50589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A52C06-69D4-93F9-D219-91A101151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71</a:t>
            </a:fld>
            <a:endParaRPr lang="ar-SA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18FE83-E280-393F-CC06-3F9BF15C5B88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بمادة اللغة العربية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6418488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فوائد إدارة المشروعات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b="1" dirty="0"/>
              <a:t>توفير </a:t>
            </a:r>
            <a:r>
              <a:rPr lang="ar-SA" b="1" dirty="0">
                <a:solidFill>
                  <a:srgbClr val="FF0000"/>
                </a:solidFill>
              </a:rPr>
              <a:t>الوقت</a:t>
            </a:r>
            <a:r>
              <a:rPr lang="ar-SA" b="1" dirty="0"/>
              <a:t> و</a:t>
            </a:r>
            <a:r>
              <a:rPr lang="ar-SA" b="1" dirty="0">
                <a:solidFill>
                  <a:srgbClr val="FF0000"/>
                </a:solidFill>
              </a:rPr>
              <a:t>الجهد</a:t>
            </a:r>
            <a:r>
              <a:rPr lang="ar-SA" b="1" dirty="0"/>
              <a:t> بالتركيز على الأولويات.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التكيف مع </a:t>
            </a:r>
            <a:r>
              <a:rPr lang="ar-SA" b="1" dirty="0">
                <a:solidFill>
                  <a:srgbClr val="FF0000"/>
                </a:solidFill>
              </a:rPr>
              <a:t>المتغيرات</a:t>
            </a:r>
            <a:r>
              <a:rPr lang="ar-SA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تحقيق </a:t>
            </a:r>
            <a:r>
              <a:rPr lang="ar-SA" b="1" dirty="0">
                <a:solidFill>
                  <a:srgbClr val="FF0000"/>
                </a:solidFill>
              </a:rPr>
              <a:t>درجة</a:t>
            </a:r>
            <a:r>
              <a:rPr lang="ar-SA" b="1" dirty="0"/>
              <a:t> عالية من </a:t>
            </a:r>
            <a:r>
              <a:rPr lang="ar-SA" b="1" dirty="0">
                <a:solidFill>
                  <a:srgbClr val="FF0000"/>
                </a:solidFill>
              </a:rPr>
              <a:t>المتابعة</a:t>
            </a:r>
            <a:r>
              <a:rPr lang="ar-SA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التغلب على </a:t>
            </a:r>
            <a:r>
              <a:rPr lang="ar-SA" b="1" dirty="0">
                <a:solidFill>
                  <a:srgbClr val="FF0000"/>
                </a:solidFill>
              </a:rPr>
              <a:t>الصعوبات</a:t>
            </a:r>
            <a:r>
              <a:rPr lang="ar-SA" b="1" dirty="0"/>
              <a:t> والتقليل من احتمالات </a:t>
            </a:r>
            <a:r>
              <a:rPr lang="ar-SA" b="1" dirty="0">
                <a:solidFill>
                  <a:srgbClr val="FF0000"/>
                </a:solidFill>
              </a:rPr>
              <a:t>الفشل</a:t>
            </a:r>
            <a:r>
              <a:rPr lang="ar-SA" b="1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إدارة </a:t>
            </a:r>
            <a:r>
              <a:rPr lang="ar-SA" b="1" dirty="0">
                <a:solidFill>
                  <a:srgbClr val="FF0000"/>
                </a:solidFill>
              </a:rPr>
              <a:t>الميزانية</a:t>
            </a:r>
            <a:r>
              <a:rPr lang="ar-SA" b="1" dirty="0"/>
              <a:t> المخصصة للمشروع </a:t>
            </a:r>
            <a:r>
              <a:rPr lang="ar-SA" b="1" dirty="0">
                <a:solidFill>
                  <a:srgbClr val="FF0000"/>
                </a:solidFill>
              </a:rPr>
              <a:t>بفاعلية</a:t>
            </a:r>
            <a:r>
              <a:rPr lang="ar-SA" b="1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8CA1A1-920E-CE22-CA04-386893A56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0" t="26383" r="6407" b="19858"/>
          <a:stretch/>
        </p:blipFill>
        <p:spPr>
          <a:xfrm>
            <a:off x="845618" y="2450077"/>
            <a:ext cx="2172896" cy="134371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4052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6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الفرق بين إدارة المشروع وتخطيط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8757" y="1484784"/>
            <a:ext cx="8937740" cy="1096370"/>
          </a:xfrm>
          <a:prstGeom prst="rect">
            <a:avLst/>
          </a:prstGeom>
        </p:spPr>
        <p:txBody>
          <a:bodyPr lIns="180000" tIns="36000" rIns="180000" bIns="36000" anchor="ctr">
            <a:no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قال ﷺ (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إن الله يحب إذا عمل أحدكم عملاً أن يتقنه</a:t>
            </a:r>
            <a:r>
              <a:rPr kumimoji="0" lang="ar-SA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17163E-740A-1822-35E2-D0AC30D9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73</a:t>
            </a:fld>
            <a:endParaRPr lang="ar-S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7E724C-9F3F-9634-D2A3-296568C2D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" r="2807"/>
          <a:stretch/>
        </p:blipFill>
        <p:spPr>
          <a:xfrm>
            <a:off x="177525" y="2935906"/>
            <a:ext cx="4225130" cy="332512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39E2A9C-92B2-E0F9-987D-3C98C2938790}"/>
              </a:ext>
            </a:extLst>
          </p:cNvPr>
          <p:cNvSpPr txBox="1">
            <a:spLocks/>
          </p:cNvSpPr>
          <p:nvPr/>
        </p:nvSpPr>
        <p:spPr>
          <a:xfrm>
            <a:off x="4679003" y="2831738"/>
            <a:ext cx="4357494" cy="3429297"/>
          </a:xfrm>
          <a:prstGeom prst="rect">
            <a:avLst/>
          </a:prstGeom>
        </p:spPr>
        <p:txBody>
          <a:bodyPr lIns="180000" tIns="36000" rIns="180000" bIns="36000">
            <a:normAutofit lnSpcReduction="10000"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المتقنة،،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بناءً على الحديث،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ماذا تعرفين عن 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تخطيط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المشروع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</a:t>
            </a:r>
            <a:b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</a:b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هل إدارة المشروع جزء من التخطيط، </a:t>
            </a:r>
            <a:b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</a:br>
            <a: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أم التخطيط جزء من إدارة المشروع.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27C20D-7DF3-109C-455B-C22CD9EDE634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ربط بالدين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448516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ما المقصود بتخطيط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هو </a:t>
            </a:r>
            <a:r>
              <a:rPr lang="ar-SA" sz="2800" b="1" dirty="0">
                <a:solidFill>
                  <a:srgbClr val="FF0000"/>
                </a:solidFill>
              </a:rPr>
              <a:t>كيفية</a:t>
            </a:r>
            <a:r>
              <a:rPr lang="ar-SA" sz="2800" b="1" dirty="0"/>
              <a:t> </a:t>
            </a:r>
            <a:r>
              <a:rPr lang="ar-SA" sz="2800" b="1" dirty="0">
                <a:solidFill>
                  <a:srgbClr val="FF0000"/>
                </a:solidFill>
              </a:rPr>
              <a:t>إتمام مشروع</a:t>
            </a:r>
            <a:r>
              <a:rPr lang="ar-SA" sz="2800" b="1" dirty="0"/>
              <a:t>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في إطار زمني محدد، بمراحل محددة وموارد معينة.</a:t>
            </a:r>
          </a:p>
          <a:p>
            <a:pPr algn="just">
              <a:lnSpc>
                <a:spcPct val="150000"/>
              </a:lnSpc>
            </a:pPr>
            <a:r>
              <a:rPr lang="ar-SA" sz="2800" b="1" dirty="0"/>
              <a:t>ويُعد </a:t>
            </a:r>
            <a:r>
              <a:rPr lang="ar-SA" sz="2800" b="1" dirty="0">
                <a:solidFill>
                  <a:srgbClr val="FF0000"/>
                </a:solidFill>
              </a:rPr>
              <a:t>تخطيط</a:t>
            </a:r>
            <a:r>
              <a:rPr lang="ar-SA" sz="2800" b="1" dirty="0"/>
              <a:t> المشروع مهماً جدا في </a:t>
            </a:r>
            <a:r>
              <a:rPr lang="ar-SA" sz="2800" b="1" dirty="0">
                <a:solidFill>
                  <a:srgbClr val="FF0000"/>
                </a:solidFill>
              </a:rPr>
              <a:t>كل مرحلة </a:t>
            </a:r>
            <a:r>
              <a:rPr lang="ar-SA" sz="2800" b="1" dirty="0"/>
              <a:t>من مراحل المشروع.</a:t>
            </a:r>
          </a:p>
          <a:p>
            <a:pPr lvl="1" algn="just">
              <a:lnSpc>
                <a:spcPct val="150000"/>
              </a:lnSpc>
            </a:pPr>
            <a:r>
              <a:rPr lang="ar-SA" sz="2400" b="1" dirty="0"/>
              <a:t>لأنه يحدد أساسيات المشروع، مثل النطاق والوقت والتكلفة.</a:t>
            </a:r>
          </a:p>
          <a:p>
            <a:pPr lvl="1" algn="just">
              <a:lnSpc>
                <a:spcPct val="150000"/>
              </a:lnSpc>
            </a:pPr>
            <a:r>
              <a:rPr lang="ar-SA" sz="2400" b="1" dirty="0"/>
              <a:t>ويستخدم لتحويل الفكرة غير الملموسة إلى واقع.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74</a:t>
            </a:fld>
            <a:endParaRPr lang="ar-SA"/>
          </a:p>
        </p:txBody>
      </p:sp>
      <p:pic>
        <p:nvPicPr>
          <p:cNvPr id="6148" name="Picture 4" descr="How to Vector Clipart Illustrations. 10,008 How to clip art vector EPS  drawings available to search from thousands of royalty free illustrators.">
            <a:extLst>
              <a:ext uri="{FF2B5EF4-FFF2-40B4-BE49-F238E27FC236}">
                <a16:creationId xmlns:a16="http://schemas.microsoft.com/office/drawing/2014/main" id="{370408B2-8E34-B0F4-B5EE-B05BAEA47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0588" l="3000" r="97667">
                        <a14:foregroundMark x1="57667" y1="5490" x2="19000" y2="14902"/>
                        <a14:foregroundMark x1="19000" y1="14902" x2="8000" y2="37647"/>
                        <a14:foregroundMark x1="45333" y1="5490" x2="68333" y2="8235"/>
                        <a14:foregroundMark x1="68333" y1="8235" x2="92333" y2="58431"/>
                        <a14:foregroundMark x1="92333" y1="58431" x2="78333" y2="81961"/>
                        <a14:foregroundMark x1="78333" y1="81961" x2="51333" y2="88627"/>
                        <a14:foregroundMark x1="51333" y1="88627" x2="28333" y2="83922"/>
                        <a14:foregroundMark x1="28333" y1="83922" x2="3333" y2="36078"/>
                        <a14:foregroundMark x1="3333" y1="36078" x2="16000" y2="10588"/>
                        <a14:foregroundMark x1="16000" y1="10588" x2="43000" y2="6667"/>
                        <a14:foregroundMark x1="96000" y1="59608" x2="97667" y2="78039"/>
                        <a14:foregroundMark x1="44667" y1="3922" x2="59333" y2="2745"/>
                        <a14:foregroundMark x1="3000" y1="24314" x2="3333" y2="39216"/>
                        <a14:foregroundMark x1="32667" y1="90588" x2="50000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 bwMode="auto">
          <a:xfrm>
            <a:off x="745787" y="4570872"/>
            <a:ext cx="2133600" cy="17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4F7B76-F203-04E3-D776-097FDB1F1B0A}"/>
              </a:ext>
            </a:extLst>
          </p:cNvPr>
          <p:cNvCxnSpPr/>
          <p:nvPr/>
        </p:nvCxnSpPr>
        <p:spPr>
          <a:xfrm>
            <a:off x="2795083" y="5159118"/>
            <a:ext cx="56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468D503-EC16-4C16-CBC1-42E3DDB75BB5}"/>
              </a:ext>
            </a:extLst>
          </p:cNvPr>
          <p:cNvSpPr/>
          <p:nvPr/>
        </p:nvSpPr>
        <p:spPr>
          <a:xfrm>
            <a:off x="3301646" y="5373216"/>
            <a:ext cx="4842568" cy="10814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إدارة المشروع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E11F44-E44B-730F-BCA6-29EFB3DD741D}"/>
              </a:ext>
            </a:extLst>
          </p:cNvPr>
          <p:cNvSpPr/>
          <p:nvPr/>
        </p:nvSpPr>
        <p:spPr>
          <a:xfrm>
            <a:off x="3561049" y="5482314"/>
            <a:ext cx="2403459" cy="863260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rtl="1"/>
            <a:r>
              <a:rPr lang="ar-SA" b="1" dirty="0">
                <a:solidFill>
                  <a:schemeClr val="tx1"/>
                </a:solidFill>
              </a:rPr>
              <a:t>تخطيط المشروع</a:t>
            </a:r>
          </a:p>
          <a:p>
            <a:pPr lvl="1" algn="r" rtl="1"/>
            <a:endParaRPr lang="ar-SA" b="1" dirty="0">
              <a:solidFill>
                <a:schemeClr val="tx1"/>
              </a:solidFill>
            </a:endParaRPr>
          </a:p>
          <a:p>
            <a:pPr lvl="1" algn="r" rtl="1"/>
            <a:r>
              <a:rPr lang="ar-SA" b="1" dirty="0">
                <a:solidFill>
                  <a:schemeClr val="tx1"/>
                </a:solidFill>
              </a:rPr>
              <a:t>خطة المشروع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9C1B9FD2-1A59-F894-2030-248ED8FA2BF1}"/>
              </a:ext>
            </a:extLst>
          </p:cNvPr>
          <p:cNvSpPr/>
          <p:nvPr/>
        </p:nvSpPr>
        <p:spPr>
          <a:xfrm>
            <a:off x="3708466" y="5640907"/>
            <a:ext cx="401398" cy="599604"/>
          </a:xfrm>
          <a:prstGeom prst="curvedRightArrow">
            <a:avLst>
              <a:gd name="adj1" fmla="val 19213"/>
              <a:gd name="adj2" fmla="val 50957"/>
              <a:gd name="adj3" fmla="val 439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13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خطة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هي </a:t>
            </a:r>
            <a:r>
              <a:rPr lang="ar-SA" sz="2800" b="1" dirty="0">
                <a:solidFill>
                  <a:srgbClr val="FF0000"/>
                </a:solidFill>
              </a:rPr>
              <a:t>وثيقة رسمية </a:t>
            </a:r>
            <a:r>
              <a:rPr lang="ar-SA" sz="2800" b="1" dirty="0"/>
              <a:t>يتم إعدادها للمساعدة في </a:t>
            </a:r>
            <a:r>
              <a:rPr lang="ar-SA" sz="2800" b="1" dirty="0">
                <a:solidFill>
                  <a:srgbClr val="FF0000"/>
                </a:solidFill>
              </a:rPr>
              <a:t>مراقبة وتنفيذ المشروع.</a:t>
            </a:r>
          </a:p>
          <a:p>
            <a:pPr algn="just">
              <a:lnSpc>
                <a:spcPct val="150000"/>
              </a:lnSpc>
            </a:pPr>
            <a:r>
              <a:rPr lang="ar-SA" sz="2800" b="1" dirty="0"/>
              <a:t>خطة المشروع هي واحدة من</a:t>
            </a:r>
            <a:r>
              <a:rPr lang="ar-SA" sz="2800" b="1" dirty="0">
                <a:solidFill>
                  <a:srgbClr val="FF0000"/>
                </a:solidFill>
              </a:rPr>
              <a:t> أهم أجزاء عملية إدارة المشروع.</a:t>
            </a:r>
            <a:endParaRPr lang="ar-SA" sz="2800" b="1" dirty="0"/>
          </a:p>
          <a:p>
            <a:pPr algn="just">
              <a:lnSpc>
                <a:spcPct val="150000"/>
              </a:lnSpc>
            </a:pPr>
            <a:r>
              <a:rPr lang="ar-SA" sz="2800" b="1" dirty="0"/>
              <a:t>كما يجب أن يتم تقسيم خطة المشروع إلى </a:t>
            </a:r>
            <a:r>
              <a:rPr lang="ar-SA" sz="2800" b="1" dirty="0">
                <a:solidFill>
                  <a:srgbClr val="FF0000"/>
                </a:solidFill>
              </a:rPr>
              <a:t>مهام وأنشطة أصغر.</a:t>
            </a:r>
            <a:endParaRPr lang="ar-SA" sz="28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75</a:t>
            </a:fld>
            <a:endParaRPr lang="ar-SA"/>
          </a:p>
        </p:txBody>
      </p:sp>
      <p:pic>
        <p:nvPicPr>
          <p:cNvPr id="3" name="Picture 4" descr="How to Vector Clipart Illustrations. 10,008 How to clip art vector EPS  drawings available to search from thousands of royalty free illustrators.">
            <a:extLst>
              <a:ext uri="{FF2B5EF4-FFF2-40B4-BE49-F238E27FC236}">
                <a16:creationId xmlns:a16="http://schemas.microsoft.com/office/drawing/2014/main" id="{8263FA5D-F566-8680-18F1-C3A2B4AB9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53" b="90588" l="3000" r="97667">
                        <a14:foregroundMark x1="57667" y1="5490" x2="19000" y2="14902"/>
                        <a14:foregroundMark x1="19000" y1="14902" x2="8000" y2="37647"/>
                        <a14:foregroundMark x1="45333" y1="5490" x2="68333" y2="8235"/>
                        <a14:foregroundMark x1="68333" y1="8235" x2="92333" y2="58431"/>
                        <a14:foregroundMark x1="92333" y1="58431" x2="78333" y2="81961"/>
                        <a14:foregroundMark x1="78333" y1="81961" x2="51333" y2="88627"/>
                        <a14:foregroundMark x1="51333" y1="88627" x2="28333" y2="83922"/>
                        <a14:foregroundMark x1="28333" y1="83922" x2="3333" y2="36078"/>
                        <a14:foregroundMark x1="3333" y1="36078" x2="16000" y2="10588"/>
                        <a14:foregroundMark x1="16000" y1="10588" x2="43000" y2="6667"/>
                        <a14:foregroundMark x1="96000" y1="59608" x2="97667" y2="78039"/>
                        <a14:foregroundMark x1="44667" y1="3922" x2="59333" y2="2745"/>
                        <a14:foregroundMark x1="3000" y1="24314" x2="3333" y2="39216"/>
                        <a14:foregroundMark x1="32667" y1="90588" x2="50000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 bwMode="auto">
          <a:xfrm>
            <a:off x="745787" y="4570872"/>
            <a:ext cx="2133600" cy="171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4DBCF6-C615-D4CD-B4EC-4BEB5E367D19}"/>
              </a:ext>
            </a:extLst>
          </p:cNvPr>
          <p:cNvCxnSpPr/>
          <p:nvPr/>
        </p:nvCxnSpPr>
        <p:spPr>
          <a:xfrm>
            <a:off x="2795083" y="5159118"/>
            <a:ext cx="56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B258941F-DD44-125B-BF38-78F25E44307D}"/>
              </a:ext>
            </a:extLst>
          </p:cNvPr>
          <p:cNvSpPr/>
          <p:nvPr/>
        </p:nvSpPr>
        <p:spPr>
          <a:xfrm>
            <a:off x="3301646" y="5373216"/>
            <a:ext cx="4842568" cy="10814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SA" sz="2800" b="1" dirty="0">
                <a:solidFill>
                  <a:schemeClr val="tx1"/>
                </a:solidFill>
              </a:rPr>
              <a:t>إدارة المشروع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0F25A6-2B7A-3FD2-C717-0774C0CAF498}"/>
              </a:ext>
            </a:extLst>
          </p:cNvPr>
          <p:cNvSpPr/>
          <p:nvPr/>
        </p:nvSpPr>
        <p:spPr>
          <a:xfrm>
            <a:off x="3561049" y="5482314"/>
            <a:ext cx="2403459" cy="863260"/>
          </a:xfrm>
          <a:prstGeom prst="rect">
            <a:avLst/>
          </a:prstGeom>
          <a:solidFill>
            <a:srgbClr val="FFE5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rtl="1"/>
            <a:r>
              <a:rPr lang="ar-SA" b="1" dirty="0">
                <a:solidFill>
                  <a:schemeClr val="tx1"/>
                </a:solidFill>
              </a:rPr>
              <a:t>تخطيط المشروع</a:t>
            </a:r>
          </a:p>
          <a:p>
            <a:pPr lvl="1" algn="r" rtl="1"/>
            <a:endParaRPr lang="ar-SA" b="1" dirty="0">
              <a:solidFill>
                <a:schemeClr val="tx1"/>
              </a:solidFill>
            </a:endParaRPr>
          </a:p>
          <a:p>
            <a:pPr lvl="1" algn="r" rtl="1"/>
            <a:r>
              <a:rPr lang="ar-SA" b="1" dirty="0">
                <a:solidFill>
                  <a:schemeClr val="tx1"/>
                </a:solidFill>
              </a:rPr>
              <a:t>خطة المشروع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24149345-127C-4AF1-0860-CF25D743B09A}"/>
              </a:ext>
            </a:extLst>
          </p:cNvPr>
          <p:cNvSpPr/>
          <p:nvPr/>
        </p:nvSpPr>
        <p:spPr>
          <a:xfrm>
            <a:off x="3708466" y="5640907"/>
            <a:ext cx="401398" cy="599604"/>
          </a:xfrm>
          <a:prstGeom prst="curvedRightArrow">
            <a:avLst>
              <a:gd name="adj1" fmla="val 19213"/>
              <a:gd name="adj2" fmla="val 50957"/>
              <a:gd name="adj3" fmla="val 439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9213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7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5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عناصر تخطيط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b="1" dirty="0">
              <a:solidFill>
                <a:srgbClr val="0070C0"/>
              </a:solidFill>
              <a:latin typeface="Cambria" panose="02040503050406030204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صغيرتي المبدعة،،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افتحي الكتاب المدرسي صفحة 11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وقومي بتلخيص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عناصر تخطيط المشروع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وعرضها بطريقة إبداعية في الصورة التي أمامك.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76</a:t>
            </a:fld>
            <a:endParaRPr lang="ar-S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B5D23-1888-6924-685C-9ADD7E13D8D1}"/>
              </a:ext>
            </a:extLst>
          </p:cNvPr>
          <p:cNvSpPr txBox="1"/>
          <p:nvPr/>
        </p:nvSpPr>
        <p:spPr>
          <a:xfrm>
            <a:off x="2286000" y="5538784"/>
            <a:ext cx="45720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(المجموعة 1 + 2)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E862FC-5A7B-DB99-7BE5-80733EF0F8F6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تفعيل الكتاب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068085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8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5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فوائد تخطيط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صغيرتي المبدعة،،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افتحي الكتاب المدرسي صفحة 11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وقومي بتلخيص 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فوائد تخطيط المشروع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وعرضها بطريقة إبداعية في الصورة التي أمامك.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77</a:t>
            </a:fld>
            <a:endParaRPr lang="ar-S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4EF2E-2BB7-73E3-C992-67D1F86B0444}"/>
              </a:ext>
            </a:extLst>
          </p:cNvPr>
          <p:cNvSpPr txBox="1"/>
          <p:nvPr/>
        </p:nvSpPr>
        <p:spPr>
          <a:xfrm>
            <a:off x="2286000" y="5538785"/>
            <a:ext cx="457200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(المجموعة 3 + 4)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803B7F-4EC8-C089-7EE3-A4C9A5D74E7B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تفعيل الكتاب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786890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7FA997-1E9B-FA11-B64C-9C3FA7D2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78</a:t>
            </a:fld>
            <a:endParaRPr lang="ar-SA"/>
          </a:p>
        </p:txBody>
      </p:sp>
      <p:pic>
        <p:nvPicPr>
          <p:cNvPr id="3" name="Picture 6" descr="fashion flat - Google Search | Designers de moda, Esboços de design de  moda, Croquis de moda">
            <a:extLst>
              <a:ext uri="{FF2B5EF4-FFF2-40B4-BE49-F238E27FC236}">
                <a16:creationId xmlns:a16="http://schemas.microsoft.com/office/drawing/2014/main" id="{9202898C-64C0-927C-A5F2-D9C1E6ED5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3" t="3340" r="11481" b="15463"/>
          <a:stretch/>
        </p:blipFill>
        <p:spPr bwMode="auto">
          <a:xfrm>
            <a:off x="2452990" y="890759"/>
            <a:ext cx="4238019" cy="556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427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عناصر 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79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F7289-0E39-C9E0-D082-A130ACA99086}"/>
              </a:ext>
            </a:extLst>
          </p:cNvPr>
          <p:cNvSpPr/>
          <p:nvPr/>
        </p:nvSpPr>
        <p:spPr>
          <a:xfrm>
            <a:off x="6272885" y="1874625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تحديد نطاق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FCFFC-E258-F624-6E6C-CC93C7457E50}"/>
              </a:ext>
            </a:extLst>
          </p:cNvPr>
          <p:cNvSpPr/>
          <p:nvPr/>
        </p:nvSpPr>
        <p:spPr>
          <a:xfrm>
            <a:off x="635541" y="1874625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أهداف المشروع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والنتائج المرجوة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وأصحاب المصلحة المعنيين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A5CC3-80EE-1CF6-D091-2C98CC2BC1A0}"/>
              </a:ext>
            </a:extLst>
          </p:cNvPr>
          <p:cNvSpPr/>
          <p:nvPr/>
        </p:nvSpPr>
        <p:spPr>
          <a:xfrm>
            <a:off x="6272885" y="3409080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تطوير خطة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D7772-707E-8D8F-397C-AB0AEB94E117}"/>
              </a:ext>
            </a:extLst>
          </p:cNvPr>
          <p:cNvSpPr/>
          <p:nvPr/>
        </p:nvSpPr>
        <p:spPr>
          <a:xfrm>
            <a:off x="635541" y="3409080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إنشاء خطة مشروع مفصلة: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تحدد المهام والموارد والجداول الزمنية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اللازمة لإكمال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84D92-2D69-9465-F927-E1AE39C8EA67}"/>
              </a:ext>
            </a:extLst>
          </p:cNvPr>
          <p:cNvSpPr/>
          <p:nvPr/>
        </p:nvSpPr>
        <p:spPr>
          <a:xfrm>
            <a:off x="6272885" y="4952168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تحديد مخاطر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0C84B6-766B-26C2-329B-6580756FFA6A}"/>
              </a:ext>
            </a:extLst>
          </p:cNvPr>
          <p:cNvSpPr/>
          <p:nvPr/>
        </p:nvSpPr>
        <p:spPr>
          <a:xfrm>
            <a:off x="635541" y="4952168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المخاطر المحتملة التي قد تحدث أثناء إنشاء المشروع 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ووضع إستراتيجيات للتغلب عليها أو للتخفيف منها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742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ما المشروع؟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b="1" dirty="0"/>
              <a:t>هو سلسلة من </a:t>
            </a:r>
            <a:r>
              <a:rPr lang="ar-SA" b="1" dirty="0">
                <a:solidFill>
                  <a:srgbClr val="FF0000"/>
                </a:solidFill>
              </a:rPr>
              <a:t>الأنشطة</a:t>
            </a:r>
            <a:r>
              <a:rPr lang="ar-SA" b="1" dirty="0"/>
              <a:t> أو </a:t>
            </a:r>
            <a:r>
              <a:rPr lang="ar-SA" b="1" dirty="0">
                <a:solidFill>
                  <a:srgbClr val="FF0000"/>
                </a:solidFill>
              </a:rPr>
              <a:t>المهام</a:t>
            </a:r>
            <a:r>
              <a:rPr lang="ar-SA" b="1" dirty="0"/>
              <a:t> الواجب إنجازها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خلال إطار </a:t>
            </a:r>
            <a:r>
              <a:rPr lang="ar-SA" b="1" dirty="0">
                <a:solidFill>
                  <a:srgbClr val="FF0000"/>
                </a:solidFill>
              </a:rPr>
              <a:t>زمني</a:t>
            </a:r>
            <a:r>
              <a:rPr lang="ar-SA" b="1" dirty="0"/>
              <a:t> محدد 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وضمن </a:t>
            </a:r>
            <a:r>
              <a:rPr lang="ar-SA" b="1" dirty="0">
                <a:solidFill>
                  <a:srgbClr val="FF0000"/>
                </a:solidFill>
              </a:rPr>
              <a:t>ميزانية</a:t>
            </a:r>
            <a:r>
              <a:rPr lang="ar-SA" b="1" dirty="0"/>
              <a:t> محددة </a:t>
            </a:r>
          </a:p>
          <a:p>
            <a:pPr algn="just">
              <a:lnSpc>
                <a:spcPct val="150000"/>
              </a:lnSpc>
            </a:pPr>
            <a:r>
              <a:rPr lang="ar-SA" b="1" dirty="0"/>
              <a:t>للتوصل إلى </a:t>
            </a:r>
            <a:r>
              <a:rPr lang="ar-SA" b="1" dirty="0">
                <a:solidFill>
                  <a:srgbClr val="FF0000"/>
                </a:solidFill>
              </a:rPr>
              <a:t>منتج</a:t>
            </a:r>
            <a:r>
              <a:rPr lang="ar-SA" b="1" dirty="0"/>
              <a:t> أو </a:t>
            </a:r>
            <a:r>
              <a:rPr lang="ar-SA" b="1" dirty="0">
                <a:solidFill>
                  <a:srgbClr val="FF0000"/>
                </a:solidFill>
              </a:rPr>
              <a:t>خدمة</a:t>
            </a:r>
            <a:r>
              <a:rPr lang="ar-SA" b="1" dirty="0"/>
              <a:t>.</a:t>
            </a:r>
          </a:p>
        </p:txBody>
      </p:sp>
      <p:pic>
        <p:nvPicPr>
          <p:cNvPr id="14" name="Picture 13" descr="A cartoon of a person pointing at a schedule&#10;&#10;Description automatically generated">
            <a:extLst>
              <a:ext uri="{FF2B5EF4-FFF2-40B4-BE49-F238E27FC236}">
                <a16:creationId xmlns:a16="http://schemas.microsoft.com/office/drawing/2014/main" id="{8B246E3D-BC0E-1320-3A87-CB62F235C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72" y="2598651"/>
            <a:ext cx="2913434" cy="29134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456127B-C6D7-32EF-D14A-124BD1D4778A}"/>
              </a:ext>
            </a:extLst>
          </p:cNvPr>
          <p:cNvSpPr/>
          <p:nvPr/>
        </p:nvSpPr>
        <p:spPr>
          <a:xfrm>
            <a:off x="3053459" y="5435578"/>
            <a:ext cx="4185920" cy="8328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1"/>
            <a:r>
              <a:rPr lang="ar-SA" sz="2800" b="1" dirty="0">
                <a:solidFill>
                  <a:schemeClr val="tx1"/>
                </a:solidFill>
              </a:rPr>
              <a:t>مهام + زمن + تكلفة = منتج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9A8F4A-B8EB-FA20-85C7-D1F0BC85E49E}"/>
              </a:ext>
            </a:extLst>
          </p:cNvPr>
          <p:cNvSpPr/>
          <p:nvPr/>
        </p:nvSpPr>
        <p:spPr>
          <a:xfrm>
            <a:off x="6285069" y="5221659"/>
            <a:ext cx="1607090" cy="4909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800" b="1" dirty="0">
                <a:solidFill>
                  <a:schemeClr val="tx1"/>
                </a:solidFill>
              </a:rPr>
              <a:t>المشروع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0" name="Picture 4" descr="Mark Circle by Dan5033 on DeviantArt">
            <a:extLst>
              <a:ext uri="{FF2B5EF4-FFF2-40B4-BE49-F238E27FC236}">
                <a16:creationId xmlns:a16="http://schemas.microsoft.com/office/drawing/2014/main" id="{1EB8E82C-9B5C-785B-E77B-0E5C7932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005" y="5270073"/>
            <a:ext cx="1218468" cy="121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4644C58-8A1E-31BA-0FB7-D166B77D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4611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عناصر 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80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F7289-0E39-C9E0-D082-A130ACA99086}"/>
              </a:ext>
            </a:extLst>
          </p:cNvPr>
          <p:cNvSpPr/>
          <p:nvPr/>
        </p:nvSpPr>
        <p:spPr>
          <a:xfrm>
            <a:off x="6272885" y="1874625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تحديد أدوار ومسؤوليات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FCFFC-E258-F624-6E6C-CC93C7457E50}"/>
              </a:ext>
            </a:extLst>
          </p:cNvPr>
          <p:cNvSpPr/>
          <p:nvPr/>
        </p:nvSpPr>
        <p:spPr>
          <a:xfrm>
            <a:off x="635541" y="1874625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أعضاء الفريق المشاركين في المشروع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وأدوارهم 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ومسؤولياتهم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A5CC3-80EE-1CF6-D091-2C98CC2BC1A0}"/>
              </a:ext>
            </a:extLst>
          </p:cNvPr>
          <p:cNvSpPr/>
          <p:nvPr/>
        </p:nvSpPr>
        <p:spPr>
          <a:xfrm>
            <a:off x="6272885" y="3409080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تحديد معالم المشروع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D7772-707E-8D8F-397C-AB0AEB94E117}"/>
              </a:ext>
            </a:extLst>
          </p:cNvPr>
          <p:cNvSpPr/>
          <p:nvPr/>
        </p:nvSpPr>
        <p:spPr>
          <a:xfrm>
            <a:off x="635541" y="3409080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تحديد نقاط معينة في المشروع يمكن من خلالها:</a:t>
            </a:r>
          </a:p>
          <a:p>
            <a:pPr algn="just" rtl="1"/>
            <a:r>
              <a:rPr lang="ar-SA" sz="2400" b="1" dirty="0">
                <a:solidFill>
                  <a:schemeClr val="tx1"/>
                </a:solidFill>
              </a:rPr>
              <a:t>قياس التقدم الذي تم إنجازه وتقييمه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84D92-2D69-9465-F927-E1AE39C8EA67}"/>
              </a:ext>
            </a:extLst>
          </p:cNvPr>
          <p:cNvSpPr/>
          <p:nvPr/>
        </p:nvSpPr>
        <p:spPr>
          <a:xfrm>
            <a:off x="6272885" y="4952168"/>
            <a:ext cx="2136115" cy="1304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مراقبة المشروع والتحكم فيه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0C84B6-766B-26C2-329B-6580756FFA6A}"/>
              </a:ext>
            </a:extLst>
          </p:cNvPr>
          <p:cNvSpPr/>
          <p:nvPr/>
        </p:nvSpPr>
        <p:spPr>
          <a:xfrm>
            <a:off x="635541" y="4952168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تتبع سير المشروع وتحديد المشكلات التي تطرأ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واتخاذ الإجراءات التصحيحية حسب الضرورة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61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فوائد 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81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F7289-0E39-C9E0-D082-A130ACA99086}"/>
              </a:ext>
            </a:extLst>
          </p:cNvPr>
          <p:cNvSpPr/>
          <p:nvPr/>
        </p:nvSpPr>
        <p:spPr>
          <a:xfrm>
            <a:off x="6272885" y="1874625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تحسين النتائج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FCFFC-E258-F624-6E6C-CC93C7457E50}"/>
              </a:ext>
            </a:extLst>
          </p:cNvPr>
          <p:cNvSpPr/>
          <p:nvPr/>
        </p:nvSpPr>
        <p:spPr>
          <a:xfrm>
            <a:off x="635541" y="1874625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أهداف المشروع بوضوح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وإنشاء خطة مفصلة للمشروع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ومراقبة التقدم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A5CC3-80EE-1CF6-D091-2C98CC2BC1A0}"/>
              </a:ext>
            </a:extLst>
          </p:cNvPr>
          <p:cNvSpPr/>
          <p:nvPr/>
        </p:nvSpPr>
        <p:spPr>
          <a:xfrm>
            <a:off x="6272885" y="3409080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انخفاض التكاليف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D7772-707E-8D8F-397C-AB0AEB94E117}"/>
              </a:ext>
            </a:extLst>
          </p:cNvPr>
          <p:cNvSpPr/>
          <p:nvPr/>
        </p:nvSpPr>
        <p:spPr>
          <a:xfrm>
            <a:off x="635541" y="3409080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متطلبات الموارد وتخصيصها بكفاءة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مما يقلل من احتمالية تأخير التنفيذ وإعادة العمل مرة أخرى.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184D92-2D69-9465-F927-E1AE39C8EA67}"/>
              </a:ext>
            </a:extLst>
          </p:cNvPr>
          <p:cNvSpPr/>
          <p:nvPr/>
        </p:nvSpPr>
        <p:spPr>
          <a:xfrm>
            <a:off x="6272885" y="4952168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زيادة الكفاءة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0C84B6-766B-26C2-329B-6580756FFA6A}"/>
              </a:ext>
            </a:extLst>
          </p:cNvPr>
          <p:cNvSpPr/>
          <p:nvPr/>
        </p:nvSpPr>
        <p:spPr>
          <a:xfrm>
            <a:off x="635541" y="4952168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الأدوار والمسؤوليات بوضوح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الإجراءات والمجالات القابلة للتحسين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050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فوائد تخطيط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82</a:t>
            </a:fld>
            <a:endParaRPr lang="ar-S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8F7289-0E39-C9E0-D082-A130ACA99086}"/>
              </a:ext>
            </a:extLst>
          </p:cNvPr>
          <p:cNvSpPr/>
          <p:nvPr/>
        </p:nvSpPr>
        <p:spPr>
          <a:xfrm>
            <a:off x="6272885" y="1874625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تعزيز مشاركة أصحاب المصلحة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FCFFC-E258-F624-6E6C-CC93C7457E50}"/>
              </a:ext>
            </a:extLst>
          </p:cNvPr>
          <p:cNvSpPr/>
          <p:nvPr/>
        </p:nvSpPr>
        <p:spPr>
          <a:xfrm>
            <a:off x="635541" y="1874625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مشاركة أصحاب المصلحة في عملية التخطيط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وهذا يضمن رضاهم وتوافق توقعاتهم مع نتائج المشروع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7A5CC3-80EE-1CF6-D091-2C98CC2BC1A0}"/>
              </a:ext>
            </a:extLst>
          </p:cNvPr>
          <p:cNvSpPr/>
          <p:nvPr/>
        </p:nvSpPr>
        <p:spPr>
          <a:xfrm>
            <a:off x="6272885" y="3409080"/>
            <a:ext cx="2136115" cy="13048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b="1" dirty="0">
                <a:solidFill>
                  <a:schemeClr val="tx1"/>
                </a:solidFill>
              </a:rPr>
              <a:t>تحسين إدارة المخاطر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1D7772-707E-8D8F-397C-AB0AEB94E117}"/>
              </a:ext>
            </a:extLst>
          </p:cNvPr>
          <p:cNvSpPr/>
          <p:nvPr/>
        </p:nvSpPr>
        <p:spPr>
          <a:xfrm>
            <a:off x="635541" y="3409080"/>
            <a:ext cx="5443519" cy="130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تحديد المخاطر المحتملة</a:t>
            </a:r>
          </a:p>
          <a:p>
            <a:pPr marL="342900" indent="-342900" algn="just" rtl="1">
              <a:buFont typeface="Arial" panose="020B0604020202020204" pitchFamily="34" charset="0"/>
              <a:buChar char="•"/>
            </a:pPr>
            <a:r>
              <a:rPr lang="ar-SA" sz="2400" b="1" dirty="0">
                <a:solidFill>
                  <a:schemeClr val="tx1"/>
                </a:solidFill>
              </a:rPr>
              <a:t>ووضع إستراتيجيات للحد منها وتقليل احتمالية فشل المشروع.</a:t>
            </a:r>
          </a:p>
        </p:txBody>
      </p:sp>
    </p:spTree>
    <p:extLst>
      <p:ext uri="{BB962C8B-B14F-4D97-AF65-F5344CB8AC3E}">
        <p14:creationId xmlns:p14="http://schemas.microsoft.com/office/powerpoint/2010/main" val="2428128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9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1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مراحل دورة حياة خطة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0070C0"/>
                </a:solidFill>
                <a:latin typeface="Cambria" panose="02040503050406030204"/>
                <a:cs typeface="Times New Roman" panose="02020603050405020304" pitchFamily="18" charset="0"/>
              </a:rPr>
              <a:t>طالبتي العزيزة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تم ذكر مجموعة من المراحل في تعريف </a:t>
            </a:r>
            <a:r>
              <a:rPr lang="ar-SA" sz="2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إدارة المشروع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،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أذكريها ثم رتبيها ترتيباً منطقياً.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83</a:t>
            </a:fld>
            <a:endParaRPr lang="ar-SA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5D6145-46D9-851D-DA67-2EF432775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088" y="3753152"/>
            <a:ext cx="4932328" cy="18068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61EF47-AB9C-D795-0A5E-2D951866908B}"/>
              </a:ext>
            </a:extLst>
          </p:cNvPr>
          <p:cNvSpPr txBox="1"/>
          <p:nvPr/>
        </p:nvSpPr>
        <p:spPr>
          <a:xfrm>
            <a:off x="2286000" y="6094740"/>
            <a:ext cx="4572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نقطة إضافية لأول 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إجابة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صحيحة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)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35842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دورة حياة خطة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84</a:t>
            </a:fld>
            <a:endParaRPr lang="ar-SA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96D1F51-BAA5-E1F7-1547-B4029728B084}"/>
              </a:ext>
            </a:extLst>
          </p:cNvPr>
          <p:cNvGraphicFramePr/>
          <p:nvPr/>
        </p:nvGraphicFramePr>
        <p:xfrm>
          <a:off x="892229" y="2023368"/>
          <a:ext cx="73595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5006742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دورة حياة خطة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ar-SA" sz="2800" b="1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85</a:t>
            </a:fld>
            <a:endParaRPr lang="ar-SA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296D1F51-BAA5-E1F7-1547-B4029728B084}"/>
              </a:ext>
            </a:extLst>
          </p:cNvPr>
          <p:cNvGraphicFramePr/>
          <p:nvPr/>
        </p:nvGraphicFramePr>
        <p:xfrm>
          <a:off x="892229" y="2023368"/>
          <a:ext cx="73595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0661457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10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مراحل دورة حياة خطة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Cambria" panose="02040503050406030204"/>
                <a:cs typeface="Times New Roman" panose="02020603050405020304" pitchFamily="18" charset="0"/>
              </a:rPr>
              <a:t>طالبتي العزيزة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،، </a:t>
            </a:r>
            <a: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حددي المرحلة لكل وصف في دورة حياة خطة المشروع.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مرحلة البدء – مرحلة التخطيط – مرحلة التنفيذ – مرحلة التحكم – مرحلة الإنهاء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86</a:t>
            </a:fld>
            <a:endParaRPr lang="ar-SA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DDC53B6-6475-D9D0-82A1-10FDCAB3AB70}"/>
              </a:ext>
            </a:extLst>
          </p:cNvPr>
          <p:cNvGraphicFramePr>
            <a:graphicFrameLocks noGrp="1"/>
          </p:cNvGraphicFramePr>
          <p:nvPr/>
        </p:nvGraphicFramePr>
        <p:xfrm>
          <a:off x="724711" y="2777700"/>
          <a:ext cx="7694578" cy="3578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0909">
                  <a:extLst>
                    <a:ext uri="{9D8B030D-6E8A-4147-A177-3AD203B41FA5}">
                      <a16:colId xmlns:a16="http://schemas.microsoft.com/office/drawing/2014/main" val="102700245"/>
                    </a:ext>
                  </a:extLst>
                </a:gridCol>
                <a:gridCol w="1793669">
                  <a:extLst>
                    <a:ext uri="{9D8B030D-6E8A-4147-A177-3AD203B41FA5}">
                      <a16:colId xmlns:a16="http://schemas.microsoft.com/office/drawing/2014/main" val="1006201465"/>
                    </a:ext>
                  </a:extLst>
                </a:gridCol>
              </a:tblGrid>
              <a:tr h="384040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الوصف</a:t>
                      </a:r>
                      <a:endParaRPr lang="en-US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المرحلة</a:t>
                      </a:r>
                      <a:endParaRPr lang="en-US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527519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توضع خطة المشروع قيد التنفيذ، حيث ينفِّذ فريق المشروع المهام والأنشطة المحددة وفقا للخطة.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006677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يتم فيها الانتهاء من المشروع وتسليمه إلى العميل أو صاحب المصلحة.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3046738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يحدد فيها المشروع وترخيصه،</a:t>
                      </a:r>
                    </a:p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يعمل مدير المشروع مع أصحاب المصلحة لتحديد الأهداف والنطاق والمتطلبات.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237611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يطور فيها فريق المشروع خطة مفصلة تُحدِّد المهام والموارد والجداول الزمنية.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001541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يتابع مدير المشروع فيها التقدم والأداء مقارنة بخطة المشروع،</a:t>
                      </a:r>
                    </a:p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وتُحدَّد فيها أي مشكلات أو أخطاء في الخطة لاتخاذ الإجراءات التصحيحية.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9917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167579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10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</a:t>
                      </a:r>
                      <a:r>
                        <a:rPr lang="ar-SA" sz="1800" b="1" baseline="0" dirty="0"/>
                        <a:t> تذكر الطالبة مراحل دورة حياة خطة المشروع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0070C0"/>
                </a:solidFill>
                <a:latin typeface="Cambria" panose="02040503050406030204"/>
                <a:cs typeface="Times New Roman" panose="02020603050405020304" pitchFamily="18" charset="0"/>
              </a:rPr>
              <a:t>طالبتي العزيزة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،، </a:t>
            </a:r>
            <a:r>
              <a:rPr lang="ar-SA" sz="24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حددي المرحلة لكل وصف في دورة حياة خطة المشروع.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مرحلة البدء – مرحلة التخطيط – مرحلة التنفيذ – مرحلة التحكم – مرحلة الإنهاء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1"/>
            <a:fld id="{1C0259F5-17A8-48C3-BEB2-FFECF2A5E66F}" type="slidenum">
              <a:rPr lang="ar-SA" smtClean="0"/>
              <a:pPr algn="r" rtl="1"/>
              <a:t>87</a:t>
            </a:fld>
            <a:endParaRPr lang="ar-SA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EDDC53B6-6475-D9D0-82A1-10FDCAB3AB70}"/>
              </a:ext>
            </a:extLst>
          </p:cNvPr>
          <p:cNvGraphicFramePr>
            <a:graphicFrameLocks noGrp="1"/>
          </p:cNvGraphicFramePr>
          <p:nvPr/>
        </p:nvGraphicFramePr>
        <p:xfrm>
          <a:off x="724711" y="2777700"/>
          <a:ext cx="7694578" cy="35786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0909">
                  <a:extLst>
                    <a:ext uri="{9D8B030D-6E8A-4147-A177-3AD203B41FA5}">
                      <a16:colId xmlns:a16="http://schemas.microsoft.com/office/drawing/2014/main" val="102700245"/>
                    </a:ext>
                  </a:extLst>
                </a:gridCol>
                <a:gridCol w="1793669">
                  <a:extLst>
                    <a:ext uri="{9D8B030D-6E8A-4147-A177-3AD203B41FA5}">
                      <a16:colId xmlns:a16="http://schemas.microsoft.com/office/drawing/2014/main" val="1006201465"/>
                    </a:ext>
                  </a:extLst>
                </a:gridCol>
              </a:tblGrid>
              <a:tr h="384040"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الوصف</a:t>
                      </a:r>
                      <a:endParaRPr lang="en-US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b="1" dirty="0"/>
                        <a:t>المرحلة</a:t>
                      </a:r>
                      <a:endParaRPr lang="en-US" b="1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527519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توضع خطة المشروع قيد التنفيذ، حيث ينفِّذ فريق المشروع المهام والأنشطة المحددة وفقا للخطة.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2006677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يتم فيها الانتهاء من المشروع وتسليمه إلى العميل أو صاحب المصلحة.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3046738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يحدد فيها المشروع وترخيصه،</a:t>
                      </a:r>
                    </a:p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يعمل مدير المشروع مع أصحاب المصلحة لتحديد الأهداف والنطاق والمتطلبات.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237611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marL="0" marR="0" lvl="0" indent="0" algn="just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يطور فيها فريق المشروع خطة مفصلة تُحدِّد المهام والموارد والجداول الزمنية.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9001541"/>
                  </a:ext>
                </a:extLst>
              </a:tr>
              <a:tr h="638922">
                <a:tc>
                  <a:txBody>
                    <a:bodyPr/>
                    <a:lstStyle/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يتابع مدير المشروع فيها التقدم والأداء مقارنة بخطة المشروع،</a:t>
                      </a:r>
                    </a:p>
                    <a:p>
                      <a:pPr algn="just"/>
                      <a:r>
                        <a:rPr lang="ar-SA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وتُحدَّد فيها أي مشكلات أو أخطاء في الخطة لاتخاذ الإجراءات التصحيحية.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991746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0D2F8D-14F4-BEB9-C518-64FF9549710F}"/>
              </a:ext>
            </a:extLst>
          </p:cNvPr>
          <p:cNvSpPr txBox="1"/>
          <p:nvPr/>
        </p:nvSpPr>
        <p:spPr>
          <a:xfrm>
            <a:off x="6762905" y="4567025"/>
            <a:ext cx="147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1. مرحلة البدء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5E4DCD-EB22-C728-B904-9697D4B24FE2}"/>
              </a:ext>
            </a:extLst>
          </p:cNvPr>
          <p:cNvSpPr txBox="1"/>
          <p:nvPr/>
        </p:nvSpPr>
        <p:spPr>
          <a:xfrm>
            <a:off x="6670492" y="5188550"/>
            <a:ext cx="1656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2. مرحلة التخطيط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5F1BE-B76B-DB0E-FA78-91401659F6BE}"/>
              </a:ext>
            </a:extLst>
          </p:cNvPr>
          <p:cNvSpPr txBox="1"/>
          <p:nvPr/>
        </p:nvSpPr>
        <p:spPr>
          <a:xfrm>
            <a:off x="6762905" y="3303031"/>
            <a:ext cx="147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3. مرحلة التنفيذ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1B34-0ABC-B97D-02A0-55A4E60FB0D5}"/>
              </a:ext>
            </a:extLst>
          </p:cNvPr>
          <p:cNvSpPr txBox="1"/>
          <p:nvPr/>
        </p:nvSpPr>
        <p:spPr>
          <a:xfrm>
            <a:off x="6762905" y="5859941"/>
            <a:ext cx="1471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4. مرحلة التحكم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95686-58AC-426B-FD84-817F673D477A}"/>
              </a:ext>
            </a:extLst>
          </p:cNvPr>
          <p:cNvSpPr txBox="1"/>
          <p:nvPr/>
        </p:nvSpPr>
        <p:spPr>
          <a:xfrm>
            <a:off x="6716698" y="3935028"/>
            <a:ext cx="1563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1800" b="1" dirty="0">
                <a:solidFill>
                  <a:srgbClr val="FF0000"/>
                </a:solidFill>
                <a:latin typeface="Cambria" panose="02040503050406030204"/>
                <a:cs typeface="Times New Roman" panose="02020603050405020304" pitchFamily="18" charset="0"/>
              </a:rPr>
              <a:t>5. مرحلة الإنهاء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82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11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توجه الطالبة أي سؤال عن الدرس إلى معلمتها أو زميلتها.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tar: 5 Points 1">
            <a:extLst>
              <a:ext uri="{FF2B5EF4-FFF2-40B4-BE49-F238E27FC236}">
                <a16:creationId xmlns:a16="http://schemas.microsoft.com/office/drawing/2014/main" id="{01339576-D68C-42EB-BA08-2C1CD8EF322F}"/>
              </a:ext>
            </a:extLst>
          </p:cNvPr>
          <p:cNvSpPr/>
          <p:nvPr/>
        </p:nvSpPr>
        <p:spPr>
          <a:xfrm>
            <a:off x="538777" y="1741400"/>
            <a:ext cx="504056" cy="57097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إرسال سؤال">
            <a:extLst>
              <a:ext uri="{FF2B5EF4-FFF2-40B4-BE49-F238E27FC236}">
                <a16:creationId xmlns:a16="http://schemas.microsoft.com/office/drawing/2014/main" id="{11D824DA-918B-A0BD-BEB9-870AA255C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89" y="2484089"/>
            <a:ext cx="3877022" cy="2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74F996-E419-9457-DB73-12A732489314}"/>
              </a:ext>
            </a:extLst>
          </p:cNvPr>
          <p:cNvSpPr txBox="1"/>
          <p:nvPr/>
        </p:nvSpPr>
        <p:spPr>
          <a:xfrm>
            <a:off x="914401" y="1699392"/>
            <a:ext cx="1088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نقطة إضافية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CE0B5-E424-9070-6418-E5C345B4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250969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12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1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تقويم ختامي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العزيزة،،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افتحي الكتاب المدرسي صفحة 21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وقومي بحل تدريب 3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4248A-B34A-2A23-3589-50CAD6D54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89</a:t>
            </a:fld>
            <a:endParaRPr lang="ar-S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FF049-BF92-A727-C14D-76B3AD07EA79}"/>
              </a:ext>
            </a:extLst>
          </p:cNvPr>
          <p:cNvSpPr txBox="1"/>
          <p:nvPr/>
        </p:nvSpPr>
        <p:spPr>
          <a:xfrm>
            <a:off x="2286000" y="5569563"/>
            <a:ext cx="4572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marL="0" marR="0" lvl="0" indent="-36000" algn="ctr" defTabSz="914400" rtl="1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(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نقطة إضافية لأول 3 إجابات صحيحة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)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CD39DAE-F720-833A-2B26-C6A38C29F85B}"/>
              </a:ext>
            </a:extLst>
          </p:cNvPr>
          <p:cNvSpPr/>
          <p:nvPr/>
        </p:nvSpPr>
        <p:spPr>
          <a:xfrm>
            <a:off x="288587" y="954139"/>
            <a:ext cx="1676400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تفعيل الكتاب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240039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791786"/>
              </p:ext>
            </p:extLst>
          </p:nvPr>
        </p:nvGraphicFramePr>
        <p:xfrm>
          <a:off x="98757" y="125809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ورقة</a:t>
                      </a:r>
                      <a:r>
                        <a:rPr lang="ar-SA" sz="1800" b="1" baseline="0" dirty="0">
                          <a:solidFill>
                            <a:srgbClr val="0070C0"/>
                          </a:solidFill>
                        </a:rPr>
                        <a:t> عمل – 3</a:t>
                      </a:r>
                      <a:endParaRPr lang="ar-SA" sz="1800" b="1" dirty="0">
                        <a:solidFill>
                          <a:srgbClr val="0070C0"/>
                        </a:solidFill>
                      </a:endParaRP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2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جماعي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الذكاءات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تذكر الطالبة مفهوم إدارة المشروع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طالبتي العزيزة،،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قبل قليل تعرفت على مفهوم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المشروع</a:t>
            </a:r>
            <a:b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</a:b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والآن </a:t>
            </a:r>
            <a:r>
              <a:rPr lang="ar-SA" sz="2800" b="1" dirty="0">
                <a:solidFill>
                  <a:prstClr val="black"/>
                </a:solidFill>
                <a:latin typeface="Cambria" panose="02040503050406030204"/>
                <a:cs typeface="Times New Roman" panose="02020603050405020304" pitchFamily="18" charset="0"/>
              </a:rPr>
              <a:t>حسب معلوماتك السابقة، اذكري ما تعرفينه عن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-3600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إدارة المشروع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3CCF24-D5B9-4B24-DE31-6E49DCB7A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0" t="26383" r="6407" b="19858"/>
          <a:stretch/>
        </p:blipFill>
        <p:spPr>
          <a:xfrm>
            <a:off x="2606105" y="4437416"/>
            <a:ext cx="3914294" cy="242058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A8C2BD-B9BA-907F-42AB-A39A025D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4235675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FDD338-C1A7-8FB5-847E-E5A6741D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90</a:t>
            </a:fld>
            <a:endParaRPr lang="ar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5B6D2-A8FA-E508-8CE7-BA6D79BE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320" y="674009"/>
            <a:ext cx="6563360" cy="48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079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7E819-BF06-D924-4B21-2C25CC4A6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91</a:t>
            </a:fld>
            <a:endParaRPr lang="ar-S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ED98F2-2CC4-B6B4-DB2F-D38BF203D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205"/>
          <a:stretch/>
        </p:blipFill>
        <p:spPr>
          <a:xfrm>
            <a:off x="1290320" y="702089"/>
            <a:ext cx="6563360" cy="10138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928D3-662C-8B7C-1A00-00E83053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432" y="1683004"/>
            <a:ext cx="6563361" cy="386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761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90010" y="1484784"/>
            <a:ext cx="8946485" cy="525658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68" indent="-257168">
              <a:lnSpc>
                <a:spcPct val="150000"/>
              </a:lnSpc>
              <a:spcBef>
                <a:spcPct val="20000"/>
              </a:spcBef>
              <a:defRPr/>
            </a:pPr>
            <a:endParaRPr lang="ar-SA" sz="20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90010" y="116632"/>
          <a:ext cx="8946486" cy="1224136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410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4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0165">
                <a:tc>
                  <a:txBody>
                    <a:bodyPr/>
                    <a:lstStyle/>
                    <a:p>
                      <a:pPr rtl="1">
                        <a:lnSpc>
                          <a:spcPct val="100000"/>
                        </a:lnSpc>
                      </a:pPr>
                      <a:r>
                        <a:rPr lang="ar-SA" sz="1800" b="1" dirty="0">
                          <a:solidFill>
                            <a:srgbClr val="0070C0"/>
                          </a:solidFill>
                        </a:rPr>
                        <a:t>نشاط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زمن التنفيذ: 5 د</a:t>
                      </a:r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طريقة التنفيذ: فردي</a:t>
                      </a:r>
                    </a:p>
                  </a:txBody>
                  <a:tcPr marL="54000" marR="135000" marT="34290" marB="34290" anchor="ctr">
                    <a:lnL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806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الاستراتيجية</a:t>
                      </a:r>
                      <a:r>
                        <a:rPr lang="ar-SA" sz="1800" b="1" baseline="0" dirty="0"/>
                        <a:t> المستخدمة: </a:t>
                      </a:r>
                      <a:r>
                        <a:rPr lang="ar-SA" sz="1800" b="1" baseline="0" dirty="0" err="1"/>
                        <a:t>الذكاءات</a:t>
                      </a:r>
                      <a:r>
                        <a:rPr lang="ar-SA" sz="1800" b="1" baseline="0" dirty="0"/>
                        <a:t> المتعددة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1500" b="1" dirty="0"/>
                    </a:p>
                  </a:txBody>
                  <a:tcPr marL="54000" marR="135000" marT="34290" marB="34290" anchor="ctr">
                    <a:lnL w="12700" cmpd="sng">
                      <a:noFill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65">
                <a:tc gridSpan="3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1800" b="1" dirty="0"/>
                        <a:t>الهدف: أن تبحث الطالبة عن المشاريع المقترحة في المملكة لتحقيق رؤية </a:t>
                      </a:r>
                      <a:r>
                        <a:rPr lang="en-US" sz="1800" b="1" dirty="0"/>
                        <a:t>2030</a:t>
                      </a:r>
                      <a:endParaRPr lang="ar-SA" sz="1800" b="1" dirty="0"/>
                    </a:p>
                  </a:txBody>
                  <a:tcPr marL="54000" marR="135000" marT="34290" marB="34290" anchor="ctr">
                    <a:lnL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70C0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107504" y="1484784"/>
            <a:ext cx="8946485" cy="5256584"/>
          </a:xfrm>
          <a:prstGeom prst="rect">
            <a:avLst/>
          </a:prstGeom>
        </p:spPr>
        <p:txBody>
          <a:bodyPr lIns="180000" tIns="36000" rIns="180000" bIns="36000">
            <a:normAutofit/>
          </a:bodyPr>
          <a:lstStyle/>
          <a:p>
            <a:pPr indent="-36000" algn="ctr" rtl="1">
              <a:lnSpc>
                <a:spcPct val="150000"/>
              </a:lnSpc>
              <a:defRPr/>
            </a:pPr>
            <a:endParaRPr lang="en-US" sz="1600" b="1" dirty="0">
              <a:solidFill>
                <a:srgbClr val="0070C0"/>
              </a:solidFill>
            </a:endParaRP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>
                <a:solidFill>
                  <a:srgbClr val="0070C0"/>
                </a:solidFill>
              </a:rPr>
              <a:t>طالبتي الباحثة،، 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/>
              <a:t>مستعينة بمحرك بحث (</a:t>
            </a:r>
            <a:r>
              <a:rPr lang="en-US" sz="2800" b="1" dirty="0"/>
              <a:t>Google</a:t>
            </a:r>
            <a:r>
              <a:rPr lang="ar-SA" sz="2800" b="1" dirty="0"/>
              <a:t>)،</a:t>
            </a:r>
          </a:p>
          <a:p>
            <a:pPr indent="-36000" algn="ctr" rtl="1">
              <a:lnSpc>
                <a:spcPct val="150000"/>
              </a:lnSpc>
              <a:defRPr/>
            </a:pPr>
            <a:r>
              <a:rPr lang="ar-SA" sz="2800" b="1" dirty="0"/>
              <a:t>ابحثي عن المشاريع المقترحة في المملكة لتحقيق رؤية </a:t>
            </a:r>
            <a:r>
              <a:rPr lang="en-US" sz="2800" b="1" dirty="0"/>
              <a:t>2030</a:t>
            </a:r>
            <a:r>
              <a:rPr lang="ar-SA" sz="2800" b="1" dirty="0"/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5028B1B-83D2-A47F-EB2B-EB146F78B74F}"/>
              </a:ext>
            </a:extLst>
          </p:cNvPr>
          <p:cNvSpPr/>
          <p:nvPr/>
        </p:nvSpPr>
        <p:spPr>
          <a:xfrm>
            <a:off x="288587" y="954139"/>
            <a:ext cx="1861226" cy="69873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/>
              <a:t>مصادر خارجية</a:t>
            </a:r>
            <a:br>
              <a:rPr lang="ar-SA" b="1" dirty="0"/>
            </a:br>
            <a:r>
              <a:rPr lang="ar-SA" b="1" dirty="0"/>
              <a:t>وربط بالدولة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2F40D-498F-962C-D1F3-ADE29E349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206" y="4113076"/>
            <a:ext cx="4602165" cy="24089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B8796-045F-537D-6846-5E5BBC80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88884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الواجب المنزلي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 </a:t>
            </a:r>
            <a:endParaRPr lang="ar-SA" sz="4000" b="1" dirty="0">
              <a:effectLst>
                <a:outerShdw blurRad="177800" sx="0" sy="0">
                  <a:srgbClr val="525252"/>
                </a:outerShdw>
              </a:effectLst>
              <a:latin typeface="Times New Roman" panose="02020603050405020304" pitchFamily="18" charset="0"/>
              <a:ea typeface="+mj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93</a:t>
            </a:fld>
            <a:endParaRPr lang="ar-S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3E5272-D5E3-8CAD-9ECF-BA5EEF28C99D}"/>
              </a:ext>
            </a:extLst>
          </p:cNvPr>
          <p:cNvSpPr txBox="1"/>
          <p:nvPr/>
        </p:nvSpPr>
        <p:spPr>
          <a:xfrm>
            <a:off x="3575638" y="2825886"/>
            <a:ext cx="4572000" cy="182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ar-SA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الكتاب المدرسي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ar-SA" sz="4000" b="1" dirty="0">
                <a:effectLst>
                  <a:outerShdw blurRad="177800" sx="0" sy="0">
                    <a:srgbClr val="525252"/>
                  </a:outerShdw>
                </a:effectLst>
                <a:latin typeface="Times New Roman" panose="02020603050405020304" pitchFamily="18" charset="0"/>
                <a:ea typeface="+mj-ea"/>
              </a:rPr>
              <a:t>صفحة 20 - تدريب 2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720A65C-2C08-4A58-EC92-2655A950A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51" y="2626618"/>
            <a:ext cx="22955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449090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A6FE38-CB70-BA27-D06A-9AC980FC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94</a:t>
            </a:fld>
            <a:endParaRPr lang="ar-S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F357D-8764-9FE9-9556-8E3E09588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22" y="1602877"/>
            <a:ext cx="7803556" cy="30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964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9ABECA-17A4-4AC0-B4C6-F7EDAF2E15DC}"/>
              </a:ext>
            </a:extLst>
          </p:cNvPr>
          <p:cNvSpPr txBox="1">
            <a:spLocks/>
          </p:cNvSpPr>
          <p:nvPr/>
        </p:nvSpPr>
        <p:spPr>
          <a:xfrm>
            <a:off x="483660" y="5268150"/>
            <a:ext cx="4782773" cy="5075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j-ea"/>
                <a:cs typeface="Times New Roman" panose="02020603050405020304" pitchFamily="18" charset="0"/>
              </a:rPr>
              <a:t>إعداد معلمة المادة/ ازدهار نصيرالدين بيفاري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116E1F8-AD41-434F-B86F-9D5932A1C03D}"/>
              </a:ext>
            </a:extLst>
          </p:cNvPr>
          <p:cNvSpPr txBox="1">
            <a:spLocks/>
          </p:cNvSpPr>
          <p:nvPr/>
        </p:nvSpPr>
        <p:spPr>
          <a:xfrm>
            <a:off x="1378022" y="460251"/>
            <a:ext cx="6290409" cy="124418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التقنية الرقمية 3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6E0C204-3006-4D76-BFA3-D467CE2C9561}"/>
              </a:ext>
            </a:extLst>
          </p:cNvPr>
          <p:cNvSpPr txBox="1">
            <a:spLocks/>
          </p:cNvSpPr>
          <p:nvPr/>
        </p:nvSpPr>
        <p:spPr>
          <a:xfrm>
            <a:off x="368039" y="2467171"/>
            <a:ext cx="4778240" cy="203824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التعليم الثانوي - نظام المسارات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Times New Roman" panose="02020603050405020304" pitchFamily="18" charset="0"/>
              </a:rPr>
              <a:t>الصف الثالث الثانوي</a:t>
            </a:r>
          </a:p>
        </p:txBody>
      </p:sp>
      <p:pic>
        <p:nvPicPr>
          <p:cNvPr id="9" name="Picture 8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D399853A-73A8-AB66-2C18-3BEE56223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157" t="8985" r="7233" b="11156"/>
          <a:stretch/>
        </p:blipFill>
        <p:spPr>
          <a:xfrm>
            <a:off x="5266455" y="2319350"/>
            <a:ext cx="3667327" cy="3305208"/>
          </a:xfrm>
          <a:prstGeom prst="rect">
            <a:avLst/>
          </a:prstGeom>
        </p:spPr>
      </p:pic>
      <p:sp>
        <p:nvSpPr>
          <p:cNvPr id="12" name="Text Box 32">
            <a:extLst>
              <a:ext uri="{FF2B5EF4-FFF2-40B4-BE49-F238E27FC236}">
                <a16:creationId xmlns:a16="http://schemas.microsoft.com/office/drawing/2014/main" id="{87EE7E35-139F-B6A8-B844-8FF5638F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244026"/>
            <a:ext cx="2002975" cy="1071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المملكة العربية السعودية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وزارة التعليم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إدارة التعليم بمكة المكرمة - بنات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مكتب التعليم </a:t>
            </a:r>
            <a:r>
              <a:rPr lang="ar-SA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بالمعابدة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الثانوية الحادية والثلاثون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  <a:p>
            <a:pPr marL="0" marR="0" algn="ctr" rtl="1">
              <a:spcBef>
                <a:spcPts val="0"/>
              </a:spcBef>
              <a:spcAft>
                <a:spcPts val="0"/>
              </a:spcAft>
            </a:pPr>
            <a:r>
              <a:rPr lang="ar-SA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 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3469DC-65CD-FFE1-3C86-364606113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660" y="263304"/>
            <a:ext cx="1806392" cy="100396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A40A768-A0E0-720A-ABE8-159FEE72A22E}"/>
              </a:ext>
            </a:extLst>
          </p:cNvPr>
          <p:cNvCxnSpPr/>
          <p:nvPr/>
        </p:nvCxnSpPr>
        <p:spPr>
          <a:xfrm>
            <a:off x="0" y="1452880"/>
            <a:ext cx="9144000" cy="0"/>
          </a:xfrm>
          <a:prstGeom prst="line">
            <a:avLst/>
          </a:prstGeom>
          <a:ln>
            <a:solidFill>
              <a:srgbClr val="C45D1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BBD23AA-741D-AD58-AB37-AD6D6E55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1830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A43EFA-4579-D537-4C15-3EA55435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96</a:t>
            </a:fld>
            <a:endParaRPr lang="ar-S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A01CEB-4FD3-01DA-9A5B-7BB29BFD8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842963"/>
            <a:ext cx="516255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24227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1080120"/>
          </a:xfrm>
        </p:spPr>
        <p:txBody>
          <a:bodyPr>
            <a:normAutofit/>
          </a:bodyPr>
          <a:lstStyle/>
          <a:p>
            <a:pPr algn="ctr"/>
            <a:r>
              <a:rPr lang="ar-SA" sz="4800" b="1" dirty="0">
                <a:solidFill>
                  <a:schemeClr val="accent1">
                    <a:lumMod val="75000"/>
                  </a:schemeClr>
                </a:solidFill>
                <a:effectLst/>
              </a:rPr>
              <a:t>تخطيط المشروعات</a:t>
            </a:r>
            <a:endParaRPr lang="ar-SA" sz="3600" b="1" dirty="0"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260648"/>
            <a:ext cx="6400800" cy="834231"/>
          </a:xfrm>
        </p:spPr>
        <p:txBody>
          <a:bodyPr>
            <a:normAutofit/>
          </a:bodyPr>
          <a:lstStyle/>
          <a:p>
            <a:pPr algn="ctr"/>
            <a:r>
              <a:rPr lang="ar-SA" sz="4000" b="1" dirty="0"/>
              <a:t>الوحـــــدة الأولـــــى</a:t>
            </a:r>
          </a:p>
        </p:txBody>
      </p:sp>
      <p:graphicFrame>
        <p:nvGraphicFramePr>
          <p:cNvPr id="9" name="عنصر نائب للمحتوى 6">
            <a:extLst>
              <a:ext uri="{FF2B5EF4-FFF2-40B4-BE49-F238E27FC236}">
                <a16:creationId xmlns:a16="http://schemas.microsoft.com/office/drawing/2014/main" id="{F0496D90-A67C-48EF-93E5-8C7E84DB0E39}"/>
              </a:ext>
            </a:extLst>
          </p:cNvPr>
          <p:cNvGraphicFramePr>
            <a:graphicFrameLocks/>
          </p:cNvGraphicFramePr>
          <p:nvPr/>
        </p:nvGraphicFramePr>
        <p:xfrm>
          <a:off x="406400" y="2814320"/>
          <a:ext cx="8630096" cy="2851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ABC48AF9-9837-44FA-8756-EACB57F7B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64288" y="2644231"/>
            <a:ext cx="789993" cy="7899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3A04A-F7A1-4D60-83E1-7F968A06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027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8640960" cy="1800200"/>
          </a:xfrm>
        </p:spPr>
        <p:txBody>
          <a:bodyPr anchor="ctr">
            <a:normAutofit/>
          </a:bodyPr>
          <a:lstStyle/>
          <a:p>
            <a:pPr algn="ctr"/>
            <a:r>
              <a:rPr lang="ar-SA" sz="3600" b="1" dirty="0">
                <a:solidFill>
                  <a:schemeClr val="bg1">
                    <a:lumMod val="50000"/>
                  </a:schemeClr>
                </a:solidFill>
              </a:rPr>
              <a:t>الوحدة الأولى: 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effectLst/>
              </a:rPr>
              <a:t>تخطيط المشروعات</a:t>
            </a:r>
          </a:p>
          <a:p>
            <a:pPr algn="ctr"/>
            <a:r>
              <a:rPr lang="ar-SA" sz="3600" b="1" dirty="0">
                <a:solidFill>
                  <a:schemeClr val="bg1">
                    <a:lumMod val="50000"/>
                  </a:schemeClr>
                </a:solidFill>
              </a:rPr>
              <a:t>الدرس الأول: </a:t>
            </a:r>
            <a:r>
              <a:rPr lang="ar-SA" sz="3600" b="1" dirty="0">
                <a:solidFill>
                  <a:schemeClr val="accent1">
                    <a:lumMod val="75000"/>
                  </a:schemeClr>
                </a:solidFill>
                <a:effectLst/>
              </a:rPr>
              <a:t>أساسيات تخطيط المشروع</a:t>
            </a:r>
            <a:endParaRPr lang="ar-SA" sz="3600" b="1" dirty="0"/>
          </a:p>
        </p:txBody>
      </p:sp>
      <p:graphicFrame>
        <p:nvGraphicFramePr>
          <p:cNvPr id="9" name="عنصر نائب للمحتوى 6">
            <a:extLst>
              <a:ext uri="{FF2B5EF4-FFF2-40B4-BE49-F238E27FC236}">
                <a16:creationId xmlns:a16="http://schemas.microsoft.com/office/drawing/2014/main" id="{F0496D90-A67C-48EF-93E5-8C7E84DB0E39}"/>
              </a:ext>
            </a:extLst>
          </p:cNvPr>
          <p:cNvGraphicFramePr>
            <a:graphicFrameLocks/>
          </p:cNvGraphicFramePr>
          <p:nvPr/>
        </p:nvGraphicFramePr>
        <p:xfrm>
          <a:off x="2699572" y="2204864"/>
          <a:ext cx="597666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0CC16B-5827-B9CD-2423-7754E951E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4" y="3006673"/>
            <a:ext cx="2376264" cy="2376264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9F59AF81-7BE8-CF4E-6E10-01A1948D4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29192" y="4589520"/>
            <a:ext cx="566744" cy="5667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837F6-BCD9-8B04-206D-38CC779E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98</a:t>
            </a:fld>
            <a:endParaRPr lang="ar-SA"/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3FD328B7-29B4-D450-B93D-2FED1917C1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50852" y="5196236"/>
            <a:ext cx="566744" cy="566744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3845B48-F1DD-0457-6DF0-F0FF698EE6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2448" y="5822384"/>
            <a:ext cx="566744" cy="566744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8D521433-6D45-D8D0-8A22-C51C3322EB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34224" y="4022776"/>
            <a:ext cx="566744" cy="56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76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b="1" dirty="0">
                <a:solidFill>
                  <a:schemeClr val="accent1"/>
                </a:solidFill>
              </a:rPr>
              <a:t>مدير المشروع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484784"/>
            <a:ext cx="8363272" cy="5141168"/>
          </a:xfrm>
          <a:ln>
            <a:solidFill>
              <a:srgbClr val="4F81BD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ar-SA" sz="2800" b="1" dirty="0"/>
              <a:t>يؤدي مدير المشروع دورًا رئيسًا في المشروع،</a:t>
            </a:r>
            <a:br>
              <a:rPr lang="en-US" sz="2800" b="1" dirty="0"/>
            </a:br>
            <a:r>
              <a:rPr lang="ar-SA" sz="2800" b="1" dirty="0"/>
              <a:t>حيث يُعدّ المسؤول الأول عن إكماله بنجاح.</a:t>
            </a:r>
          </a:p>
          <a:p>
            <a:pPr algn="just">
              <a:lnSpc>
                <a:spcPct val="150000"/>
              </a:lnSpc>
            </a:pPr>
            <a:r>
              <a:rPr lang="ar-SA" sz="2800" b="1" dirty="0"/>
              <a:t>إن امتلاك مدير المشروع </a:t>
            </a:r>
            <a:r>
              <a:rPr lang="ar-SA" sz="2800" b="1" dirty="0">
                <a:solidFill>
                  <a:srgbClr val="FF0000"/>
                </a:solidFill>
              </a:rPr>
              <a:t>خبرة وخلفية </a:t>
            </a:r>
            <a:r>
              <a:rPr lang="ar-SA" sz="2800" b="1" dirty="0"/>
              <a:t>متعلقة بالمشروع تعتبر إضافة كبيرة لنجاح المشروع.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74662-144C-A005-7EEA-E0BF93A2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259F5-17A8-48C3-BEB2-FFECF2A5E66F}" type="slidenum">
              <a:rPr lang="ar-SA" smtClean="0"/>
              <a:pPr/>
              <a:t>99</a:t>
            </a:fld>
            <a:endParaRPr lang="ar-SA"/>
          </a:p>
        </p:txBody>
      </p:sp>
      <p:pic>
        <p:nvPicPr>
          <p:cNvPr id="5" name="Picture 4" descr="A person in a suit and glasses holding a computer&#10;&#10;Description automatically generated">
            <a:extLst>
              <a:ext uri="{FF2B5EF4-FFF2-40B4-BE49-F238E27FC236}">
                <a16:creationId xmlns:a16="http://schemas.microsoft.com/office/drawing/2014/main" id="{9EA0C060-ED92-425B-4180-9A751461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920247"/>
            <a:ext cx="1991168" cy="24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135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إدارة المواقع على الإنترن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1734</TotalTime>
  <Words>5807</Words>
  <Application>Microsoft Office PowerPoint</Application>
  <PresentationFormat>عرض على الشاشة (4:3)</PresentationFormat>
  <Paragraphs>1278</Paragraphs>
  <Slides>123</Slides>
  <Notes>72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123</vt:i4>
      </vt:variant>
    </vt:vector>
  </HeadingPairs>
  <TitlesOfParts>
    <vt:vector size="131" baseType="lpstr">
      <vt:lpstr>Arial</vt:lpstr>
      <vt:lpstr>Calibri</vt:lpstr>
      <vt:lpstr>Cambria</vt:lpstr>
      <vt:lpstr>Tajawal</vt:lpstr>
      <vt:lpstr>Tajawal Medium</vt:lpstr>
      <vt:lpstr>Times New Roman</vt:lpstr>
      <vt:lpstr>Wingdings</vt:lpstr>
      <vt:lpstr>إدارة المواقع على الإنترنت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تخطيط المشروعات</vt:lpstr>
      <vt:lpstr>عرض تقديمي في PowerPoint</vt:lpstr>
      <vt:lpstr>عرض تقديمي في PowerPoint</vt:lpstr>
      <vt:lpstr>ما المشروع؟</vt:lpstr>
      <vt:lpstr>عرض تقديمي في PowerPoint</vt:lpstr>
      <vt:lpstr>ما إدارة المشروع؟</vt:lpstr>
      <vt:lpstr>عناصر إدارة المشروع</vt:lpstr>
      <vt:lpstr>عرض تقديمي في PowerPoint</vt:lpstr>
      <vt:lpstr>عناصر إدارة المشروع</vt:lpstr>
      <vt:lpstr>عرض تقديمي في PowerPoint</vt:lpstr>
      <vt:lpstr>فوائد إدارة المشروعات</vt:lpstr>
      <vt:lpstr>عرض تقديمي في PowerPoint</vt:lpstr>
      <vt:lpstr>ما المقصود بتخطيط المشروع</vt:lpstr>
      <vt:lpstr>خطة المشروع</vt:lpstr>
      <vt:lpstr>عرض تقديمي في PowerPoint</vt:lpstr>
      <vt:lpstr>عرض تقديمي في PowerPoint</vt:lpstr>
      <vt:lpstr>عرض تقديمي في PowerPoint</vt:lpstr>
      <vt:lpstr>عناصر تخطيط المشروع</vt:lpstr>
      <vt:lpstr>عناصر تخطيط المشروع</vt:lpstr>
      <vt:lpstr>فوائد تخطيط المشروع</vt:lpstr>
      <vt:lpstr>فوائد تخطيط المشروع</vt:lpstr>
      <vt:lpstr>عرض تقديمي في PowerPoint</vt:lpstr>
      <vt:lpstr>دورة حياة خطة المشروع</vt:lpstr>
      <vt:lpstr>دورة حياة خطة المشروع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المنزلي</vt:lpstr>
      <vt:lpstr>عرض تقديمي في PowerPoint</vt:lpstr>
      <vt:lpstr>مراجعة الدرس السابق</vt:lpstr>
      <vt:lpstr>عرض تقديمي في PowerPoint</vt:lpstr>
      <vt:lpstr>تخطيط المشروعات</vt:lpstr>
      <vt:lpstr>عرض تقديمي في PowerPoint</vt:lpstr>
      <vt:lpstr>مدير المشروع</vt:lpstr>
      <vt:lpstr>عرض تقديمي في PowerPoint</vt:lpstr>
      <vt:lpstr>سمات مدير المشروع الفعّال</vt:lpstr>
      <vt:lpstr>عرض تقديمي في PowerPoint</vt:lpstr>
      <vt:lpstr>واجبات مدير المشروع</vt:lpstr>
      <vt:lpstr>عرض تقديمي في PowerPoint</vt:lpstr>
      <vt:lpstr>خطط أخرى يحتاجها مدير المشروع</vt:lpstr>
      <vt:lpstr>عرض تقديمي في PowerPoint</vt:lpstr>
      <vt:lpstr>خطط أخرى يحتاجها مدير المشروع</vt:lpstr>
      <vt:lpstr>خطط أخرى يحتاجها مدير المشروع</vt:lpstr>
      <vt:lpstr>خطط أخرى يحتاجها مدير المشروع</vt:lpstr>
      <vt:lpstr>إدارة التكاليف</vt:lpstr>
      <vt:lpstr>تعيين الموارد</vt:lpstr>
      <vt:lpstr>عرض تقديمي في PowerPoint</vt:lpstr>
      <vt:lpstr>الواجب المنزلي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تخطيط المشروعات</vt:lpstr>
      <vt:lpstr>عرض تقديمي في PowerPoint</vt:lpstr>
      <vt:lpstr>عرض تقديمي في PowerPoint</vt:lpstr>
      <vt:lpstr>ما المشروع؟</vt:lpstr>
      <vt:lpstr>عرض تقديمي في PowerPoint</vt:lpstr>
      <vt:lpstr>ما إدارة المشروع؟</vt:lpstr>
      <vt:lpstr>عناصر إدارة المشروع</vt:lpstr>
      <vt:lpstr>عرض تقديمي في PowerPoint</vt:lpstr>
      <vt:lpstr>عناصر إدارة المشروع</vt:lpstr>
      <vt:lpstr>عرض تقديمي في PowerPoint</vt:lpstr>
      <vt:lpstr>فوائد إدارة المشروعات</vt:lpstr>
      <vt:lpstr>عرض تقديمي في PowerPoint</vt:lpstr>
      <vt:lpstr>ما المقصود بتخطيط المشروع</vt:lpstr>
      <vt:lpstr>خطة المشروع</vt:lpstr>
      <vt:lpstr>عرض تقديمي في PowerPoint</vt:lpstr>
      <vt:lpstr>عرض تقديمي في PowerPoint</vt:lpstr>
      <vt:lpstr>عرض تقديمي في PowerPoint</vt:lpstr>
      <vt:lpstr>عناصر تخطيط المشروع</vt:lpstr>
      <vt:lpstr>عناصر تخطيط المشروع</vt:lpstr>
      <vt:lpstr>فوائد تخطيط المشروع</vt:lpstr>
      <vt:lpstr>فوائد تخطيط المشروع</vt:lpstr>
      <vt:lpstr>عرض تقديمي في PowerPoint</vt:lpstr>
      <vt:lpstr>دورة حياة خطة المشروع</vt:lpstr>
      <vt:lpstr>دورة حياة خطة المشروع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المنزلي</vt:lpstr>
      <vt:lpstr>عرض تقديمي في PowerPoint</vt:lpstr>
      <vt:lpstr>عرض تقديمي في PowerPoint</vt:lpstr>
      <vt:lpstr>عرض تقديمي في PowerPoint</vt:lpstr>
      <vt:lpstr>تخطيط المشروعات</vt:lpstr>
      <vt:lpstr>عرض تقديمي في PowerPoint</vt:lpstr>
      <vt:lpstr>مدير المشروع</vt:lpstr>
      <vt:lpstr>عرض تقديمي في PowerPoint</vt:lpstr>
      <vt:lpstr>سمات مدير المشروع الفعّال</vt:lpstr>
      <vt:lpstr>عرض تقديمي في PowerPoint</vt:lpstr>
      <vt:lpstr>واجبات مدير المشروع</vt:lpstr>
      <vt:lpstr>عرض تقديمي في PowerPoint</vt:lpstr>
      <vt:lpstr>خطط أخرى يحتاجها مدير المشروع</vt:lpstr>
      <vt:lpstr>عرض تقديمي في PowerPoint</vt:lpstr>
      <vt:lpstr>خطط أخرى يحتاجها مدير المشروع</vt:lpstr>
      <vt:lpstr>خطط أخرى يحتاجها مدير المشروع</vt:lpstr>
      <vt:lpstr>خطط أخرى يحتاجها مدير المشروع</vt:lpstr>
      <vt:lpstr>عرض تقديمي في PowerPoint</vt:lpstr>
      <vt:lpstr>إدارة التكاليف وتعيين الموارد</vt:lpstr>
      <vt:lpstr>إدارة التكاليف وتعيين الموارد</vt:lpstr>
      <vt:lpstr>عرض تقديمي في PowerPoint</vt:lpstr>
      <vt:lpstr>عرض تقديمي في PowerPoint</vt:lpstr>
      <vt:lpstr>عرض تقديمي في PowerPoint</vt:lpstr>
      <vt:lpstr>فريق المشروع والعمل الجماعي</vt:lpstr>
      <vt:lpstr>لعمل جماعي ناجح:</vt:lpstr>
      <vt:lpstr>معايير اختيار فريق العمل</vt:lpstr>
      <vt:lpstr>عرض تقديمي في PowerPoint</vt:lpstr>
      <vt:lpstr>عرض تقديمي في PowerPoint</vt:lpstr>
      <vt:lpstr>عرض تقديمي في PowerPoint</vt:lpstr>
      <vt:lpstr>الواجب المنزلي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الوحدة الأولى - تخطيط المشروعات - الدرس الأول</dc:title>
  <dc:creator>ازدهار بيفاري</dc:creator>
  <cp:lastModifiedBy>rȿƕo</cp:lastModifiedBy>
  <cp:revision>237</cp:revision>
  <dcterms:created xsi:type="dcterms:W3CDTF">2023-08-18T21:29:44Z</dcterms:created>
  <dcterms:modified xsi:type="dcterms:W3CDTF">2023-08-31T05:50:32Z</dcterms:modified>
</cp:coreProperties>
</file>