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 id="2147483692" r:id="rId2"/>
  </p:sldMasterIdLst>
  <p:notesMasterIdLst>
    <p:notesMasterId r:id="rId41"/>
  </p:notesMasterIdLst>
  <p:sldIdLst>
    <p:sldId id="11088911" r:id="rId3"/>
    <p:sldId id="403" r:id="rId4"/>
    <p:sldId id="865" r:id="rId5"/>
    <p:sldId id="11088799" r:id="rId6"/>
    <p:sldId id="11088913" r:id="rId7"/>
    <p:sldId id="1132" r:id="rId8"/>
    <p:sldId id="11088785" r:id="rId9"/>
    <p:sldId id="311" r:id="rId10"/>
    <p:sldId id="11088786" r:id="rId11"/>
    <p:sldId id="11088802" r:id="rId12"/>
    <p:sldId id="1402" r:id="rId13"/>
    <p:sldId id="1403" r:id="rId14"/>
    <p:sldId id="1404" r:id="rId15"/>
    <p:sldId id="1406" r:id="rId16"/>
    <p:sldId id="11088900" r:id="rId17"/>
    <p:sldId id="11088902" r:id="rId18"/>
    <p:sldId id="11088805" r:id="rId19"/>
    <p:sldId id="11088905" r:id="rId20"/>
    <p:sldId id="423" r:id="rId21"/>
    <p:sldId id="11088884" r:id="rId22"/>
    <p:sldId id="11088800" r:id="rId23"/>
    <p:sldId id="11088886" r:id="rId24"/>
    <p:sldId id="11088801" r:id="rId25"/>
    <p:sldId id="11088803" r:id="rId26"/>
    <p:sldId id="1109" r:id="rId27"/>
    <p:sldId id="402" r:id="rId28"/>
    <p:sldId id="384" r:id="rId29"/>
    <p:sldId id="11088797" r:id="rId30"/>
    <p:sldId id="314" r:id="rId31"/>
    <p:sldId id="315" r:id="rId32"/>
    <p:sldId id="316" r:id="rId33"/>
    <p:sldId id="257" r:id="rId34"/>
    <p:sldId id="263" r:id="rId35"/>
    <p:sldId id="310" r:id="rId36"/>
    <p:sldId id="11088914" r:id="rId37"/>
    <p:sldId id="312" r:id="rId38"/>
    <p:sldId id="313" r:id="rId39"/>
    <p:sldId id="11088909" r:id="rId40"/>
  </p:sldIdLst>
  <p:sldSz cx="12192000" cy="6858000"/>
  <p:notesSz cx="6858000" cy="9144000"/>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مقطع افتراضي" id="{E99683D8-F614-4BCC-BE66-4F8F0B9A24CB}">
          <p14:sldIdLst>
            <p14:sldId id="11088911"/>
            <p14:sldId id="403"/>
            <p14:sldId id="865"/>
            <p14:sldId id="11088799"/>
            <p14:sldId id="11088913"/>
            <p14:sldId id="1132"/>
            <p14:sldId id="11088785"/>
            <p14:sldId id="311"/>
            <p14:sldId id="11088786"/>
            <p14:sldId id="11088802"/>
            <p14:sldId id="1402"/>
            <p14:sldId id="1403"/>
            <p14:sldId id="1404"/>
            <p14:sldId id="1406"/>
            <p14:sldId id="11088900"/>
            <p14:sldId id="11088902"/>
            <p14:sldId id="11088805"/>
            <p14:sldId id="11088905"/>
            <p14:sldId id="423"/>
            <p14:sldId id="11088884"/>
            <p14:sldId id="11088800"/>
            <p14:sldId id="11088886"/>
            <p14:sldId id="11088801"/>
            <p14:sldId id="11088803"/>
            <p14:sldId id="1109"/>
            <p14:sldId id="402"/>
            <p14:sldId id="384"/>
            <p14:sldId id="11088797"/>
          </p14:sldIdLst>
        </p14:section>
        <p14:section name="الملاحق" id="{E33F3251-23AD-4BD8-BBA8-5565333F90D6}">
          <p14:sldIdLst>
            <p14:sldId id="314"/>
            <p14:sldId id="315"/>
            <p14:sldId id="316"/>
            <p14:sldId id="257"/>
            <p14:sldId id="263"/>
            <p14:sldId id="310"/>
            <p14:sldId id="11088914"/>
            <p14:sldId id="312"/>
            <p14:sldId id="313"/>
            <p14:sldId id="1108890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9D4ED"/>
    <a:srgbClr val="DFFDE0"/>
    <a:srgbClr val="991F76"/>
    <a:srgbClr val="666699"/>
    <a:srgbClr val="F89C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5368" autoAdjust="0"/>
    <p:restoredTop sz="90185" autoAdjust="0"/>
  </p:normalViewPr>
  <p:slideViewPr>
    <p:cSldViewPr snapToGrid="0">
      <p:cViewPr varScale="1">
        <p:scale>
          <a:sx n="65" d="100"/>
          <a:sy n="65" d="100"/>
        </p:scale>
        <p:origin x="954"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ar-SA"/>
          </a:p>
        </p:txBody>
      </p:sp>
      <p:sp>
        <p:nvSpPr>
          <p:cNvPr id="3" name="عنصر نائب للتاريخ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F68346B7-5AF3-444C-9325-8F714BCAED84}" type="datetimeFigureOut">
              <a:rPr lang="ar-SA" smtClean="0"/>
              <a:t>20/03/45</a:t>
            </a:fld>
            <a:endParaRPr lang="ar-SA"/>
          </a:p>
        </p:txBody>
      </p:sp>
      <p:sp>
        <p:nvSpPr>
          <p:cNvPr id="4" name="عنصر نائب لصورة الشريحة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ar-SA"/>
          </a:p>
        </p:txBody>
      </p:sp>
      <p:sp>
        <p:nvSpPr>
          <p:cNvPr id="5" name="عنصر نائب للملاحظا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6" name="عنصر نائب للتذييل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ar-SA"/>
          </a:p>
        </p:txBody>
      </p:sp>
      <p:sp>
        <p:nvSpPr>
          <p:cNvPr id="7" name="عنصر نائب لرقم الشريحة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26B4D170-65D1-4FE5-8590-8C007C153AE4}" type="slidenum">
              <a:rPr lang="ar-SA" smtClean="0"/>
              <a:t>‹#›</a:t>
            </a:fld>
            <a:endParaRPr lang="ar-SA"/>
          </a:p>
        </p:txBody>
      </p:sp>
    </p:spTree>
    <p:extLst>
      <p:ext uri="{BB962C8B-B14F-4D97-AF65-F5344CB8AC3E}">
        <p14:creationId xmlns:p14="http://schemas.microsoft.com/office/powerpoint/2010/main" val="3352913450"/>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6"/>
        <p:cNvGrpSpPr/>
        <p:nvPr/>
      </p:nvGrpSpPr>
      <p:grpSpPr>
        <a:xfrm>
          <a:off x="0" y="0"/>
          <a:ext cx="0" cy="0"/>
          <a:chOff x="0" y="0"/>
          <a:chExt cx="0" cy="0"/>
        </a:xfrm>
      </p:grpSpPr>
      <p:sp>
        <p:nvSpPr>
          <p:cNvPr id="3627" name="Google Shape;3627;gee38b02ee1_0_1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8" name="Google Shape;3628;gee38b02ee1_0_1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85175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907d9a1b06_1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7" name="Google Shape;497;g907d9a1b06_1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436467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r>
              <a:rPr lang="ar-SA" dirty="0"/>
              <a:t>تم توزيع بطاقات بأسماء بعض البرامج ليتم تصنيفها</a:t>
            </a:r>
          </a:p>
        </p:txBody>
      </p:sp>
      <p:sp>
        <p:nvSpPr>
          <p:cNvPr id="4" name="عنصر نائب لرقم الشريحة 3"/>
          <p:cNvSpPr>
            <a:spLocks noGrp="1"/>
          </p:cNvSpPr>
          <p:nvPr>
            <p:ph type="sldNum" sz="quarter" idx="5"/>
          </p:nvPr>
        </p:nvSpPr>
        <p:spPr/>
        <p:txBody>
          <a:bodyPr/>
          <a:lstStyle/>
          <a:p>
            <a:fld id="{26B4D170-65D1-4FE5-8590-8C007C153AE4}" type="slidenum">
              <a:rPr lang="ar-SA" smtClean="0"/>
              <a:t>7</a:t>
            </a:fld>
            <a:endParaRPr lang="ar-SA"/>
          </a:p>
        </p:txBody>
      </p:sp>
    </p:spTree>
    <p:extLst>
      <p:ext uri="{BB962C8B-B14F-4D97-AF65-F5344CB8AC3E}">
        <p14:creationId xmlns:p14="http://schemas.microsoft.com/office/powerpoint/2010/main" val="42165974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6"/>
        <p:cNvGrpSpPr/>
        <p:nvPr/>
      </p:nvGrpSpPr>
      <p:grpSpPr>
        <a:xfrm>
          <a:off x="0" y="0"/>
          <a:ext cx="0" cy="0"/>
          <a:chOff x="0" y="0"/>
          <a:chExt cx="0" cy="0"/>
        </a:xfrm>
      </p:grpSpPr>
      <p:sp>
        <p:nvSpPr>
          <p:cNvPr id="3627" name="Google Shape;3627;gee38b02ee1_0_1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8" name="Google Shape;3628;gee38b02ee1_0_1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865061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852AFEA5-68EA-41C8-98EF-686B9CD5E70C}" type="slidenum">
              <a:rPr lang="zh-CN" altLang="en-US" smtClean="0"/>
              <a:t>18</a:t>
            </a:fld>
            <a:endParaRPr lang="zh-CN" altLang="en-US" dirty="0"/>
          </a:p>
        </p:txBody>
      </p:sp>
    </p:spTree>
    <p:extLst>
      <p:ext uri="{BB962C8B-B14F-4D97-AF65-F5344CB8AC3E}">
        <p14:creationId xmlns:p14="http://schemas.microsoft.com/office/powerpoint/2010/main" val="34166189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pPr algn="r" rtl="1"/>
            <a:r>
              <a:rPr lang="ar-SA" dirty="0"/>
              <a:t>أسماء التطبيقات بالترتيب من اليمين لليسار:</a:t>
            </a:r>
          </a:p>
          <a:p>
            <a:pPr algn="r" rtl="1"/>
            <a:endParaRPr lang="ar-SA" dirty="0"/>
          </a:p>
          <a:p>
            <a:pPr algn="r" rtl="1"/>
            <a:r>
              <a:rPr lang="ar-SA" dirty="0"/>
              <a:t>تطبيقات البريد الالكتروني:</a:t>
            </a:r>
          </a:p>
          <a:p>
            <a:pPr marL="228600" indent="-228600" algn="r" rtl="1">
              <a:buAutoNum type="arabicParenR"/>
            </a:pPr>
            <a:r>
              <a:rPr lang="en-US" dirty="0"/>
              <a:t>Outlook (Hotmail)</a:t>
            </a:r>
          </a:p>
          <a:p>
            <a:pPr marL="228600" indent="-228600" algn="r" rtl="1">
              <a:buAutoNum type="arabicParenR"/>
            </a:pPr>
            <a:r>
              <a:rPr lang="en-US" dirty="0"/>
              <a:t>Gmail</a:t>
            </a:r>
          </a:p>
          <a:p>
            <a:pPr marL="228600" indent="-228600" algn="r" rtl="1">
              <a:buAutoNum type="arabicParenR"/>
            </a:pPr>
            <a:r>
              <a:rPr lang="en-US" dirty="0"/>
              <a:t>Blue Mail</a:t>
            </a:r>
          </a:p>
          <a:p>
            <a:pPr marL="228600" indent="-228600" algn="r" rtl="1">
              <a:buAutoNum type="arabicParenR"/>
            </a:pPr>
            <a:r>
              <a:rPr lang="en-US" dirty="0"/>
              <a:t>Proton Mail</a:t>
            </a:r>
          </a:p>
          <a:p>
            <a:pPr marL="228600" indent="-228600" algn="r" rtl="1">
              <a:buAutoNum type="arabicParenR"/>
            </a:pPr>
            <a:endParaRPr lang="ar-SA" dirty="0"/>
          </a:p>
          <a:p>
            <a:pPr algn="r" rtl="1"/>
            <a:r>
              <a:rPr lang="ar-SA" dirty="0"/>
              <a:t>تطبيقات التواصل الاجتماعي:</a:t>
            </a:r>
          </a:p>
          <a:p>
            <a:pPr marL="228600" indent="-228600" algn="r" rtl="1">
              <a:buAutoNum type="arabicParenR"/>
            </a:pPr>
            <a:r>
              <a:rPr lang="en-US" dirty="0" err="1"/>
              <a:t>FaceBook</a:t>
            </a:r>
            <a:endParaRPr lang="en-US" dirty="0"/>
          </a:p>
          <a:p>
            <a:pPr marL="228600" indent="-228600" algn="r" rtl="1">
              <a:buAutoNum type="arabicParenR"/>
            </a:pPr>
            <a:r>
              <a:rPr lang="en-US" dirty="0" err="1"/>
              <a:t>instagram</a:t>
            </a:r>
            <a:endParaRPr lang="en-US" dirty="0"/>
          </a:p>
          <a:p>
            <a:pPr marL="228600" indent="-228600" algn="r" rtl="1">
              <a:buAutoNum type="arabicParenR"/>
            </a:pPr>
            <a:r>
              <a:rPr lang="en-US" dirty="0" err="1"/>
              <a:t>Twetter</a:t>
            </a:r>
            <a:endParaRPr lang="en-US" dirty="0"/>
          </a:p>
          <a:p>
            <a:pPr marL="228600" indent="-228600" algn="r" rtl="1">
              <a:buAutoNum type="arabicParenR"/>
            </a:pPr>
            <a:r>
              <a:rPr lang="en-US" dirty="0"/>
              <a:t>Snap chat</a:t>
            </a:r>
          </a:p>
          <a:p>
            <a:pPr marL="228600" indent="-228600" algn="r" rtl="1">
              <a:buAutoNum type="arabicParenR"/>
            </a:pPr>
            <a:endParaRPr lang="ar-SA" dirty="0"/>
          </a:p>
          <a:p>
            <a:pPr algn="r" rtl="1"/>
            <a:r>
              <a:rPr lang="ar-SA" dirty="0"/>
              <a:t>تطبيقات الرسائل الفورية:</a:t>
            </a:r>
          </a:p>
          <a:p>
            <a:pPr marL="228600" indent="-228600" algn="r" rtl="1">
              <a:buAutoNum type="arabicParenR"/>
            </a:pPr>
            <a:r>
              <a:rPr lang="en-US" dirty="0" err="1"/>
              <a:t>Whatsapp</a:t>
            </a:r>
            <a:endParaRPr lang="en-US" dirty="0"/>
          </a:p>
          <a:p>
            <a:pPr marL="228600" indent="-228600" algn="r" rtl="1">
              <a:buAutoNum type="arabicParenR"/>
            </a:pPr>
            <a:r>
              <a:rPr lang="en-US" dirty="0"/>
              <a:t>Telegram</a:t>
            </a:r>
          </a:p>
          <a:p>
            <a:pPr marL="228600" indent="-228600" algn="r" rtl="1">
              <a:buAutoNum type="arabicParenR"/>
            </a:pPr>
            <a:r>
              <a:rPr lang="en-US" dirty="0"/>
              <a:t>Line</a:t>
            </a:r>
          </a:p>
          <a:p>
            <a:pPr marL="228600" indent="-228600" algn="r" rtl="1">
              <a:buAutoNum type="arabicParenR"/>
            </a:pPr>
            <a:r>
              <a:rPr lang="en-US" dirty="0"/>
              <a:t>Talk</a:t>
            </a:r>
          </a:p>
          <a:p>
            <a:pPr marL="228600" indent="-228600" algn="r" rtl="1">
              <a:buAutoNum type="arabicParenR"/>
            </a:pPr>
            <a:r>
              <a:rPr lang="en-US" dirty="0"/>
              <a:t>BBM</a:t>
            </a:r>
          </a:p>
          <a:p>
            <a:pPr marL="228600" indent="-228600" algn="r" rtl="1">
              <a:buAutoNum type="arabicParenR"/>
            </a:pPr>
            <a:endParaRPr lang="ar-SA" dirty="0"/>
          </a:p>
          <a:p>
            <a:pPr marL="228600" indent="-228600" algn="r" rtl="1">
              <a:buAutoNum type="arabicParenR"/>
            </a:pPr>
            <a:endParaRPr lang="en-US" dirty="0"/>
          </a:p>
          <a:p>
            <a:pPr marL="0" indent="0" algn="r" rtl="1">
              <a:buNone/>
            </a:pPr>
            <a:r>
              <a:rPr lang="ar-SA" dirty="0"/>
              <a:t>تطبيقات الخرائط:</a:t>
            </a:r>
          </a:p>
          <a:p>
            <a:pPr marL="228600" indent="-228600" algn="r" rtl="1">
              <a:buAutoNum type="arabicParenR"/>
            </a:pPr>
            <a:r>
              <a:rPr lang="en-US" dirty="0"/>
              <a:t>Here we Go</a:t>
            </a:r>
          </a:p>
          <a:p>
            <a:pPr marL="228600" indent="-228600" algn="r" rtl="1">
              <a:buAutoNum type="arabicParenR"/>
            </a:pPr>
            <a:r>
              <a:rPr lang="en-US" dirty="0"/>
              <a:t>Waze</a:t>
            </a:r>
          </a:p>
          <a:p>
            <a:pPr marL="228600" indent="-228600" algn="r" rtl="1">
              <a:buAutoNum type="arabicParenR"/>
            </a:pPr>
            <a:r>
              <a:rPr lang="en-US" dirty="0"/>
              <a:t>Google Maps</a:t>
            </a:r>
          </a:p>
          <a:p>
            <a:pPr marL="228600" indent="-228600" algn="r" rtl="1">
              <a:buAutoNum type="arabicParenR"/>
            </a:pPr>
            <a:endParaRPr lang="en-US" dirty="0"/>
          </a:p>
          <a:p>
            <a:pPr marL="0" indent="0" algn="r" rtl="1">
              <a:buNone/>
            </a:pPr>
            <a:r>
              <a:rPr lang="ar-SA" dirty="0"/>
              <a:t>تطبيقات حكومية:</a:t>
            </a:r>
          </a:p>
          <a:p>
            <a:pPr marL="228600" indent="-228600" algn="r" rtl="1">
              <a:buAutoNum type="arabicParenR"/>
            </a:pPr>
            <a:r>
              <a:rPr lang="ar-SA" dirty="0"/>
              <a:t>صحتي</a:t>
            </a:r>
            <a:endParaRPr lang="en-US" dirty="0"/>
          </a:p>
          <a:p>
            <a:pPr marL="228600" indent="-228600" algn="r" rtl="1">
              <a:buAutoNum type="arabicParenR"/>
            </a:pPr>
            <a:r>
              <a:rPr lang="ar-SA" dirty="0"/>
              <a:t>مدرستي</a:t>
            </a:r>
            <a:endParaRPr lang="en-US" dirty="0"/>
          </a:p>
          <a:p>
            <a:pPr marL="228600" indent="-228600" algn="r" rtl="1">
              <a:buAutoNum type="arabicParenR"/>
            </a:pPr>
            <a:r>
              <a:rPr lang="ar-SA" dirty="0"/>
              <a:t>أبشر</a:t>
            </a:r>
          </a:p>
          <a:p>
            <a:pPr marL="228600" indent="-228600" algn="r" rtl="1">
              <a:buAutoNum type="arabicParenR"/>
            </a:pPr>
            <a:r>
              <a:rPr lang="ar-SA" dirty="0"/>
              <a:t>الجوازات</a:t>
            </a:r>
          </a:p>
          <a:p>
            <a:pPr marL="228600" indent="-228600" algn="r" rtl="1">
              <a:buAutoNum type="arabicParenR"/>
            </a:pPr>
            <a:endParaRPr lang="ar-SA" dirty="0"/>
          </a:p>
        </p:txBody>
      </p:sp>
      <p:sp>
        <p:nvSpPr>
          <p:cNvPr id="4" name="عنصر نائب لرقم الشريحة 3"/>
          <p:cNvSpPr>
            <a:spLocks noGrp="1"/>
          </p:cNvSpPr>
          <p:nvPr>
            <p:ph type="sldNum" sz="quarter" idx="5"/>
          </p:nvPr>
        </p:nvSpPr>
        <p:spPr/>
        <p:txBody>
          <a:bodyPr/>
          <a:lstStyle/>
          <a:p>
            <a:fld id="{852AFEA5-68EA-41C8-98EF-686B9CD5E70C}" type="slidenum">
              <a:rPr lang="zh-CN" altLang="en-US" smtClean="0"/>
              <a:t>20</a:t>
            </a:fld>
            <a:endParaRPr lang="zh-CN" altLang="en-US" dirty="0"/>
          </a:p>
        </p:txBody>
      </p:sp>
    </p:spTree>
    <p:extLst>
      <p:ext uri="{BB962C8B-B14F-4D97-AF65-F5344CB8AC3E}">
        <p14:creationId xmlns:p14="http://schemas.microsoft.com/office/powerpoint/2010/main" val="40559417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852AFEA5-68EA-41C8-98EF-686B9CD5E70C}" type="slidenum">
              <a:rPr lang="zh-CN" altLang="en-US" smtClean="0"/>
              <a:t>22</a:t>
            </a:fld>
            <a:endParaRPr lang="zh-CN" altLang="en-US" dirty="0"/>
          </a:p>
        </p:txBody>
      </p:sp>
    </p:spTree>
    <p:extLst>
      <p:ext uri="{BB962C8B-B14F-4D97-AF65-F5344CB8AC3E}">
        <p14:creationId xmlns:p14="http://schemas.microsoft.com/office/powerpoint/2010/main" val="12291916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71fdc4dfea_0_1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71fdc4dfea_0_1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endParaRPr dirty="0"/>
          </a:p>
        </p:txBody>
      </p:sp>
    </p:spTree>
    <p:extLst>
      <p:ext uri="{BB962C8B-B14F-4D97-AF65-F5344CB8AC3E}">
        <p14:creationId xmlns:p14="http://schemas.microsoft.com/office/powerpoint/2010/main" val="2388683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fld id="{852AFEA5-68EA-41C8-98EF-686B9CD5E70C}" type="slidenum">
              <a:rPr kumimoji="0" lang="zh-CN" altLang="en-US" sz="1200" b="0" i="0" u="none" strike="noStrike" kern="1200" cap="none" spc="0" normalizeH="0" baseline="0" noProof="0" smtClean="0">
                <a:ln>
                  <a:noFill/>
                </a:ln>
                <a:solidFill>
                  <a:prstClr val="black"/>
                </a:solidFill>
                <a:effectLst/>
                <a:uLnTx/>
                <a:uFillTx/>
                <a:latin typeface="Montserrat" panose="00000500000000000000" charset="0"/>
              </a:rPr>
              <a:pPr marL="0" marR="0" lvl="0" indent="0" algn="r" defTabSz="914400" rtl="1"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dirty="0">
              <a:ln>
                <a:noFill/>
              </a:ln>
              <a:solidFill>
                <a:prstClr val="black"/>
              </a:solidFill>
              <a:effectLst/>
              <a:uLnTx/>
              <a:uFillTx/>
              <a:latin typeface="Montserrat" panose="00000500000000000000" charset="0"/>
            </a:endParaRPr>
          </a:p>
        </p:txBody>
      </p:sp>
    </p:spTree>
    <p:extLst>
      <p:ext uri="{BB962C8B-B14F-4D97-AF65-F5344CB8AC3E}">
        <p14:creationId xmlns:p14="http://schemas.microsoft.com/office/powerpoint/2010/main" val="42871767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426E55C-405E-2058-D7D2-0C569AFA2553}"/>
              </a:ext>
            </a:extLst>
          </p:cNvPr>
          <p:cNvSpPr>
            <a:spLocks noGrp="1"/>
          </p:cNvSpPr>
          <p:nvPr>
            <p:ph type="ctrTitle"/>
          </p:nvPr>
        </p:nvSpPr>
        <p:spPr>
          <a:xfrm>
            <a:off x="1524000" y="1122363"/>
            <a:ext cx="9144000" cy="2387600"/>
          </a:xfrm>
        </p:spPr>
        <p:txBody>
          <a:bodyPr anchor="b"/>
          <a:lstStyle>
            <a:lvl1pPr algn="ctr">
              <a:defRPr sz="6000"/>
            </a:lvl1pPr>
          </a:lstStyle>
          <a:p>
            <a:r>
              <a:rPr lang="ar-SA"/>
              <a:t>انقر لتحرير نمط عنوان الشكل الرئيسي</a:t>
            </a:r>
          </a:p>
        </p:txBody>
      </p:sp>
      <p:sp>
        <p:nvSpPr>
          <p:cNvPr id="3" name="عنوان فرعي 2">
            <a:extLst>
              <a:ext uri="{FF2B5EF4-FFF2-40B4-BE49-F238E27FC236}">
                <a16:creationId xmlns:a16="http://schemas.microsoft.com/office/drawing/2014/main" id="{70B4B3E7-28B8-4992-DA40-C9490FD7321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a:t>انقر لتحرير نمط العنوان الفرعي للشكل الرئيسي</a:t>
            </a:r>
          </a:p>
        </p:txBody>
      </p:sp>
      <p:sp>
        <p:nvSpPr>
          <p:cNvPr id="4" name="عنصر نائب للتاريخ 3">
            <a:extLst>
              <a:ext uri="{FF2B5EF4-FFF2-40B4-BE49-F238E27FC236}">
                <a16:creationId xmlns:a16="http://schemas.microsoft.com/office/drawing/2014/main" id="{5BAB1280-9725-CFDF-E60A-DDF42ACBD65D}"/>
              </a:ext>
            </a:extLst>
          </p:cNvPr>
          <p:cNvSpPr>
            <a:spLocks noGrp="1"/>
          </p:cNvSpPr>
          <p:nvPr>
            <p:ph type="dt" sz="half" idx="10"/>
          </p:nvPr>
        </p:nvSpPr>
        <p:spPr/>
        <p:txBody>
          <a:bodyPr/>
          <a:lstStyle/>
          <a:p>
            <a:fld id="{3F206DDD-7225-48B6-978C-2265B9DDB8E5}" type="datetimeFigureOut">
              <a:rPr lang="ar-SA" smtClean="0"/>
              <a:t>20/03/45</a:t>
            </a:fld>
            <a:endParaRPr lang="ar-SA"/>
          </a:p>
        </p:txBody>
      </p:sp>
      <p:sp>
        <p:nvSpPr>
          <p:cNvPr id="5" name="عنصر نائب للتذييل 4">
            <a:extLst>
              <a:ext uri="{FF2B5EF4-FFF2-40B4-BE49-F238E27FC236}">
                <a16:creationId xmlns:a16="http://schemas.microsoft.com/office/drawing/2014/main" id="{62EFF5D6-A531-B3B7-49F4-F5F68023F3CC}"/>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79E62A44-03C8-3BBF-941D-F718F041F949}"/>
              </a:ext>
            </a:extLst>
          </p:cNvPr>
          <p:cNvSpPr>
            <a:spLocks noGrp="1"/>
          </p:cNvSpPr>
          <p:nvPr>
            <p:ph type="sldNum" sz="quarter" idx="12"/>
          </p:nvPr>
        </p:nvSpPr>
        <p:spPr/>
        <p:txBody>
          <a:bodyPr/>
          <a:lstStyle/>
          <a:p>
            <a:fld id="{D71DDEA2-8868-42F9-9AF0-0DB206E31549}" type="slidenum">
              <a:rPr lang="ar-SA" smtClean="0"/>
              <a:t>‹#›</a:t>
            </a:fld>
            <a:endParaRPr lang="ar-SA"/>
          </a:p>
        </p:txBody>
      </p:sp>
    </p:spTree>
    <p:extLst>
      <p:ext uri="{BB962C8B-B14F-4D97-AF65-F5344CB8AC3E}">
        <p14:creationId xmlns:p14="http://schemas.microsoft.com/office/powerpoint/2010/main" val="25158869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31BED63A-5162-1A4F-82DA-38AA160C25C3}"/>
              </a:ext>
            </a:extLst>
          </p:cNvPr>
          <p:cNvSpPr>
            <a:spLocks noGrp="1"/>
          </p:cNvSpPr>
          <p:nvPr>
            <p:ph type="title"/>
          </p:nvPr>
        </p:nvSpPr>
        <p:spPr/>
        <p:txBody>
          <a:bodyPr/>
          <a:lstStyle/>
          <a:p>
            <a:r>
              <a:rPr lang="ar-SA"/>
              <a:t>انقر لتحرير نمط عنوان الشكل الرئيسي</a:t>
            </a:r>
          </a:p>
        </p:txBody>
      </p:sp>
      <p:sp>
        <p:nvSpPr>
          <p:cNvPr id="3" name="عنصر نائب للعنوان العمودي 2">
            <a:extLst>
              <a:ext uri="{FF2B5EF4-FFF2-40B4-BE49-F238E27FC236}">
                <a16:creationId xmlns:a16="http://schemas.microsoft.com/office/drawing/2014/main" id="{3ECAC680-6EFE-42D1-D06B-465EEEE9231B}"/>
              </a:ext>
            </a:extLst>
          </p:cNvPr>
          <p:cNvSpPr>
            <a:spLocks noGrp="1"/>
          </p:cNvSpPr>
          <p:nvPr>
            <p:ph type="body" orient="vert" idx="1"/>
          </p:nvPr>
        </p:nvSpPr>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226E09B7-AF7C-1F76-0A47-21773225A922}"/>
              </a:ext>
            </a:extLst>
          </p:cNvPr>
          <p:cNvSpPr>
            <a:spLocks noGrp="1"/>
          </p:cNvSpPr>
          <p:nvPr>
            <p:ph type="dt" sz="half" idx="10"/>
          </p:nvPr>
        </p:nvSpPr>
        <p:spPr/>
        <p:txBody>
          <a:bodyPr/>
          <a:lstStyle/>
          <a:p>
            <a:fld id="{3F206DDD-7225-48B6-978C-2265B9DDB8E5}" type="datetimeFigureOut">
              <a:rPr lang="ar-SA" smtClean="0"/>
              <a:t>20/03/45</a:t>
            </a:fld>
            <a:endParaRPr lang="ar-SA"/>
          </a:p>
        </p:txBody>
      </p:sp>
      <p:sp>
        <p:nvSpPr>
          <p:cNvPr id="5" name="عنصر نائب للتذييل 4">
            <a:extLst>
              <a:ext uri="{FF2B5EF4-FFF2-40B4-BE49-F238E27FC236}">
                <a16:creationId xmlns:a16="http://schemas.microsoft.com/office/drawing/2014/main" id="{AE341E49-0F77-73C5-D21E-E1398F5233DB}"/>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45733E8F-338B-1F39-A9F5-57DC92237057}"/>
              </a:ext>
            </a:extLst>
          </p:cNvPr>
          <p:cNvSpPr>
            <a:spLocks noGrp="1"/>
          </p:cNvSpPr>
          <p:nvPr>
            <p:ph type="sldNum" sz="quarter" idx="12"/>
          </p:nvPr>
        </p:nvSpPr>
        <p:spPr/>
        <p:txBody>
          <a:bodyPr/>
          <a:lstStyle/>
          <a:p>
            <a:fld id="{D71DDEA2-8868-42F9-9AF0-0DB206E31549}" type="slidenum">
              <a:rPr lang="ar-SA" smtClean="0"/>
              <a:t>‹#›</a:t>
            </a:fld>
            <a:endParaRPr lang="ar-SA"/>
          </a:p>
        </p:txBody>
      </p:sp>
    </p:spTree>
    <p:extLst>
      <p:ext uri="{BB962C8B-B14F-4D97-AF65-F5344CB8AC3E}">
        <p14:creationId xmlns:p14="http://schemas.microsoft.com/office/powerpoint/2010/main" val="8755313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a:extLst>
              <a:ext uri="{FF2B5EF4-FFF2-40B4-BE49-F238E27FC236}">
                <a16:creationId xmlns:a16="http://schemas.microsoft.com/office/drawing/2014/main" id="{FF16B60B-80BE-60F5-2C69-EEA764B07B77}"/>
              </a:ext>
            </a:extLst>
          </p:cNvPr>
          <p:cNvSpPr>
            <a:spLocks noGrp="1"/>
          </p:cNvSpPr>
          <p:nvPr>
            <p:ph type="title" orient="vert"/>
          </p:nvPr>
        </p:nvSpPr>
        <p:spPr>
          <a:xfrm>
            <a:off x="8724900" y="365125"/>
            <a:ext cx="2628900" cy="5811838"/>
          </a:xfrm>
        </p:spPr>
        <p:txBody>
          <a:bodyPr vert="eaVert"/>
          <a:lstStyle/>
          <a:p>
            <a:r>
              <a:rPr lang="ar-SA"/>
              <a:t>انقر لتحرير نمط عنوان الشكل الرئيسي</a:t>
            </a:r>
          </a:p>
        </p:txBody>
      </p:sp>
      <p:sp>
        <p:nvSpPr>
          <p:cNvPr id="3" name="عنصر نائب للعنوان العمودي 2">
            <a:extLst>
              <a:ext uri="{FF2B5EF4-FFF2-40B4-BE49-F238E27FC236}">
                <a16:creationId xmlns:a16="http://schemas.microsoft.com/office/drawing/2014/main" id="{23111E83-C1EC-20E1-2E94-4B908E8AD80B}"/>
              </a:ext>
            </a:extLst>
          </p:cNvPr>
          <p:cNvSpPr>
            <a:spLocks noGrp="1"/>
          </p:cNvSpPr>
          <p:nvPr>
            <p:ph type="body" orient="vert" idx="1"/>
          </p:nvPr>
        </p:nvSpPr>
        <p:spPr>
          <a:xfrm>
            <a:off x="838200" y="365125"/>
            <a:ext cx="7734300" cy="5811838"/>
          </a:xfrm>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353FFF02-B3EE-DA3F-0278-569F20BDD5EA}"/>
              </a:ext>
            </a:extLst>
          </p:cNvPr>
          <p:cNvSpPr>
            <a:spLocks noGrp="1"/>
          </p:cNvSpPr>
          <p:nvPr>
            <p:ph type="dt" sz="half" idx="10"/>
          </p:nvPr>
        </p:nvSpPr>
        <p:spPr/>
        <p:txBody>
          <a:bodyPr/>
          <a:lstStyle/>
          <a:p>
            <a:fld id="{3F206DDD-7225-48B6-978C-2265B9DDB8E5}" type="datetimeFigureOut">
              <a:rPr lang="ar-SA" smtClean="0"/>
              <a:t>20/03/45</a:t>
            </a:fld>
            <a:endParaRPr lang="ar-SA"/>
          </a:p>
        </p:txBody>
      </p:sp>
      <p:sp>
        <p:nvSpPr>
          <p:cNvPr id="5" name="عنصر نائب للتذييل 4">
            <a:extLst>
              <a:ext uri="{FF2B5EF4-FFF2-40B4-BE49-F238E27FC236}">
                <a16:creationId xmlns:a16="http://schemas.microsoft.com/office/drawing/2014/main" id="{C8B8E25E-D698-7EB4-B825-72AEC5382848}"/>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7D02AED8-B9C8-3E25-08E9-7D314B655C60}"/>
              </a:ext>
            </a:extLst>
          </p:cNvPr>
          <p:cNvSpPr>
            <a:spLocks noGrp="1"/>
          </p:cNvSpPr>
          <p:nvPr>
            <p:ph type="sldNum" sz="quarter" idx="12"/>
          </p:nvPr>
        </p:nvSpPr>
        <p:spPr/>
        <p:txBody>
          <a:bodyPr/>
          <a:lstStyle/>
          <a:p>
            <a:fld id="{D71DDEA2-8868-42F9-9AF0-0DB206E31549}" type="slidenum">
              <a:rPr lang="ar-SA" smtClean="0"/>
              <a:t>‹#›</a:t>
            </a:fld>
            <a:endParaRPr lang="ar-SA"/>
          </a:p>
        </p:txBody>
      </p:sp>
    </p:spTree>
    <p:extLst>
      <p:ext uri="{BB962C8B-B14F-4D97-AF65-F5344CB8AC3E}">
        <p14:creationId xmlns:p14="http://schemas.microsoft.com/office/powerpoint/2010/main" val="37285982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 Half">
  <p:cSld name="Blank - Half">
    <p:bg>
      <p:bgPr>
        <a:solidFill>
          <a:schemeClr val="lt1"/>
        </a:solidFill>
        <a:effectLst/>
      </p:bgPr>
    </p:bg>
    <p:spTree>
      <p:nvGrpSpPr>
        <p:cNvPr id="1" name="Shape 166"/>
        <p:cNvGrpSpPr/>
        <p:nvPr/>
      </p:nvGrpSpPr>
      <p:grpSpPr>
        <a:xfrm>
          <a:off x="0" y="0"/>
          <a:ext cx="0" cy="0"/>
          <a:chOff x="0" y="0"/>
          <a:chExt cx="0" cy="0"/>
        </a:xfrm>
      </p:grpSpPr>
      <p:sp>
        <p:nvSpPr>
          <p:cNvPr id="167" name="Google Shape;167;p13"/>
          <p:cNvSpPr/>
          <p:nvPr/>
        </p:nvSpPr>
        <p:spPr>
          <a:xfrm rot="-1760302">
            <a:off x="6117867" y="849515"/>
            <a:ext cx="5608848" cy="5482596"/>
          </a:xfrm>
          <a:custGeom>
            <a:avLst/>
            <a:gdLst/>
            <a:ahLst/>
            <a:cxnLst/>
            <a:rect l="l" t="t" r="r" b="b"/>
            <a:pathLst>
              <a:path w="549996" h="559316" extrusionOk="0">
                <a:moveTo>
                  <a:pt x="536665" y="198722"/>
                </a:moveTo>
                <a:cubicBezTo>
                  <a:pt x="507988" y="55467"/>
                  <a:pt x="324589" y="-49573"/>
                  <a:pt x="179295" y="24291"/>
                </a:cubicBezTo>
                <a:cubicBezTo>
                  <a:pt x="17974" y="106420"/>
                  <a:pt x="-81169" y="375917"/>
                  <a:pt x="88111" y="512244"/>
                </a:cubicBezTo>
                <a:cubicBezTo>
                  <a:pt x="141168" y="554536"/>
                  <a:pt x="210888" y="558504"/>
                  <a:pt x="276092" y="557584"/>
                </a:cubicBezTo>
                <a:cubicBezTo>
                  <a:pt x="484178" y="579947"/>
                  <a:pt x="588999" y="381814"/>
                  <a:pt x="536665" y="198722"/>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8" name="Google Shape;168;p13"/>
          <p:cNvSpPr txBox="1">
            <a:spLocks noGrp="1"/>
          </p:cNvSpPr>
          <p:nvPr>
            <p:ph type="sldNum" idx="12"/>
          </p:nvPr>
        </p:nvSpPr>
        <p:spPr>
          <a:xfrm>
            <a:off x="11205833" y="6257835"/>
            <a:ext cx="731600" cy="400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grpSp>
        <p:nvGrpSpPr>
          <p:cNvPr id="169" name="Google Shape;169;p13"/>
          <p:cNvGrpSpPr/>
          <p:nvPr/>
        </p:nvGrpSpPr>
        <p:grpSpPr>
          <a:xfrm>
            <a:off x="5836383" y="575418"/>
            <a:ext cx="5814403" cy="5707165"/>
            <a:chOff x="576654" y="555403"/>
            <a:chExt cx="3865959" cy="3794658"/>
          </a:xfrm>
        </p:grpSpPr>
        <p:sp>
          <p:nvSpPr>
            <p:cNvPr id="170" name="Google Shape;170;p13"/>
            <p:cNvSpPr/>
            <p:nvPr/>
          </p:nvSpPr>
          <p:spPr>
            <a:xfrm>
              <a:off x="619289" y="555403"/>
              <a:ext cx="3823324" cy="3794658"/>
            </a:xfrm>
            <a:custGeom>
              <a:avLst/>
              <a:gdLst/>
              <a:ahLst/>
              <a:cxnLst/>
              <a:rect l="l" t="t" r="r" b="b"/>
              <a:pathLst>
                <a:path w="1812002" h="1798416" extrusionOk="0">
                  <a:moveTo>
                    <a:pt x="1803580" y="754533"/>
                  </a:moveTo>
                  <a:cubicBezTo>
                    <a:pt x="1755126" y="365965"/>
                    <a:pt x="1420404" y="43389"/>
                    <a:pt x="1031243" y="5415"/>
                  </a:cubicBezTo>
                  <a:cubicBezTo>
                    <a:pt x="982060" y="-66"/>
                    <a:pt x="932504" y="-1381"/>
                    <a:pt x="883099" y="1447"/>
                  </a:cubicBezTo>
                  <a:cubicBezTo>
                    <a:pt x="873803" y="1973"/>
                    <a:pt x="873957" y="16794"/>
                    <a:pt x="883691" y="16246"/>
                  </a:cubicBezTo>
                  <a:cubicBezTo>
                    <a:pt x="1757494" y="-18263"/>
                    <a:pt x="2121442" y="1058868"/>
                    <a:pt x="1445508" y="1590605"/>
                  </a:cubicBezTo>
                  <a:cubicBezTo>
                    <a:pt x="1154174" y="1812547"/>
                    <a:pt x="730088" y="1849314"/>
                    <a:pt x="411765" y="1663262"/>
                  </a:cubicBezTo>
                  <a:cubicBezTo>
                    <a:pt x="67769" y="1470874"/>
                    <a:pt x="-50821" y="1022824"/>
                    <a:pt x="50843" y="658548"/>
                  </a:cubicBezTo>
                  <a:cubicBezTo>
                    <a:pt x="145996" y="257328"/>
                    <a:pt x="571617" y="-46393"/>
                    <a:pt x="981233" y="77876"/>
                  </a:cubicBezTo>
                  <a:cubicBezTo>
                    <a:pt x="990003" y="80529"/>
                    <a:pt x="993533" y="65949"/>
                    <a:pt x="984391" y="63186"/>
                  </a:cubicBezTo>
                  <a:cubicBezTo>
                    <a:pt x="621232" y="-46436"/>
                    <a:pt x="223477" y="180680"/>
                    <a:pt x="83292" y="523010"/>
                  </a:cubicBezTo>
                  <a:cubicBezTo>
                    <a:pt x="-163184" y="1097697"/>
                    <a:pt x="154152" y="1768368"/>
                    <a:pt x="813533" y="1796542"/>
                  </a:cubicBezTo>
                  <a:cubicBezTo>
                    <a:pt x="1393503" y="1832827"/>
                    <a:pt x="1882662" y="1337310"/>
                    <a:pt x="1803580" y="75453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1" name="Google Shape;171;p13"/>
            <p:cNvSpPr/>
            <p:nvPr/>
          </p:nvSpPr>
          <p:spPr>
            <a:xfrm>
              <a:off x="576654" y="3067330"/>
              <a:ext cx="620488" cy="986037"/>
            </a:xfrm>
            <a:custGeom>
              <a:avLst/>
              <a:gdLst/>
              <a:ahLst/>
              <a:cxnLst/>
              <a:rect l="l" t="t" r="r" b="b"/>
              <a:pathLst>
                <a:path w="294070" h="467316" extrusionOk="0">
                  <a:moveTo>
                    <a:pt x="291610" y="454155"/>
                  </a:moveTo>
                  <a:cubicBezTo>
                    <a:pt x="153814" y="339512"/>
                    <a:pt x="54825" y="179550"/>
                    <a:pt x="14308" y="4834"/>
                  </a:cubicBezTo>
                  <a:cubicBezTo>
                    <a:pt x="12116" y="-4528"/>
                    <a:pt x="-1872" y="1084"/>
                    <a:pt x="211" y="10007"/>
                  </a:cubicBezTo>
                  <a:cubicBezTo>
                    <a:pt x="42374" y="188276"/>
                    <a:pt x="141091" y="348128"/>
                    <a:pt x="281612" y="465666"/>
                  </a:cubicBezTo>
                  <a:cubicBezTo>
                    <a:pt x="288760" y="471585"/>
                    <a:pt x="298757" y="460141"/>
                    <a:pt x="291610" y="45415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2" name="Google Shape;172;p13"/>
            <p:cNvSpPr/>
            <p:nvPr/>
          </p:nvSpPr>
          <p:spPr>
            <a:xfrm>
              <a:off x="625052" y="3542878"/>
              <a:ext cx="246686" cy="335935"/>
            </a:xfrm>
            <a:custGeom>
              <a:avLst/>
              <a:gdLst/>
              <a:ahLst/>
              <a:cxnLst/>
              <a:rect l="l" t="t" r="r" b="b"/>
              <a:pathLst>
                <a:path w="116913" h="159211" extrusionOk="0">
                  <a:moveTo>
                    <a:pt x="114759" y="145770"/>
                  </a:moveTo>
                  <a:cubicBezTo>
                    <a:pt x="73155" y="104376"/>
                    <a:pt x="38848" y="56252"/>
                    <a:pt x="13292" y="3435"/>
                  </a:cubicBezTo>
                  <a:cubicBezTo>
                    <a:pt x="9193" y="-5027"/>
                    <a:pt x="-3195" y="3808"/>
                    <a:pt x="774" y="12030"/>
                  </a:cubicBezTo>
                  <a:cubicBezTo>
                    <a:pt x="27012" y="65964"/>
                    <a:pt x="62178" y="115053"/>
                    <a:pt x="104784" y="157258"/>
                  </a:cubicBezTo>
                  <a:cubicBezTo>
                    <a:pt x="111361" y="163814"/>
                    <a:pt x="121337" y="152303"/>
                    <a:pt x="114759" y="14577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3" name="Google Shape;173;p13"/>
            <p:cNvSpPr/>
            <p:nvPr/>
          </p:nvSpPr>
          <p:spPr>
            <a:xfrm>
              <a:off x="3508732" y="703042"/>
              <a:ext cx="736985" cy="678722"/>
            </a:xfrm>
            <a:custGeom>
              <a:avLst/>
              <a:gdLst/>
              <a:ahLst/>
              <a:cxnLst/>
              <a:rect l="l" t="t" r="r" b="b"/>
              <a:pathLst>
                <a:path w="349282" h="321669" extrusionOk="0">
                  <a:moveTo>
                    <a:pt x="348469" y="309928"/>
                  </a:moveTo>
                  <a:cubicBezTo>
                    <a:pt x="278003" y="170664"/>
                    <a:pt x="156037" y="58585"/>
                    <a:pt x="11050" y="551"/>
                  </a:cubicBezTo>
                  <a:cubicBezTo>
                    <a:pt x="2543" y="-2847"/>
                    <a:pt x="-4823" y="10439"/>
                    <a:pt x="3968" y="13969"/>
                  </a:cubicBezTo>
                  <a:cubicBezTo>
                    <a:pt x="146478" y="70973"/>
                    <a:pt x="266844" y="180859"/>
                    <a:pt x="335709" y="318194"/>
                  </a:cubicBezTo>
                  <a:cubicBezTo>
                    <a:pt x="339918" y="326613"/>
                    <a:pt x="352591" y="318107"/>
                    <a:pt x="348469" y="30992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4" name="Google Shape;174;p13"/>
            <p:cNvSpPr/>
            <p:nvPr/>
          </p:nvSpPr>
          <p:spPr>
            <a:xfrm>
              <a:off x="4237875" y="1405342"/>
              <a:ext cx="51220" cy="74504"/>
            </a:xfrm>
            <a:custGeom>
              <a:avLst/>
              <a:gdLst/>
              <a:ahLst/>
              <a:cxnLst/>
              <a:rect l="l" t="t" r="r" b="b"/>
              <a:pathLst>
                <a:path w="24275" h="35310" extrusionOk="0">
                  <a:moveTo>
                    <a:pt x="23295" y="23713"/>
                  </a:moveTo>
                  <a:lnTo>
                    <a:pt x="13692" y="3323"/>
                  </a:lnTo>
                  <a:cubicBezTo>
                    <a:pt x="8452" y="-4658"/>
                    <a:pt x="-3475" y="3191"/>
                    <a:pt x="975" y="11588"/>
                  </a:cubicBezTo>
                  <a:cubicBezTo>
                    <a:pt x="4176" y="18384"/>
                    <a:pt x="7371" y="25181"/>
                    <a:pt x="10556" y="31978"/>
                  </a:cubicBezTo>
                  <a:cubicBezTo>
                    <a:pt x="15906" y="39980"/>
                    <a:pt x="27745" y="32109"/>
                    <a:pt x="23295" y="2371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175" name="Google Shape;175;p13"/>
          <p:cNvSpPr/>
          <p:nvPr/>
        </p:nvSpPr>
        <p:spPr>
          <a:xfrm rot="2700000">
            <a:off x="6626279" y="1272902"/>
            <a:ext cx="267959" cy="230468"/>
          </a:xfrm>
          <a:custGeom>
            <a:avLst/>
            <a:gdLst/>
            <a:ahLst/>
            <a:cxnLst/>
            <a:rect l="l" t="t" r="r" b="b"/>
            <a:pathLst>
              <a:path w="95214" h="81892" extrusionOk="0">
                <a:moveTo>
                  <a:pt x="92489" y="65480"/>
                </a:moveTo>
                <a:lnTo>
                  <a:pt x="61028" y="43753"/>
                </a:lnTo>
                <a:cubicBezTo>
                  <a:pt x="70521" y="33157"/>
                  <a:pt x="80036" y="22580"/>
                  <a:pt x="89530" y="12028"/>
                </a:cubicBezTo>
                <a:cubicBezTo>
                  <a:pt x="96107" y="4771"/>
                  <a:pt x="85145" y="-4635"/>
                  <a:pt x="78567" y="2600"/>
                </a:cubicBezTo>
                <a:lnTo>
                  <a:pt x="48991" y="35487"/>
                </a:lnTo>
                <a:lnTo>
                  <a:pt x="12684" y="10383"/>
                </a:lnTo>
                <a:cubicBezTo>
                  <a:pt x="5098" y="5144"/>
                  <a:pt x="-4856" y="16610"/>
                  <a:pt x="2687" y="21872"/>
                </a:cubicBezTo>
                <a:lnTo>
                  <a:pt x="38796" y="46844"/>
                </a:lnTo>
                <a:lnTo>
                  <a:pt x="18275" y="69865"/>
                </a:lnTo>
                <a:cubicBezTo>
                  <a:pt x="11697" y="77122"/>
                  <a:pt x="22660" y="86527"/>
                  <a:pt x="29237" y="79292"/>
                </a:cubicBezTo>
                <a:lnTo>
                  <a:pt x="50942" y="55175"/>
                </a:lnTo>
                <a:lnTo>
                  <a:pt x="82601" y="77100"/>
                </a:lnTo>
                <a:cubicBezTo>
                  <a:pt x="90078" y="82296"/>
                  <a:pt x="100119" y="70829"/>
                  <a:pt x="92489" y="6548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6" name="Google Shape;176;p13"/>
          <p:cNvSpPr/>
          <p:nvPr/>
        </p:nvSpPr>
        <p:spPr>
          <a:xfrm rot="8434612">
            <a:off x="10414313" y="5279020"/>
            <a:ext cx="720367" cy="352413"/>
          </a:xfrm>
          <a:custGeom>
            <a:avLst/>
            <a:gdLst/>
            <a:ahLst/>
            <a:cxnLst/>
            <a:rect l="l" t="t" r="r" b="b"/>
            <a:pathLst>
              <a:path w="256043" h="125260" extrusionOk="0">
                <a:moveTo>
                  <a:pt x="122835" y="3891"/>
                </a:moveTo>
                <a:cubicBezTo>
                  <a:pt x="106677" y="35258"/>
                  <a:pt x="90541" y="66632"/>
                  <a:pt x="74404" y="98013"/>
                </a:cubicBezTo>
                <a:cubicBezTo>
                  <a:pt x="67103" y="82972"/>
                  <a:pt x="59737" y="67939"/>
                  <a:pt x="52348" y="52914"/>
                </a:cubicBezTo>
                <a:cubicBezTo>
                  <a:pt x="49783" y="47630"/>
                  <a:pt x="41583" y="45218"/>
                  <a:pt x="38602" y="51708"/>
                </a:cubicBezTo>
                <a:cubicBezTo>
                  <a:pt x="30007" y="70416"/>
                  <a:pt x="17598" y="87110"/>
                  <a:pt x="2141" y="100709"/>
                </a:cubicBezTo>
                <a:cubicBezTo>
                  <a:pt x="-4787" y="106848"/>
                  <a:pt x="6723" y="116802"/>
                  <a:pt x="13629" y="110685"/>
                </a:cubicBezTo>
                <a:cubicBezTo>
                  <a:pt x="26258" y="99453"/>
                  <a:pt x="36979" y="86235"/>
                  <a:pt x="45354" y="71550"/>
                </a:cubicBezTo>
                <a:lnTo>
                  <a:pt x="67432" y="116670"/>
                </a:lnTo>
                <a:cubicBezTo>
                  <a:pt x="70107" y="122174"/>
                  <a:pt x="77978" y="124147"/>
                  <a:pt x="81179" y="117876"/>
                </a:cubicBezTo>
                <a:lnTo>
                  <a:pt x="128580" y="25793"/>
                </a:lnTo>
                <a:cubicBezTo>
                  <a:pt x="139147" y="55900"/>
                  <a:pt x="147259" y="86822"/>
                  <a:pt x="152784" y="118249"/>
                </a:cubicBezTo>
                <a:cubicBezTo>
                  <a:pt x="153969" y="125024"/>
                  <a:pt x="163462" y="128422"/>
                  <a:pt x="166970" y="121318"/>
                </a:cubicBezTo>
                <a:cubicBezTo>
                  <a:pt x="177515" y="99979"/>
                  <a:pt x="188039" y="78638"/>
                  <a:pt x="198585" y="57299"/>
                </a:cubicBezTo>
                <a:cubicBezTo>
                  <a:pt x="214107" y="75321"/>
                  <a:pt x="228819" y="94022"/>
                  <a:pt x="242434" y="113469"/>
                </a:cubicBezTo>
                <a:cubicBezTo>
                  <a:pt x="247959" y="121297"/>
                  <a:pt x="260259" y="113711"/>
                  <a:pt x="254580" y="105686"/>
                </a:cubicBezTo>
                <a:cubicBezTo>
                  <a:pt x="238509" y="82896"/>
                  <a:pt x="221145" y="61039"/>
                  <a:pt x="202575" y="40220"/>
                </a:cubicBezTo>
                <a:cubicBezTo>
                  <a:pt x="199023" y="36229"/>
                  <a:pt x="192512" y="35089"/>
                  <a:pt x="189705" y="40746"/>
                </a:cubicBezTo>
                <a:lnTo>
                  <a:pt x="163001" y="94899"/>
                </a:lnTo>
                <a:cubicBezTo>
                  <a:pt x="156468" y="64295"/>
                  <a:pt x="147566" y="34241"/>
                  <a:pt x="136407" y="5009"/>
                </a:cubicBezTo>
                <a:cubicBezTo>
                  <a:pt x="134324" y="-823"/>
                  <a:pt x="125861" y="-2029"/>
                  <a:pt x="122835" y="3891"/>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592071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1"/>
        </a:solidFill>
        <a:effectLst/>
      </p:bgPr>
    </p:bg>
    <p:spTree>
      <p:nvGrpSpPr>
        <p:cNvPr id="1" name="Shape 13"/>
        <p:cNvGrpSpPr/>
        <p:nvPr/>
      </p:nvGrpSpPr>
      <p:grpSpPr>
        <a:xfrm>
          <a:off x="0" y="0"/>
          <a:ext cx="0" cy="0"/>
          <a:chOff x="0" y="0"/>
          <a:chExt cx="0" cy="0"/>
        </a:xfrm>
      </p:grpSpPr>
      <p:sp>
        <p:nvSpPr>
          <p:cNvPr id="14" name="Google Shape;14;p3"/>
          <p:cNvSpPr txBox="1">
            <a:spLocks noGrp="1"/>
          </p:cNvSpPr>
          <p:nvPr>
            <p:ph type="title" hasCustomPrompt="1"/>
          </p:nvPr>
        </p:nvSpPr>
        <p:spPr>
          <a:xfrm>
            <a:off x="8699500" y="975167"/>
            <a:ext cx="2519600" cy="1907200"/>
          </a:xfrm>
          <a:prstGeom prst="rect">
            <a:avLst/>
          </a:prstGeom>
          <a:solidFill>
            <a:schemeClr val="lt1"/>
          </a:solidFill>
          <a:effectLst>
            <a:outerShdw blurRad="57150" dist="19050" dir="5400000" algn="bl" rotWithShape="0">
              <a:srgbClr val="000000">
                <a:alpha val="50000"/>
              </a:srgbClr>
            </a:outerShdw>
          </a:effectLst>
        </p:spPr>
        <p:txBody>
          <a:bodyPr spcFirstLastPara="1" wrap="square" lIns="91425" tIns="91425" rIns="91425" bIns="91425" anchor="b" anchorCtr="0">
            <a:noAutofit/>
          </a:bodyPr>
          <a:lstStyle>
            <a:lvl1pPr lvl="0" algn="ctr" rtl="0">
              <a:spcBef>
                <a:spcPts val="0"/>
              </a:spcBef>
              <a:spcAft>
                <a:spcPts val="0"/>
              </a:spcAft>
              <a:buSzPts val="3600"/>
              <a:buNone/>
              <a:defRPr sz="10666"/>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15" name="Google Shape;15;p3"/>
          <p:cNvSpPr txBox="1">
            <a:spLocks noGrp="1"/>
          </p:cNvSpPr>
          <p:nvPr>
            <p:ph type="subTitle" idx="1"/>
          </p:nvPr>
        </p:nvSpPr>
        <p:spPr>
          <a:xfrm>
            <a:off x="5791200" y="4605915"/>
            <a:ext cx="5123200" cy="1279200"/>
          </a:xfrm>
          <a:prstGeom prst="rect">
            <a:avLst/>
          </a:prstGeom>
          <a:solidFill>
            <a:schemeClr val="accent3"/>
          </a:solidFill>
          <a:effectLst>
            <a:outerShdw blurRad="57150" dist="19050" dir="5400000" algn="bl" rotWithShape="0">
              <a:srgbClr val="000000">
                <a:alpha val="50000"/>
              </a:srgbClr>
            </a:outerShdw>
          </a:effectLst>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16" name="Google Shape;16;p3"/>
          <p:cNvSpPr txBox="1">
            <a:spLocks noGrp="1"/>
          </p:cNvSpPr>
          <p:nvPr>
            <p:ph type="title" idx="2"/>
          </p:nvPr>
        </p:nvSpPr>
        <p:spPr>
          <a:xfrm>
            <a:off x="6096000" y="4108267"/>
            <a:ext cx="5123200" cy="1279200"/>
          </a:xfrm>
          <a:prstGeom prst="rect">
            <a:avLst/>
          </a:prstGeom>
          <a:solidFill>
            <a:schemeClr val="lt1"/>
          </a:solidFill>
        </p:spPr>
        <p:txBody>
          <a:bodyPr spcFirstLastPara="1" wrap="square" lIns="91425" tIns="91425" rIns="91425" bIns="91425" anchor="ctr" anchorCtr="0">
            <a:noAutofit/>
          </a:bodyPr>
          <a:lstStyle>
            <a:lvl1pPr lvl="0" algn="ctr">
              <a:lnSpc>
                <a:spcPct val="80000"/>
              </a:lnSpc>
              <a:spcBef>
                <a:spcPts val="0"/>
              </a:spcBef>
              <a:spcAft>
                <a:spcPts val="0"/>
              </a:spcAft>
              <a:buSzPts val="3200"/>
              <a:buNone/>
              <a:defRPr sz="5733"/>
            </a:lvl1pPr>
            <a:lvl2pPr lvl="1" algn="ctr">
              <a:lnSpc>
                <a:spcPct val="80000"/>
              </a:lnSpc>
              <a:spcBef>
                <a:spcPts val="0"/>
              </a:spcBef>
              <a:spcAft>
                <a:spcPts val="0"/>
              </a:spcAft>
              <a:buSzPts val="3600"/>
              <a:buNone/>
              <a:defRPr sz="4800"/>
            </a:lvl2pPr>
            <a:lvl3pPr lvl="2" algn="ctr">
              <a:lnSpc>
                <a:spcPct val="80000"/>
              </a:lnSpc>
              <a:spcBef>
                <a:spcPts val="0"/>
              </a:spcBef>
              <a:spcAft>
                <a:spcPts val="0"/>
              </a:spcAft>
              <a:buSzPts val="3600"/>
              <a:buNone/>
              <a:defRPr sz="4800"/>
            </a:lvl3pPr>
            <a:lvl4pPr lvl="3" algn="ctr">
              <a:lnSpc>
                <a:spcPct val="80000"/>
              </a:lnSpc>
              <a:spcBef>
                <a:spcPts val="0"/>
              </a:spcBef>
              <a:spcAft>
                <a:spcPts val="0"/>
              </a:spcAft>
              <a:buSzPts val="3600"/>
              <a:buNone/>
              <a:defRPr sz="4800"/>
            </a:lvl4pPr>
            <a:lvl5pPr lvl="4" algn="ctr">
              <a:lnSpc>
                <a:spcPct val="80000"/>
              </a:lnSpc>
              <a:spcBef>
                <a:spcPts val="0"/>
              </a:spcBef>
              <a:spcAft>
                <a:spcPts val="0"/>
              </a:spcAft>
              <a:buSzPts val="3600"/>
              <a:buNone/>
              <a:defRPr sz="4800"/>
            </a:lvl5pPr>
            <a:lvl6pPr lvl="5" algn="ctr">
              <a:lnSpc>
                <a:spcPct val="80000"/>
              </a:lnSpc>
              <a:spcBef>
                <a:spcPts val="0"/>
              </a:spcBef>
              <a:spcAft>
                <a:spcPts val="0"/>
              </a:spcAft>
              <a:buSzPts val="3600"/>
              <a:buNone/>
              <a:defRPr sz="4800"/>
            </a:lvl6pPr>
            <a:lvl7pPr lvl="6" algn="ctr">
              <a:lnSpc>
                <a:spcPct val="80000"/>
              </a:lnSpc>
              <a:spcBef>
                <a:spcPts val="0"/>
              </a:spcBef>
              <a:spcAft>
                <a:spcPts val="0"/>
              </a:spcAft>
              <a:buSzPts val="3600"/>
              <a:buNone/>
              <a:defRPr sz="4800"/>
            </a:lvl7pPr>
            <a:lvl8pPr lvl="7" algn="ctr">
              <a:lnSpc>
                <a:spcPct val="80000"/>
              </a:lnSpc>
              <a:spcBef>
                <a:spcPts val="0"/>
              </a:spcBef>
              <a:spcAft>
                <a:spcPts val="0"/>
              </a:spcAft>
              <a:buSzPts val="3600"/>
              <a:buNone/>
              <a:defRPr sz="4800"/>
            </a:lvl8pPr>
            <a:lvl9pPr lvl="8" algn="ctr">
              <a:lnSpc>
                <a:spcPct val="80000"/>
              </a:lnSpc>
              <a:spcBef>
                <a:spcPts val="0"/>
              </a:spcBef>
              <a:spcAft>
                <a:spcPts val="0"/>
              </a:spcAft>
              <a:buSzPts val="3600"/>
              <a:buNone/>
              <a:defRPr sz="4800"/>
            </a:lvl9pPr>
          </a:lstStyle>
          <a:p>
            <a:endParaRPr/>
          </a:p>
        </p:txBody>
      </p:sp>
    </p:spTree>
    <p:extLst>
      <p:ext uri="{BB962C8B-B14F-4D97-AF65-F5344CB8AC3E}">
        <p14:creationId xmlns:p14="http://schemas.microsoft.com/office/powerpoint/2010/main" val="39988676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30"/>
        <p:cNvGrpSpPr/>
        <p:nvPr/>
      </p:nvGrpSpPr>
      <p:grpSpPr>
        <a:xfrm>
          <a:off x="0" y="0"/>
          <a:ext cx="0" cy="0"/>
          <a:chOff x="0" y="0"/>
          <a:chExt cx="0" cy="0"/>
        </a:xfrm>
      </p:grpSpPr>
      <p:sp>
        <p:nvSpPr>
          <p:cNvPr id="131" name="Google Shape;131;p26"/>
          <p:cNvSpPr txBox="1">
            <a:spLocks noGrp="1"/>
          </p:cNvSpPr>
          <p:nvPr>
            <p:ph type="title"/>
          </p:nvPr>
        </p:nvSpPr>
        <p:spPr>
          <a:xfrm>
            <a:off x="1401227" y="2664796"/>
            <a:ext cx="2632800" cy="596800"/>
          </a:xfrm>
          <a:prstGeom prst="rect">
            <a:avLst/>
          </a:prstGeom>
          <a:solidFill>
            <a:schemeClr val="accent2"/>
          </a:solidFill>
          <a:effectLst>
            <a:outerShdw blurRad="57150" dist="19050" dir="5400000" algn="bl" rotWithShape="0">
              <a:srgbClr val="000000">
                <a:alpha val="50000"/>
              </a:srgbClr>
            </a:outerShdw>
          </a:effectLst>
        </p:spPr>
        <p:txBody>
          <a:bodyPr spcFirstLastPara="1" wrap="square" lIns="91425" tIns="91425" rIns="91425" bIns="91425" anchor="b" anchorCtr="0">
            <a:noAutofit/>
          </a:bodyPr>
          <a:lstStyle>
            <a:lvl1pPr lvl="0" algn="ctr" rtl="0">
              <a:spcBef>
                <a:spcPts val="0"/>
              </a:spcBef>
              <a:spcAft>
                <a:spcPts val="0"/>
              </a:spcAft>
              <a:buSzPts val="1800"/>
              <a:buNone/>
              <a:defRPr sz="2667"/>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132" name="Google Shape;132;p26"/>
          <p:cNvSpPr txBox="1">
            <a:spLocks noGrp="1"/>
          </p:cNvSpPr>
          <p:nvPr>
            <p:ph type="subTitle" idx="1"/>
          </p:nvPr>
        </p:nvSpPr>
        <p:spPr>
          <a:xfrm>
            <a:off x="1180067" y="3278857"/>
            <a:ext cx="3075200" cy="83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33" name="Google Shape;133;p26"/>
          <p:cNvSpPr txBox="1">
            <a:spLocks noGrp="1"/>
          </p:cNvSpPr>
          <p:nvPr>
            <p:ph type="title" idx="2"/>
          </p:nvPr>
        </p:nvSpPr>
        <p:spPr>
          <a:xfrm>
            <a:off x="4779611" y="2664796"/>
            <a:ext cx="2632800" cy="596800"/>
          </a:xfrm>
          <a:prstGeom prst="rect">
            <a:avLst/>
          </a:prstGeom>
          <a:solidFill>
            <a:schemeClr val="accent4"/>
          </a:solidFill>
          <a:effectLst>
            <a:outerShdw blurRad="57150" dist="19050" dir="5400000" algn="bl" rotWithShape="0">
              <a:srgbClr val="000000">
                <a:alpha val="50000"/>
              </a:srgbClr>
            </a:outerShdw>
          </a:effectLst>
        </p:spPr>
        <p:txBody>
          <a:bodyPr spcFirstLastPara="1" wrap="square" lIns="91425" tIns="91425" rIns="91425" bIns="91425" anchor="b" anchorCtr="0">
            <a:noAutofit/>
          </a:bodyPr>
          <a:lstStyle>
            <a:lvl1pPr lvl="0" algn="ctr" rtl="0">
              <a:spcBef>
                <a:spcPts val="0"/>
              </a:spcBef>
              <a:spcAft>
                <a:spcPts val="0"/>
              </a:spcAft>
              <a:buSzPts val="1800"/>
              <a:buNone/>
              <a:defRPr sz="2667"/>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134" name="Google Shape;134;p26"/>
          <p:cNvSpPr txBox="1">
            <a:spLocks noGrp="1"/>
          </p:cNvSpPr>
          <p:nvPr>
            <p:ph type="subTitle" idx="3"/>
          </p:nvPr>
        </p:nvSpPr>
        <p:spPr>
          <a:xfrm>
            <a:off x="4558452" y="3278857"/>
            <a:ext cx="3075200" cy="83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35" name="Google Shape;135;p26"/>
          <p:cNvSpPr txBox="1">
            <a:spLocks noGrp="1"/>
          </p:cNvSpPr>
          <p:nvPr>
            <p:ph type="title" idx="4"/>
          </p:nvPr>
        </p:nvSpPr>
        <p:spPr>
          <a:xfrm>
            <a:off x="8157996" y="2664796"/>
            <a:ext cx="2632800" cy="596800"/>
          </a:xfrm>
          <a:prstGeom prst="rect">
            <a:avLst/>
          </a:prstGeom>
          <a:solidFill>
            <a:schemeClr val="accent3"/>
          </a:solidFill>
          <a:effectLst>
            <a:outerShdw blurRad="57150" dist="19050" dir="5400000" algn="bl" rotWithShape="0">
              <a:srgbClr val="000000">
                <a:alpha val="50000"/>
              </a:srgbClr>
            </a:outerShdw>
          </a:effectLst>
        </p:spPr>
        <p:txBody>
          <a:bodyPr spcFirstLastPara="1" wrap="square" lIns="91425" tIns="91425" rIns="91425" bIns="91425" anchor="b" anchorCtr="0">
            <a:noAutofit/>
          </a:bodyPr>
          <a:lstStyle>
            <a:lvl1pPr lvl="0" algn="ctr" rtl="0">
              <a:spcBef>
                <a:spcPts val="0"/>
              </a:spcBef>
              <a:spcAft>
                <a:spcPts val="0"/>
              </a:spcAft>
              <a:buSzPts val="1800"/>
              <a:buNone/>
              <a:defRPr sz="2667"/>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136" name="Google Shape;136;p26"/>
          <p:cNvSpPr txBox="1">
            <a:spLocks noGrp="1"/>
          </p:cNvSpPr>
          <p:nvPr>
            <p:ph type="subTitle" idx="5"/>
          </p:nvPr>
        </p:nvSpPr>
        <p:spPr>
          <a:xfrm>
            <a:off x="7936837" y="3278857"/>
            <a:ext cx="3075200" cy="83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37" name="Google Shape;137;p26"/>
          <p:cNvSpPr txBox="1">
            <a:spLocks noGrp="1"/>
          </p:cNvSpPr>
          <p:nvPr>
            <p:ph type="title" idx="6"/>
          </p:nvPr>
        </p:nvSpPr>
        <p:spPr>
          <a:xfrm>
            <a:off x="1401227" y="4654155"/>
            <a:ext cx="2632800" cy="596800"/>
          </a:xfrm>
          <a:prstGeom prst="rect">
            <a:avLst/>
          </a:prstGeom>
          <a:solidFill>
            <a:schemeClr val="accent5"/>
          </a:solidFill>
          <a:effectLst>
            <a:outerShdw blurRad="57150" dist="19050" dir="5400000" algn="bl" rotWithShape="0">
              <a:srgbClr val="000000">
                <a:alpha val="50000"/>
              </a:srgbClr>
            </a:outerShdw>
          </a:effectLst>
        </p:spPr>
        <p:txBody>
          <a:bodyPr spcFirstLastPara="1" wrap="square" lIns="91425" tIns="91425" rIns="91425" bIns="91425" anchor="b" anchorCtr="0">
            <a:noAutofit/>
          </a:bodyPr>
          <a:lstStyle>
            <a:lvl1pPr lvl="0" algn="ctr" rtl="0">
              <a:spcBef>
                <a:spcPts val="0"/>
              </a:spcBef>
              <a:spcAft>
                <a:spcPts val="0"/>
              </a:spcAft>
              <a:buSzPts val="1800"/>
              <a:buNone/>
              <a:defRPr sz="2667"/>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138" name="Google Shape;138;p26"/>
          <p:cNvSpPr txBox="1">
            <a:spLocks noGrp="1"/>
          </p:cNvSpPr>
          <p:nvPr>
            <p:ph type="subTitle" idx="7"/>
          </p:nvPr>
        </p:nvSpPr>
        <p:spPr>
          <a:xfrm>
            <a:off x="1180067" y="5268232"/>
            <a:ext cx="3075200" cy="83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39" name="Google Shape;139;p26"/>
          <p:cNvSpPr txBox="1">
            <a:spLocks noGrp="1"/>
          </p:cNvSpPr>
          <p:nvPr>
            <p:ph type="title" idx="8"/>
          </p:nvPr>
        </p:nvSpPr>
        <p:spPr>
          <a:xfrm>
            <a:off x="4779611" y="4654155"/>
            <a:ext cx="2632800" cy="596800"/>
          </a:xfrm>
          <a:prstGeom prst="rect">
            <a:avLst/>
          </a:prstGeom>
          <a:solidFill>
            <a:schemeClr val="accent1"/>
          </a:solidFill>
          <a:effectLst>
            <a:outerShdw blurRad="57150" dist="19050" dir="5400000" algn="bl" rotWithShape="0">
              <a:srgbClr val="000000">
                <a:alpha val="50000"/>
              </a:srgbClr>
            </a:outerShdw>
          </a:effectLst>
        </p:spPr>
        <p:txBody>
          <a:bodyPr spcFirstLastPara="1" wrap="square" lIns="91425" tIns="91425" rIns="91425" bIns="91425" anchor="b" anchorCtr="0">
            <a:noAutofit/>
          </a:bodyPr>
          <a:lstStyle>
            <a:lvl1pPr lvl="0" algn="ctr" rtl="0">
              <a:spcBef>
                <a:spcPts val="0"/>
              </a:spcBef>
              <a:spcAft>
                <a:spcPts val="0"/>
              </a:spcAft>
              <a:buSzPts val="1800"/>
              <a:buNone/>
              <a:defRPr sz="2667"/>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140" name="Google Shape;140;p26"/>
          <p:cNvSpPr txBox="1">
            <a:spLocks noGrp="1"/>
          </p:cNvSpPr>
          <p:nvPr>
            <p:ph type="subTitle" idx="9"/>
          </p:nvPr>
        </p:nvSpPr>
        <p:spPr>
          <a:xfrm>
            <a:off x="4558452" y="5268232"/>
            <a:ext cx="3075200" cy="83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41" name="Google Shape;141;p26"/>
          <p:cNvSpPr txBox="1">
            <a:spLocks noGrp="1"/>
          </p:cNvSpPr>
          <p:nvPr>
            <p:ph type="title" idx="13"/>
          </p:nvPr>
        </p:nvSpPr>
        <p:spPr>
          <a:xfrm>
            <a:off x="8157996" y="4654155"/>
            <a:ext cx="2632800" cy="596800"/>
          </a:xfrm>
          <a:prstGeom prst="rect">
            <a:avLst/>
          </a:prstGeom>
          <a:solidFill>
            <a:schemeClr val="accent6"/>
          </a:solidFill>
          <a:effectLst>
            <a:outerShdw blurRad="57150" dist="19050" dir="5400000" algn="bl" rotWithShape="0">
              <a:srgbClr val="000000">
                <a:alpha val="50000"/>
              </a:srgbClr>
            </a:outerShdw>
          </a:effectLst>
        </p:spPr>
        <p:txBody>
          <a:bodyPr spcFirstLastPara="1" wrap="square" lIns="91425" tIns="91425" rIns="91425" bIns="91425" anchor="b" anchorCtr="0">
            <a:noAutofit/>
          </a:bodyPr>
          <a:lstStyle>
            <a:lvl1pPr lvl="0" algn="ctr" rtl="0">
              <a:spcBef>
                <a:spcPts val="0"/>
              </a:spcBef>
              <a:spcAft>
                <a:spcPts val="0"/>
              </a:spcAft>
              <a:buSzPts val="1800"/>
              <a:buNone/>
              <a:defRPr sz="2667"/>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142" name="Google Shape;142;p26"/>
          <p:cNvSpPr txBox="1">
            <a:spLocks noGrp="1"/>
          </p:cNvSpPr>
          <p:nvPr>
            <p:ph type="subTitle" idx="14"/>
          </p:nvPr>
        </p:nvSpPr>
        <p:spPr>
          <a:xfrm>
            <a:off x="7936837" y="5268232"/>
            <a:ext cx="3075200" cy="83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43" name="Google Shape;143;p26"/>
          <p:cNvSpPr txBox="1">
            <a:spLocks noGrp="1"/>
          </p:cNvSpPr>
          <p:nvPr>
            <p:ph type="title" idx="15"/>
          </p:nvPr>
        </p:nvSpPr>
        <p:spPr>
          <a:xfrm>
            <a:off x="0" y="652567"/>
            <a:ext cx="6096000" cy="1028400"/>
          </a:xfrm>
          <a:prstGeom prst="rect">
            <a:avLst/>
          </a:prstGeom>
          <a:solidFill>
            <a:schemeClr val="accent3"/>
          </a:solidFill>
          <a:effectLst>
            <a:outerShdw blurRad="57150" dist="19050" dir="5400000" algn="bl" rotWithShape="0">
              <a:srgbClr val="000000">
                <a:alpha val="50000"/>
              </a:srgbClr>
            </a:outerShdw>
          </a:effectLst>
        </p:spPr>
        <p:txBody>
          <a:bodyPr spcFirstLastPara="1" wrap="square" lIns="1463025" tIns="91425" rIns="91425" bIns="91425" anchor="ctr" anchorCtr="0">
            <a:noAutofit/>
          </a:bodyPr>
          <a:lstStyle>
            <a:lvl1pPr lvl="0" rtl="0">
              <a:spcBef>
                <a:spcPts val="0"/>
              </a:spcBef>
              <a:spcAft>
                <a:spcPts val="0"/>
              </a:spcAft>
              <a:buSzPts val="2600"/>
              <a:buNone/>
              <a:defRPr/>
            </a:lvl1pPr>
            <a:lvl2pPr lvl="1" algn="ctr" rtl="0">
              <a:spcBef>
                <a:spcPts val="0"/>
              </a:spcBef>
              <a:spcAft>
                <a:spcPts val="0"/>
              </a:spcAft>
              <a:buSzPts val="2600"/>
              <a:buNone/>
              <a:defRPr sz="3467"/>
            </a:lvl2pPr>
            <a:lvl3pPr lvl="2" algn="ctr" rtl="0">
              <a:spcBef>
                <a:spcPts val="0"/>
              </a:spcBef>
              <a:spcAft>
                <a:spcPts val="0"/>
              </a:spcAft>
              <a:buSzPts val="2600"/>
              <a:buNone/>
              <a:defRPr sz="3467"/>
            </a:lvl3pPr>
            <a:lvl4pPr lvl="3" algn="ctr" rtl="0">
              <a:spcBef>
                <a:spcPts val="0"/>
              </a:spcBef>
              <a:spcAft>
                <a:spcPts val="0"/>
              </a:spcAft>
              <a:buSzPts val="2600"/>
              <a:buNone/>
              <a:defRPr sz="3467"/>
            </a:lvl4pPr>
            <a:lvl5pPr lvl="4" algn="ctr" rtl="0">
              <a:spcBef>
                <a:spcPts val="0"/>
              </a:spcBef>
              <a:spcAft>
                <a:spcPts val="0"/>
              </a:spcAft>
              <a:buSzPts val="2600"/>
              <a:buNone/>
              <a:defRPr sz="3467"/>
            </a:lvl5pPr>
            <a:lvl6pPr lvl="5" algn="ctr" rtl="0">
              <a:spcBef>
                <a:spcPts val="0"/>
              </a:spcBef>
              <a:spcAft>
                <a:spcPts val="0"/>
              </a:spcAft>
              <a:buSzPts val="2600"/>
              <a:buNone/>
              <a:defRPr sz="3467"/>
            </a:lvl6pPr>
            <a:lvl7pPr lvl="6" algn="ctr" rtl="0">
              <a:spcBef>
                <a:spcPts val="0"/>
              </a:spcBef>
              <a:spcAft>
                <a:spcPts val="0"/>
              </a:spcAft>
              <a:buSzPts val="2600"/>
              <a:buNone/>
              <a:defRPr sz="3467"/>
            </a:lvl7pPr>
            <a:lvl8pPr lvl="7" algn="ctr" rtl="0">
              <a:spcBef>
                <a:spcPts val="0"/>
              </a:spcBef>
              <a:spcAft>
                <a:spcPts val="0"/>
              </a:spcAft>
              <a:buSzPts val="2600"/>
              <a:buNone/>
              <a:defRPr sz="3467"/>
            </a:lvl8pPr>
            <a:lvl9pPr lvl="8" algn="ctr" rtl="0">
              <a:spcBef>
                <a:spcPts val="0"/>
              </a:spcBef>
              <a:spcAft>
                <a:spcPts val="0"/>
              </a:spcAft>
              <a:buSzPts val="2600"/>
              <a:buNone/>
              <a:defRPr sz="3467"/>
            </a:lvl9pPr>
          </a:lstStyle>
          <a:p>
            <a:endParaRPr/>
          </a:p>
        </p:txBody>
      </p:sp>
      <p:sp>
        <p:nvSpPr>
          <p:cNvPr id="144" name="Google Shape;144;p26"/>
          <p:cNvSpPr/>
          <p:nvPr/>
        </p:nvSpPr>
        <p:spPr>
          <a:xfrm rot="10800000">
            <a:off x="6959481" y="867200"/>
            <a:ext cx="5339200" cy="596800"/>
          </a:xfrm>
          <a:prstGeom prst="homePlate">
            <a:avLst>
              <a:gd name="adj" fmla="val 50000"/>
            </a:avLst>
          </a:prstGeom>
          <a:solidFill>
            <a:schemeClr val="accent2"/>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723351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1_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10/4/2023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3302480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6E085-C492-4B6A-ABD3-048EC924547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3D793C0-669C-4326-AF73-23A00B6190F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7E20D29-3546-4641-9033-27F2C4886538}"/>
              </a:ext>
            </a:extLst>
          </p:cNvPr>
          <p:cNvSpPr>
            <a:spLocks noGrp="1"/>
          </p:cNvSpPr>
          <p:nvPr>
            <p:ph type="dt" sz="half" idx="10"/>
          </p:nvPr>
        </p:nvSpPr>
        <p:spPr/>
        <p:txBody>
          <a:bodyPr/>
          <a:lstStyle/>
          <a:p>
            <a:fld id="{1732921F-46C5-4422-9B0C-B67E3E477EC9}" type="datetimeFigureOut">
              <a:rPr lang="en-US" smtClean="0"/>
              <a:t>10/4/2023</a:t>
            </a:fld>
            <a:endParaRPr lang="en-US"/>
          </a:p>
        </p:txBody>
      </p:sp>
      <p:sp>
        <p:nvSpPr>
          <p:cNvPr id="5" name="Footer Placeholder 4">
            <a:extLst>
              <a:ext uri="{FF2B5EF4-FFF2-40B4-BE49-F238E27FC236}">
                <a16:creationId xmlns:a16="http://schemas.microsoft.com/office/drawing/2014/main" id="{2B980206-A1C4-4389-A80F-696D64903D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4B4EBD-D4C2-4499-B445-7E6264617E7C}"/>
              </a:ext>
            </a:extLst>
          </p:cNvPr>
          <p:cNvSpPr>
            <a:spLocks noGrp="1"/>
          </p:cNvSpPr>
          <p:nvPr>
            <p:ph type="sldNum" sz="quarter" idx="12"/>
          </p:nvPr>
        </p:nvSpPr>
        <p:spPr/>
        <p:txBody>
          <a:bodyPr/>
          <a:lstStyle/>
          <a:p>
            <a:fld id="{FD2E45C3-A716-4F57-A6B2-B5ADC5685FF5}" type="slidenum">
              <a:rPr lang="en-US" smtClean="0"/>
              <a:t>‹#›</a:t>
            </a:fld>
            <a:endParaRPr lang="en-US"/>
          </a:p>
        </p:txBody>
      </p:sp>
    </p:spTree>
    <p:extLst>
      <p:ext uri="{BB962C8B-B14F-4D97-AF65-F5344CB8AC3E}">
        <p14:creationId xmlns:p14="http://schemas.microsoft.com/office/powerpoint/2010/main" val="35713703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AD056-20DE-40BD-9024-6BF673B4EE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9645231-4CC4-4EFA-8A25-2A5F74A11E0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7DEB55-EDE8-40B8-B567-BF8B3B191001}"/>
              </a:ext>
            </a:extLst>
          </p:cNvPr>
          <p:cNvSpPr>
            <a:spLocks noGrp="1"/>
          </p:cNvSpPr>
          <p:nvPr>
            <p:ph type="dt" sz="half" idx="10"/>
          </p:nvPr>
        </p:nvSpPr>
        <p:spPr/>
        <p:txBody>
          <a:bodyPr/>
          <a:lstStyle/>
          <a:p>
            <a:fld id="{1732921F-46C5-4422-9B0C-B67E3E477EC9}" type="datetimeFigureOut">
              <a:rPr lang="en-US" smtClean="0"/>
              <a:t>10/4/2023</a:t>
            </a:fld>
            <a:endParaRPr lang="en-US"/>
          </a:p>
        </p:txBody>
      </p:sp>
      <p:sp>
        <p:nvSpPr>
          <p:cNvPr id="5" name="Footer Placeholder 4">
            <a:extLst>
              <a:ext uri="{FF2B5EF4-FFF2-40B4-BE49-F238E27FC236}">
                <a16:creationId xmlns:a16="http://schemas.microsoft.com/office/drawing/2014/main" id="{7D36C47E-D0C3-4AFC-ACCA-8658AD1918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F62F6F-6559-46C6-A98C-519DC59BE547}"/>
              </a:ext>
            </a:extLst>
          </p:cNvPr>
          <p:cNvSpPr>
            <a:spLocks noGrp="1"/>
          </p:cNvSpPr>
          <p:nvPr>
            <p:ph type="sldNum" sz="quarter" idx="12"/>
          </p:nvPr>
        </p:nvSpPr>
        <p:spPr/>
        <p:txBody>
          <a:bodyPr/>
          <a:lstStyle/>
          <a:p>
            <a:fld id="{FD2E45C3-A716-4F57-A6B2-B5ADC5685FF5}" type="slidenum">
              <a:rPr lang="en-US" smtClean="0"/>
              <a:t>‹#›</a:t>
            </a:fld>
            <a:endParaRPr lang="en-US"/>
          </a:p>
        </p:txBody>
      </p:sp>
    </p:spTree>
    <p:extLst>
      <p:ext uri="{BB962C8B-B14F-4D97-AF65-F5344CB8AC3E}">
        <p14:creationId xmlns:p14="http://schemas.microsoft.com/office/powerpoint/2010/main" val="13149242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9B19E-8B21-431E-9373-6846F895960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07C35D7-05BF-44E5-9C8B-C0401462901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5E987A8-224B-4461-AC0F-0B16CB768EEA}"/>
              </a:ext>
            </a:extLst>
          </p:cNvPr>
          <p:cNvSpPr>
            <a:spLocks noGrp="1"/>
          </p:cNvSpPr>
          <p:nvPr>
            <p:ph type="dt" sz="half" idx="10"/>
          </p:nvPr>
        </p:nvSpPr>
        <p:spPr/>
        <p:txBody>
          <a:bodyPr/>
          <a:lstStyle/>
          <a:p>
            <a:fld id="{1732921F-46C5-4422-9B0C-B67E3E477EC9}" type="datetimeFigureOut">
              <a:rPr lang="en-US" smtClean="0"/>
              <a:t>10/4/2023</a:t>
            </a:fld>
            <a:endParaRPr lang="en-US"/>
          </a:p>
        </p:txBody>
      </p:sp>
      <p:sp>
        <p:nvSpPr>
          <p:cNvPr id="5" name="Footer Placeholder 4">
            <a:extLst>
              <a:ext uri="{FF2B5EF4-FFF2-40B4-BE49-F238E27FC236}">
                <a16:creationId xmlns:a16="http://schemas.microsoft.com/office/drawing/2014/main" id="{41E5EA16-A96E-41F4-A3FA-D2109F2C6D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595137-B716-41AC-856B-E0747C0EEBF7}"/>
              </a:ext>
            </a:extLst>
          </p:cNvPr>
          <p:cNvSpPr>
            <a:spLocks noGrp="1"/>
          </p:cNvSpPr>
          <p:nvPr>
            <p:ph type="sldNum" sz="quarter" idx="12"/>
          </p:nvPr>
        </p:nvSpPr>
        <p:spPr/>
        <p:txBody>
          <a:bodyPr/>
          <a:lstStyle/>
          <a:p>
            <a:fld id="{FD2E45C3-A716-4F57-A6B2-B5ADC5685FF5}" type="slidenum">
              <a:rPr lang="en-US" smtClean="0"/>
              <a:t>‹#›</a:t>
            </a:fld>
            <a:endParaRPr lang="en-US"/>
          </a:p>
        </p:txBody>
      </p:sp>
    </p:spTree>
    <p:extLst>
      <p:ext uri="{BB962C8B-B14F-4D97-AF65-F5344CB8AC3E}">
        <p14:creationId xmlns:p14="http://schemas.microsoft.com/office/powerpoint/2010/main" val="17454099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4117F-9AD2-4F98-BC3E-12290A1DC36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A3E226-0A68-4F10-8484-7C5C0B576D1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1598511-6C6D-4A12-A583-FBB4CA4C568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7104831-9551-49BA-8600-D4A7384DC7F0}"/>
              </a:ext>
            </a:extLst>
          </p:cNvPr>
          <p:cNvSpPr>
            <a:spLocks noGrp="1"/>
          </p:cNvSpPr>
          <p:nvPr>
            <p:ph type="dt" sz="half" idx="10"/>
          </p:nvPr>
        </p:nvSpPr>
        <p:spPr/>
        <p:txBody>
          <a:bodyPr/>
          <a:lstStyle/>
          <a:p>
            <a:fld id="{1732921F-46C5-4422-9B0C-B67E3E477EC9}" type="datetimeFigureOut">
              <a:rPr lang="en-US" smtClean="0"/>
              <a:t>10/4/2023</a:t>
            </a:fld>
            <a:endParaRPr lang="en-US"/>
          </a:p>
        </p:txBody>
      </p:sp>
      <p:sp>
        <p:nvSpPr>
          <p:cNvPr id="6" name="Footer Placeholder 5">
            <a:extLst>
              <a:ext uri="{FF2B5EF4-FFF2-40B4-BE49-F238E27FC236}">
                <a16:creationId xmlns:a16="http://schemas.microsoft.com/office/drawing/2014/main" id="{2DAA9A51-C53A-4261-BDCD-27CD1F67CB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7B9AD7-6706-49FF-8A80-DF910B15614E}"/>
              </a:ext>
            </a:extLst>
          </p:cNvPr>
          <p:cNvSpPr>
            <a:spLocks noGrp="1"/>
          </p:cNvSpPr>
          <p:nvPr>
            <p:ph type="sldNum" sz="quarter" idx="12"/>
          </p:nvPr>
        </p:nvSpPr>
        <p:spPr/>
        <p:txBody>
          <a:bodyPr/>
          <a:lstStyle/>
          <a:p>
            <a:fld id="{FD2E45C3-A716-4F57-A6B2-B5ADC5685FF5}" type="slidenum">
              <a:rPr lang="en-US" smtClean="0"/>
              <a:t>‹#›</a:t>
            </a:fld>
            <a:endParaRPr lang="en-US"/>
          </a:p>
        </p:txBody>
      </p:sp>
    </p:spTree>
    <p:extLst>
      <p:ext uri="{BB962C8B-B14F-4D97-AF65-F5344CB8AC3E}">
        <p14:creationId xmlns:p14="http://schemas.microsoft.com/office/powerpoint/2010/main" val="10744778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49C840A-30B3-708F-5C9F-74056C17F81C}"/>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AAE523EE-A30C-9531-5671-507544F55C04}"/>
              </a:ext>
            </a:extLst>
          </p:cNvPr>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AC4D9F59-F871-B0D6-F21F-B2FBA4BF28CB}"/>
              </a:ext>
            </a:extLst>
          </p:cNvPr>
          <p:cNvSpPr>
            <a:spLocks noGrp="1"/>
          </p:cNvSpPr>
          <p:nvPr>
            <p:ph type="dt" sz="half" idx="10"/>
          </p:nvPr>
        </p:nvSpPr>
        <p:spPr/>
        <p:txBody>
          <a:bodyPr/>
          <a:lstStyle/>
          <a:p>
            <a:fld id="{3F206DDD-7225-48B6-978C-2265B9DDB8E5}" type="datetimeFigureOut">
              <a:rPr lang="ar-SA" smtClean="0"/>
              <a:t>20/03/45</a:t>
            </a:fld>
            <a:endParaRPr lang="ar-SA"/>
          </a:p>
        </p:txBody>
      </p:sp>
      <p:sp>
        <p:nvSpPr>
          <p:cNvPr id="5" name="عنصر نائب للتذييل 4">
            <a:extLst>
              <a:ext uri="{FF2B5EF4-FFF2-40B4-BE49-F238E27FC236}">
                <a16:creationId xmlns:a16="http://schemas.microsoft.com/office/drawing/2014/main" id="{003F0976-F623-ADC7-A24E-8803E062CD57}"/>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056B843D-30D3-4378-9094-602012FBE26D}"/>
              </a:ext>
            </a:extLst>
          </p:cNvPr>
          <p:cNvSpPr>
            <a:spLocks noGrp="1"/>
          </p:cNvSpPr>
          <p:nvPr>
            <p:ph type="sldNum" sz="quarter" idx="12"/>
          </p:nvPr>
        </p:nvSpPr>
        <p:spPr/>
        <p:txBody>
          <a:bodyPr/>
          <a:lstStyle/>
          <a:p>
            <a:fld id="{D71DDEA2-8868-42F9-9AF0-0DB206E31549}" type="slidenum">
              <a:rPr lang="ar-SA" smtClean="0"/>
              <a:t>‹#›</a:t>
            </a:fld>
            <a:endParaRPr lang="ar-SA"/>
          </a:p>
        </p:txBody>
      </p:sp>
    </p:spTree>
    <p:extLst>
      <p:ext uri="{BB962C8B-B14F-4D97-AF65-F5344CB8AC3E}">
        <p14:creationId xmlns:p14="http://schemas.microsoft.com/office/powerpoint/2010/main" val="26041188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91715-82C1-4CD4-A37C-7B4EDC718B6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7075027-A3E6-4F19-8DD4-4B33D5E89E1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9D931E2-D7A9-4615-B8C0-4B96894880E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F25CF24-DA64-416F-B8AE-CAE66703789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55BDDB6-6CA2-4DC4-9141-08D04467259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4B268FA-94D0-4BA9-ABD1-32711A47ABED}"/>
              </a:ext>
            </a:extLst>
          </p:cNvPr>
          <p:cNvSpPr>
            <a:spLocks noGrp="1"/>
          </p:cNvSpPr>
          <p:nvPr>
            <p:ph type="dt" sz="half" idx="10"/>
          </p:nvPr>
        </p:nvSpPr>
        <p:spPr/>
        <p:txBody>
          <a:bodyPr/>
          <a:lstStyle/>
          <a:p>
            <a:fld id="{1732921F-46C5-4422-9B0C-B67E3E477EC9}" type="datetimeFigureOut">
              <a:rPr lang="en-US" smtClean="0"/>
              <a:t>10/4/2023</a:t>
            </a:fld>
            <a:endParaRPr lang="en-US"/>
          </a:p>
        </p:txBody>
      </p:sp>
      <p:sp>
        <p:nvSpPr>
          <p:cNvPr id="8" name="Footer Placeholder 7">
            <a:extLst>
              <a:ext uri="{FF2B5EF4-FFF2-40B4-BE49-F238E27FC236}">
                <a16:creationId xmlns:a16="http://schemas.microsoft.com/office/drawing/2014/main" id="{869D461F-8956-45ED-BE99-8247D906CE2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DF4A305-012F-43A8-B019-AE5632137CC7}"/>
              </a:ext>
            </a:extLst>
          </p:cNvPr>
          <p:cNvSpPr>
            <a:spLocks noGrp="1"/>
          </p:cNvSpPr>
          <p:nvPr>
            <p:ph type="sldNum" sz="quarter" idx="12"/>
          </p:nvPr>
        </p:nvSpPr>
        <p:spPr/>
        <p:txBody>
          <a:bodyPr/>
          <a:lstStyle/>
          <a:p>
            <a:fld id="{FD2E45C3-A716-4F57-A6B2-B5ADC5685FF5}" type="slidenum">
              <a:rPr lang="en-US" smtClean="0"/>
              <a:t>‹#›</a:t>
            </a:fld>
            <a:endParaRPr lang="en-US"/>
          </a:p>
        </p:txBody>
      </p:sp>
    </p:spTree>
    <p:extLst>
      <p:ext uri="{BB962C8B-B14F-4D97-AF65-F5344CB8AC3E}">
        <p14:creationId xmlns:p14="http://schemas.microsoft.com/office/powerpoint/2010/main" val="30539340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EE2CC-01C4-410F-92FE-4F425861E1F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094FD9D-3074-48EF-9275-E6A8BEFB3ADA}"/>
              </a:ext>
            </a:extLst>
          </p:cNvPr>
          <p:cNvSpPr>
            <a:spLocks noGrp="1"/>
          </p:cNvSpPr>
          <p:nvPr>
            <p:ph type="dt" sz="half" idx="10"/>
          </p:nvPr>
        </p:nvSpPr>
        <p:spPr/>
        <p:txBody>
          <a:bodyPr/>
          <a:lstStyle/>
          <a:p>
            <a:fld id="{1732921F-46C5-4422-9B0C-B67E3E477EC9}" type="datetimeFigureOut">
              <a:rPr lang="en-US" smtClean="0"/>
              <a:t>10/4/2023</a:t>
            </a:fld>
            <a:endParaRPr lang="en-US"/>
          </a:p>
        </p:txBody>
      </p:sp>
      <p:sp>
        <p:nvSpPr>
          <p:cNvPr id="4" name="Footer Placeholder 3">
            <a:extLst>
              <a:ext uri="{FF2B5EF4-FFF2-40B4-BE49-F238E27FC236}">
                <a16:creationId xmlns:a16="http://schemas.microsoft.com/office/drawing/2014/main" id="{F06E9E56-F1EC-45FF-8633-0FECFBE0037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8DD3C6F-1C4B-4FF2-AA9E-E9B3AB95F686}"/>
              </a:ext>
            </a:extLst>
          </p:cNvPr>
          <p:cNvSpPr>
            <a:spLocks noGrp="1"/>
          </p:cNvSpPr>
          <p:nvPr>
            <p:ph type="sldNum" sz="quarter" idx="12"/>
          </p:nvPr>
        </p:nvSpPr>
        <p:spPr/>
        <p:txBody>
          <a:bodyPr/>
          <a:lstStyle/>
          <a:p>
            <a:fld id="{FD2E45C3-A716-4F57-A6B2-B5ADC5685FF5}" type="slidenum">
              <a:rPr lang="en-US" smtClean="0"/>
              <a:t>‹#›</a:t>
            </a:fld>
            <a:endParaRPr lang="en-US"/>
          </a:p>
        </p:txBody>
      </p:sp>
    </p:spTree>
    <p:extLst>
      <p:ext uri="{BB962C8B-B14F-4D97-AF65-F5344CB8AC3E}">
        <p14:creationId xmlns:p14="http://schemas.microsoft.com/office/powerpoint/2010/main" val="3642155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4D0851A-B8F0-4202-A0CA-A02D1B9A8B16}"/>
              </a:ext>
            </a:extLst>
          </p:cNvPr>
          <p:cNvSpPr>
            <a:spLocks noGrp="1"/>
          </p:cNvSpPr>
          <p:nvPr>
            <p:ph type="dt" sz="half" idx="10"/>
          </p:nvPr>
        </p:nvSpPr>
        <p:spPr/>
        <p:txBody>
          <a:bodyPr/>
          <a:lstStyle/>
          <a:p>
            <a:fld id="{1732921F-46C5-4422-9B0C-B67E3E477EC9}" type="datetimeFigureOut">
              <a:rPr lang="en-US" smtClean="0"/>
              <a:t>10/4/2023</a:t>
            </a:fld>
            <a:endParaRPr lang="en-US"/>
          </a:p>
        </p:txBody>
      </p:sp>
      <p:sp>
        <p:nvSpPr>
          <p:cNvPr id="3" name="Footer Placeholder 2">
            <a:extLst>
              <a:ext uri="{FF2B5EF4-FFF2-40B4-BE49-F238E27FC236}">
                <a16:creationId xmlns:a16="http://schemas.microsoft.com/office/drawing/2014/main" id="{B535388C-0A75-4977-8CED-6CA17C3AD09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BFFDF06-B3A0-4C40-A10D-DCB25386A74E}"/>
              </a:ext>
            </a:extLst>
          </p:cNvPr>
          <p:cNvSpPr>
            <a:spLocks noGrp="1"/>
          </p:cNvSpPr>
          <p:nvPr>
            <p:ph type="sldNum" sz="quarter" idx="12"/>
          </p:nvPr>
        </p:nvSpPr>
        <p:spPr/>
        <p:txBody>
          <a:bodyPr/>
          <a:lstStyle/>
          <a:p>
            <a:fld id="{FD2E45C3-A716-4F57-A6B2-B5ADC5685FF5}" type="slidenum">
              <a:rPr lang="en-US" smtClean="0"/>
              <a:t>‹#›</a:t>
            </a:fld>
            <a:endParaRPr lang="en-US"/>
          </a:p>
        </p:txBody>
      </p:sp>
    </p:spTree>
    <p:extLst>
      <p:ext uri="{BB962C8B-B14F-4D97-AF65-F5344CB8AC3E}">
        <p14:creationId xmlns:p14="http://schemas.microsoft.com/office/powerpoint/2010/main" val="12702365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03DF4-EF10-42C4-9338-381586E8ACF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5DC29B1-7256-403F-8455-F06BDB2A14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C68505A-77E4-4B83-8E4E-93A562F4A8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C0D3970-4046-4802-8439-972839ACE4BF}"/>
              </a:ext>
            </a:extLst>
          </p:cNvPr>
          <p:cNvSpPr>
            <a:spLocks noGrp="1"/>
          </p:cNvSpPr>
          <p:nvPr>
            <p:ph type="dt" sz="half" idx="10"/>
          </p:nvPr>
        </p:nvSpPr>
        <p:spPr/>
        <p:txBody>
          <a:bodyPr/>
          <a:lstStyle/>
          <a:p>
            <a:fld id="{1732921F-46C5-4422-9B0C-B67E3E477EC9}" type="datetimeFigureOut">
              <a:rPr lang="en-US" smtClean="0"/>
              <a:t>10/4/2023</a:t>
            </a:fld>
            <a:endParaRPr lang="en-US"/>
          </a:p>
        </p:txBody>
      </p:sp>
      <p:sp>
        <p:nvSpPr>
          <p:cNvPr id="6" name="Footer Placeholder 5">
            <a:extLst>
              <a:ext uri="{FF2B5EF4-FFF2-40B4-BE49-F238E27FC236}">
                <a16:creationId xmlns:a16="http://schemas.microsoft.com/office/drawing/2014/main" id="{8BD81303-15C4-4C29-9B70-F5BCAB2954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3468AA-DC9F-40A5-9DCE-E859DC886B7D}"/>
              </a:ext>
            </a:extLst>
          </p:cNvPr>
          <p:cNvSpPr>
            <a:spLocks noGrp="1"/>
          </p:cNvSpPr>
          <p:nvPr>
            <p:ph type="sldNum" sz="quarter" idx="12"/>
          </p:nvPr>
        </p:nvSpPr>
        <p:spPr/>
        <p:txBody>
          <a:bodyPr/>
          <a:lstStyle/>
          <a:p>
            <a:fld id="{FD2E45C3-A716-4F57-A6B2-B5ADC5685FF5}" type="slidenum">
              <a:rPr lang="en-US" smtClean="0"/>
              <a:t>‹#›</a:t>
            </a:fld>
            <a:endParaRPr lang="en-US"/>
          </a:p>
        </p:txBody>
      </p:sp>
    </p:spTree>
    <p:extLst>
      <p:ext uri="{BB962C8B-B14F-4D97-AF65-F5344CB8AC3E}">
        <p14:creationId xmlns:p14="http://schemas.microsoft.com/office/powerpoint/2010/main" val="17378880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C26EB-791F-4591-8E6C-4377DB670A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808CF91-CE10-412F-B351-7053EBB966F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9E7DE6B-0F8F-446A-A064-89116235BA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71FAE3D-D58F-432A-A410-C1180451D303}"/>
              </a:ext>
            </a:extLst>
          </p:cNvPr>
          <p:cNvSpPr>
            <a:spLocks noGrp="1"/>
          </p:cNvSpPr>
          <p:nvPr>
            <p:ph type="dt" sz="half" idx="10"/>
          </p:nvPr>
        </p:nvSpPr>
        <p:spPr/>
        <p:txBody>
          <a:bodyPr/>
          <a:lstStyle/>
          <a:p>
            <a:fld id="{1732921F-46C5-4422-9B0C-B67E3E477EC9}" type="datetimeFigureOut">
              <a:rPr lang="en-US" smtClean="0"/>
              <a:t>10/4/2023</a:t>
            </a:fld>
            <a:endParaRPr lang="en-US"/>
          </a:p>
        </p:txBody>
      </p:sp>
      <p:sp>
        <p:nvSpPr>
          <p:cNvPr id="6" name="Footer Placeholder 5">
            <a:extLst>
              <a:ext uri="{FF2B5EF4-FFF2-40B4-BE49-F238E27FC236}">
                <a16:creationId xmlns:a16="http://schemas.microsoft.com/office/drawing/2014/main" id="{C0C80D44-E8D2-4ED3-8E2B-EBACD47751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FC543D-A754-4864-8E73-B3BA5F009B76}"/>
              </a:ext>
            </a:extLst>
          </p:cNvPr>
          <p:cNvSpPr>
            <a:spLocks noGrp="1"/>
          </p:cNvSpPr>
          <p:nvPr>
            <p:ph type="sldNum" sz="quarter" idx="12"/>
          </p:nvPr>
        </p:nvSpPr>
        <p:spPr/>
        <p:txBody>
          <a:bodyPr/>
          <a:lstStyle/>
          <a:p>
            <a:fld id="{FD2E45C3-A716-4F57-A6B2-B5ADC5685FF5}" type="slidenum">
              <a:rPr lang="en-US" smtClean="0"/>
              <a:t>‹#›</a:t>
            </a:fld>
            <a:endParaRPr lang="en-US"/>
          </a:p>
        </p:txBody>
      </p:sp>
    </p:spTree>
    <p:extLst>
      <p:ext uri="{BB962C8B-B14F-4D97-AF65-F5344CB8AC3E}">
        <p14:creationId xmlns:p14="http://schemas.microsoft.com/office/powerpoint/2010/main" val="28815629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7B172-20AA-473D-9A6A-D055448F522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80725C1-BB0E-4497-AD3B-1F7375135AB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327622-F373-41A5-B016-1B371FC31FD9}"/>
              </a:ext>
            </a:extLst>
          </p:cNvPr>
          <p:cNvSpPr>
            <a:spLocks noGrp="1"/>
          </p:cNvSpPr>
          <p:nvPr>
            <p:ph type="dt" sz="half" idx="10"/>
          </p:nvPr>
        </p:nvSpPr>
        <p:spPr/>
        <p:txBody>
          <a:bodyPr/>
          <a:lstStyle/>
          <a:p>
            <a:fld id="{1732921F-46C5-4422-9B0C-B67E3E477EC9}" type="datetimeFigureOut">
              <a:rPr lang="en-US" smtClean="0"/>
              <a:t>10/4/2023</a:t>
            </a:fld>
            <a:endParaRPr lang="en-US"/>
          </a:p>
        </p:txBody>
      </p:sp>
      <p:sp>
        <p:nvSpPr>
          <p:cNvPr id="5" name="Footer Placeholder 4">
            <a:extLst>
              <a:ext uri="{FF2B5EF4-FFF2-40B4-BE49-F238E27FC236}">
                <a16:creationId xmlns:a16="http://schemas.microsoft.com/office/drawing/2014/main" id="{7943598F-9833-43C4-B722-81AAF26258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F72CBE-99F6-417D-BB6E-62875195076E}"/>
              </a:ext>
            </a:extLst>
          </p:cNvPr>
          <p:cNvSpPr>
            <a:spLocks noGrp="1"/>
          </p:cNvSpPr>
          <p:nvPr>
            <p:ph type="sldNum" sz="quarter" idx="12"/>
          </p:nvPr>
        </p:nvSpPr>
        <p:spPr/>
        <p:txBody>
          <a:bodyPr/>
          <a:lstStyle/>
          <a:p>
            <a:fld id="{FD2E45C3-A716-4F57-A6B2-B5ADC5685FF5}" type="slidenum">
              <a:rPr lang="en-US" smtClean="0"/>
              <a:t>‹#›</a:t>
            </a:fld>
            <a:endParaRPr lang="en-US"/>
          </a:p>
        </p:txBody>
      </p:sp>
    </p:spTree>
    <p:extLst>
      <p:ext uri="{BB962C8B-B14F-4D97-AF65-F5344CB8AC3E}">
        <p14:creationId xmlns:p14="http://schemas.microsoft.com/office/powerpoint/2010/main" val="9054627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1D52F6-4BDD-41E8-A5B2-C87DD6087C0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5FEBDB3-BCEF-4255-B431-348EECA3D91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B8A67C-ED1D-443E-B35C-6CA8C326622A}"/>
              </a:ext>
            </a:extLst>
          </p:cNvPr>
          <p:cNvSpPr>
            <a:spLocks noGrp="1"/>
          </p:cNvSpPr>
          <p:nvPr>
            <p:ph type="dt" sz="half" idx="10"/>
          </p:nvPr>
        </p:nvSpPr>
        <p:spPr/>
        <p:txBody>
          <a:bodyPr/>
          <a:lstStyle/>
          <a:p>
            <a:fld id="{1732921F-46C5-4422-9B0C-B67E3E477EC9}" type="datetimeFigureOut">
              <a:rPr lang="en-US" smtClean="0"/>
              <a:t>10/4/2023</a:t>
            </a:fld>
            <a:endParaRPr lang="en-US"/>
          </a:p>
        </p:txBody>
      </p:sp>
      <p:sp>
        <p:nvSpPr>
          <p:cNvPr id="5" name="Footer Placeholder 4">
            <a:extLst>
              <a:ext uri="{FF2B5EF4-FFF2-40B4-BE49-F238E27FC236}">
                <a16:creationId xmlns:a16="http://schemas.microsoft.com/office/drawing/2014/main" id="{53826F80-D199-404D-BB37-FA3DD3994C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FDB5AA-A7BD-4A40-B31D-7AB23A84507B}"/>
              </a:ext>
            </a:extLst>
          </p:cNvPr>
          <p:cNvSpPr>
            <a:spLocks noGrp="1"/>
          </p:cNvSpPr>
          <p:nvPr>
            <p:ph type="sldNum" sz="quarter" idx="12"/>
          </p:nvPr>
        </p:nvSpPr>
        <p:spPr/>
        <p:txBody>
          <a:bodyPr/>
          <a:lstStyle/>
          <a:p>
            <a:fld id="{FD2E45C3-A716-4F57-A6B2-B5ADC5685FF5}" type="slidenum">
              <a:rPr lang="en-US" smtClean="0"/>
              <a:t>‹#›</a:t>
            </a:fld>
            <a:endParaRPr lang="en-US"/>
          </a:p>
        </p:txBody>
      </p:sp>
    </p:spTree>
    <p:extLst>
      <p:ext uri="{BB962C8B-B14F-4D97-AF65-F5344CB8AC3E}">
        <p14:creationId xmlns:p14="http://schemas.microsoft.com/office/powerpoint/2010/main" val="19462957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wo column text 2">
  <p:cSld name="Two column text 2">
    <p:spTree>
      <p:nvGrpSpPr>
        <p:cNvPr id="1" name="Shape 197"/>
        <p:cNvGrpSpPr/>
        <p:nvPr/>
      </p:nvGrpSpPr>
      <p:grpSpPr>
        <a:xfrm>
          <a:off x="0" y="0"/>
          <a:ext cx="0" cy="0"/>
          <a:chOff x="0" y="0"/>
          <a:chExt cx="0" cy="0"/>
        </a:xfrm>
      </p:grpSpPr>
      <p:grpSp>
        <p:nvGrpSpPr>
          <p:cNvPr id="198" name="Google Shape;198;p24"/>
          <p:cNvGrpSpPr/>
          <p:nvPr/>
        </p:nvGrpSpPr>
        <p:grpSpPr>
          <a:xfrm flipH="1">
            <a:off x="5664200" y="-431800"/>
            <a:ext cx="6858000" cy="7924800"/>
            <a:chOff x="-171450" y="-323850"/>
            <a:chExt cx="5143500" cy="5943600"/>
          </a:xfrm>
        </p:grpSpPr>
        <p:sp>
          <p:nvSpPr>
            <p:cNvPr id="199" name="Google Shape;199;p24"/>
            <p:cNvSpPr/>
            <p:nvPr/>
          </p:nvSpPr>
          <p:spPr>
            <a:xfrm flipH="1">
              <a:off x="-171450" y="-323850"/>
              <a:ext cx="5143500" cy="5943600"/>
            </a:xfrm>
            <a:custGeom>
              <a:avLst/>
              <a:gdLst/>
              <a:ahLst/>
              <a:cxnLst/>
              <a:rect l="l" t="t" r="r" b="b"/>
              <a:pathLst>
                <a:path w="205740" h="237744" extrusionOk="0">
                  <a:moveTo>
                    <a:pt x="25908" y="0"/>
                  </a:moveTo>
                  <a:lnTo>
                    <a:pt x="0" y="115824"/>
                  </a:lnTo>
                  <a:lnTo>
                    <a:pt x="16764" y="237744"/>
                  </a:lnTo>
                  <a:lnTo>
                    <a:pt x="205740" y="237744"/>
                  </a:lnTo>
                  <a:lnTo>
                    <a:pt x="205740" y="1524"/>
                  </a:lnTo>
                  <a:close/>
                </a:path>
              </a:pathLst>
            </a:custGeom>
            <a:solidFill>
              <a:schemeClr val="accent3"/>
            </a:solidFill>
            <a:ln>
              <a:noFill/>
            </a:ln>
          </p:spPr>
        </p:sp>
        <p:sp>
          <p:nvSpPr>
            <p:cNvPr id="200" name="Google Shape;200;p24"/>
            <p:cNvSpPr/>
            <p:nvPr/>
          </p:nvSpPr>
          <p:spPr>
            <a:xfrm flipH="1">
              <a:off x="4371975" y="-323850"/>
              <a:ext cx="438150" cy="1962150"/>
            </a:xfrm>
            <a:custGeom>
              <a:avLst/>
              <a:gdLst/>
              <a:ahLst/>
              <a:cxnLst/>
              <a:rect l="l" t="t" r="r" b="b"/>
              <a:pathLst>
                <a:path w="17526" h="78486" extrusionOk="0">
                  <a:moveTo>
                    <a:pt x="17526" y="0"/>
                  </a:moveTo>
                  <a:lnTo>
                    <a:pt x="3429" y="0"/>
                  </a:lnTo>
                  <a:lnTo>
                    <a:pt x="0" y="78486"/>
                  </a:lnTo>
                  <a:close/>
                </a:path>
              </a:pathLst>
            </a:custGeom>
            <a:solidFill>
              <a:schemeClr val="accent1"/>
            </a:solidFill>
            <a:ln>
              <a:noFill/>
            </a:ln>
          </p:spPr>
        </p:sp>
      </p:grpSp>
      <p:sp>
        <p:nvSpPr>
          <p:cNvPr id="201" name="Google Shape;201;p24"/>
          <p:cNvSpPr txBox="1">
            <a:spLocks noGrp="1"/>
          </p:cNvSpPr>
          <p:nvPr>
            <p:ph type="subTitle" idx="1"/>
          </p:nvPr>
        </p:nvSpPr>
        <p:spPr>
          <a:xfrm>
            <a:off x="1376625" y="4558616"/>
            <a:ext cx="3950400" cy="147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400"/>
            </a:lvl1pPr>
            <a:lvl2pPr lvl="1" algn="ctr" rtl="0">
              <a:lnSpc>
                <a:spcPct val="100000"/>
              </a:lnSpc>
              <a:spcBef>
                <a:spcPts val="0"/>
              </a:spcBef>
              <a:spcAft>
                <a:spcPts val="0"/>
              </a:spcAft>
              <a:buNone/>
              <a:defRPr sz="2400"/>
            </a:lvl2pPr>
            <a:lvl3pPr lvl="2" algn="ctr" rtl="0">
              <a:lnSpc>
                <a:spcPct val="100000"/>
              </a:lnSpc>
              <a:spcBef>
                <a:spcPts val="0"/>
              </a:spcBef>
              <a:spcAft>
                <a:spcPts val="0"/>
              </a:spcAft>
              <a:buNone/>
              <a:defRPr sz="2400"/>
            </a:lvl3pPr>
            <a:lvl4pPr lvl="3" algn="ctr" rtl="0">
              <a:lnSpc>
                <a:spcPct val="100000"/>
              </a:lnSpc>
              <a:spcBef>
                <a:spcPts val="0"/>
              </a:spcBef>
              <a:spcAft>
                <a:spcPts val="0"/>
              </a:spcAft>
              <a:buNone/>
              <a:defRPr sz="2400"/>
            </a:lvl4pPr>
            <a:lvl5pPr lvl="4" algn="ctr" rtl="0">
              <a:lnSpc>
                <a:spcPct val="100000"/>
              </a:lnSpc>
              <a:spcBef>
                <a:spcPts val="0"/>
              </a:spcBef>
              <a:spcAft>
                <a:spcPts val="0"/>
              </a:spcAft>
              <a:buNone/>
              <a:defRPr sz="2400"/>
            </a:lvl5pPr>
            <a:lvl6pPr lvl="5" algn="ctr" rtl="0">
              <a:lnSpc>
                <a:spcPct val="100000"/>
              </a:lnSpc>
              <a:spcBef>
                <a:spcPts val="0"/>
              </a:spcBef>
              <a:spcAft>
                <a:spcPts val="0"/>
              </a:spcAft>
              <a:buNone/>
              <a:defRPr sz="2400"/>
            </a:lvl6pPr>
            <a:lvl7pPr lvl="6" algn="ctr" rtl="0">
              <a:lnSpc>
                <a:spcPct val="100000"/>
              </a:lnSpc>
              <a:spcBef>
                <a:spcPts val="0"/>
              </a:spcBef>
              <a:spcAft>
                <a:spcPts val="0"/>
              </a:spcAft>
              <a:buNone/>
              <a:defRPr sz="2400"/>
            </a:lvl7pPr>
            <a:lvl8pPr lvl="7" algn="ctr" rtl="0">
              <a:lnSpc>
                <a:spcPct val="100000"/>
              </a:lnSpc>
              <a:spcBef>
                <a:spcPts val="0"/>
              </a:spcBef>
              <a:spcAft>
                <a:spcPts val="0"/>
              </a:spcAft>
              <a:buNone/>
              <a:defRPr sz="2400"/>
            </a:lvl8pPr>
            <a:lvl9pPr lvl="8" algn="ctr" rtl="0">
              <a:lnSpc>
                <a:spcPct val="100000"/>
              </a:lnSpc>
              <a:spcBef>
                <a:spcPts val="0"/>
              </a:spcBef>
              <a:spcAft>
                <a:spcPts val="0"/>
              </a:spcAft>
              <a:buNone/>
              <a:defRPr sz="2400"/>
            </a:lvl9pPr>
          </a:lstStyle>
          <a:p>
            <a:endParaRPr/>
          </a:p>
        </p:txBody>
      </p:sp>
      <p:sp>
        <p:nvSpPr>
          <p:cNvPr id="202" name="Google Shape;202;p24"/>
          <p:cNvSpPr txBox="1">
            <a:spLocks noGrp="1"/>
          </p:cNvSpPr>
          <p:nvPr>
            <p:ph type="title"/>
          </p:nvPr>
        </p:nvSpPr>
        <p:spPr>
          <a:xfrm>
            <a:off x="1376608" y="3832332"/>
            <a:ext cx="3950400" cy="76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000"/>
              <a:buNone/>
              <a:defRPr/>
            </a:lvl1pPr>
            <a:lvl2pPr lvl="1" rtl="0">
              <a:lnSpc>
                <a:spcPct val="100000"/>
              </a:lnSpc>
              <a:spcBef>
                <a:spcPts val="0"/>
              </a:spcBef>
              <a:spcAft>
                <a:spcPts val="0"/>
              </a:spcAft>
              <a:buSzPts val="3000"/>
              <a:buNone/>
              <a:defRPr sz="4000"/>
            </a:lvl2pPr>
            <a:lvl3pPr lvl="2" rtl="0">
              <a:lnSpc>
                <a:spcPct val="100000"/>
              </a:lnSpc>
              <a:spcBef>
                <a:spcPts val="0"/>
              </a:spcBef>
              <a:spcAft>
                <a:spcPts val="0"/>
              </a:spcAft>
              <a:buSzPts val="3000"/>
              <a:buNone/>
              <a:defRPr sz="4000"/>
            </a:lvl3pPr>
            <a:lvl4pPr lvl="3" rtl="0">
              <a:lnSpc>
                <a:spcPct val="100000"/>
              </a:lnSpc>
              <a:spcBef>
                <a:spcPts val="0"/>
              </a:spcBef>
              <a:spcAft>
                <a:spcPts val="0"/>
              </a:spcAft>
              <a:buSzPts val="3000"/>
              <a:buNone/>
              <a:defRPr sz="4000"/>
            </a:lvl4pPr>
            <a:lvl5pPr lvl="4" rtl="0">
              <a:lnSpc>
                <a:spcPct val="100000"/>
              </a:lnSpc>
              <a:spcBef>
                <a:spcPts val="0"/>
              </a:spcBef>
              <a:spcAft>
                <a:spcPts val="0"/>
              </a:spcAft>
              <a:buSzPts val="3000"/>
              <a:buNone/>
              <a:defRPr sz="4000"/>
            </a:lvl5pPr>
            <a:lvl6pPr lvl="5" rtl="0">
              <a:lnSpc>
                <a:spcPct val="100000"/>
              </a:lnSpc>
              <a:spcBef>
                <a:spcPts val="0"/>
              </a:spcBef>
              <a:spcAft>
                <a:spcPts val="0"/>
              </a:spcAft>
              <a:buSzPts val="3000"/>
              <a:buNone/>
              <a:defRPr sz="4000"/>
            </a:lvl6pPr>
            <a:lvl7pPr lvl="6" rtl="0">
              <a:lnSpc>
                <a:spcPct val="100000"/>
              </a:lnSpc>
              <a:spcBef>
                <a:spcPts val="0"/>
              </a:spcBef>
              <a:spcAft>
                <a:spcPts val="0"/>
              </a:spcAft>
              <a:buSzPts val="3000"/>
              <a:buNone/>
              <a:defRPr sz="4000"/>
            </a:lvl7pPr>
            <a:lvl8pPr lvl="7" rtl="0">
              <a:lnSpc>
                <a:spcPct val="100000"/>
              </a:lnSpc>
              <a:spcBef>
                <a:spcPts val="0"/>
              </a:spcBef>
              <a:spcAft>
                <a:spcPts val="0"/>
              </a:spcAft>
              <a:buSzPts val="3000"/>
              <a:buNone/>
              <a:defRPr sz="4000"/>
            </a:lvl8pPr>
            <a:lvl9pPr lvl="8" rtl="0">
              <a:lnSpc>
                <a:spcPct val="100000"/>
              </a:lnSpc>
              <a:spcBef>
                <a:spcPts val="0"/>
              </a:spcBef>
              <a:spcAft>
                <a:spcPts val="0"/>
              </a:spcAft>
              <a:buSzPts val="3000"/>
              <a:buNone/>
              <a:defRPr sz="4000"/>
            </a:lvl9pPr>
          </a:lstStyle>
          <a:p>
            <a:endParaRPr/>
          </a:p>
        </p:txBody>
      </p:sp>
      <p:sp>
        <p:nvSpPr>
          <p:cNvPr id="203" name="Google Shape;203;p24"/>
          <p:cNvSpPr txBox="1">
            <a:spLocks noGrp="1"/>
          </p:cNvSpPr>
          <p:nvPr>
            <p:ph type="title" idx="2"/>
          </p:nvPr>
        </p:nvSpPr>
        <p:spPr>
          <a:xfrm>
            <a:off x="6863375" y="3832332"/>
            <a:ext cx="3952000" cy="76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000"/>
              <a:buNone/>
              <a:defRPr/>
            </a:lvl1pPr>
            <a:lvl2pPr lvl="1" rtl="0">
              <a:lnSpc>
                <a:spcPct val="100000"/>
              </a:lnSpc>
              <a:spcBef>
                <a:spcPts val="0"/>
              </a:spcBef>
              <a:spcAft>
                <a:spcPts val="0"/>
              </a:spcAft>
              <a:buClr>
                <a:schemeClr val="dk1"/>
              </a:buClr>
              <a:buSzPts val="3000"/>
              <a:buNone/>
              <a:defRPr sz="4000">
                <a:solidFill>
                  <a:schemeClr val="dk1"/>
                </a:solidFill>
              </a:defRPr>
            </a:lvl2pPr>
            <a:lvl3pPr lvl="2" rtl="0">
              <a:lnSpc>
                <a:spcPct val="100000"/>
              </a:lnSpc>
              <a:spcBef>
                <a:spcPts val="0"/>
              </a:spcBef>
              <a:spcAft>
                <a:spcPts val="0"/>
              </a:spcAft>
              <a:buClr>
                <a:schemeClr val="dk1"/>
              </a:buClr>
              <a:buSzPts val="3000"/>
              <a:buNone/>
              <a:defRPr sz="4000">
                <a:solidFill>
                  <a:schemeClr val="dk1"/>
                </a:solidFill>
              </a:defRPr>
            </a:lvl3pPr>
            <a:lvl4pPr lvl="3" rtl="0">
              <a:lnSpc>
                <a:spcPct val="100000"/>
              </a:lnSpc>
              <a:spcBef>
                <a:spcPts val="0"/>
              </a:spcBef>
              <a:spcAft>
                <a:spcPts val="0"/>
              </a:spcAft>
              <a:buClr>
                <a:schemeClr val="dk1"/>
              </a:buClr>
              <a:buSzPts val="3000"/>
              <a:buNone/>
              <a:defRPr sz="4000">
                <a:solidFill>
                  <a:schemeClr val="dk1"/>
                </a:solidFill>
              </a:defRPr>
            </a:lvl4pPr>
            <a:lvl5pPr lvl="4" rtl="0">
              <a:lnSpc>
                <a:spcPct val="100000"/>
              </a:lnSpc>
              <a:spcBef>
                <a:spcPts val="0"/>
              </a:spcBef>
              <a:spcAft>
                <a:spcPts val="0"/>
              </a:spcAft>
              <a:buClr>
                <a:schemeClr val="dk1"/>
              </a:buClr>
              <a:buSzPts val="3000"/>
              <a:buNone/>
              <a:defRPr sz="4000">
                <a:solidFill>
                  <a:schemeClr val="dk1"/>
                </a:solidFill>
              </a:defRPr>
            </a:lvl5pPr>
            <a:lvl6pPr lvl="5" rtl="0">
              <a:lnSpc>
                <a:spcPct val="100000"/>
              </a:lnSpc>
              <a:spcBef>
                <a:spcPts val="0"/>
              </a:spcBef>
              <a:spcAft>
                <a:spcPts val="0"/>
              </a:spcAft>
              <a:buClr>
                <a:schemeClr val="dk1"/>
              </a:buClr>
              <a:buSzPts val="3000"/>
              <a:buNone/>
              <a:defRPr sz="4000">
                <a:solidFill>
                  <a:schemeClr val="dk1"/>
                </a:solidFill>
              </a:defRPr>
            </a:lvl6pPr>
            <a:lvl7pPr lvl="6" rtl="0">
              <a:lnSpc>
                <a:spcPct val="100000"/>
              </a:lnSpc>
              <a:spcBef>
                <a:spcPts val="0"/>
              </a:spcBef>
              <a:spcAft>
                <a:spcPts val="0"/>
              </a:spcAft>
              <a:buClr>
                <a:schemeClr val="dk1"/>
              </a:buClr>
              <a:buSzPts val="3000"/>
              <a:buNone/>
              <a:defRPr sz="4000">
                <a:solidFill>
                  <a:schemeClr val="dk1"/>
                </a:solidFill>
              </a:defRPr>
            </a:lvl7pPr>
            <a:lvl8pPr lvl="7" rtl="0">
              <a:lnSpc>
                <a:spcPct val="100000"/>
              </a:lnSpc>
              <a:spcBef>
                <a:spcPts val="0"/>
              </a:spcBef>
              <a:spcAft>
                <a:spcPts val="0"/>
              </a:spcAft>
              <a:buClr>
                <a:schemeClr val="dk1"/>
              </a:buClr>
              <a:buSzPts val="3000"/>
              <a:buNone/>
              <a:defRPr sz="4000">
                <a:solidFill>
                  <a:schemeClr val="dk1"/>
                </a:solidFill>
              </a:defRPr>
            </a:lvl8pPr>
            <a:lvl9pPr lvl="8" rtl="0">
              <a:lnSpc>
                <a:spcPct val="100000"/>
              </a:lnSpc>
              <a:spcBef>
                <a:spcPts val="0"/>
              </a:spcBef>
              <a:spcAft>
                <a:spcPts val="0"/>
              </a:spcAft>
              <a:buClr>
                <a:schemeClr val="dk1"/>
              </a:buClr>
              <a:buSzPts val="3000"/>
              <a:buNone/>
              <a:defRPr sz="4000">
                <a:solidFill>
                  <a:schemeClr val="dk1"/>
                </a:solidFill>
              </a:defRPr>
            </a:lvl9pPr>
          </a:lstStyle>
          <a:p>
            <a:endParaRPr/>
          </a:p>
        </p:txBody>
      </p:sp>
      <p:sp>
        <p:nvSpPr>
          <p:cNvPr id="204" name="Google Shape;204;p24"/>
          <p:cNvSpPr txBox="1">
            <a:spLocks noGrp="1"/>
          </p:cNvSpPr>
          <p:nvPr>
            <p:ph type="subTitle" idx="3"/>
          </p:nvPr>
        </p:nvSpPr>
        <p:spPr>
          <a:xfrm>
            <a:off x="6863392" y="4558616"/>
            <a:ext cx="3952000" cy="147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400"/>
            </a:lvl1pPr>
            <a:lvl2pPr lvl="1" algn="ctr" rtl="0">
              <a:lnSpc>
                <a:spcPct val="100000"/>
              </a:lnSpc>
              <a:spcBef>
                <a:spcPts val="0"/>
              </a:spcBef>
              <a:spcAft>
                <a:spcPts val="0"/>
              </a:spcAft>
              <a:buNone/>
              <a:defRPr sz="2400"/>
            </a:lvl2pPr>
            <a:lvl3pPr lvl="2" algn="ctr" rtl="0">
              <a:lnSpc>
                <a:spcPct val="100000"/>
              </a:lnSpc>
              <a:spcBef>
                <a:spcPts val="0"/>
              </a:spcBef>
              <a:spcAft>
                <a:spcPts val="0"/>
              </a:spcAft>
              <a:buNone/>
              <a:defRPr sz="2400"/>
            </a:lvl3pPr>
            <a:lvl4pPr lvl="3" algn="ctr" rtl="0">
              <a:lnSpc>
                <a:spcPct val="100000"/>
              </a:lnSpc>
              <a:spcBef>
                <a:spcPts val="0"/>
              </a:spcBef>
              <a:spcAft>
                <a:spcPts val="0"/>
              </a:spcAft>
              <a:buNone/>
              <a:defRPr sz="2400"/>
            </a:lvl4pPr>
            <a:lvl5pPr lvl="4" algn="ctr" rtl="0">
              <a:lnSpc>
                <a:spcPct val="100000"/>
              </a:lnSpc>
              <a:spcBef>
                <a:spcPts val="0"/>
              </a:spcBef>
              <a:spcAft>
                <a:spcPts val="0"/>
              </a:spcAft>
              <a:buNone/>
              <a:defRPr sz="2400"/>
            </a:lvl5pPr>
            <a:lvl6pPr lvl="5" algn="ctr" rtl="0">
              <a:lnSpc>
                <a:spcPct val="100000"/>
              </a:lnSpc>
              <a:spcBef>
                <a:spcPts val="0"/>
              </a:spcBef>
              <a:spcAft>
                <a:spcPts val="0"/>
              </a:spcAft>
              <a:buNone/>
              <a:defRPr sz="2400"/>
            </a:lvl6pPr>
            <a:lvl7pPr lvl="6" algn="ctr" rtl="0">
              <a:lnSpc>
                <a:spcPct val="100000"/>
              </a:lnSpc>
              <a:spcBef>
                <a:spcPts val="0"/>
              </a:spcBef>
              <a:spcAft>
                <a:spcPts val="0"/>
              </a:spcAft>
              <a:buNone/>
              <a:defRPr sz="2400"/>
            </a:lvl7pPr>
            <a:lvl8pPr lvl="7" algn="ctr" rtl="0">
              <a:lnSpc>
                <a:spcPct val="100000"/>
              </a:lnSpc>
              <a:spcBef>
                <a:spcPts val="0"/>
              </a:spcBef>
              <a:spcAft>
                <a:spcPts val="0"/>
              </a:spcAft>
              <a:buNone/>
              <a:defRPr sz="2400"/>
            </a:lvl8pPr>
            <a:lvl9pPr lvl="8" algn="ctr" rtl="0">
              <a:lnSpc>
                <a:spcPct val="100000"/>
              </a:lnSpc>
              <a:spcBef>
                <a:spcPts val="0"/>
              </a:spcBef>
              <a:spcAft>
                <a:spcPts val="0"/>
              </a:spcAft>
              <a:buNone/>
              <a:defRPr sz="2400"/>
            </a:lvl9pPr>
          </a:lstStyle>
          <a:p>
            <a:endParaRPr/>
          </a:p>
        </p:txBody>
      </p:sp>
    </p:spTree>
    <p:extLst>
      <p:ext uri="{BB962C8B-B14F-4D97-AF65-F5344CB8AC3E}">
        <p14:creationId xmlns:p14="http://schemas.microsoft.com/office/powerpoint/2010/main" val="24071533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عنوان فقط">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F1B3631-583C-4DFE-AD8D-293C425FD829}" type="datetimeFigureOut">
              <a:rPr lang="ar-SA" smtClean="0"/>
              <a:t>20/03/45</a:t>
            </a:fld>
            <a:endParaRPr lang="ar-SA"/>
          </a:p>
        </p:txBody>
      </p:sp>
      <p:sp>
        <p:nvSpPr>
          <p:cNvPr id="4" name="Footer Placeholder 3"/>
          <p:cNvSpPr>
            <a:spLocks noGrp="1"/>
          </p:cNvSpPr>
          <p:nvPr>
            <p:ph type="ftr" sz="quarter" idx="11"/>
          </p:nvPr>
        </p:nvSpPr>
        <p:spPr/>
        <p:txBody>
          <a:bodyPr/>
          <a:lstStyle/>
          <a:p>
            <a:endParaRPr lang="ar-SA"/>
          </a:p>
        </p:txBody>
      </p:sp>
      <p:sp>
        <p:nvSpPr>
          <p:cNvPr id="5" name="Slide Number Placeholder 4"/>
          <p:cNvSpPr>
            <a:spLocks noGrp="1"/>
          </p:cNvSpPr>
          <p:nvPr>
            <p:ph type="sldNum" sz="quarter" idx="12"/>
          </p:nvPr>
        </p:nvSpPr>
        <p:spPr/>
        <p:txBody>
          <a:bodyPr/>
          <a:lstStyle/>
          <a:p>
            <a:fld id="{D55A90CE-DC67-45DF-90F5-168BFD4DC1A8}" type="slidenum">
              <a:rPr lang="ar-SA" smtClean="0"/>
              <a:t>‹#›</a:t>
            </a:fld>
            <a:endParaRPr lang="ar-SA"/>
          </a:p>
        </p:txBody>
      </p:sp>
      <p:sp>
        <p:nvSpPr>
          <p:cNvPr id="6" name="Title 5"/>
          <p:cNvSpPr>
            <a:spLocks noGrp="1"/>
          </p:cNvSpPr>
          <p:nvPr>
            <p:ph type="title"/>
          </p:nvPr>
        </p:nvSpPr>
        <p:spPr/>
        <p:txBody>
          <a:bodyPr/>
          <a:lstStyle/>
          <a:p>
            <a:r>
              <a:rPr lang="ar-SA"/>
              <a:t>انقر لتحرير نمط عنوان الشكل الرئيسي</a:t>
            </a:r>
            <a:endParaRPr lang="en-US"/>
          </a:p>
        </p:txBody>
      </p:sp>
    </p:spTree>
    <p:extLst>
      <p:ext uri="{BB962C8B-B14F-4D97-AF65-F5344CB8AC3E}">
        <p14:creationId xmlns:p14="http://schemas.microsoft.com/office/powerpoint/2010/main" val="9591305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5DF763D1-0ECB-6047-12B7-43F0721A7BA7}"/>
              </a:ext>
            </a:extLst>
          </p:cNvPr>
          <p:cNvSpPr>
            <a:spLocks noGrp="1"/>
          </p:cNvSpPr>
          <p:nvPr>
            <p:ph type="title"/>
          </p:nvPr>
        </p:nvSpPr>
        <p:spPr>
          <a:xfrm>
            <a:off x="831850" y="1709738"/>
            <a:ext cx="10515600" cy="2852737"/>
          </a:xfrm>
        </p:spPr>
        <p:txBody>
          <a:bodyPr anchor="b"/>
          <a:lstStyle>
            <a:lvl1pPr>
              <a:defRPr sz="6000"/>
            </a:lvl1p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CF002BD2-0ED3-2FD9-9C38-F26AD3B5B29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ar-SA"/>
              <a:t>انقر لتحرير أنماط نص الشكل الرئيسي</a:t>
            </a:r>
          </a:p>
        </p:txBody>
      </p:sp>
      <p:sp>
        <p:nvSpPr>
          <p:cNvPr id="4" name="عنصر نائب للتاريخ 3">
            <a:extLst>
              <a:ext uri="{FF2B5EF4-FFF2-40B4-BE49-F238E27FC236}">
                <a16:creationId xmlns:a16="http://schemas.microsoft.com/office/drawing/2014/main" id="{A2320A37-3890-7507-0AA1-C43FB3359C8B}"/>
              </a:ext>
            </a:extLst>
          </p:cNvPr>
          <p:cNvSpPr>
            <a:spLocks noGrp="1"/>
          </p:cNvSpPr>
          <p:nvPr>
            <p:ph type="dt" sz="half" idx="10"/>
          </p:nvPr>
        </p:nvSpPr>
        <p:spPr/>
        <p:txBody>
          <a:bodyPr/>
          <a:lstStyle/>
          <a:p>
            <a:fld id="{3F206DDD-7225-48B6-978C-2265B9DDB8E5}" type="datetimeFigureOut">
              <a:rPr lang="ar-SA" smtClean="0"/>
              <a:t>20/03/45</a:t>
            </a:fld>
            <a:endParaRPr lang="ar-SA"/>
          </a:p>
        </p:txBody>
      </p:sp>
      <p:sp>
        <p:nvSpPr>
          <p:cNvPr id="5" name="عنصر نائب للتذييل 4">
            <a:extLst>
              <a:ext uri="{FF2B5EF4-FFF2-40B4-BE49-F238E27FC236}">
                <a16:creationId xmlns:a16="http://schemas.microsoft.com/office/drawing/2014/main" id="{4F06EE4F-3D67-CD36-3FFF-452A7DF665D8}"/>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7F3DF004-7257-48AF-4E0F-FDBA26BB9231}"/>
              </a:ext>
            </a:extLst>
          </p:cNvPr>
          <p:cNvSpPr>
            <a:spLocks noGrp="1"/>
          </p:cNvSpPr>
          <p:nvPr>
            <p:ph type="sldNum" sz="quarter" idx="12"/>
          </p:nvPr>
        </p:nvSpPr>
        <p:spPr/>
        <p:txBody>
          <a:bodyPr/>
          <a:lstStyle/>
          <a:p>
            <a:fld id="{D71DDEA2-8868-42F9-9AF0-0DB206E31549}" type="slidenum">
              <a:rPr lang="ar-SA" smtClean="0"/>
              <a:t>‹#›</a:t>
            </a:fld>
            <a:endParaRPr lang="ar-SA"/>
          </a:p>
        </p:txBody>
      </p:sp>
    </p:spTree>
    <p:extLst>
      <p:ext uri="{BB962C8B-B14F-4D97-AF65-F5344CB8AC3E}">
        <p14:creationId xmlns:p14="http://schemas.microsoft.com/office/powerpoint/2010/main" val="31796936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94CFDAFC-F933-66A8-1977-F8F60A908353}"/>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07B371AA-B002-2032-D610-86E58D89E211}"/>
              </a:ext>
            </a:extLst>
          </p:cNvPr>
          <p:cNvSpPr>
            <a:spLocks noGrp="1"/>
          </p:cNvSpPr>
          <p:nvPr>
            <p:ph sz="half" idx="1"/>
          </p:nvPr>
        </p:nvSpPr>
        <p:spPr>
          <a:xfrm>
            <a:off x="838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محتوى 3">
            <a:extLst>
              <a:ext uri="{FF2B5EF4-FFF2-40B4-BE49-F238E27FC236}">
                <a16:creationId xmlns:a16="http://schemas.microsoft.com/office/drawing/2014/main" id="{35F5F5F5-719D-1EF2-D72C-902CD6905002}"/>
              </a:ext>
            </a:extLst>
          </p:cNvPr>
          <p:cNvSpPr>
            <a:spLocks noGrp="1"/>
          </p:cNvSpPr>
          <p:nvPr>
            <p:ph sz="half" idx="2"/>
          </p:nvPr>
        </p:nvSpPr>
        <p:spPr>
          <a:xfrm>
            <a:off x="6172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تاريخ 4">
            <a:extLst>
              <a:ext uri="{FF2B5EF4-FFF2-40B4-BE49-F238E27FC236}">
                <a16:creationId xmlns:a16="http://schemas.microsoft.com/office/drawing/2014/main" id="{738A2D77-34F8-B12F-DD86-C94A29825E89}"/>
              </a:ext>
            </a:extLst>
          </p:cNvPr>
          <p:cNvSpPr>
            <a:spLocks noGrp="1"/>
          </p:cNvSpPr>
          <p:nvPr>
            <p:ph type="dt" sz="half" idx="10"/>
          </p:nvPr>
        </p:nvSpPr>
        <p:spPr/>
        <p:txBody>
          <a:bodyPr/>
          <a:lstStyle/>
          <a:p>
            <a:fld id="{3F206DDD-7225-48B6-978C-2265B9DDB8E5}" type="datetimeFigureOut">
              <a:rPr lang="ar-SA" smtClean="0"/>
              <a:t>20/03/45</a:t>
            </a:fld>
            <a:endParaRPr lang="ar-SA"/>
          </a:p>
        </p:txBody>
      </p:sp>
      <p:sp>
        <p:nvSpPr>
          <p:cNvPr id="6" name="عنصر نائب للتذييل 5">
            <a:extLst>
              <a:ext uri="{FF2B5EF4-FFF2-40B4-BE49-F238E27FC236}">
                <a16:creationId xmlns:a16="http://schemas.microsoft.com/office/drawing/2014/main" id="{C983B082-3F8B-0B3C-9F1A-C8B2EE859DF0}"/>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7089EED9-D0D5-65EF-D8D7-215CE2863C0F}"/>
              </a:ext>
            </a:extLst>
          </p:cNvPr>
          <p:cNvSpPr>
            <a:spLocks noGrp="1"/>
          </p:cNvSpPr>
          <p:nvPr>
            <p:ph type="sldNum" sz="quarter" idx="12"/>
          </p:nvPr>
        </p:nvSpPr>
        <p:spPr/>
        <p:txBody>
          <a:bodyPr/>
          <a:lstStyle/>
          <a:p>
            <a:fld id="{D71DDEA2-8868-42F9-9AF0-0DB206E31549}" type="slidenum">
              <a:rPr lang="ar-SA" smtClean="0"/>
              <a:t>‹#›</a:t>
            </a:fld>
            <a:endParaRPr lang="ar-SA"/>
          </a:p>
        </p:txBody>
      </p:sp>
    </p:spTree>
    <p:extLst>
      <p:ext uri="{BB962C8B-B14F-4D97-AF65-F5344CB8AC3E}">
        <p14:creationId xmlns:p14="http://schemas.microsoft.com/office/powerpoint/2010/main" val="11189275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6205BA32-CEDB-33CF-7B42-2752EC4A4BF4}"/>
              </a:ext>
            </a:extLst>
          </p:cNvPr>
          <p:cNvSpPr>
            <a:spLocks noGrp="1"/>
          </p:cNvSpPr>
          <p:nvPr>
            <p:ph type="title"/>
          </p:nvPr>
        </p:nvSpPr>
        <p:spPr>
          <a:xfrm>
            <a:off x="839788" y="365125"/>
            <a:ext cx="10515600" cy="1325563"/>
          </a:xfrm>
        </p:spPr>
        <p:txBody>
          <a:body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13CEC14C-D313-DD9C-EBF2-B0B6162D8D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4" name="عنصر نائب للمحتوى 3">
            <a:extLst>
              <a:ext uri="{FF2B5EF4-FFF2-40B4-BE49-F238E27FC236}">
                <a16:creationId xmlns:a16="http://schemas.microsoft.com/office/drawing/2014/main" id="{857227A1-F627-915B-3D7E-27B0D99832A2}"/>
              </a:ext>
            </a:extLst>
          </p:cNvPr>
          <p:cNvSpPr>
            <a:spLocks noGrp="1"/>
          </p:cNvSpPr>
          <p:nvPr>
            <p:ph sz="half" idx="2"/>
          </p:nvPr>
        </p:nvSpPr>
        <p:spPr>
          <a:xfrm>
            <a:off x="839788" y="2505075"/>
            <a:ext cx="5157787"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نص 4">
            <a:extLst>
              <a:ext uri="{FF2B5EF4-FFF2-40B4-BE49-F238E27FC236}">
                <a16:creationId xmlns:a16="http://schemas.microsoft.com/office/drawing/2014/main" id="{9F7C4A12-0CCE-DB46-2B26-B20591B8FE6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6" name="عنصر نائب للمحتوى 5">
            <a:extLst>
              <a:ext uri="{FF2B5EF4-FFF2-40B4-BE49-F238E27FC236}">
                <a16:creationId xmlns:a16="http://schemas.microsoft.com/office/drawing/2014/main" id="{6B828F78-C8AE-DB29-251F-6939A99CCB60}"/>
              </a:ext>
            </a:extLst>
          </p:cNvPr>
          <p:cNvSpPr>
            <a:spLocks noGrp="1"/>
          </p:cNvSpPr>
          <p:nvPr>
            <p:ph sz="quarter" idx="4"/>
          </p:nvPr>
        </p:nvSpPr>
        <p:spPr>
          <a:xfrm>
            <a:off x="6172200" y="2505075"/>
            <a:ext cx="5183188"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7" name="عنصر نائب للتاريخ 6">
            <a:extLst>
              <a:ext uri="{FF2B5EF4-FFF2-40B4-BE49-F238E27FC236}">
                <a16:creationId xmlns:a16="http://schemas.microsoft.com/office/drawing/2014/main" id="{DBD3C4F3-D055-02CC-908B-CD78161B41E8}"/>
              </a:ext>
            </a:extLst>
          </p:cNvPr>
          <p:cNvSpPr>
            <a:spLocks noGrp="1"/>
          </p:cNvSpPr>
          <p:nvPr>
            <p:ph type="dt" sz="half" idx="10"/>
          </p:nvPr>
        </p:nvSpPr>
        <p:spPr/>
        <p:txBody>
          <a:bodyPr/>
          <a:lstStyle/>
          <a:p>
            <a:fld id="{3F206DDD-7225-48B6-978C-2265B9DDB8E5}" type="datetimeFigureOut">
              <a:rPr lang="ar-SA" smtClean="0"/>
              <a:t>20/03/45</a:t>
            </a:fld>
            <a:endParaRPr lang="ar-SA"/>
          </a:p>
        </p:txBody>
      </p:sp>
      <p:sp>
        <p:nvSpPr>
          <p:cNvPr id="8" name="عنصر نائب للتذييل 7">
            <a:extLst>
              <a:ext uri="{FF2B5EF4-FFF2-40B4-BE49-F238E27FC236}">
                <a16:creationId xmlns:a16="http://schemas.microsoft.com/office/drawing/2014/main" id="{F4B63109-3390-5AB0-D3A5-FE1B770E1DFF}"/>
              </a:ext>
            </a:extLst>
          </p:cNvPr>
          <p:cNvSpPr>
            <a:spLocks noGrp="1"/>
          </p:cNvSpPr>
          <p:nvPr>
            <p:ph type="ftr" sz="quarter" idx="11"/>
          </p:nvPr>
        </p:nvSpPr>
        <p:spPr/>
        <p:txBody>
          <a:bodyPr/>
          <a:lstStyle/>
          <a:p>
            <a:endParaRPr lang="ar-SA"/>
          </a:p>
        </p:txBody>
      </p:sp>
      <p:sp>
        <p:nvSpPr>
          <p:cNvPr id="9" name="عنصر نائب لرقم الشريحة 8">
            <a:extLst>
              <a:ext uri="{FF2B5EF4-FFF2-40B4-BE49-F238E27FC236}">
                <a16:creationId xmlns:a16="http://schemas.microsoft.com/office/drawing/2014/main" id="{8012A981-F27D-D110-F7AA-D618F0104104}"/>
              </a:ext>
            </a:extLst>
          </p:cNvPr>
          <p:cNvSpPr>
            <a:spLocks noGrp="1"/>
          </p:cNvSpPr>
          <p:nvPr>
            <p:ph type="sldNum" sz="quarter" idx="12"/>
          </p:nvPr>
        </p:nvSpPr>
        <p:spPr/>
        <p:txBody>
          <a:bodyPr/>
          <a:lstStyle/>
          <a:p>
            <a:fld id="{D71DDEA2-8868-42F9-9AF0-0DB206E31549}" type="slidenum">
              <a:rPr lang="ar-SA" smtClean="0"/>
              <a:t>‹#›</a:t>
            </a:fld>
            <a:endParaRPr lang="ar-SA"/>
          </a:p>
        </p:txBody>
      </p:sp>
    </p:spTree>
    <p:extLst>
      <p:ext uri="{BB962C8B-B14F-4D97-AF65-F5344CB8AC3E}">
        <p14:creationId xmlns:p14="http://schemas.microsoft.com/office/powerpoint/2010/main" val="18657732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FC012442-A5D6-AD25-BFF7-2F5F60FAC734}"/>
              </a:ext>
            </a:extLst>
          </p:cNvPr>
          <p:cNvSpPr>
            <a:spLocks noGrp="1"/>
          </p:cNvSpPr>
          <p:nvPr>
            <p:ph type="title"/>
          </p:nvPr>
        </p:nvSpPr>
        <p:spPr/>
        <p:txBody>
          <a:bodyPr/>
          <a:lstStyle/>
          <a:p>
            <a:r>
              <a:rPr lang="ar-SA"/>
              <a:t>انقر لتحرير نمط عنوان الشكل الرئيسي</a:t>
            </a:r>
          </a:p>
        </p:txBody>
      </p:sp>
      <p:sp>
        <p:nvSpPr>
          <p:cNvPr id="3" name="عنصر نائب للتاريخ 2">
            <a:extLst>
              <a:ext uri="{FF2B5EF4-FFF2-40B4-BE49-F238E27FC236}">
                <a16:creationId xmlns:a16="http://schemas.microsoft.com/office/drawing/2014/main" id="{88F8736B-B616-F969-9312-3E17F0FF08F6}"/>
              </a:ext>
            </a:extLst>
          </p:cNvPr>
          <p:cNvSpPr>
            <a:spLocks noGrp="1"/>
          </p:cNvSpPr>
          <p:nvPr>
            <p:ph type="dt" sz="half" idx="10"/>
          </p:nvPr>
        </p:nvSpPr>
        <p:spPr/>
        <p:txBody>
          <a:bodyPr/>
          <a:lstStyle/>
          <a:p>
            <a:fld id="{3F206DDD-7225-48B6-978C-2265B9DDB8E5}" type="datetimeFigureOut">
              <a:rPr lang="ar-SA" smtClean="0"/>
              <a:t>20/03/45</a:t>
            </a:fld>
            <a:endParaRPr lang="ar-SA"/>
          </a:p>
        </p:txBody>
      </p:sp>
      <p:sp>
        <p:nvSpPr>
          <p:cNvPr id="4" name="عنصر نائب للتذييل 3">
            <a:extLst>
              <a:ext uri="{FF2B5EF4-FFF2-40B4-BE49-F238E27FC236}">
                <a16:creationId xmlns:a16="http://schemas.microsoft.com/office/drawing/2014/main" id="{E3F7CF99-701B-1598-CC26-87DFA9F6FA60}"/>
              </a:ext>
            </a:extLst>
          </p:cNvPr>
          <p:cNvSpPr>
            <a:spLocks noGrp="1"/>
          </p:cNvSpPr>
          <p:nvPr>
            <p:ph type="ftr" sz="quarter" idx="11"/>
          </p:nvPr>
        </p:nvSpPr>
        <p:spPr/>
        <p:txBody>
          <a:bodyPr/>
          <a:lstStyle/>
          <a:p>
            <a:endParaRPr lang="ar-SA"/>
          </a:p>
        </p:txBody>
      </p:sp>
      <p:sp>
        <p:nvSpPr>
          <p:cNvPr id="5" name="عنصر نائب لرقم الشريحة 4">
            <a:extLst>
              <a:ext uri="{FF2B5EF4-FFF2-40B4-BE49-F238E27FC236}">
                <a16:creationId xmlns:a16="http://schemas.microsoft.com/office/drawing/2014/main" id="{F92F9B54-B21E-8851-9B0A-B313772D14C7}"/>
              </a:ext>
            </a:extLst>
          </p:cNvPr>
          <p:cNvSpPr>
            <a:spLocks noGrp="1"/>
          </p:cNvSpPr>
          <p:nvPr>
            <p:ph type="sldNum" sz="quarter" idx="12"/>
          </p:nvPr>
        </p:nvSpPr>
        <p:spPr/>
        <p:txBody>
          <a:bodyPr/>
          <a:lstStyle/>
          <a:p>
            <a:fld id="{D71DDEA2-8868-42F9-9AF0-0DB206E31549}" type="slidenum">
              <a:rPr lang="ar-SA" smtClean="0"/>
              <a:t>‹#›</a:t>
            </a:fld>
            <a:endParaRPr lang="ar-SA"/>
          </a:p>
        </p:txBody>
      </p:sp>
    </p:spTree>
    <p:extLst>
      <p:ext uri="{BB962C8B-B14F-4D97-AF65-F5344CB8AC3E}">
        <p14:creationId xmlns:p14="http://schemas.microsoft.com/office/powerpoint/2010/main" val="38551270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a:extLst>
              <a:ext uri="{FF2B5EF4-FFF2-40B4-BE49-F238E27FC236}">
                <a16:creationId xmlns:a16="http://schemas.microsoft.com/office/drawing/2014/main" id="{1A48FD00-C14D-F9BF-9DA0-B9FC94293A33}"/>
              </a:ext>
            </a:extLst>
          </p:cNvPr>
          <p:cNvSpPr>
            <a:spLocks noGrp="1"/>
          </p:cNvSpPr>
          <p:nvPr>
            <p:ph type="dt" sz="half" idx="10"/>
          </p:nvPr>
        </p:nvSpPr>
        <p:spPr/>
        <p:txBody>
          <a:bodyPr/>
          <a:lstStyle/>
          <a:p>
            <a:fld id="{3F206DDD-7225-48B6-978C-2265B9DDB8E5}" type="datetimeFigureOut">
              <a:rPr lang="ar-SA" smtClean="0"/>
              <a:t>20/03/45</a:t>
            </a:fld>
            <a:endParaRPr lang="ar-SA"/>
          </a:p>
        </p:txBody>
      </p:sp>
      <p:sp>
        <p:nvSpPr>
          <p:cNvPr id="3" name="عنصر نائب للتذييل 2">
            <a:extLst>
              <a:ext uri="{FF2B5EF4-FFF2-40B4-BE49-F238E27FC236}">
                <a16:creationId xmlns:a16="http://schemas.microsoft.com/office/drawing/2014/main" id="{8F94461B-A587-8C0D-D881-F86021CB3BAE}"/>
              </a:ext>
            </a:extLst>
          </p:cNvPr>
          <p:cNvSpPr>
            <a:spLocks noGrp="1"/>
          </p:cNvSpPr>
          <p:nvPr>
            <p:ph type="ftr" sz="quarter" idx="11"/>
          </p:nvPr>
        </p:nvSpPr>
        <p:spPr/>
        <p:txBody>
          <a:bodyPr/>
          <a:lstStyle/>
          <a:p>
            <a:endParaRPr lang="ar-SA"/>
          </a:p>
        </p:txBody>
      </p:sp>
      <p:sp>
        <p:nvSpPr>
          <p:cNvPr id="4" name="عنصر نائب لرقم الشريحة 3">
            <a:extLst>
              <a:ext uri="{FF2B5EF4-FFF2-40B4-BE49-F238E27FC236}">
                <a16:creationId xmlns:a16="http://schemas.microsoft.com/office/drawing/2014/main" id="{AF2F1C93-D3E7-88E5-A10D-1FC6621CE97C}"/>
              </a:ext>
            </a:extLst>
          </p:cNvPr>
          <p:cNvSpPr>
            <a:spLocks noGrp="1"/>
          </p:cNvSpPr>
          <p:nvPr>
            <p:ph type="sldNum" sz="quarter" idx="12"/>
          </p:nvPr>
        </p:nvSpPr>
        <p:spPr/>
        <p:txBody>
          <a:bodyPr/>
          <a:lstStyle/>
          <a:p>
            <a:fld id="{D71DDEA2-8868-42F9-9AF0-0DB206E31549}" type="slidenum">
              <a:rPr lang="ar-SA" smtClean="0"/>
              <a:t>‹#›</a:t>
            </a:fld>
            <a:endParaRPr lang="ar-SA"/>
          </a:p>
        </p:txBody>
      </p:sp>
    </p:spTree>
    <p:extLst>
      <p:ext uri="{BB962C8B-B14F-4D97-AF65-F5344CB8AC3E}">
        <p14:creationId xmlns:p14="http://schemas.microsoft.com/office/powerpoint/2010/main" val="11271301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6882B598-9097-B95C-C6B6-F9816CE1FBFA}"/>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ABAE696F-380F-0666-9325-4538729992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نص 3">
            <a:extLst>
              <a:ext uri="{FF2B5EF4-FFF2-40B4-BE49-F238E27FC236}">
                <a16:creationId xmlns:a16="http://schemas.microsoft.com/office/drawing/2014/main" id="{3933D75E-B140-833A-AE09-A8354737E8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8A151534-3087-D340-68BD-E82C6D3E32D9}"/>
              </a:ext>
            </a:extLst>
          </p:cNvPr>
          <p:cNvSpPr>
            <a:spLocks noGrp="1"/>
          </p:cNvSpPr>
          <p:nvPr>
            <p:ph type="dt" sz="half" idx="10"/>
          </p:nvPr>
        </p:nvSpPr>
        <p:spPr/>
        <p:txBody>
          <a:bodyPr/>
          <a:lstStyle/>
          <a:p>
            <a:fld id="{3F206DDD-7225-48B6-978C-2265B9DDB8E5}" type="datetimeFigureOut">
              <a:rPr lang="ar-SA" smtClean="0"/>
              <a:t>20/03/45</a:t>
            </a:fld>
            <a:endParaRPr lang="ar-SA"/>
          </a:p>
        </p:txBody>
      </p:sp>
      <p:sp>
        <p:nvSpPr>
          <p:cNvPr id="6" name="عنصر نائب للتذييل 5">
            <a:extLst>
              <a:ext uri="{FF2B5EF4-FFF2-40B4-BE49-F238E27FC236}">
                <a16:creationId xmlns:a16="http://schemas.microsoft.com/office/drawing/2014/main" id="{102958CB-22C2-C961-8B89-CD25B408F07B}"/>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682839B8-F4AC-045B-6DA7-75028AB4BAB9}"/>
              </a:ext>
            </a:extLst>
          </p:cNvPr>
          <p:cNvSpPr>
            <a:spLocks noGrp="1"/>
          </p:cNvSpPr>
          <p:nvPr>
            <p:ph type="sldNum" sz="quarter" idx="12"/>
          </p:nvPr>
        </p:nvSpPr>
        <p:spPr/>
        <p:txBody>
          <a:bodyPr/>
          <a:lstStyle/>
          <a:p>
            <a:fld id="{D71DDEA2-8868-42F9-9AF0-0DB206E31549}" type="slidenum">
              <a:rPr lang="ar-SA" smtClean="0"/>
              <a:t>‹#›</a:t>
            </a:fld>
            <a:endParaRPr lang="ar-SA"/>
          </a:p>
        </p:txBody>
      </p:sp>
    </p:spTree>
    <p:extLst>
      <p:ext uri="{BB962C8B-B14F-4D97-AF65-F5344CB8AC3E}">
        <p14:creationId xmlns:p14="http://schemas.microsoft.com/office/powerpoint/2010/main" val="30152527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706F8A1D-C17D-7A19-DA4C-DA55645313B4}"/>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p>
        </p:txBody>
      </p:sp>
      <p:sp>
        <p:nvSpPr>
          <p:cNvPr id="3" name="عنصر نائب للصورة 2">
            <a:extLst>
              <a:ext uri="{FF2B5EF4-FFF2-40B4-BE49-F238E27FC236}">
                <a16:creationId xmlns:a16="http://schemas.microsoft.com/office/drawing/2014/main" id="{54091C3B-EC41-CAD6-7D9D-E9222AA3929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a:p>
        </p:txBody>
      </p:sp>
      <p:sp>
        <p:nvSpPr>
          <p:cNvPr id="4" name="عنصر نائب للنص 3">
            <a:extLst>
              <a:ext uri="{FF2B5EF4-FFF2-40B4-BE49-F238E27FC236}">
                <a16:creationId xmlns:a16="http://schemas.microsoft.com/office/drawing/2014/main" id="{F17A8D38-9CCA-D053-474A-F9C40C9D07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4C86F8DA-B510-558D-9FEE-9250A6D06161}"/>
              </a:ext>
            </a:extLst>
          </p:cNvPr>
          <p:cNvSpPr>
            <a:spLocks noGrp="1"/>
          </p:cNvSpPr>
          <p:nvPr>
            <p:ph type="dt" sz="half" idx="10"/>
          </p:nvPr>
        </p:nvSpPr>
        <p:spPr/>
        <p:txBody>
          <a:bodyPr/>
          <a:lstStyle/>
          <a:p>
            <a:fld id="{3F206DDD-7225-48B6-978C-2265B9DDB8E5}" type="datetimeFigureOut">
              <a:rPr lang="ar-SA" smtClean="0"/>
              <a:t>20/03/45</a:t>
            </a:fld>
            <a:endParaRPr lang="ar-SA"/>
          </a:p>
        </p:txBody>
      </p:sp>
      <p:sp>
        <p:nvSpPr>
          <p:cNvPr id="6" name="عنصر نائب للتذييل 5">
            <a:extLst>
              <a:ext uri="{FF2B5EF4-FFF2-40B4-BE49-F238E27FC236}">
                <a16:creationId xmlns:a16="http://schemas.microsoft.com/office/drawing/2014/main" id="{CD2B5E7B-1E55-0961-9527-C94FAECC95B2}"/>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98C0B48C-4194-C51C-6B70-C63D39DF8D83}"/>
              </a:ext>
            </a:extLst>
          </p:cNvPr>
          <p:cNvSpPr>
            <a:spLocks noGrp="1"/>
          </p:cNvSpPr>
          <p:nvPr>
            <p:ph type="sldNum" sz="quarter" idx="12"/>
          </p:nvPr>
        </p:nvSpPr>
        <p:spPr/>
        <p:txBody>
          <a:bodyPr/>
          <a:lstStyle/>
          <a:p>
            <a:fld id="{D71DDEA2-8868-42F9-9AF0-0DB206E31549}" type="slidenum">
              <a:rPr lang="ar-SA" smtClean="0"/>
              <a:t>‹#›</a:t>
            </a:fld>
            <a:endParaRPr lang="ar-SA"/>
          </a:p>
        </p:txBody>
      </p:sp>
    </p:spTree>
    <p:extLst>
      <p:ext uri="{BB962C8B-B14F-4D97-AF65-F5344CB8AC3E}">
        <p14:creationId xmlns:p14="http://schemas.microsoft.com/office/powerpoint/2010/main" val="7793417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a:extLst>
              <a:ext uri="{FF2B5EF4-FFF2-40B4-BE49-F238E27FC236}">
                <a16:creationId xmlns:a16="http://schemas.microsoft.com/office/drawing/2014/main" id="{F69753E0-F480-6A4F-9CF5-DFCFF649EAEE}"/>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B9F3F814-17C9-EC36-1C91-27D8399B5D66}"/>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D9DA19D4-41AE-2ED1-3607-2AC7B00BB2B3}"/>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3F206DDD-7225-48B6-978C-2265B9DDB8E5}" type="datetimeFigureOut">
              <a:rPr lang="ar-SA" smtClean="0"/>
              <a:t>20/03/45</a:t>
            </a:fld>
            <a:endParaRPr lang="ar-SA"/>
          </a:p>
        </p:txBody>
      </p:sp>
      <p:sp>
        <p:nvSpPr>
          <p:cNvPr id="5" name="عنصر نائب للتذييل 4">
            <a:extLst>
              <a:ext uri="{FF2B5EF4-FFF2-40B4-BE49-F238E27FC236}">
                <a16:creationId xmlns:a16="http://schemas.microsoft.com/office/drawing/2014/main" id="{83A88184-2289-8526-8F08-C014154FBF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SA"/>
          </a:p>
        </p:txBody>
      </p:sp>
      <p:sp>
        <p:nvSpPr>
          <p:cNvPr id="6" name="عنصر نائب لرقم الشريحة 5">
            <a:extLst>
              <a:ext uri="{FF2B5EF4-FFF2-40B4-BE49-F238E27FC236}">
                <a16:creationId xmlns:a16="http://schemas.microsoft.com/office/drawing/2014/main" id="{A834FF36-2F91-7003-FFD2-407CCB0D2BC6}"/>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D71DDEA2-8868-42F9-9AF0-0DB206E31549}" type="slidenum">
              <a:rPr lang="ar-SA" smtClean="0"/>
              <a:t>‹#›</a:t>
            </a:fld>
            <a:endParaRPr lang="ar-SA"/>
          </a:p>
        </p:txBody>
      </p:sp>
    </p:spTree>
    <p:extLst>
      <p:ext uri="{BB962C8B-B14F-4D97-AF65-F5344CB8AC3E}">
        <p14:creationId xmlns:p14="http://schemas.microsoft.com/office/powerpoint/2010/main" val="11070076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9" r:id="rId12"/>
    <p:sldLayoutId id="2147483691" r:id="rId13"/>
    <p:sldLayoutId id="2147483707" r:id="rId14"/>
    <p:sldLayoutId id="2147483710" r:id="rId15"/>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86C085-C98A-4C5A-8F9C-8169F0EAA3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4215DB4-F90B-4835-AD45-BB65A1F789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B01DC0-C4F2-4F15-9A64-2FDC528BF9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32921F-46C5-4422-9B0C-B67E3E477EC9}" type="datetimeFigureOut">
              <a:rPr lang="en-US" smtClean="0"/>
              <a:t>10/4/2023</a:t>
            </a:fld>
            <a:endParaRPr lang="en-US"/>
          </a:p>
        </p:txBody>
      </p:sp>
      <p:sp>
        <p:nvSpPr>
          <p:cNvPr id="5" name="Footer Placeholder 4">
            <a:extLst>
              <a:ext uri="{FF2B5EF4-FFF2-40B4-BE49-F238E27FC236}">
                <a16:creationId xmlns:a16="http://schemas.microsoft.com/office/drawing/2014/main" id="{C8C818C6-A3F2-400E-A4AD-E1E9A886BC2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D2855FF-76BE-40B1-87A5-E8DD6EA9473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2E45C3-A716-4F57-A6B2-B5ADC5685FF5}" type="slidenum">
              <a:rPr lang="en-US" smtClean="0"/>
              <a:t>‹#›</a:t>
            </a:fld>
            <a:endParaRPr lang="en-US"/>
          </a:p>
        </p:txBody>
      </p:sp>
    </p:spTree>
    <p:extLst>
      <p:ext uri="{BB962C8B-B14F-4D97-AF65-F5344CB8AC3E}">
        <p14:creationId xmlns:p14="http://schemas.microsoft.com/office/powerpoint/2010/main" val="40054006"/>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5" r:id="rId12"/>
    <p:sldLayoutId id="2147483706"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learningapps.org/watch?v=ph5cqg3t523" TargetMode="External"/><Relationship Id="rId1" Type="http://schemas.openxmlformats.org/officeDocument/2006/relationships/slideLayout" Target="../slideLayouts/slideLayout13.xml"/><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png"/><Relationship Id="rId7" Type="http://schemas.openxmlformats.org/officeDocument/2006/relationships/image" Target="../media/image18.sv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17.png"/><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5.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5.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26.jpg"/><Relationship Id="rId5" Type="http://schemas.openxmlformats.org/officeDocument/2006/relationships/hyperlink" Target="https://aiolympics.mawhiba.org/" TargetMode="External"/><Relationship Id="rId4" Type="http://schemas.openxmlformats.org/officeDocument/2006/relationships/image" Target="../media/image25.sv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38.png"/><Relationship Id="rId5" Type="http://schemas.openxmlformats.org/officeDocument/2006/relationships/image" Target="../media/image13.png"/><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40.png"/><Relationship Id="rId7"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12.png"/><Relationship Id="rId5" Type="http://schemas.openxmlformats.org/officeDocument/2006/relationships/image" Target="../media/image11.png"/><Relationship Id="rId4" Type="http://schemas.microsoft.com/office/2007/relationships/hdphoto" Target="../media/hdphoto5.wdp"/></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g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hyperlink" Target="https://quran4all.net/ar/tafsir/2/24/24" TargetMode="Externa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slideLayout" Target="../slideLayouts/slideLayout2.xml"/><Relationship Id="rId1" Type="http://schemas.openxmlformats.org/officeDocument/2006/relationships/tags" Target="../tags/tag1.xml"/><Relationship Id="rId5" Type="http://schemas.microsoft.com/office/2007/relationships/hdphoto" Target="../media/hdphoto1.wdp"/><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8.xml"/><Relationship Id="rId6" Type="http://schemas.microsoft.com/office/2007/relationships/hdphoto" Target="../media/hdphoto3.wdp"/><Relationship Id="rId5" Type="http://schemas.openxmlformats.org/officeDocument/2006/relationships/image" Target="../media/image9.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6.jpe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5.jpeg"/><Relationship Id="rId5" Type="http://schemas.microsoft.com/office/2007/relationships/hdphoto" Target="../media/hdphoto4.wdp"/><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accent1">
            <a:alpha val="26000"/>
          </a:schemeClr>
        </a:solidFill>
        <a:effectLst/>
      </p:bgPr>
    </p:bg>
    <p:spTree>
      <p:nvGrpSpPr>
        <p:cNvPr id="1" name=""/>
        <p:cNvGrpSpPr/>
        <p:nvPr/>
      </p:nvGrpSpPr>
      <p:grpSpPr>
        <a:xfrm>
          <a:off x="0" y="0"/>
          <a:ext cx="0" cy="0"/>
          <a:chOff x="0" y="0"/>
          <a:chExt cx="0" cy="0"/>
        </a:xfrm>
      </p:grpSpPr>
      <p:sp>
        <p:nvSpPr>
          <p:cNvPr id="6" name="Google Shape;161;p33">
            <a:extLst>
              <a:ext uri="{FF2B5EF4-FFF2-40B4-BE49-F238E27FC236}">
                <a16:creationId xmlns:a16="http://schemas.microsoft.com/office/drawing/2014/main" id="{E3DA065B-1315-4F7C-AD63-BBC4FB97B3DD}"/>
              </a:ext>
            </a:extLst>
          </p:cNvPr>
          <p:cNvSpPr txBox="1">
            <a:spLocks/>
          </p:cNvSpPr>
          <p:nvPr/>
        </p:nvSpPr>
        <p:spPr>
          <a:xfrm>
            <a:off x="2862470" y="1233011"/>
            <a:ext cx="6737522" cy="4080979"/>
          </a:xfrm>
          <a:prstGeom prst="rect">
            <a:avLst/>
          </a:prstGeom>
          <a:solidFill>
            <a:srgbClr val="FFDC6D"/>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Chelsea Market"/>
              <a:buNone/>
              <a:defRPr sz="10666" b="0" i="0" u="none" strike="noStrike" cap="none">
                <a:solidFill>
                  <a:schemeClr val="dk1"/>
                </a:solidFill>
                <a:latin typeface="Chelsea Market"/>
                <a:ea typeface="Chelsea Market"/>
                <a:cs typeface="Chelsea Market"/>
                <a:sym typeface="Chelsea Market"/>
              </a:defRPr>
            </a:lvl1pPr>
            <a:lvl2pPr marR="0" lvl="1" algn="ctr" rtl="0">
              <a:lnSpc>
                <a:spcPct val="100000"/>
              </a:lnSpc>
              <a:spcBef>
                <a:spcPts val="0"/>
              </a:spcBef>
              <a:spcAft>
                <a:spcPts val="0"/>
              </a:spcAft>
              <a:buClr>
                <a:schemeClr val="dk2"/>
              </a:buClr>
              <a:buSzPts val="4800"/>
              <a:buFont typeface="Chelsea Market"/>
              <a:buNone/>
              <a:defRPr sz="6400" b="0" i="0" u="none" strike="noStrike" cap="none">
                <a:solidFill>
                  <a:schemeClr val="dk2"/>
                </a:solidFill>
                <a:latin typeface="Chelsea Market"/>
                <a:ea typeface="Chelsea Market"/>
                <a:cs typeface="Chelsea Market"/>
                <a:sym typeface="Chelsea Market"/>
              </a:defRPr>
            </a:lvl2pPr>
            <a:lvl3pPr marR="0" lvl="2" algn="ctr" rtl="0">
              <a:lnSpc>
                <a:spcPct val="100000"/>
              </a:lnSpc>
              <a:spcBef>
                <a:spcPts val="0"/>
              </a:spcBef>
              <a:spcAft>
                <a:spcPts val="0"/>
              </a:spcAft>
              <a:buClr>
                <a:schemeClr val="dk2"/>
              </a:buClr>
              <a:buSzPts val="4800"/>
              <a:buFont typeface="Chelsea Market"/>
              <a:buNone/>
              <a:defRPr sz="6400" b="0" i="0" u="none" strike="noStrike" cap="none">
                <a:solidFill>
                  <a:schemeClr val="dk2"/>
                </a:solidFill>
                <a:latin typeface="Chelsea Market"/>
                <a:ea typeface="Chelsea Market"/>
                <a:cs typeface="Chelsea Market"/>
                <a:sym typeface="Chelsea Market"/>
              </a:defRPr>
            </a:lvl3pPr>
            <a:lvl4pPr marR="0" lvl="3" algn="ctr" rtl="0">
              <a:lnSpc>
                <a:spcPct val="100000"/>
              </a:lnSpc>
              <a:spcBef>
                <a:spcPts val="0"/>
              </a:spcBef>
              <a:spcAft>
                <a:spcPts val="0"/>
              </a:spcAft>
              <a:buClr>
                <a:schemeClr val="dk2"/>
              </a:buClr>
              <a:buSzPts val="4800"/>
              <a:buFont typeface="Chelsea Market"/>
              <a:buNone/>
              <a:defRPr sz="6400" b="0" i="0" u="none" strike="noStrike" cap="none">
                <a:solidFill>
                  <a:schemeClr val="dk2"/>
                </a:solidFill>
                <a:latin typeface="Chelsea Market"/>
                <a:ea typeface="Chelsea Market"/>
                <a:cs typeface="Chelsea Market"/>
                <a:sym typeface="Chelsea Market"/>
              </a:defRPr>
            </a:lvl4pPr>
            <a:lvl5pPr marR="0" lvl="4" algn="ctr" rtl="0">
              <a:lnSpc>
                <a:spcPct val="100000"/>
              </a:lnSpc>
              <a:spcBef>
                <a:spcPts val="0"/>
              </a:spcBef>
              <a:spcAft>
                <a:spcPts val="0"/>
              </a:spcAft>
              <a:buClr>
                <a:schemeClr val="dk2"/>
              </a:buClr>
              <a:buSzPts val="4800"/>
              <a:buFont typeface="Chelsea Market"/>
              <a:buNone/>
              <a:defRPr sz="6400" b="0" i="0" u="none" strike="noStrike" cap="none">
                <a:solidFill>
                  <a:schemeClr val="dk2"/>
                </a:solidFill>
                <a:latin typeface="Chelsea Market"/>
                <a:ea typeface="Chelsea Market"/>
                <a:cs typeface="Chelsea Market"/>
                <a:sym typeface="Chelsea Market"/>
              </a:defRPr>
            </a:lvl5pPr>
            <a:lvl6pPr marR="0" lvl="5" algn="ctr" rtl="0">
              <a:lnSpc>
                <a:spcPct val="100000"/>
              </a:lnSpc>
              <a:spcBef>
                <a:spcPts val="0"/>
              </a:spcBef>
              <a:spcAft>
                <a:spcPts val="0"/>
              </a:spcAft>
              <a:buClr>
                <a:schemeClr val="dk2"/>
              </a:buClr>
              <a:buSzPts val="4800"/>
              <a:buFont typeface="Chelsea Market"/>
              <a:buNone/>
              <a:defRPr sz="6400" b="0" i="0" u="none" strike="noStrike" cap="none">
                <a:solidFill>
                  <a:schemeClr val="dk2"/>
                </a:solidFill>
                <a:latin typeface="Chelsea Market"/>
                <a:ea typeface="Chelsea Market"/>
                <a:cs typeface="Chelsea Market"/>
                <a:sym typeface="Chelsea Market"/>
              </a:defRPr>
            </a:lvl6pPr>
            <a:lvl7pPr marR="0" lvl="6" algn="ctr" rtl="0">
              <a:lnSpc>
                <a:spcPct val="100000"/>
              </a:lnSpc>
              <a:spcBef>
                <a:spcPts val="0"/>
              </a:spcBef>
              <a:spcAft>
                <a:spcPts val="0"/>
              </a:spcAft>
              <a:buClr>
                <a:schemeClr val="dk2"/>
              </a:buClr>
              <a:buSzPts val="4800"/>
              <a:buFont typeface="Chelsea Market"/>
              <a:buNone/>
              <a:defRPr sz="6400" b="0" i="0" u="none" strike="noStrike" cap="none">
                <a:solidFill>
                  <a:schemeClr val="dk2"/>
                </a:solidFill>
                <a:latin typeface="Chelsea Market"/>
                <a:ea typeface="Chelsea Market"/>
                <a:cs typeface="Chelsea Market"/>
                <a:sym typeface="Chelsea Market"/>
              </a:defRPr>
            </a:lvl7pPr>
            <a:lvl8pPr marR="0" lvl="7" algn="ctr" rtl="0">
              <a:lnSpc>
                <a:spcPct val="100000"/>
              </a:lnSpc>
              <a:spcBef>
                <a:spcPts val="0"/>
              </a:spcBef>
              <a:spcAft>
                <a:spcPts val="0"/>
              </a:spcAft>
              <a:buClr>
                <a:schemeClr val="dk2"/>
              </a:buClr>
              <a:buSzPts val="4800"/>
              <a:buFont typeface="Chelsea Market"/>
              <a:buNone/>
              <a:defRPr sz="6400" b="0" i="0" u="none" strike="noStrike" cap="none">
                <a:solidFill>
                  <a:schemeClr val="dk2"/>
                </a:solidFill>
                <a:latin typeface="Chelsea Market"/>
                <a:ea typeface="Chelsea Market"/>
                <a:cs typeface="Chelsea Market"/>
                <a:sym typeface="Chelsea Market"/>
              </a:defRPr>
            </a:lvl8pPr>
            <a:lvl9pPr marR="0" lvl="8" algn="ctr" rtl="0">
              <a:lnSpc>
                <a:spcPct val="100000"/>
              </a:lnSpc>
              <a:spcBef>
                <a:spcPts val="0"/>
              </a:spcBef>
              <a:spcAft>
                <a:spcPts val="0"/>
              </a:spcAft>
              <a:buClr>
                <a:schemeClr val="dk2"/>
              </a:buClr>
              <a:buSzPts val="4800"/>
              <a:buFont typeface="Chelsea Market"/>
              <a:buNone/>
              <a:defRPr sz="6400" b="0" i="0" u="none" strike="noStrike" cap="none">
                <a:solidFill>
                  <a:schemeClr val="dk2"/>
                </a:solidFill>
                <a:latin typeface="Chelsea Market"/>
                <a:ea typeface="Chelsea Market"/>
                <a:cs typeface="Chelsea Market"/>
                <a:sym typeface="Chelsea Market"/>
              </a:defRPr>
            </a:lvl9pPr>
          </a:lstStyle>
          <a:p>
            <a:pPr marL="0" marR="0" lvl="0" indent="0" algn="ctr" defTabSz="914400" rtl="0" eaLnBrk="1" fontAlgn="auto" latinLnBrk="0" hangingPunct="1">
              <a:lnSpc>
                <a:spcPct val="100000"/>
              </a:lnSpc>
              <a:spcBef>
                <a:spcPts val="0"/>
              </a:spcBef>
              <a:spcAft>
                <a:spcPts val="0"/>
              </a:spcAft>
              <a:buClr>
                <a:srgbClr val="434343"/>
              </a:buClr>
              <a:buSzPts val="3600"/>
              <a:buFont typeface="Chelsea Market"/>
              <a:buNone/>
              <a:tabLst/>
              <a:defRPr/>
            </a:pPr>
            <a:r>
              <a:rPr kumimoji="0" lang="ar-SA" sz="3600" b="0" i="0" u="none" strike="noStrike" kern="0" cap="none" spc="0" normalizeH="0" baseline="0" noProof="0">
                <a:ln>
                  <a:noFill/>
                </a:ln>
                <a:solidFill>
                  <a:srgbClr val="434343"/>
                </a:solidFill>
                <a:effectLst/>
                <a:uLnTx/>
                <a:uFillTx/>
                <a:latin typeface="Chelsea Market"/>
                <a:sym typeface="Chelsea Market"/>
              </a:rPr>
              <a:t> </a:t>
            </a:r>
            <a:endParaRPr kumimoji="0" lang="ar-SA" sz="3600" b="0" i="0" u="none" strike="noStrike" kern="0" cap="none" spc="0" normalizeH="0" baseline="0" noProof="0" dirty="0">
              <a:ln>
                <a:noFill/>
              </a:ln>
              <a:solidFill>
                <a:srgbClr val="434343"/>
              </a:solidFill>
              <a:effectLst/>
              <a:uLnTx/>
              <a:uFillTx/>
              <a:latin typeface="Chelsea Market"/>
              <a:sym typeface="Chelsea Market"/>
            </a:endParaRPr>
          </a:p>
        </p:txBody>
      </p:sp>
      <p:sp>
        <p:nvSpPr>
          <p:cNvPr id="7" name="Google Shape;162;p33">
            <a:hlinkClick r:id="rId2"/>
            <a:extLst>
              <a:ext uri="{FF2B5EF4-FFF2-40B4-BE49-F238E27FC236}">
                <a16:creationId xmlns:a16="http://schemas.microsoft.com/office/drawing/2014/main" id="{4BC8AD24-09B7-483C-A3E8-650B7E037610}"/>
              </a:ext>
            </a:extLst>
          </p:cNvPr>
          <p:cNvSpPr/>
          <p:nvPr/>
        </p:nvSpPr>
        <p:spPr>
          <a:xfrm flipH="1">
            <a:off x="11089209" y="773530"/>
            <a:ext cx="507531" cy="771295"/>
          </a:xfrm>
          <a:custGeom>
            <a:avLst/>
            <a:gdLst/>
            <a:ahLst/>
            <a:cxnLst/>
            <a:rect l="l" t="t" r="r" b="b"/>
            <a:pathLst>
              <a:path w="3050" h="4635" extrusionOk="0">
                <a:moveTo>
                  <a:pt x="1518" y="1"/>
                </a:moveTo>
                <a:cubicBezTo>
                  <a:pt x="1450" y="1"/>
                  <a:pt x="1381" y="5"/>
                  <a:pt x="1311" y="14"/>
                </a:cubicBezTo>
                <a:cubicBezTo>
                  <a:pt x="549" y="133"/>
                  <a:pt x="1" y="800"/>
                  <a:pt x="1" y="1538"/>
                </a:cubicBezTo>
                <a:lnTo>
                  <a:pt x="1" y="1681"/>
                </a:lnTo>
                <a:lnTo>
                  <a:pt x="310" y="1681"/>
                </a:lnTo>
                <a:lnTo>
                  <a:pt x="310" y="1490"/>
                </a:lnTo>
                <a:cubicBezTo>
                  <a:pt x="310" y="847"/>
                  <a:pt x="858" y="299"/>
                  <a:pt x="1501" y="299"/>
                </a:cubicBezTo>
                <a:cubicBezTo>
                  <a:pt x="2168" y="299"/>
                  <a:pt x="2692" y="847"/>
                  <a:pt x="2692" y="1490"/>
                </a:cubicBezTo>
                <a:lnTo>
                  <a:pt x="2740" y="1681"/>
                </a:lnTo>
                <a:lnTo>
                  <a:pt x="2740" y="3443"/>
                </a:lnTo>
                <a:cubicBezTo>
                  <a:pt x="2740" y="3633"/>
                  <a:pt x="2644" y="3848"/>
                  <a:pt x="2501" y="3991"/>
                </a:cubicBezTo>
                <a:cubicBezTo>
                  <a:pt x="2341" y="4151"/>
                  <a:pt x="2126" y="4232"/>
                  <a:pt x="1919" y="4232"/>
                </a:cubicBezTo>
                <a:cubicBezTo>
                  <a:pt x="1849" y="4232"/>
                  <a:pt x="1781" y="4223"/>
                  <a:pt x="1716" y="4205"/>
                </a:cubicBezTo>
                <a:cubicBezTo>
                  <a:pt x="1382" y="4110"/>
                  <a:pt x="1144" y="3800"/>
                  <a:pt x="1144" y="3467"/>
                </a:cubicBezTo>
                <a:lnTo>
                  <a:pt x="1144" y="1538"/>
                </a:lnTo>
                <a:cubicBezTo>
                  <a:pt x="1144" y="1371"/>
                  <a:pt x="1263" y="1228"/>
                  <a:pt x="1430" y="1204"/>
                </a:cubicBezTo>
                <a:cubicBezTo>
                  <a:pt x="1458" y="1199"/>
                  <a:pt x="1486" y="1196"/>
                  <a:pt x="1513" y="1196"/>
                </a:cubicBezTo>
                <a:cubicBezTo>
                  <a:pt x="1602" y="1196"/>
                  <a:pt x="1685" y="1227"/>
                  <a:pt x="1739" y="1300"/>
                </a:cubicBezTo>
                <a:cubicBezTo>
                  <a:pt x="1811" y="1347"/>
                  <a:pt x="1835" y="1443"/>
                  <a:pt x="1835" y="1538"/>
                </a:cubicBezTo>
                <a:lnTo>
                  <a:pt x="1858" y="1705"/>
                </a:lnTo>
                <a:lnTo>
                  <a:pt x="1858" y="3586"/>
                </a:lnTo>
                <a:cubicBezTo>
                  <a:pt x="1835" y="3681"/>
                  <a:pt x="2025" y="3776"/>
                  <a:pt x="2025" y="3776"/>
                </a:cubicBezTo>
                <a:cubicBezTo>
                  <a:pt x="2025" y="3776"/>
                  <a:pt x="2192" y="3705"/>
                  <a:pt x="2192" y="3586"/>
                </a:cubicBezTo>
                <a:lnTo>
                  <a:pt x="2216" y="1705"/>
                </a:lnTo>
                <a:lnTo>
                  <a:pt x="2216" y="1562"/>
                </a:lnTo>
                <a:cubicBezTo>
                  <a:pt x="2216" y="1323"/>
                  <a:pt x="2097" y="1109"/>
                  <a:pt x="1906" y="966"/>
                </a:cubicBezTo>
                <a:cubicBezTo>
                  <a:pt x="1835" y="942"/>
                  <a:pt x="1787" y="895"/>
                  <a:pt x="1692" y="871"/>
                </a:cubicBezTo>
                <a:cubicBezTo>
                  <a:pt x="1639" y="860"/>
                  <a:pt x="1587" y="855"/>
                  <a:pt x="1537" y="855"/>
                </a:cubicBezTo>
                <a:cubicBezTo>
                  <a:pt x="1151" y="855"/>
                  <a:pt x="834" y="1162"/>
                  <a:pt x="834" y="1562"/>
                </a:cubicBezTo>
                <a:lnTo>
                  <a:pt x="834" y="3491"/>
                </a:lnTo>
                <a:cubicBezTo>
                  <a:pt x="834" y="4119"/>
                  <a:pt x="1313" y="4634"/>
                  <a:pt x="1935" y="4634"/>
                </a:cubicBezTo>
                <a:cubicBezTo>
                  <a:pt x="1949" y="4634"/>
                  <a:pt x="1963" y="4634"/>
                  <a:pt x="1977" y="4634"/>
                </a:cubicBezTo>
                <a:cubicBezTo>
                  <a:pt x="2263" y="4634"/>
                  <a:pt x="2525" y="4515"/>
                  <a:pt x="2740" y="4300"/>
                </a:cubicBezTo>
                <a:cubicBezTo>
                  <a:pt x="2930" y="4086"/>
                  <a:pt x="3049" y="3824"/>
                  <a:pt x="3049" y="3514"/>
                </a:cubicBezTo>
                <a:lnTo>
                  <a:pt x="3049" y="1705"/>
                </a:lnTo>
                <a:lnTo>
                  <a:pt x="3049" y="1538"/>
                </a:lnTo>
                <a:cubicBezTo>
                  <a:pt x="3049" y="677"/>
                  <a:pt x="2374" y="1"/>
                  <a:pt x="151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مستطيل 9">
            <a:extLst>
              <a:ext uri="{FF2B5EF4-FFF2-40B4-BE49-F238E27FC236}">
                <a16:creationId xmlns:a16="http://schemas.microsoft.com/office/drawing/2014/main" id="{91280F06-983D-4D63-B236-AC04A6B158F8}"/>
              </a:ext>
            </a:extLst>
          </p:cNvPr>
          <p:cNvSpPr/>
          <p:nvPr/>
        </p:nvSpPr>
        <p:spPr>
          <a:xfrm>
            <a:off x="0" y="0"/>
            <a:ext cx="12171582" cy="631501"/>
          </a:xfrm>
          <a:prstGeom prst="rect">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3" name="TextBox 284">
            <a:extLst>
              <a:ext uri="{FF2B5EF4-FFF2-40B4-BE49-F238E27FC236}">
                <a16:creationId xmlns:a16="http://schemas.microsoft.com/office/drawing/2014/main" id="{DB799FF8-22ED-7A86-C643-5F0DC87AA090}"/>
              </a:ext>
            </a:extLst>
          </p:cNvPr>
          <p:cNvSpPr txBox="1"/>
          <p:nvPr/>
        </p:nvSpPr>
        <p:spPr>
          <a:xfrm>
            <a:off x="2862470" y="2031625"/>
            <a:ext cx="6554735" cy="2483749"/>
          </a:xfrm>
          <a:prstGeom prst="rect">
            <a:avLst/>
          </a:prstGeom>
          <a:noFill/>
        </p:spPr>
        <p:txBody>
          <a:bodyPr wrap="square" lIns="45711" tIns="22856" rIns="45711" bIns="22856"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ar-SA" sz="8800" b="0" i="0" u="none" strike="noStrike" kern="1200" cap="none" spc="0" normalizeH="0" baseline="0" noProof="0" dirty="0">
                <a:ln>
                  <a:noFill/>
                </a:ln>
                <a:solidFill>
                  <a:srgbClr val="FFFFFF"/>
                </a:solidFill>
                <a:effectLst>
                  <a:glow rad="101600">
                    <a:srgbClr val="434343">
                      <a:alpha val="60000"/>
                    </a:srgbClr>
                  </a:glow>
                  <a:outerShdw blurRad="38100" dist="38100" dir="2700000" algn="tl">
                    <a:srgbClr val="000000">
                      <a:alpha val="43137"/>
                    </a:srgbClr>
                  </a:outerShdw>
                </a:effectLst>
                <a:uLnTx/>
                <a:uFillTx/>
                <a:latin typeface="Alnaseeb" panose="00000500000000000000" pitchFamily="50" charset="-78"/>
                <a:cs typeface="Alnaseeb" panose="00000500000000000000" pitchFamily="50" charset="-78"/>
              </a:rPr>
              <a:t>مراجعة الدرس السابق</a:t>
            </a:r>
          </a:p>
        </p:txBody>
      </p:sp>
      <p:grpSp>
        <p:nvGrpSpPr>
          <p:cNvPr id="8" name="Group 10">
            <a:extLst>
              <a:ext uri="{FF2B5EF4-FFF2-40B4-BE49-F238E27FC236}">
                <a16:creationId xmlns:a16="http://schemas.microsoft.com/office/drawing/2014/main" id="{1DBF8334-E9EB-BFF2-F0F0-BC9D9A65878F}"/>
              </a:ext>
            </a:extLst>
          </p:cNvPr>
          <p:cNvGrpSpPr/>
          <p:nvPr/>
        </p:nvGrpSpPr>
        <p:grpSpPr>
          <a:xfrm>
            <a:off x="251224" y="3429000"/>
            <a:ext cx="2523571" cy="2974947"/>
            <a:chOff x="12673" y="0"/>
            <a:chExt cx="5020609" cy="5681408"/>
          </a:xfrm>
        </p:grpSpPr>
        <p:sp>
          <p:nvSpPr>
            <p:cNvPr id="12" name="Freeform 12">
              <a:extLst>
                <a:ext uri="{FF2B5EF4-FFF2-40B4-BE49-F238E27FC236}">
                  <a16:creationId xmlns:a16="http://schemas.microsoft.com/office/drawing/2014/main" id="{4CAA440F-FA05-710E-73FB-9073534ED942}"/>
                </a:ext>
              </a:extLst>
            </p:cNvPr>
            <p:cNvSpPr/>
            <p:nvPr/>
          </p:nvSpPr>
          <p:spPr>
            <a:xfrm>
              <a:off x="12673" y="1843323"/>
              <a:ext cx="4053875" cy="3838085"/>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E194">
                <a:alpha val="37647"/>
              </a:srgbClr>
            </a:solidFill>
          </p:spPr>
          <p:txBody>
            <a:bodyPr/>
            <a:lstStyle/>
            <a:p>
              <a:pPr algn="r" rtl="1"/>
              <a:endParaRPr lang="ar-SA">
                <a:cs typeface="PT Bold Heading" panose="02010400000000000000" pitchFamily="2" charset="-78"/>
              </a:endParaRPr>
            </a:p>
          </p:txBody>
        </p:sp>
        <p:sp>
          <p:nvSpPr>
            <p:cNvPr id="13" name="Freeform 14">
              <a:extLst>
                <a:ext uri="{FF2B5EF4-FFF2-40B4-BE49-F238E27FC236}">
                  <a16:creationId xmlns:a16="http://schemas.microsoft.com/office/drawing/2014/main" id="{84009EBE-4BC0-7819-1104-B9E7BC5323AD}"/>
                </a:ext>
              </a:extLst>
            </p:cNvPr>
            <p:cNvSpPr/>
            <p:nvPr/>
          </p:nvSpPr>
          <p:spPr>
            <a:xfrm>
              <a:off x="648126" y="0"/>
              <a:ext cx="4385156" cy="5486400"/>
            </a:xfrm>
            <a:custGeom>
              <a:avLst/>
              <a:gdLst/>
              <a:ahLst/>
              <a:cxnLst/>
              <a:rect l="l" t="t" r="r" b="b"/>
              <a:pathLst>
                <a:path w="4385156" h="5486400">
                  <a:moveTo>
                    <a:pt x="0" y="0"/>
                  </a:moveTo>
                  <a:lnTo>
                    <a:pt x="4385156" y="0"/>
                  </a:lnTo>
                  <a:lnTo>
                    <a:pt x="4385156" y="5486400"/>
                  </a:lnTo>
                  <a:lnTo>
                    <a:pt x="0" y="54864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algn="r" rtl="1"/>
              <a:endParaRPr lang="ar-SA">
                <a:cs typeface="PT Bold Heading" panose="02010400000000000000" pitchFamily="2" charset="-78"/>
              </a:endParaRPr>
            </a:p>
          </p:txBody>
        </p:sp>
      </p:grpSp>
    </p:spTree>
    <p:extLst>
      <p:ext uri="{BB962C8B-B14F-4D97-AF65-F5344CB8AC3E}">
        <p14:creationId xmlns:p14="http://schemas.microsoft.com/office/powerpoint/2010/main" val="1806647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B9D4ED">
            <a:alpha val="74000"/>
          </a:srgbClr>
        </a:solidFill>
        <a:effectLst/>
      </p:bgPr>
    </p:bg>
    <p:spTree>
      <p:nvGrpSpPr>
        <p:cNvPr id="1" name=""/>
        <p:cNvGrpSpPr/>
        <p:nvPr/>
      </p:nvGrpSpPr>
      <p:grpSpPr>
        <a:xfrm>
          <a:off x="0" y="0"/>
          <a:ext cx="0" cy="0"/>
          <a:chOff x="0" y="0"/>
          <a:chExt cx="0" cy="0"/>
        </a:xfrm>
      </p:grpSpPr>
      <p:sp>
        <p:nvSpPr>
          <p:cNvPr id="17" name="مستطيل: زوايا مستديرة 16">
            <a:extLst>
              <a:ext uri="{FF2B5EF4-FFF2-40B4-BE49-F238E27FC236}">
                <a16:creationId xmlns:a16="http://schemas.microsoft.com/office/drawing/2014/main" id="{013681F0-2D7D-54B2-EB02-6EF7BDE6328C}"/>
              </a:ext>
            </a:extLst>
          </p:cNvPr>
          <p:cNvSpPr/>
          <p:nvPr/>
        </p:nvSpPr>
        <p:spPr>
          <a:xfrm>
            <a:off x="5394829" y="1916585"/>
            <a:ext cx="5725241" cy="4837176"/>
          </a:xfrm>
          <a:prstGeom prst="roundRect">
            <a:avLst>
              <a:gd name="adj" fmla="val 11297"/>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
        <p:nvSpPr>
          <p:cNvPr id="32" name="عنوان 1">
            <a:extLst>
              <a:ext uri="{FF2B5EF4-FFF2-40B4-BE49-F238E27FC236}">
                <a16:creationId xmlns:a16="http://schemas.microsoft.com/office/drawing/2014/main" id="{B9A7DCFE-C26A-4A95-BDD3-DE36CC45C4B3}"/>
              </a:ext>
            </a:extLst>
          </p:cNvPr>
          <p:cNvSpPr txBox="1">
            <a:spLocks/>
          </p:cNvSpPr>
          <p:nvPr/>
        </p:nvSpPr>
        <p:spPr>
          <a:xfrm>
            <a:off x="8334272" y="37977"/>
            <a:ext cx="2785798" cy="1331339"/>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ar-SA" sz="2000" dirty="0">
                <a:solidFill>
                  <a:schemeClr val="bg1"/>
                </a:solidFill>
              </a:rPr>
              <a:t>استراتيجية قراءة الصور</a:t>
            </a:r>
          </a:p>
        </p:txBody>
      </p:sp>
      <p:sp>
        <p:nvSpPr>
          <p:cNvPr id="3" name="مستطيل: زوايا مستديرة 2">
            <a:extLst>
              <a:ext uri="{FF2B5EF4-FFF2-40B4-BE49-F238E27FC236}">
                <a16:creationId xmlns:a16="http://schemas.microsoft.com/office/drawing/2014/main" id="{4FA99086-40F2-A548-A9C9-BC106F42BEE3}"/>
              </a:ext>
            </a:extLst>
          </p:cNvPr>
          <p:cNvSpPr/>
          <p:nvPr/>
        </p:nvSpPr>
        <p:spPr>
          <a:xfrm>
            <a:off x="8657305" y="324221"/>
            <a:ext cx="3151164" cy="719594"/>
          </a:xfrm>
          <a:prstGeom prst="roundRect">
            <a:avLst/>
          </a:prstGeom>
          <a:solidFill>
            <a:schemeClr val="accent4">
              <a:lumMod val="60000"/>
              <a:lumOff val="40000"/>
            </a:schemeClr>
          </a:solidFill>
          <a:ln>
            <a:solidFill>
              <a:srgbClr val="F9A826"/>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5" name="مستطيل: زوايا مستديرة 4">
            <a:extLst>
              <a:ext uri="{FF2B5EF4-FFF2-40B4-BE49-F238E27FC236}">
                <a16:creationId xmlns:a16="http://schemas.microsoft.com/office/drawing/2014/main" id="{9730C261-F12F-E50F-AFF8-FB218E31DDD7}"/>
              </a:ext>
            </a:extLst>
          </p:cNvPr>
          <p:cNvSpPr/>
          <p:nvPr/>
        </p:nvSpPr>
        <p:spPr>
          <a:xfrm>
            <a:off x="4648540" y="324221"/>
            <a:ext cx="3151164" cy="719594"/>
          </a:xfrm>
          <a:prstGeom prst="roundRect">
            <a:avLst/>
          </a:prstGeom>
          <a:solidFill>
            <a:schemeClr val="accent4">
              <a:lumMod val="60000"/>
              <a:lumOff val="40000"/>
            </a:schemeClr>
          </a:solidFill>
          <a:ln>
            <a:solidFill>
              <a:srgbClr val="F9A826"/>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7" name="مستطيل: زوايا مستديرة 6">
            <a:extLst>
              <a:ext uri="{FF2B5EF4-FFF2-40B4-BE49-F238E27FC236}">
                <a16:creationId xmlns:a16="http://schemas.microsoft.com/office/drawing/2014/main" id="{E4D9344A-2262-7202-94AD-CAC45E082E9E}"/>
              </a:ext>
            </a:extLst>
          </p:cNvPr>
          <p:cNvSpPr/>
          <p:nvPr/>
        </p:nvSpPr>
        <p:spPr>
          <a:xfrm>
            <a:off x="763258" y="338187"/>
            <a:ext cx="3151164" cy="719594"/>
          </a:xfrm>
          <a:prstGeom prst="roundRect">
            <a:avLst/>
          </a:prstGeom>
          <a:solidFill>
            <a:schemeClr val="accent4">
              <a:lumMod val="60000"/>
              <a:lumOff val="40000"/>
            </a:schemeClr>
          </a:solidFill>
          <a:ln>
            <a:solidFill>
              <a:srgbClr val="F9A826"/>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1" name="مستطيل: زوايا مستديرة 10">
            <a:extLst>
              <a:ext uri="{FF2B5EF4-FFF2-40B4-BE49-F238E27FC236}">
                <a16:creationId xmlns:a16="http://schemas.microsoft.com/office/drawing/2014/main" id="{672F4BA2-251B-B8F0-6F01-BB57F57BEE05}"/>
              </a:ext>
            </a:extLst>
          </p:cNvPr>
          <p:cNvSpPr/>
          <p:nvPr/>
        </p:nvSpPr>
        <p:spPr>
          <a:xfrm>
            <a:off x="11207042" y="380968"/>
            <a:ext cx="545134" cy="57435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21" name="مستطيل: زوايا مستديرة 20">
            <a:extLst>
              <a:ext uri="{FF2B5EF4-FFF2-40B4-BE49-F238E27FC236}">
                <a16:creationId xmlns:a16="http://schemas.microsoft.com/office/drawing/2014/main" id="{C152CD4F-E992-D6D9-DB14-D1CB040701D5}"/>
              </a:ext>
            </a:extLst>
          </p:cNvPr>
          <p:cNvSpPr/>
          <p:nvPr/>
        </p:nvSpPr>
        <p:spPr>
          <a:xfrm>
            <a:off x="7189112" y="403881"/>
            <a:ext cx="545134" cy="57435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24" name="مستطيل: زوايا مستديرة 23">
            <a:extLst>
              <a:ext uri="{FF2B5EF4-FFF2-40B4-BE49-F238E27FC236}">
                <a16:creationId xmlns:a16="http://schemas.microsoft.com/office/drawing/2014/main" id="{2946095F-A2D3-E489-798B-2F6B63EF8454}"/>
              </a:ext>
            </a:extLst>
          </p:cNvPr>
          <p:cNvSpPr/>
          <p:nvPr/>
        </p:nvSpPr>
        <p:spPr>
          <a:xfrm>
            <a:off x="2881089" y="410805"/>
            <a:ext cx="545134" cy="57435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pic>
        <p:nvPicPr>
          <p:cNvPr id="26" name="صورة 25" descr="صورة تحتوي على نص, ساعة حائط, ساعة&#10;&#10;تم إنشاء الوصف تلقائياً">
            <a:extLst>
              <a:ext uri="{FF2B5EF4-FFF2-40B4-BE49-F238E27FC236}">
                <a16:creationId xmlns:a16="http://schemas.microsoft.com/office/drawing/2014/main" id="{A9333E83-B055-8959-70D9-EFB9572B856C}"/>
              </a:ext>
            </a:extLst>
          </p:cNvPr>
          <p:cNvPicPr>
            <a:picLocks noChangeAspect="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188652" y="397504"/>
            <a:ext cx="514422" cy="631906"/>
          </a:xfrm>
          <a:prstGeom prst="rect">
            <a:avLst/>
          </a:prstGeom>
        </p:spPr>
      </p:pic>
      <p:pic>
        <p:nvPicPr>
          <p:cNvPr id="28" name="صورة 27">
            <a:extLst>
              <a:ext uri="{FF2B5EF4-FFF2-40B4-BE49-F238E27FC236}">
                <a16:creationId xmlns:a16="http://schemas.microsoft.com/office/drawing/2014/main" id="{9C85D7F9-7608-3E09-E214-9CB2197E74A7}"/>
              </a:ext>
            </a:extLst>
          </p:cNvPr>
          <p:cNvPicPr>
            <a:picLocks noChangeAspect="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1179710" y="296953"/>
            <a:ext cx="625458" cy="725530"/>
          </a:xfrm>
          <a:prstGeom prst="rect">
            <a:avLst/>
          </a:prstGeom>
        </p:spPr>
      </p:pic>
      <p:sp>
        <p:nvSpPr>
          <p:cNvPr id="36" name="عنوان 1">
            <a:extLst>
              <a:ext uri="{FF2B5EF4-FFF2-40B4-BE49-F238E27FC236}">
                <a16:creationId xmlns:a16="http://schemas.microsoft.com/office/drawing/2014/main" id="{44537A05-FE05-E29A-17B5-6C67AEB78627}"/>
              </a:ext>
            </a:extLst>
          </p:cNvPr>
          <p:cNvSpPr txBox="1">
            <a:spLocks/>
          </p:cNvSpPr>
          <p:nvPr/>
        </p:nvSpPr>
        <p:spPr>
          <a:xfrm>
            <a:off x="8542289" y="34629"/>
            <a:ext cx="2664753" cy="1331339"/>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r>
              <a:rPr lang="ar-SA" sz="2400" dirty="0"/>
              <a:t>تحديد أوجه </a:t>
            </a:r>
            <a:r>
              <a:rPr lang="ar-SA" sz="2400" dirty="0" err="1"/>
              <a:t>الإختلاف</a:t>
            </a:r>
            <a:endParaRPr lang="ar-SA" sz="2400" dirty="0"/>
          </a:p>
        </p:txBody>
      </p:sp>
      <p:sp>
        <p:nvSpPr>
          <p:cNvPr id="38" name="عنوان 1">
            <a:extLst>
              <a:ext uri="{FF2B5EF4-FFF2-40B4-BE49-F238E27FC236}">
                <a16:creationId xmlns:a16="http://schemas.microsoft.com/office/drawing/2014/main" id="{63FE2B1B-E6FA-B0D6-FD96-68D9F6F4ACE3}"/>
              </a:ext>
            </a:extLst>
          </p:cNvPr>
          <p:cNvSpPr txBox="1">
            <a:spLocks/>
          </p:cNvSpPr>
          <p:nvPr/>
        </p:nvSpPr>
        <p:spPr>
          <a:xfrm>
            <a:off x="4300231" y="34629"/>
            <a:ext cx="2664753" cy="1331339"/>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ar-SA" sz="2400" dirty="0"/>
              <a:t>3 دقائق</a:t>
            </a:r>
          </a:p>
        </p:txBody>
      </p:sp>
      <p:sp>
        <p:nvSpPr>
          <p:cNvPr id="40" name="عنوان 1">
            <a:extLst>
              <a:ext uri="{FF2B5EF4-FFF2-40B4-BE49-F238E27FC236}">
                <a16:creationId xmlns:a16="http://schemas.microsoft.com/office/drawing/2014/main" id="{83935B81-D682-871B-CAD3-5608DD66CD45}"/>
              </a:ext>
            </a:extLst>
          </p:cNvPr>
          <p:cNvSpPr txBox="1">
            <a:spLocks/>
          </p:cNvSpPr>
          <p:nvPr/>
        </p:nvSpPr>
        <p:spPr>
          <a:xfrm>
            <a:off x="50147" y="51345"/>
            <a:ext cx="2664753" cy="1331339"/>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ar-SA" sz="2400" dirty="0"/>
              <a:t>فـــردي</a:t>
            </a:r>
          </a:p>
        </p:txBody>
      </p:sp>
      <p:pic>
        <p:nvPicPr>
          <p:cNvPr id="42" name="صورة 41">
            <a:extLst>
              <a:ext uri="{FF2B5EF4-FFF2-40B4-BE49-F238E27FC236}">
                <a16:creationId xmlns:a16="http://schemas.microsoft.com/office/drawing/2014/main" id="{B0BF1A74-873B-A285-D336-B599F2BF9D39}"/>
              </a:ext>
            </a:extLst>
          </p:cNvPr>
          <p:cNvPicPr>
            <a:picLocks noChangeAspect="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909766" y="529532"/>
            <a:ext cx="507168" cy="424966"/>
          </a:xfrm>
          <a:prstGeom prst="rect">
            <a:avLst/>
          </a:prstGeom>
        </p:spPr>
      </p:pic>
      <p:grpSp>
        <p:nvGrpSpPr>
          <p:cNvPr id="13" name="Group 2">
            <a:extLst>
              <a:ext uri="{FF2B5EF4-FFF2-40B4-BE49-F238E27FC236}">
                <a16:creationId xmlns:a16="http://schemas.microsoft.com/office/drawing/2014/main" id="{81A0DC4F-54BC-856C-55F0-457B7EA686D0}"/>
              </a:ext>
            </a:extLst>
          </p:cNvPr>
          <p:cNvGrpSpPr/>
          <p:nvPr/>
        </p:nvGrpSpPr>
        <p:grpSpPr>
          <a:xfrm>
            <a:off x="1382523" y="2751406"/>
            <a:ext cx="2128470" cy="1783575"/>
            <a:chOff x="12261" y="0"/>
            <a:chExt cx="5472725" cy="5497256"/>
          </a:xfrm>
        </p:grpSpPr>
        <p:sp>
          <p:nvSpPr>
            <p:cNvPr id="14" name="Freeform 4">
              <a:extLst>
                <a:ext uri="{FF2B5EF4-FFF2-40B4-BE49-F238E27FC236}">
                  <a16:creationId xmlns:a16="http://schemas.microsoft.com/office/drawing/2014/main" id="{D244CF73-5855-EF93-4CCA-6A811B30C51D}"/>
                </a:ext>
              </a:extLst>
            </p:cNvPr>
            <p:cNvSpPr/>
            <p:nvPr/>
          </p:nvSpPr>
          <p:spPr>
            <a:xfrm>
              <a:off x="12261" y="0"/>
              <a:ext cx="5472725" cy="5497256"/>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D53A5"/>
            </a:solidFill>
          </p:spPr>
          <p:txBody>
            <a:bodyPr/>
            <a:lstStyle/>
            <a:p>
              <a:pPr algn="r" rtl="1"/>
              <a:endParaRPr lang="ar-SA" sz="1200" dirty="0">
                <a:cs typeface="PT Bold Heading" panose="02010400000000000000" pitchFamily="2" charset="-78"/>
              </a:endParaRPr>
            </a:p>
          </p:txBody>
        </p:sp>
        <p:sp>
          <p:nvSpPr>
            <p:cNvPr id="15" name="Freeform 6">
              <a:extLst>
                <a:ext uri="{FF2B5EF4-FFF2-40B4-BE49-F238E27FC236}">
                  <a16:creationId xmlns:a16="http://schemas.microsoft.com/office/drawing/2014/main" id="{9CBA48A8-68B3-78A9-2DF9-C78FBE84EB99}"/>
                </a:ext>
              </a:extLst>
            </p:cNvPr>
            <p:cNvSpPr/>
            <p:nvPr/>
          </p:nvSpPr>
          <p:spPr>
            <a:xfrm>
              <a:off x="410894" y="315395"/>
              <a:ext cx="4675468" cy="4593647"/>
            </a:xfrm>
            <a:custGeom>
              <a:avLst/>
              <a:gdLst/>
              <a:ahLst/>
              <a:cxnLst/>
              <a:rect l="l" t="t" r="r" b="b"/>
              <a:pathLst>
                <a:path w="4675468" h="4593647">
                  <a:moveTo>
                    <a:pt x="0" y="0"/>
                  </a:moveTo>
                  <a:lnTo>
                    <a:pt x="4675468" y="0"/>
                  </a:lnTo>
                  <a:lnTo>
                    <a:pt x="4675468" y="4593647"/>
                  </a:lnTo>
                  <a:lnTo>
                    <a:pt x="0" y="45936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algn="r" rtl="1"/>
              <a:endParaRPr lang="ar-SA" sz="1200" dirty="0">
                <a:cs typeface="PT Bold Heading" panose="02010400000000000000" pitchFamily="2" charset="-78"/>
              </a:endParaRPr>
            </a:p>
          </p:txBody>
        </p:sp>
      </p:grpSp>
      <p:sp>
        <p:nvSpPr>
          <p:cNvPr id="2" name="Google Shape;1692;p64">
            <a:extLst>
              <a:ext uri="{FF2B5EF4-FFF2-40B4-BE49-F238E27FC236}">
                <a16:creationId xmlns:a16="http://schemas.microsoft.com/office/drawing/2014/main" id="{D7030D30-C720-DFC5-C47A-EC4E9427B519}"/>
              </a:ext>
            </a:extLst>
          </p:cNvPr>
          <p:cNvSpPr txBox="1">
            <a:spLocks/>
          </p:cNvSpPr>
          <p:nvPr/>
        </p:nvSpPr>
        <p:spPr>
          <a:xfrm>
            <a:off x="5238748" y="1871439"/>
            <a:ext cx="5932405" cy="295546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2000"/>
              <a:buFont typeface="Architects Daughter"/>
              <a:buNone/>
              <a:defRPr sz="10500" b="1" i="0" u="none" strike="noStrike" cap="none">
                <a:solidFill>
                  <a:schemeClr val="dk1"/>
                </a:solidFill>
                <a:latin typeface="Architects Daughter"/>
                <a:ea typeface="Architects Daughter"/>
                <a:cs typeface="Architects Daughter"/>
                <a:sym typeface="Architects Daughter"/>
              </a:defRPr>
            </a:lvl1pPr>
            <a:lvl2pPr marR="0" lvl="1" algn="ctr" rtl="0">
              <a:lnSpc>
                <a:spcPct val="100000"/>
              </a:lnSpc>
              <a:spcBef>
                <a:spcPts val="0"/>
              </a:spcBef>
              <a:spcAft>
                <a:spcPts val="0"/>
              </a:spcAft>
              <a:buClr>
                <a:schemeClr val="dk1"/>
              </a:buClr>
              <a:buSzPts val="12000"/>
              <a:buFont typeface="Architects Daughter"/>
              <a:buNone/>
              <a:defRPr sz="12000" b="0" i="0" u="none" strike="noStrike" cap="none">
                <a:solidFill>
                  <a:schemeClr val="dk1"/>
                </a:solidFill>
                <a:latin typeface="Architects Daughter"/>
                <a:ea typeface="Architects Daughter"/>
                <a:cs typeface="Architects Daughter"/>
                <a:sym typeface="Architects Daughter"/>
              </a:defRPr>
            </a:lvl2pPr>
            <a:lvl3pPr marR="0" lvl="2" algn="ctr" rtl="0">
              <a:lnSpc>
                <a:spcPct val="100000"/>
              </a:lnSpc>
              <a:spcBef>
                <a:spcPts val="0"/>
              </a:spcBef>
              <a:spcAft>
                <a:spcPts val="0"/>
              </a:spcAft>
              <a:buClr>
                <a:schemeClr val="dk1"/>
              </a:buClr>
              <a:buSzPts val="12000"/>
              <a:buFont typeface="Architects Daughter"/>
              <a:buNone/>
              <a:defRPr sz="12000" b="0" i="0" u="none" strike="noStrike" cap="none">
                <a:solidFill>
                  <a:schemeClr val="dk1"/>
                </a:solidFill>
                <a:latin typeface="Architects Daughter"/>
                <a:ea typeface="Architects Daughter"/>
                <a:cs typeface="Architects Daughter"/>
                <a:sym typeface="Architects Daughter"/>
              </a:defRPr>
            </a:lvl3pPr>
            <a:lvl4pPr marR="0" lvl="3" algn="ctr" rtl="0">
              <a:lnSpc>
                <a:spcPct val="100000"/>
              </a:lnSpc>
              <a:spcBef>
                <a:spcPts val="0"/>
              </a:spcBef>
              <a:spcAft>
                <a:spcPts val="0"/>
              </a:spcAft>
              <a:buClr>
                <a:schemeClr val="dk1"/>
              </a:buClr>
              <a:buSzPts val="12000"/>
              <a:buFont typeface="Architects Daughter"/>
              <a:buNone/>
              <a:defRPr sz="12000" b="0" i="0" u="none" strike="noStrike" cap="none">
                <a:solidFill>
                  <a:schemeClr val="dk1"/>
                </a:solidFill>
                <a:latin typeface="Architects Daughter"/>
                <a:ea typeface="Architects Daughter"/>
                <a:cs typeface="Architects Daughter"/>
                <a:sym typeface="Architects Daughter"/>
              </a:defRPr>
            </a:lvl4pPr>
            <a:lvl5pPr marR="0" lvl="4" algn="ctr" rtl="0">
              <a:lnSpc>
                <a:spcPct val="100000"/>
              </a:lnSpc>
              <a:spcBef>
                <a:spcPts val="0"/>
              </a:spcBef>
              <a:spcAft>
                <a:spcPts val="0"/>
              </a:spcAft>
              <a:buClr>
                <a:schemeClr val="dk1"/>
              </a:buClr>
              <a:buSzPts val="12000"/>
              <a:buFont typeface="Architects Daughter"/>
              <a:buNone/>
              <a:defRPr sz="12000" b="0" i="0" u="none" strike="noStrike" cap="none">
                <a:solidFill>
                  <a:schemeClr val="dk1"/>
                </a:solidFill>
                <a:latin typeface="Architects Daughter"/>
                <a:ea typeface="Architects Daughter"/>
                <a:cs typeface="Architects Daughter"/>
                <a:sym typeface="Architects Daughter"/>
              </a:defRPr>
            </a:lvl5pPr>
            <a:lvl6pPr marR="0" lvl="5" algn="ctr" rtl="0">
              <a:lnSpc>
                <a:spcPct val="100000"/>
              </a:lnSpc>
              <a:spcBef>
                <a:spcPts val="0"/>
              </a:spcBef>
              <a:spcAft>
                <a:spcPts val="0"/>
              </a:spcAft>
              <a:buClr>
                <a:schemeClr val="dk1"/>
              </a:buClr>
              <a:buSzPts val="12000"/>
              <a:buFont typeface="Architects Daughter"/>
              <a:buNone/>
              <a:defRPr sz="12000" b="0" i="0" u="none" strike="noStrike" cap="none">
                <a:solidFill>
                  <a:schemeClr val="dk1"/>
                </a:solidFill>
                <a:latin typeface="Architects Daughter"/>
                <a:ea typeface="Architects Daughter"/>
                <a:cs typeface="Architects Daughter"/>
                <a:sym typeface="Architects Daughter"/>
              </a:defRPr>
            </a:lvl6pPr>
            <a:lvl7pPr marR="0" lvl="6" algn="ctr" rtl="0">
              <a:lnSpc>
                <a:spcPct val="100000"/>
              </a:lnSpc>
              <a:spcBef>
                <a:spcPts val="0"/>
              </a:spcBef>
              <a:spcAft>
                <a:spcPts val="0"/>
              </a:spcAft>
              <a:buClr>
                <a:schemeClr val="dk1"/>
              </a:buClr>
              <a:buSzPts val="12000"/>
              <a:buFont typeface="Architects Daughter"/>
              <a:buNone/>
              <a:defRPr sz="12000" b="0" i="0" u="none" strike="noStrike" cap="none">
                <a:solidFill>
                  <a:schemeClr val="dk1"/>
                </a:solidFill>
                <a:latin typeface="Architects Daughter"/>
                <a:ea typeface="Architects Daughter"/>
                <a:cs typeface="Architects Daughter"/>
                <a:sym typeface="Architects Daughter"/>
              </a:defRPr>
            </a:lvl7pPr>
            <a:lvl8pPr marR="0" lvl="7" algn="ctr" rtl="0">
              <a:lnSpc>
                <a:spcPct val="100000"/>
              </a:lnSpc>
              <a:spcBef>
                <a:spcPts val="0"/>
              </a:spcBef>
              <a:spcAft>
                <a:spcPts val="0"/>
              </a:spcAft>
              <a:buClr>
                <a:schemeClr val="dk1"/>
              </a:buClr>
              <a:buSzPts val="12000"/>
              <a:buFont typeface="Architects Daughter"/>
              <a:buNone/>
              <a:defRPr sz="12000" b="0" i="0" u="none" strike="noStrike" cap="none">
                <a:solidFill>
                  <a:schemeClr val="dk1"/>
                </a:solidFill>
                <a:latin typeface="Architects Daughter"/>
                <a:ea typeface="Architects Daughter"/>
                <a:cs typeface="Architects Daughter"/>
                <a:sym typeface="Architects Daughter"/>
              </a:defRPr>
            </a:lvl8pPr>
            <a:lvl9pPr marR="0" lvl="8" algn="ctr" rtl="0">
              <a:lnSpc>
                <a:spcPct val="100000"/>
              </a:lnSpc>
              <a:spcBef>
                <a:spcPts val="0"/>
              </a:spcBef>
              <a:spcAft>
                <a:spcPts val="0"/>
              </a:spcAft>
              <a:buClr>
                <a:schemeClr val="dk1"/>
              </a:buClr>
              <a:buSzPts val="12000"/>
              <a:buFont typeface="Architects Daughter"/>
              <a:buNone/>
              <a:defRPr sz="12000" b="0" i="0" u="none" strike="noStrike" cap="none">
                <a:solidFill>
                  <a:schemeClr val="dk1"/>
                </a:solidFill>
                <a:latin typeface="Architects Daughter"/>
                <a:ea typeface="Architects Daughter"/>
                <a:cs typeface="Architects Daughter"/>
                <a:sym typeface="Architects Daughter"/>
              </a:defRPr>
            </a:lvl9pPr>
          </a:lstStyle>
          <a:p>
            <a:pPr marL="0" marR="0" lvl="0" indent="0" algn="ctr" defTabSz="914400" rtl="0" eaLnBrk="1" fontAlgn="auto" latinLnBrk="0" hangingPunct="1">
              <a:lnSpc>
                <a:spcPct val="100000"/>
              </a:lnSpc>
              <a:spcBef>
                <a:spcPts val="0"/>
              </a:spcBef>
              <a:spcAft>
                <a:spcPts val="0"/>
              </a:spcAft>
              <a:buClr>
                <a:srgbClr val="151D30"/>
              </a:buClr>
              <a:buSzPts val="12000"/>
              <a:buFont typeface="Architects Daughter"/>
              <a:buNone/>
              <a:tabLst/>
              <a:defRPr/>
            </a:pPr>
            <a:r>
              <a:rPr lang="ar-SA" sz="4133" kern="0" dirty="0">
                <a:solidFill>
                  <a:schemeClr val="bg1"/>
                </a:solidFill>
                <a:cs typeface="Alnaseeb" panose="00000500000000000000" pitchFamily="50" charset="-78"/>
              </a:rPr>
              <a:t>قارني بين برامج النظام </a:t>
            </a:r>
          </a:p>
          <a:p>
            <a:pPr marL="0" marR="0" lvl="0" indent="0" algn="ctr" defTabSz="914400" rtl="0" eaLnBrk="1" fontAlgn="auto" latinLnBrk="0" hangingPunct="1">
              <a:lnSpc>
                <a:spcPct val="100000"/>
              </a:lnSpc>
              <a:spcBef>
                <a:spcPts val="0"/>
              </a:spcBef>
              <a:spcAft>
                <a:spcPts val="0"/>
              </a:spcAft>
              <a:buClr>
                <a:srgbClr val="151D30"/>
              </a:buClr>
              <a:buSzPts val="12000"/>
              <a:buFont typeface="Architects Daughter"/>
              <a:buNone/>
              <a:tabLst/>
              <a:defRPr/>
            </a:pPr>
            <a:r>
              <a:rPr lang="ar-SA" sz="4133" kern="0" dirty="0">
                <a:solidFill>
                  <a:schemeClr val="bg1"/>
                </a:solidFill>
                <a:cs typeface="Alnaseeb" panose="00000500000000000000" pitchFamily="50" charset="-78"/>
              </a:rPr>
              <a:t>والبرامج التطبيقية</a:t>
            </a:r>
            <a:endParaRPr lang="en" sz="4133" kern="0" dirty="0">
              <a:solidFill>
                <a:schemeClr val="bg1"/>
              </a:solidFill>
              <a:cs typeface="Alnaseeb" panose="00000500000000000000" pitchFamily="50" charset="-78"/>
            </a:endParaRPr>
          </a:p>
        </p:txBody>
      </p:sp>
      <p:pic>
        <p:nvPicPr>
          <p:cNvPr id="8" name="Picture 2" descr="Kostenloser Vektor technologiedienstleistungen illustration">
            <a:extLst>
              <a:ext uri="{FF2B5EF4-FFF2-40B4-BE49-F238E27FC236}">
                <a16:creationId xmlns:a16="http://schemas.microsoft.com/office/drawing/2014/main" id="{3E50AD5C-1543-2D58-FB01-6707963DF9C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0663" y="4534981"/>
            <a:ext cx="3696353" cy="1912214"/>
          </a:xfrm>
          <a:prstGeom prst="rect">
            <a:avLst/>
          </a:prstGeom>
          <a:noFill/>
          <a:extLst>
            <a:ext uri="{909E8E84-426E-40DD-AFC4-6F175D3DCCD1}">
              <a14:hiddenFill xmlns:a14="http://schemas.microsoft.com/office/drawing/2010/main">
                <a:solidFill>
                  <a:srgbClr val="FFFFFF"/>
                </a:solidFill>
              </a14:hiddenFill>
            </a:ext>
          </a:extLst>
        </p:spPr>
      </p:pic>
      <p:sp>
        <p:nvSpPr>
          <p:cNvPr id="10" name="Freeform: Shape 280">
            <a:extLst>
              <a:ext uri="{FF2B5EF4-FFF2-40B4-BE49-F238E27FC236}">
                <a16:creationId xmlns:a16="http://schemas.microsoft.com/office/drawing/2014/main" id="{696C2E7F-341C-2D7F-0A76-21F5386AE87A}"/>
              </a:ext>
            </a:extLst>
          </p:cNvPr>
          <p:cNvSpPr/>
          <p:nvPr/>
        </p:nvSpPr>
        <p:spPr>
          <a:xfrm rot="21268165">
            <a:off x="5984060" y="4876176"/>
            <a:ext cx="4546777" cy="951137"/>
          </a:xfrm>
          <a:custGeom>
            <a:avLst/>
            <a:gdLst>
              <a:gd name="connsiteX0" fmla="*/ 4504915 w 4569575"/>
              <a:gd name="connsiteY0" fmla="*/ 1219623 h 3033485"/>
              <a:gd name="connsiteX1" fmla="*/ 3492929 w 4569575"/>
              <a:gd name="connsiteY1" fmla="*/ 494919 h 3033485"/>
              <a:gd name="connsiteX2" fmla="*/ 2890775 w 4569575"/>
              <a:gd name="connsiteY2" fmla="*/ 130068 h 3033485"/>
              <a:gd name="connsiteX3" fmla="*/ 2254435 w 4569575"/>
              <a:gd name="connsiteY3" fmla="*/ 1920 h 3033485"/>
              <a:gd name="connsiteX4" fmla="*/ 987353 w 4569575"/>
              <a:gd name="connsiteY4" fmla="*/ 305396 h 3033485"/>
              <a:gd name="connsiteX5" fmla="*/ 1555 w 4569575"/>
              <a:gd name="connsiteY5" fmla="*/ 1679035 h 3033485"/>
              <a:gd name="connsiteX6" fmla="*/ 14550 w 4569575"/>
              <a:gd name="connsiteY6" fmla="*/ 1725216 h 3033485"/>
              <a:gd name="connsiteX7" fmla="*/ 191278 w 4569575"/>
              <a:gd name="connsiteY7" fmla="*/ 2029292 h 3033485"/>
              <a:gd name="connsiteX8" fmla="*/ 501551 w 4569575"/>
              <a:gd name="connsiteY8" fmla="*/ 2200022 h 3033485"/>
              <a:gd name="connsiteX9" fmla="*/ 608707 w 4569575"/>
              <a:gd name="connsiteY9" fmla="*/ 2220414 h 3033485"/>
              <a:gd name="connsiteX10" fmla="*/ 622302 w 4569575"/>
              <a:gd name="connsiteY10" fmla="*/ 2225012 h 3033485"/>
              <a:gd name="connsiteX11" fmla="*/ 1346606 w 4569575"/>
              <a:gd name="connsiteY11" fmla="*/ 2459316 h 3033485"/>
              <a:gd name="connsiteX12" fmla="*/ 1933166 w 4569575"/>
              <a:gd name="connsiteY12" fmla="*/ 2838361 h 3033485"/>
              <a:gd name="connsiteX13" fmla="*/ 3355785 w 4569575"/>
              <a:gd name="connsiteY13" fmla="*/ 2887941 h 3033485"/>
              <a:gd name="connsiteX14" fmla="*/ 4292402 w 4569575"/>
              <a:gd name="connsiteY14" fmla="*/ 2241205 h 3033485"/>
              <a:gd name="connsiteX15" fmla="*/ 4504915 w 4569575"/>
              <a:gd name="connsiteY15" fmla="*/ 1219623 h 3033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69575" h="3033485">
                <a:moveTo>
                  <a:pt x="4504915" y="1219623"/>
                </a:moveTo>
                <a:cubicBezTo>
                  <a:pt x="4331986" y="793797"/>
                  <a:pt x="3847384" y="709631"/>
                  <a:pt x="3492929" y="494919"/>
                </a:cubicBezTo>
                <a:cubicBezTo>
                  <a:pt x="3289812" y="371769"/>
                  <a:pt x="3113284" y="219631"/>
                  <a:pt x="2890775" y="130068"/>
                </a:cubicBezTo>
                <a:cubicBezTo>
                  <a:pt x="2687258" y="48101"/>
                  <a:pt x="2472546" y="11316"/>
                  <a:pt x="2254435" y="1920"/>
                </a:cubicBezTo>
                <a:cubicBezTo>
                  <a:pt x="1822611" y="-16672"/>
                  <a:pt x="1366997" y="100880"/>
                  <a:pt x="987353" y="305396"/>
                </a:cubicBezTo>
                <a:cubicBezTo>
                  <a:pt x="465566" y="586481"/>
                  <a:pt x="-31431" y="1033099"/>
                  <a:pt x="1555" y="1679035"/>
                </a:cubicBezTo>
                <a:cubicBezTo>
                  <a:pt x="2555" y="1697228"/>
                  <a:pt x="7353" y="1712421"/>
                  <a:pt x="14550" y="1725216"/>
                </a:cubicBezTo>
                <a:cubicBezTo>
                  <a:pt x="41739" y="1841169"/>
                  <a:pt x="110511" y="1943727"/>
                  <a:pt x="191278" y="2029292"/>
                </a:cubicBezTo>
                <a:cubicBezTo>
                  <a:pt x="273644" y="2116656"/>
                  <a:pt x="389397" y="2165636"/>
                  <a:pt x="501551" y="2200022"/>
                </a:cubicBezTo>
                <a:cubicBezTo>
                  <a:pt x="536537" y="2210818"/>
                  <a:pt x="572322" y="2216815"/>
                  <a:pt x="608707" y="2220414"/>
                </a:cubicBezTo>
                <a:cubicBezTo>
                  <a:pt x="613305" y="2222013"/>
                  <a:pt x="617904" y="2223613"/>
                  <a:pt x="622302" y="2225012"/>
                </a:cubicBezTo>
                <a:cubicBezTo>
                  <a:pt x="864003" y="2303980"/>
                  <a:pt x="1115100" y="2350361"/>
                  <a:pt x="1346606" y="2459316"/>
                </a:cubicBezTo>
                <a:cubicBezTo>
                  <a:pt x="1557719" y="2558875"/>
                  <a:pt x="1737046" y="2713612"/>
                  <a:pt x="1933166" y="2838361"/>
                </a:cubicBezTo>
                <a:cubicBezTo>
                  <a:pt x="2364790" y="3112849"/>
                  <a:pt x="2896572" y="3067667"/>
                  <a:pt x="3355785" y="2887941"/>
                </a:cubicBezTo>
                <a:cubicBezTo>
                  <a:pt x="3708241" y="2749997"/>
                  <a:pt x="4045303" y="2531287"/>
                  <a:pt x="4292402" y="2241205"/>
                </a:cubicBezTo>
                <a:cubicBezTo>
                  <a:pt x="4535902" y="1955322"/>
                  <a:pt x="4651255" y="1580075"/>
                  <a:pt x="4504915" y="1219623"/>
                </a:cubicBezTo>
                <a:close/>
              </a:path>
            </a:pathLst>
          </a:custGeom>
          <a:solidFill>
            <a:srgbClr val="F4F4E8"/>
          </a:solidFill>
          <a:ln w="19986" cap="flat">
            <a:noFill/>
            <a:prstDash val="solid"/>
            <a:miter/>
          </a:ln>
        </p:spPr>
        <p:txBody>
          <a:bodyPr rtlCol="1" anchor="ctr"/>
          <a:lstStyle/>
          <a:p>
            <a:endParaRPr lang="ar-SY" dirty="0"/>
          </a:p>
        </p:txBody>
      </p:sp>
      <p:sp>
        <p:nvSpPr>
          <p:cNvPr id="16" name="TextBox 204">
            <a:extLst>
              <a:ext uri="{FF2B5EF4-FFF2-40B4-BE49-F238E27FC236}">
                <a16:creationId xmlns:a16="http://schemas.microsoft.com/office/drawing/2014/main" id="{C0E40F3D-2BDA-63F0-833A-CBDC12676E1E}"/>
              </a:ext>
            </a:extLst>
          </p:cNvPr>
          <p:cNvSpPr txBox="1"/>
          <p:nvPr/>
        </p:nvSpPr>
        <p:spPr>
          <a:xfrm>
            <a:off x="5077786" y="4165092"/>
            <a:ext cx="4480744" cy="1169551"/>
          </a:xfrm>
          <a:prstGeom prst="rect">
            <a:avLst/>
          </a:prstGeom>
          <a:noFill/>
        </p:spPr>
        <p:txBody>
          <a:bodyPr wrap="square" rtlCol="0">
            <a:spAutoFit/>
          </a:bodyPr>
          <a:lstStyle/>
          <a:p>
            <a:pPr algn="ctr"/>
            <a:endParaRPr lang="en-US" sz="7000" b="1" dirty="0"/>
          </a:p>
        </p:txBody>
      </p:sp>
      <p:sp>
        <p:nvSpPr>
          <p:cNvPr id="4" name="مستطيل 3">
            <a:extLst>
              <a:ext uri="{FF2B5EF4-FFF2-40B4-BE49-F238E27FC236}">
                <a16:creationId xmlns:a16="http://schemas.microsoft.com/office/drawing/2014/main" id="{DB62E442-BEC2-7412-9177-006C494D8EE3}"/>
              </a:ext>
            </a:extLst>
          </p:cNvPr>
          <p:cNvSpPr/>
          <p:nvPr/>
        </p:nvSpPr>
        <p:spPr>
          <a:xfrm>
            <a:off x="9787693" y="-47515"/>
            <a:ext cx="2664753" cy="400110"/>
          </a:xfrm>
          <a:prstGeom prst="rect">
            <a:avLst/>
          </a:prstGeom>
          <a:noFill/>
        </p:spPr>
        <p:txBody>
          <a:bodyPr wrap="square" lIns="91440" tIns="45720" rIns="91440" bIns="45720">
            <a:spAutoFit/>
          </a:bodyPr>
          <a:lstStyle/>
          <a:p>
            <a:pPr algn="ctr"/>
            <a:r>
              <a:rPr lang="ar-SA" sz="2000" b="0" cap="none" spc="0" dirty="0">
                <a:ln w="0"/>
                <a:solidFill>
                  <a:schemeClr val="accent1"/>
                </a:solidFill>
                <a:effectLst>
                  <a:outerShdw blurRad="38100" dist="25400" dir="5400000" algn="ctr" rotWithShape="0">
                    <a:srgbClr val="6E747A">
                      <a:alpha val="43000"/>
                    </a:srgbClr>
                  </a:outerShdw>
                </a:effectLst>
              </a:rPr>
              <a:t>تطبيقات الهواتف الذكية</a:t>
            </a:r>
          </a:p>
        </p:txBody>
      </p:sp>
    </p:spTree>
    <p:custDataLst>
      <p:tags r:id="rId1"/>
    </p:custDataLst>
    <p:extLst>
      <p:ext uri="{BB962C8B-B14F-4D97-AF65-F5344CB8AC3E}">
        <p14:creationId xmlns:p14="http://schemas.microsoft.com/office/powerpoint/2010/main" val="41630370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a:extLst>
              <a:ext uri="{FF2B5EF4-FFF2-40B4-BE49-F238E27FC236}">
                <a16:creationId xmlns:a16="http://schemas.microsoft.com/office/drawing/2014/main" id="{A570EC00-2B77-C95A-7CFB-30582D43C0F7}"/>
              </a:ext>
            </a:extLst>
          </p:cNvPr>
          <p:cNvSpPr txBox="1"/>
          <p:nvPr/>
        </p:nvSpPr>
        <p:spPr>
          <a:xfrm rot="10800000">
            <a:off x="-28571" y="-957"/>
            <a:ext cx="12220570" cy="434734"/>
          </a:xfrm>
          <a:prstGeom prst="rect">
            <a:avLst/>
          </a:prstGeom>
          <a:solidFill>
            <a:srgbClr val="6AC0E6"/>
          </a:solidFill>
        </p:spPr>
        <p:txBody>
          <a:bodyPr wrap="square">
            <a:spAutoFit/>
          </a:bodyPr>
          <a:lstStyle/>
          <a:p>
            <a:pPr marL="0" marR="0" lvl="0" indent="0" algn="ctr" defTabSz="914400" rtl="1" eaLnBrk="1" fontAlgn="auto" latinLnBrk="0" hangingPunct="1">
              <a:lnSpc>
                <a:spcPct val="115000"/>
              </a:lnSpc>
              <a:spcBef>
                <a:spcPts val="1200"/>
              </a:spcBef>
              <a:spcAft>
                <a:spcPts val="0"/>
              </a:spcAft>
              <a:buClrTx/>
              <a:buSzTx/>
              <a:buFontTx/>
              <a:buNone/>
              <a:tabLst>
                <a:tab pos="1569085" algn="l"/>
              </a:tabLst>
              <a:defRPr/>
            </a:pPr>
            <a:endParaRPr kumimoji="0" lang="ar-SA" sz="2000" b="1" i="0" u="none" strike="noStrike" kern="1200" cap="none" spc="0" normalizeH="0" baseline="0" noProof="0" dirty="0">
              <a:ln>
                <a:noFill/>
              </a:ln>
              <a:solidFill>
                <a:prstClr val="white"/>
              </a:solidFill>
              <a:effectLst>
                <a:glow rad="114300">
                  <a:srgbClr val="111111">
                    <a:alpha val="96863"/>
                  </a:srgbClr>
                </a:glow>
              </a:effectLst>
              <a:uLnTx/>
              <a:uFillTx/>
              <a:latin typeface="RB" panose="00000500000000000000" pitchFamily="2" charset="-78"/>
              <a:ea typeface="+mn-ea"/>
              <a:cs typeface="RB" panose="00000500000000000000" pitchFamily="2" charset="-78"/>
              <a:sym typeface="Pangolin"/>
            </a:endParaRPr>
          </a:p>
        </p:txBody>
      </p:sp>
      <p:sp>
        <p:nvSpPr>
          <p:cNvPr id="3" name="مربع نص 2">
            <a:extLst>
              <a:ext uri="{FF2B5EF4-FFF2-40B4-BE49-F238E27FC236}">
                <a16:creationId xmlns:a16="http://schemas.microsoft.com/office/drawing/2014/main" id="{7E7C45E6-35B0-ABEA-3482-AE4183CAF5E6}"/>
              </a:ext>
            </a:extLst>
          </p:cNvPr>
          <p:cNvSpPr txBox="1"/>
          <p:nvPr/>
        </p:nvSpPr>
        <p:spPr>
          <a:xfrm rot="10800000">
            <a:off x="-1" y="6559129"/>
            <a:ext cx="12220569" cy="324000"/>
          </a:xfrm>
          <a:prstGeom prst="rect">
            <a:avLst/>
          </a:prstGeom>
          <a:solidFill>
            <a:srgbClr val="FFE07D"/>
          </a:solidFill>
        </p:spPr>
        <p:txBody>
          <a:bodyPr wrap="square">
            <a:spAutoFit/>
          </a:bodyPr>
          <a:lstStyle/>
          <a:p>
            <a:pPr marL="0" marR="0" lvl="0" indent="0" algn="ctr" defTabSz="914400" rtl="1" eaLnBrk="1" fontAlgn="auto" latinLnBrk="0" hangingPunct="1">
              <a:lnSpc>
                <a:spcPct val="115000"/>
              </a:lnSpc>
              <a:spcBef>
                <a:spcPts val="1200"/>
              </a:spcBef>
              <a:spcAft>
                <a:spcPts val="0"/>
              </a:spcAft>
              <a:buClrTx/>
              <a:buSzTx/>
              <a:buFontTx/>
              <a:buNone/>
              <a:tabLst>
                <a:tab pos="1569085" algn="l"/>
              </a:tabLst>
              <a:defRPr/>
            </a:pPr>
            <a:endParaRPr kumimoji="0" lang="ar-SA" sz="2000" b="1" i="0" u="none" strike="noStrike" kern="1200" cap="none" spc="0" normalizeH="0" baseline="0" noProof="0" dirty="0">
              <a:ln>
                <a:noFill/>
              </a:ln>
              <a:solidFill>
                <a:prstClr val="white"/>
              </a:solidFill>
              <a:effectLst>
                <a:glow rad="114300">
                  <a:srgbClr val="111111">
                    <a:alpha val="96863"/>
                  </a:srgbClr>
                </a:glow>
              </a:effectLst>
              <a:uLnTx/>
              <a:uFillTx/>
              <a:latin typeface="RB" panose="00000500000000000000" pitchFamily="2" charset="-78"/>
              <a:ea typeface="+mn-ea"/>
              <a:cs typeface="RB" panose="00000500000000000000" pitchFamily="2" charset="-78"/>
              <a:sym typeface="Pangolin"/>
            </a:endParaRPr>
          </a:p>
        </p:txBody>
      </p:sp>
      <p:graphicFrame>
        <p:nvGraphicFramePr>
          <p:cNvPr id="21" name="جدول 7">
            <a:extLst>
              <a:ext uri="{FF2B5EF4-FFF2-40B4-BE49-F238E27FC236}">
                <a16:creationId xmlns:a16="http://schemas.microsoft.com/office/drawing/2014/main" id="{35631019-ED82-02B5-659D-5F46F4BF1F8B}"/>
              </a:ext>
            </a:extLst>
          </p:cNvPr>
          <p:cNvGraphicFramePr>
            <a:graphicFrameLocks noGrp="1"/>
          </p:cNvGraphicFramePr>
          <p:nvPr>
            <p:extLst>
              <p:ext uri="{D42A27DB-BD31-4B8C-83A1-F6EECF244321}">
                <p14:modId xmlns:p14="http://schemas.microsoft.com/office/powerpoint/2010/main" val="1597847755"/>
              </p:ext>
            </p:extLst>
          </p:nvPr>
        </p:nvGraphicFramePr>
        <p:xfrm>
          <a:off x="239268" y="3591786"/>
          <a:ext cx="11722608" cy="2862072"/>
        </p:xfrm>
        <a:graphic>
          <a:graphicData uri="http://schemas.openxmlformats.org/drawingml/2006/table">
            <a:tbl>
              <a:tblPr rtl="1" firstRow="1" bandRow="1">
                <a:tableStyleId>{93296810-A885-4BE3-A3E7-6D5BEEA58F35}</a:tableStyleId>
              </a:tblPr>
              <a:tblGrid>
                <a:gridCol w="5899404">
                  <a:extLst>
                    <a:ext uri="{9D8B030D-6E8A-4147-A177-3AD203B41FA5}">
                      <a16:colId xmlns:a16="http://schemas.microsoft.com/office/drawing/2014/main" val="543742932"/>
                    </a:ext>
                  </a:extLst>
                </a:gridCol>
                <a:gridCol w="5823204">
                  <a:extLst>
                    <a:ext uri="{9D8B030D-6E8A-4147-A177-3AD203B41FA5}">
                      <a16:colId xmlns:a16="http://schemas.microsoft.com/office/drawing/2014/main" val="190589083"/>
                    </a:ext>
                  </a:extLst>
                </a:gridCol>
              </a:tblGrid>
              <a:tr h="0">
                <a:tc>
                  <a:txBody>
                    <a:bodyPr/>
                    <a:lstStyle/>
                    <a:p>
                      <a:pPr algn="ctr" rtl="1"/>
                      <a:r>
                        <a:rPr lang="ar-SA" sz="4800" dirty="0">
                          <a:solidFill>
                            <a:schemeClr val="accent1">
                              <a:lumMod val="75000"/>
                            </a:schemeClr>
                          </a:solidFill>
                          <a:latin typeface="Alnaseeb" panose="00000500000000000000" pitchFamily="50" charset="-78"/>
                          <a:cs typeface="Alnaseeb" panose="00000500000000000000" pitchFamily="50" charset="-78"/>
                        </a:rPr>
                        <a:t>برامج النظام </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lumMod val="60000"/>
                        <a:lumOff val="40000"/>
                      </a:schemeClr>
                    </a:solidFill>
                  </a:tcPr>
                </a:tc>
                <a:tc>
                  <a:txBody>
                    <a:bodyPr/>
                    <a:lstStyle/>
                    <a:p>
                      <a:pPr algn="ctr" rtl="1"/>
                      <a:r>
                        <a:rPr lang="ar-SA" sz="4800" dirty="0">
                          <a:solidFill>
                            <a:schemeClr val="accent1">
                              <a:lumMod val="75000"/>
                            </a:schemeClr>
                          </a:solidFill>
                          <a:latin typeface="Alnaseeb" panose="00000500000000000000" pitchFamily="50" charset="-78"/>
                          <a:cs typeface="Alnaseeb" panose="00000500000000000000" pitchFamily="50" charset="-78"/>
                        </a:rPr>
                        <a:t>البرامج التطبيقية</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405593929"/>
                  </a:ext>
                </a:extLst>
              </a:tr>
              <a:tr h="2039112">
                <a:tc>
                  <a:txBody>
                    <a:bodyPr/>
                    <a:lstStyle/>
                    <a:p>
                      <a:pPr algn="ctr" rtl="1"/>
                      <a:endParaRPr lang="ar-SA" sz="4800" dirty="0">
                        <a:latin typeface="Alnaseeb" panose="00000500000000000000" pitchFamily="50" charset="-78"/>
                        <a:cs typeface="Alnaseeb" panose="00000500000000000000" pitchFamily="50" charset="-78"/>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rtl="1"/>
                      <a:endParaRPr lang="ar-SA" sz="4800" dirty="0">
                        <a:latin typeface="Alnaseeb" panose="00000500000000000000" pitchFamily="50" charset="-78"/>
                        <a:cs typeface="Alnaseeb" panose="00000500000000000000" pitchFamily="50" charset="-78"/>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87852751"/>
                  </a:ext>
                </a:extLst>
              </a:tr>
            </a:tbl>
          </a:graphicData>
        </a:graphic>
      </p:graphicFrame>
      <p:sp>
        <p:nvSpPr>
          <p:cNvPr id="8" name="مستطيل 7">
            <a:extLst>
              <a:ext uri="{FF2B5EF4-FFF2-40B4-BE49-F238E27FC236}">
                <a16:creationId xmlns:a16="http://schemas.microsoft.com/office/drawing/2014/main" id="{6432618B-9767-1B67-8419-07695B327B6D}"/>
              </a:ext>
            </a:extLst>
          </p:cNvPr>
          <p:cNvSpPr/>
          <p:nvPr/>
        </p:nvSpPr>
        <p:spPr>
          <a:xfrm>
            <a:off x="682751" y="2077061"/>
            <a:ext cx="5688000" cy="1325880"/>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a:ln>
                  <a:noFill/>
                </a:ln>
                <a:solidFill>
                  <a:schemeClr val="bg1"/>
                </a:solidFill>
                <a:effectLst/>
                <a:uLnTx/>
                <a:uFillTx/>
                <a:latin typeface="Tajawal" panose="00000500000000000000" pitchFamily="2" charset="-78"/>
                <a:ea typeface="+mn-ea"/>
                <a:cs typeface="Tajawal" panose="00000500000000000000" pitchFamily="2" charset="-78"/>
              </a:rPr>
              <a:t>تستخدم لتشغيل مكونات الحاسب</a:t>
            </a:r>
          </a:p>
        </p:txBody>
      </p:sp>
      <p:sp>
        <p:nvSpPr>
          <p:cNvPr id="10" name="مستطيل 9">
            <a:extLst>
              <a:ext uri="{FF2B5EF4-FFF2-40B4-BE49-F238E27FC236}">
                <a16:creationId xmlns:a16="http://schemas.microsoft.com/office/drawing/2014/main" id="{14E156B0-525B-2ABB-4095-883E6CBC2DB6}"/>
              </a:ext>
            </a:extLst>
          </p:cNvPr>
          <p:cNvSpPr/>
          <p:nvPr/>
        </p:nvSpPr>
        <p:spPr>
          <a:xfrm>
            <a:off x="682751" y="539049"/>
            <a:ext cx="5688000" cy="1325880"/>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a:ln>
                  <a:noFill/>
                </a:ln>
                <a:solidFill>
                  <a:schemeClr val="bg1"/>
                </a:solidFill>
                <a:effectLst/>
                <a:uLnTx/>
                <a:uFillTx/>
                <a:latin typeface="Tajawal" panose="00000500000000000000" pitchFamily="2" charset="-78"/>
                <a:ea typeface="+mn-ea"/>
                <a:cs typeface="Tajawal" panose="00000500000000000000" pitchFamily="2" charset="-78"/>
              </a:rPr>
              <a:t>تستخدم لإنشاء مهمة محددة</a:t>
            </a:r>
          </a:p>
        </p:txBody>
      </p:sp>
      <p:sp>
        <p:nvSpPr>
          <p:cNvPr id="17" name="مستطيل: زوايا مستديرة 16">
            <a:extLst>
              <a:ext uri="{FF2B5EF4-FFF2-40B4-BE49-F238E27FC236}">
                <a16:creationId xmlns:a16="http://schemas.microsoft.com/office/drawing/2014/main" id="{144D138A-D68E-B89F-1838-3760982F8DE9}"/>
              </a:ext>
            </a:extLst>
          </p:cNvPr>
          <p:cNvSpPr/>
          <p:nvPr/>
        </p:nvSpPr>
        <p:spPr>
          <a:xfrm>
            <a:off x="7407969" y="601579"/>
            <a:ext cx="4500685" cy="814978"/>
          </a:xfrm>
          <a:custGeom>
            <a:avLst/>
            <a:gdLst>
              <a:gd name="connsiteX0" fmla="*/ 0 w 4500685"/>
              <a:gd name="connsiteY0" fmla="*/ 135832 h 814978"/>
              <a:gd name="connsiteX1" fmla="*/ 135832 w 4500685"/>
              <a:gd name="connsiteY1" fmla="*/ 0 h 814978"/>
              <a:gd name="connsiteX2" fmla="*/ 4364853 w 4500685"/>
              <a:gd name="connsiteY2" fmla="*/ 0 h 814978"/>
              <a:gd name="connsiteX3" fmla="*/ 4500685 w 4500685"/>
              <a:gd name="connsiteY3" fmla="*/ 135832 h 814978"/>
              <a:gd name="connsiteX4" fmla="*/ 4500685 w 4500685"/>
              <a:gd name="connsiteY4" fmla="*/ 679146 h 814978"/>
              <a:gd name="connsiteX5" fmla="*/ 4364853 w 4500685"/>
              <a:gd name="connsiteY5" fmla="*/ 814978 h 814978"/>
              <a:gd name="connsiteX6" fmla="*/ 135832 w 4500685"/>
              <a:gd name="connsiteY6" fmla="*/ 814978 h 814978"/>
              <a:gd name="connsiteX7" fmla="*/ 0 w 4500685"/>
              <a:gd name="connsiteY7" fmla="*/ 679146 h 814978"/>
              <a:gd name="connsiteX8" fmla="*/ 0 w 4500685"/>
              <a:gd name="connsiteY8" fmla="*/ 135832 h 814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0685" h="814978" fill="none" extrusionOk="0">
                <a:moveTo>
                  <a:pt x="0" y="135832"/>
                </a:moveTo>
                <a:cubicBezTo>
                  <a:pt x="3207" y="60194"/>
                  <a:pt x="57165" y="6919"/>
                  <a:pt x="135832" y="0"/>
                </a:cubicBezTo>
                <a:cubicBezTo>
                  <a:pt x="1234246" y="-85871"/>
                  <a:pt x="3278463" y="-17582"/>
                  <a:pt x="4364853" y="0"/>
                </a:cubicBezTo>
                <a:cubicBezTo>
                  <a:pt x="4439622" y="6570"/>
                  <a:pt x="4501844" y="57589"/>
                  <a:pt x="4500685" y="135832"/>
                </a:cubicBezTo>
                <a:cubicBezTo>
                  <a:pt x="4506913" y="236802"/>
                  <a:pt x="4478476" y="617786"/>
                  <a:pt x="4500685" y="679146"/>
                </a:cubicBezTo>
                <a:cubicBezTo>
                  <a:pt x="4505728" y="748730"/>
                  <a:pt x="4439952" y="819163"/>
                  <a:pt x="4364853" y="814978"/>
                </a:cubicBezTo>
                <a:cubicBezTo>
                  <a:pt x="3193168" y="813332"/>
                  <a:pt x="930210" y="930527"/>
                  <a:pt x="135832" y="814978"/>
                </a:cubicBezTo>
                <a:cubicBezTo>
                  <a:pt x="64909" y="803045"/>
                  <a:pt x="-5468" y="757119"/>
                  <a:pt x="0" y="679146"/>
                </a:cubicBezTo>
                <a:cubicBezTo>
                  <a:pt x="-2701" y="462027"/>
                  <a:pt x="-6839" y="362937"/>
                  <a:pt x="0" y="135832"/>
                </a:cubicBezTo>
                <a:close/>
              </a:path>
              <a:path w="4500685" h="814978" stroke="0" extrusionOk="0">
                <a:moveTo>
                  <a:pt x="0" y="135832"/>
                </a:moveTo>
                <a:cubicBezTo>
                  <a:pt x="1751" y="57820"/>
                  <a:pt x="73948" y="6004"/>
                  <a:pt x="135832" y="0"/>
                </a:cubicBezTo>
                <a:cubicBezTo>
                  <a:pt x="1409578" y="-112838"/>
                  <a:pt x="2688594" y="93690"/>
                  <a:pt x="4364853" y="0"/>
                </a:cubicBezTo>
                <a:cubicBezTo>
                  <a:pt x="4435179" y="11432"/>
                  <a:pt x="4503300" y="59821"/>
                  <a:pt x="4500685" y="135832"/>
                </a:cubicBezTo>
                <a:cubicBezTo>
                  <a:pt x="4530979" y="328457"/>
                  <a:pt x="4472849" y="451924"/>
                  <a:pt x="4500685" y="679146"/>
                </a:cubicBezTo>
                <a:cubicBezTo>
                  <a:pt x="4502426" y="750822"/>
                  <a:pt x="4426477" y="812820"/>
                  <a:pt x="4364853" y="814978"/>
                </a:cubicBezTo>
                <a:cubicBezTo>
                  <a:pt x="3365689" y="698645"/>
                  <a:pt x="1814259" y="937220"/>
                  <a:pt x="135832" y="814978"/>
                </a:cubicBezTo>
                <a:cubicBezTo>
                  <a:pt x="55803" y="818901"/>
                  <a:pt x="-1274" y="758181"/>
                  <a:pt x="0" y="679146"/>
                </a:cubicBezTo>
                <a:cubicBezTo>
                  <a:pt x="24079" y="548574"/>
                  <a:pt x="-39790" y="246406"/>
                  <a:pt x="0" y="135832"/>
                </a:cubicBezTo>
                <a:close/>
              </a:path>
            </a:pathLst>
          </a:custGeom>
          <a:solidFill>
            <a:schemeClr val="accent4">
              <a:lumMod val="40000"/>
              <a:lumOff val="60000"/>
            </a:schemeClr>
          </a:solidFill>
          <a:ln>
            <a:extLst>
              <a:ext uri="{C807C97D-BFC1-408E-A445-0C87EB9F89A2}">
                <ask:lineSketchStyleProps xmlns:ask="http://schemas.microsoft.com/office/drawing/2018/sketchyshapes" sd="3707597531">
                  <a:prstGeom prst="roundRect">
                    <a:avLst/>
                  </a:prstGeom>
                  <ask:type>
                    <ask:lineSketchCurved/>
                  </ask:type>
                </ask:lineSketchStyleProps>
              </a:ext>
            </a:extLst>
          </a:ln>
        </p:spPr>
        <p:style>
          <a:lnRef idx="2">
            <a:schemeClr val="dk1">
              <a:shade val="15000"/>
            </a:schemeClr>
          </a:lnRef>
          <a:fillRef idx="1">
            <a:schemeClr val="dk1"/>
          </a:fillRef>
          <a:effectRef idx="0">
            <a:schemeClr val="dk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dirty="0">
              <a:ln>
                <a:noFill/>
              </a:ln>
              <a:solidFill>
                <a:schemeClr val="accent1">
                  <a:lumMod val="75000"/>
                </a:schemeClr>
              </a:solidFill>
              <a:effectLst/>
              <a:uLnTx/>
              <a:uFillTx/>
              <a:latin typeface="Calibri" panose="020F0502020204030204"/>
              <a:ea typeface="+mn-ea"/>
              <a:cs typeface="Arial" panose="020B0604020202020204" pitchFamily="34" charset="0"/>
            </a:endParaRPr>
          </a:p>
        </p:txBody>
      </p:sp>
      <p:sp>
        <p:nvSpPr>
          <p:cNvPr id="20" name="Google Shape;1204;p46">
            <a:extLst>
              <a:ext uri="{FF2B5EF4-FFF2-40B4-BE49-F238E27FC236}">
                <a16:creationId xmlns:a16="http://schemas.microsoft.com/office/drawing/2014/main" id="{5B798505-DC37-15F0-9990-6ECB6FDB2A95}"/>
              </a:ext>
            </a:extLst>
          </p:cNvPr>
          <p:cNvSpPr txBox="1">
            <a:spLocks noGrp="1"/>
          </p:cNvSpPr>
          <p:nvPr>
            <p:ph type="title"/>
          </p:nvPr>
        </p:nvSpPr>
        <p:spPr>
          <a:xfrm>
            <a:off x="7433803" y="673974"/>
            <a:ext cx="4500685" cy="535884"/>
          </a:xfrm>
          <a:prstGeom prst="rect">
            <a:avLst/>
          </a:prstGeom>
        </p:spPr>
        <p:txBody>
          <a:bodyPr spcFirstLastPara="1" wrap="square" lIns="91425" tIns="91425" rIns="91425" bIns="91425" anchor="ctr" anchorCtr="0">
            <a:noAutofit/>
          </a:bodyPr>
          <a:lstStyle/>
          <a:p>
            <a:pPr algn="ctr" rtl="1"/>
            <a:r>
              <a:rPr lang="ar-SA" sz="4800" dirty="0">
                <a:solidFill>
                  <a:schemeClr val="accent1">
                    <a:lumMod val="75000"/>
                  </a:schemeClr>
                </a:solidFill>
                <a:effectLst>
                  <a:outerShdw blurRad="38100" dist="38100" dir="2700000" algn="tl">
                    <a:srgbClr val="000000">
                      <a:alpha val="43137"/>
                    </a:srgbClr>
                  </a:outerShdw>
                </a:effectLst>
                <a:latin typeface="Tajawal" panose="00000500000000000000" pitchFamily="2" charset="-78"/>
                <a:cs typeface="FS_Hilal" pitchFamily="2" charset="-78"/>
              </a:rPr>
              <a:t>الاستخـــدام</a:t>
            </a:r>
            <a:endParaRPr lang="ar-SA" dirty="0">
              <a:solidFill>
                <a:schemeClr val="accent1">
                  <a:lumMod val="75000"/>
                </a:schemeClr>
              </a:solidFill>
              <a:effectLst>
                <a:outerShdw blurRad="38100" dist="38100" dir="2700000" algn="tl">
                  <a:srgbClr val="000000">
                    <a:alpha val="43137"/>
                  </a:srgbClr>
                </a:outerShdw>
              </a:effectLst>
              <a:latin typeface="Tajawal" panose="00000500000000000000" pitchFamily="2" charset="-78"/>
              <a:cs typeface="Tajawal" panose="00000500000000000000" pitchFamily="2" charset="-78"/>
            </a:endParaRPr>
          </a:p>
        </p:txBody>
      </p:sp>
      <p:grpSp>
        <p:nvGrpSpPr>
          <p:cNvPr id="22" name="مجموعة 21">
            <a:extLst>
              <a:ext uri="{FF2B5EF4-FFF2-40B4-BE49-F238E27FC236}">
                <a16:creationId xmlns:a16="http://schemas.microsoft.com/office/drawing/2014/main" id="{AAF20D4E-45BB-1188-2EEF-D1117D926A53}"/>
              </a:ext>
            </a:extLst>
          </p:cNvPr>
          <p:cNvGrpSpPr/>
          <p:nvPr/>
        </p:nvGrpSpPr>
        <p:grpSpPr>
          <a:xfrm>
            <a:off x="7915493" y="1616324"/>
            <a:ext cx="4212966" cy="1973642"/>
            <a:chOff x="7915493" y="1616324"/>
            <a:chExt cx="4212966" cy="1973642"/>
          </a:xfrm>
        </p:grpSpPr>
        <p:pic>
          <p:nvPicPr>
            <p:cNvPr id="23" name="صورة 22" descr="صورة تحتوي على ولاعة, الحرارة, لهب, الظلام&#10;&#10;تم إنشاء الوصف تلقائياً">
              <a:extLst>
                <a:ext uri="{FF2B5EF4-FFF2-40B4-BE49-F238E27FC236}">
                  <a16:creationId xmlns:a16="http://schemas.microsoft.com/office/drawing/2014/main" id="{E3CD4007-34D6-470E-59E0-10091B8A46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5493" y="1616324"/>
              <a:ext cx="4212966" cy="1973642"/>
            </a:xfrm>
            <a:prstGeom prst="rect">
              <a:avLst/>
            </a:prstGeom>
          </p:spPr>
        </p:pic>
        <p:sp>
          <p:nvSpPr>
            <p:cNvPr id="24" name="مربع نص 23">
              <a:extLst>
                <a:ext uri="{FF2B5EF4-FFF2-40B4-BE49-F238E27FC236}">
                  <a16:creationId xmlns:a16="http://schemas.microsoft.com/office/drawing/2014/main" id="{441B943D-29A3-5279-92A3-38B891C9D70C}"/>
                </a:ext>
              </a:extLst>
            </p:cNvPr>
            <p:cNvSpPr txBox="1"/>
            <p:nvPr/>
          </p:nvSpPr>
          <p:spPr>
            <a:xfrm>
              <a:off x="10711924" y="2241737"/>
              <a:ext cx="1117614" cy="707886"/>
            </a:xfrm>
            <a:prstGeom prst="rect">
              <a:avLst/>
            </a:prstGeom>
            <a:noFill/>
          </p:spPr>
          <p:txBody>
            <a:bodyPr wrap="non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cme" panose="02000706050000020004" pitchFamily="2" charset="0"/>
                  <a:ea typeface="+mn-ea"/>
                  <a:cs typeface="+mn-cs"/>
                </a:rPr>
                <a:t>System</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cme" panose="02000706050000020004" pitchFamily="2" charset="0"/>
                  <a:ea typeface="+mn-ea"/>
                  <a:cs typeface="+mn-cs"/>
                </a:rPr>
                <a:t>Software</a:t>
              </a:r>
              <a:endParaRPr kumimoji="0" lang="ar-SA" sz="2000" b="0" i="0" u="none" strike="noStrike" kern="1200" cap="none" spc="0" normalizeH="0" baseline="0" noProof="0" dirty="0">
                <a:ln>
                  <a:noFill/>
                </a:ln>
                <a:solidFill>
                  <a:prstClr val="black"/>
                </a:solidFill>
                <a:effectLst/>
                <a:uLnTx/>
                <a:uFillTx/>
                <a:latin typeface="Acme" panose="02000706050000020004" pitchFamily="2" charset="0"/>
                <a:ea typeface="+mn-ea"/>
                <a:cs typeface="Arial" panose="020B0604020202020204" pitchFamily="34" charset="0"/>
              </a:endParaRPr>
            </a:p>
          </p:txBody>
        </p:sp>
        <p:sp>
          <p:nvSpPr>
            <p:cNvPr id="25" name="مربع نص 24">
              <a:extLst>
                <a:ext uri="{FF2B5EF4-FFF2-40B4-BE49-F238E27FC236}">
                  <a16:creationId xmlns:a16="http://schemas.microsoft.com/office/drawing/2014/main" id="{B8484385-CE7E-6038-F600-B221A24388DE}"/>
                </a:ext>
              </a:extLst>
            </p:cNvPr>
            <p:cNvSpPr txBox="1"/>
            <p:nvPr/>
          </p:nvSpPr>
          <p:spPr>
            <a:xfrm>
              <a:off x="8141519" y="2241737"/>
              <a:ext cx="1364476" cy="707886"/>
            </a:xfrm>
            <a:prstGeom prst="rect">
              <a:avLst/>
            </a:prstGeom>
            <a:noFill/>
          </p:spPr>
          <p:txBody>
            <a:bodyPr wrap="non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cme" panose="02000706050000020004" pitchFamily="2" charset="0"/>
                  <a:ea typeface="+mn-ea"/>
                  <a:cs typeface="+mn-cs"/>
                </a:rPr>
                <a:t>Application</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cme" panose="02000706050000020004" pitchFamily="2" charset="0"/>
                  <a:ea typeface="+mn-ea"/>
                  <a:cs typeface="+mn-cs"/>
                </a:rPr>
                <a:t>Software</a:t>
              </a:r>
              <a:endParaRPr kumimoji="0" lang="ar-SA" sz="2000" b="0" i="0" u="none" strike="noStrike" kern="1200" cap="none" spc="0" normalizeH="0" baseline="0" noProof="0" dirty="0">
                <a:ln>
                  <a:noFill/>
                </a:ln>
                <a:solidFill>
                  <a:prstClr val="black"/>
                </a:solidFill>
                <a:effectLst/>
                <a:uLnTx/>
                <a:uFillTx/>
                <a:latin typeface="Acme" panose="02000706050000020004" pitchFamily="2" charset="0"/>
                <a:ea typeface="+mn-ea"/>
                <a:cs typeface="Arial" panose="020B0604020202020204" pitchFamily="34" charset="0"/>
              </a:endParaRPr>
            </a:p>
          </p:txBody>
        </p:sp>
      </p:grpSp>
      <p:sp>
        <p:nvSpPr>
          <p:cNvPr id="4" name="مستطيل 3">
            <a:extLst>
              <a:ext uri="{FF2B5EF4-FFF2-40B4-BE49-F238E27FC236}">
                <a16:creationId xmlns:a16="http://schemas.microsoft.com/office/drawing/2014/main" id="{811D6314-B840-B77B-2B37-26268EDFF39C}"/>
              </a:ext>
            </a:extLst>
          </p:cNvPr>
          <p:cNvSpPr/>
          <p:nvPr/>
        </p:nvSpPr>
        <p:spPr>
          <a:xfrm>
            <a:off x="9787693" y="-47515"/>
            <a:ext cx="2664753" cy="400110"/>
          </a:xfrm>
          <a:prstGeom prst="rect">
            <a:avLst/>
          </a:prstGeom>
          <a:noFill/>
        </p:spPr>
        <p:txBody>
          <a:bodyPr wrap="square" lIns="91440" tIns="45720" rIns="91440" bIns="45720">
            <a:spAutoFit/>
          </a:bodyPr>
          <a:lstStyle/>
          <a:p>
            <a:pPr algn="ctr"/>
            <a:r>
              <a:rPr lang="ar-SA" sz="2000" b="0" cap="none" spc="0" dirty="0">
                <a:ln w="0"/>
                <a:solidFill>
                  <a:schemeClr val="accent1"/>
                </a:solidFill>
                <a:effectLst>
                  <a:outerShdw blurRad="38100" dist="25400" dir="5400000" algn="ctr" rotWithShape="0">
                    <a:srgbClr val="6E747A">
                      <a:alpha val="43000"/>
                    </a:srgbClr>
                  </a:outerShdw>
                </a:effectLst>
              </a:rPr>
              <a:t>تطبيقات الهواتف الذكية</a:t>
            </a:r>
          </a:p>
        </p:txBody>
      </p:sp>
    </p:spTree>
    <p:extLst>
      <p:ext uri="{BB962C8B-B14F-4D97-AF65-F5344CB8AC3E}">
        <p14:creationId xmlns:p14="http://schemas.microsoft.com/office/powerpoint/2010/main" val="25263761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70833E-6 -1.48148E-6 L -0.03268 0.6456 " pathEditMode="relative" rAng="0" ptsTypes="AA">
                                      <p:cBhvr>
                                        <p:cTn id="6" dur="2000" fill="hold"/>
                                        <p:tgtEl>
                                          <p:spTgt spid="10"/>
                                        </p:tgtEl>
                                        <p:attrNameLst>
                                          <p:attrName>ppt_x</p:attrName>
                                          <p:attrName>ppt_y</p:attrName>
                                        </p:attrNameLst>
                                      </p:cBhvr>
                                      <p:rCtr x="-1641" y="32269"/>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2.70833E-6 2.96296E-6 L 0.45026 0.40833 " pathEditMode="relative" rAng="0" ptsTypes="AA">
                                      <p:cBhvr>
                                        <p:cTn id="10" dur="2000" fill="hold"/>
                                        <p:tgtEl>
                                          <p:spTgt spid="8"/>
                                        </p:tgtEl>
                                        <p:attrNameLst>
                                          <p:attrName>ppt_x</p:attrName>
                                          <p:attrName>ppt_y</p:attrName>
                                        </p:attrNameLst>
                                      </p:cBhvr>
                                      <p:rCtr x="22513" y="2041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a:extLst>
              <a:ext uri="{FF2B5EF4-FFF2-40B4-BE49-F238E27FC236}">
                <a16:creationId xmlns:a16="http://schemas.microsoft.com/office/drawing/2014/main" id="{7747D159-199E-D6A4-AEC9-54EEAE3C86B5}"/>
              </a:ext>
            </a:extLst>
          </p:cNvPr>
          <p:cNvSpPr txBox="1"/>
          <p:nvPr/>
        </p:nvSpPr>
        <p:spPr>
          <a:xfrm rot="10800000">
            <a:off x="-28571" y="-957"/>
            <a:ext cx="12220570" cy="434734"/>
          </a:xfrm>
          <a:prstGeom prst="rect">
            <a:avLst/>
          </a:prstGeom>
          <a:solidFill>
            <a:srgbClr val="6AC0E6"/>
          </a:solidFill>
        </p:spPr>
        <p:txBody>
          <a:bodyPr wrap="square">
            <a:spAutoFit/>
          </a:bodyPr>
          <a:lstStyle/>
          <a:p>
            <a:pPr marL="0" marR="0" lvl="0" indent="0" algn="ctr" defTabSz="914400" rtl="1" eaLnBrk="1" fontAlgn="auto" latinLnBrk="0" hangingPunct="1">
              <a:lnSpc>
                <a:spcPct val="115000"/>
              </a:lnSpc>
              <a:spcBef>
                <a:spcPts val="1200"/>
              </a:spcBef>
              <a:spcAft>
                <a:spcPts val="0"/>
              </a:spcAft>
              <a:buClrTx/>
              <a:buSzTx/>
              <a:buFontTx/>
              <a:buNone/>
              <a:tabLst>
                <a:tab pos="1569085" algn="l"/>
              </a:tabLst>
              <a:defRPr/>
            </a:pPr>
            <a:endParaRPr kumimoji="0" lang="ar-SA" sz="2000" b="1" i="0" u="none" strike="noStrike" kern="1200" cap="none" spc="0" normalizeH="0" baseline="0" noProof="0" dirty="0">
              <a:ln>
                <a:noFill/>
              </a:ln>
              <a:solidFill>
                <a:prstClr val="white"/>
              </a:solidFill>
              <a:effectLst>
                <a:glow rad="114300">
                  <a:srgbClr val="111111">
                    <a:alpha val="96863"/>
                  </a:srgbClr>
                </a:glow>
              </a:effectLst>
              <a:uLnTx/>
              <a:uFillTx/>
              <a:latin typeface="RB" panose="00000500000000000000" pitchFamily="2" charset="-78"/>
              <a:ea typeface="+mn-ea"/>
              <a:cs typeface="RB" panose="00000500000000000000" pitchFamily="2" charset="-78"/>
              <a:sym typeface="Pangolin"/>
            </a:endParaRPr>
          </a:p>
        </p:txBody>
      </p:sp>
      <p:sp>
        <p:nvSpPr>
          <p:cNvPr id="14" name="مستطيل: زوايا مستديرة 13">
            <a:extLst>
              <a:ext uri="{FF2B5EF4-FFF2-40B4-BE49-F238E27FC236}">
                <a16:creationId xmlns:a16="http://schemas.microsoft.com/office/drawing/2014/main" id="{07C13BDF-1662-5B4E-4948-A3F8926719ED}"/>
              </a:ext>
            </a:extLst>
          </p:cNvPr>
          <p:cNvSpPr/>
          <p:nvPr/>
        </p:nvSpPr>
        <p:spPr>
          <a:xfrm>
            <a:off x="7407969" y="601579"/>
            <a:ext cx="4500685" cy="814978"/>
          </a:xfrm>
          <a:custGeom>
            <a:avLst/>
            <a:gdLst>
              <a:gd name="connsiteX0" fmla="*/ 0 w 4500685"/>
              <a:gd name="connsiteY0" fmla="*/ 135832 h 814978"/>
              <a:gd name="connsiteX1" fmla="*/ 135832 w 4500685"/>
              <a:gd name="connsiteY1" fmla="*/ 0 h 814978"/>
              <a:gd name="connsiteX2" fmla="*/ 4364853 w 4500685"/>
              <a:gd name="connsiteY2" fmla="*/ 0 h 814978"/>
              <a:gd name="connsiteX3" fmla="*/ 4500685 w 4500685"/>
              <a:gd name="connsiteY3" fmla="*/ 135832 h 814978"/>
              <a:gd name="connsiteX4" fmla="*/ 4500685 w 4500685"/>
              <a:gd name="connsiteY4" fmla="*/ 679146 h 814978"/>
              <a:gd name="connsiteX5" fmla="*/ 4364853 w 4500685"/>
              <a:gd name="connsiteY5" fmla="*/ 814978 h 814978"/>
              <a:gd name="connsiteX6" fmla="*/ 135832 w 4500685"/>
              <a:gd name="connsiteY6" fmla="*/ 814978 h 814978"/>
              <a:gd name="connsiteX7" fmla="*/ 0 w 4500685"/>
              <a:gd name="connsiteY7" fmla="*/ 679146 h 814978"/>
              <a:gd name="connsiteX8" fmla="*/ 0 w 4500685"/>
              <a:gd name="connsiteY8" fmla="*/ 135832 h 814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0685" h="814978" fill="none" extrusionOk="0">
                <a:moveTo>
                  <a:pt x="0" y="135832"/>
                </a:moveTo>
                <a:cubicBezTo>
                  <a:pt x="3207" y="60194"/>
                  <a:pt x="57165" y="6919"/>
                  <a:pt x="135832" y="0"/>
                </a:cubicBezTo>
                <a:cubicBezTo>
                  <a:pt x="1234246" y="-85871"/>
                  <a:pt x="3278463" y="-17582"/>
                  <a:pt x="4364853" y="0"/>
                </a:cubicBezTo>
                <a:cubicBezTo>
                  <a:pt x="4439622" y="6570"/>
                  <a:pt x="4501844" y="57589"/>
                  <a:pt x="4500685" y="135832"/>
                </a:cubicBezTo>
                <a:cubicBezTo>
                  <a:pt x="4506913" y="236802"/>
                  <a:pt x="4478476" y="617786"/>
                  <a:pt x="4500685" y="679146"/>
                </a:cubicBezTo>
                <a:cubicBezTo>
                  <a:pt x="4505728" y="748730"/>
                  <a:pt x="4439952" y="819163"/>
                  <a:pt x="4364853" y="814978"/>
                </a:cubicBezTo>
                <a:cubicBezTo>
                  <a:pt x="3193168" y="813332"/>
                  <a:pt x="930210" y="930527"/>
                  <a:pt x="135832" y="814978"/>
                </a:cubicBezTo>
                <a:cubicBezTo>
                  <a:pt x="64909" y="803045"/>
                  <a:pt x="-5468" y="757119"/>
                  <a:pt x="0" y="679146"/>
                </a:cubicBezTo>
                <a:cubicBezTo>
                  <a:pt x="-2701" y="462027"/>
                  <a:pt x="-6839" y="362937"/>
                  <a:pt x="0" y="135832"/>
                </a:cubicBezTo>
                <a:close/>
              </a:path>
              <a:path w="4500685" h="814978" stroke="0" extrusionOk="0">
                <a:moveTo>
                  <a:pt x="0" y="135832"/>
                </a:moveTo>
                <a:cubicBezTo>
                  <a:pt x="1751" y="57820"/>
                  <a:pt x="73948" y="6004"/>
                  <a:pt x="135832" y="0"/>
                </a:cubicBezTo>
                <a:cubicBezTo>
                  <a:pt x="1409578" y="-112838"/>
                  <a:pt x="2688594" y="93690"/>
                  <a:pt x="4364853" y="0"/>
                </a:cubicBezTo>
                <a:cubicBezTo>
                  <a:pt x="4435179" y="11432"/>
                  <a:pt x="4503300" y="59821"/>
                  <a:pt x="4500685" y="135832"/>
                </a:cubicBezTo>
                <a:cubicBezTo>
                  <a:pt x="4530979" y="328457"/>
                  <a:pt x="4472849" y="451924"/>
                  <a:pt x="4500685" y="679146"/>
                </a:cubicBezTo>
                <a:cubicBezTo>
                  <a:pt x="4502426" y="750822"/>
                  <a:pt x="4426477" y="812820"/>
                  <a:pt x="4364853" y="814978"/>
                </a:cubicBezTo>
                <a:cubicBezTo>
                  <a:pt x="3365689" y="698645"/>
                  <a:pt x="1814259" y="937220"/>
                  <a:pt x="135832" y="814978"/>
                </a:cubicBezTo>
                <a:cubicBezTo>
                  <a:pt x="55803" y="818901"/>
                  <a:pt x="-1274" y="758181"/>
                  <a:pt x="0" y="679146"/>
                </a:cubicBezTo>
                <a:cubicBezTo>
                  <a:pt x="24079" y="548574"/>
                  <a:pt x="-39790" y="246406"/>
                  <a:pt x="0" y="135832"/>
                </a:cubicBezTo>
                <a:close/>
              </a:path>
            </a:pathLst>
          </a:custGeom>
          <a:solidFill>
            <a:schemeClr val="accent4">
              <a:lumMod val="60000"/>
              <a:lumOff val="40000"/>
            </a:schemeClr>
          </a:solidFill>
          <a:ln>
            <a:extLst>
              <a:ext uri="{C807C97D-BFC1-408E-A445-0C87EB9F89A2}">
                <ask:lineSketchStyleProps xmlns:ask="http://schemas.microsoft.com/office/drawing/2018/sketchyshapes" sd="3707597531">
                  <a:prstGeom prst="roundRect">
                    <a:avLst/>
                  </a:prstGeom>
                  <ask:type>
                    <ask:lineSketchCurved/>
                  </ask:type>
                </ask:lineSketchStyleProps>
              </a:ext>
            </a:extLst>
          </a:ln>
        </p:spPr>
        <p:style>
          <a:lnRef idx="2">
            <a:schemeClr val="dk1">
              <a:shade val="15000"/>
            </a:schemeClr>
          </a:lnRef>
          <a:fillRef idx="1">
            <a:schemeClr val="dk1"/>
          </a:fillRef>
          <a:effectRef idx="0">
            <a:schemeClr val="dk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graphicFrame>
        <p:nvGraphicFramePr>
          <p:cNvPr id="3" name="جدول 7">
            <a:extLst>
              <a:ext uri="{FF2B5EF4-FFF2-40B4-BE49-F238E27FC236}">
                <a16:creationId xmlns:a16="http://schemas.microsoft.com/office/drawing/2014/main" id="{A541F4B8-B89C-BFD3-F2AC-FA3BD8543D27}"/>
              </a:ext>
            </a:extLst>
          </p:cNvPr>
          <p:cNvGraphicFramePr>
            <a:graphicFrameLocks noGrp="1"/>
          </p:cNvGraphicFramePr>
          <p:nvPr>
            <p:extLst>
              <p:ext uri="{D42A27DB-BD31-4B8C-83A1-F6EECF244321}">
                <p14:modId xmlns:p14="http://schemas.microsoft.com/office/powerpoint/2010/main" val="156543421"/>
              </p:ext>
            </p:extLst>
          </p:nvPr>
        </p:nvGraphicFramePr>
        <p:xfrm>
          <a:off x="239268" y="3591786"/>
          <a:ext cx="11722608" cy="2862072"/>
        </p:xfrm>
        <a:graphic>
          <a:graphicData uri="http://schemas.openxmlformats.org/drawingml/2006/table">
            <a:tbl>
              <a:tblPr rtl="1" firstRow="1" bandRow="1">
                <a:tableStyleId>{93296810-A885-4BE3-A3E7-6D5BEEA58F35}</a:tableStyleId>
              </a:tblPr>
              <a:tblGrid>
                <a:gridCol w="5899404">
                  <a:extLst>
                    <a:ext uri="{9D8B030D-6E8A-4147-A177-3AD203B41FA5}">
                      <a16:colId xmlns:a16="http://schemas.microsoft.com/office/drawing/2014/main" val="543742932"/>
                    </a:ext>
                  </a:extLst>
                </a:gridCol>
                <a:gridCol w="5823204">
                  <a:extLst>
                    <a:ext uri="{9D8B030D-6E8A-4147-A177-3AD203B41FA5}">
                      <a16:colId xmlns:a16="http://schemas.microsoft.com/office/drawing/2014/main" val="190589083"/>
                    </a:ext>
                  </a:extLst>
                </a:gridCol>
              </a:tblGrid>
              <a:tr h="0">
                <a:tc>
                  <a:txBody>
                    <a:bodyPr/>
                    <a:lstStyle/>
                    <a:p>
                      <a:pPr algn="ctr" rtl="1"/>
                      <a:r>
                        <a:rPr lang="ar-SA" sz="4800" dirty="0">
                          <a:solidFill>
                            <a:schemeClr val="accent1">
                              <a:lumMod val="75000"/>
                            </a:schemeClr>
                          </a:solidFill>
                          <a:latin typeface="Alnaseeb" panose="00000500000000000000" pitchFamily="50" charset="-78"/>
                          <a:cs typeface="Alnaseeb" panose="00000500000000000000" pitchFamily="50" charset="-78"/>
                        </a:rPr>
                        <a:t>برامج النظام </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lumMod val="60000"/>
                        <a:lumOff val="40000"/>
                      </a:schemeClr>
                    </a:solidFill>
                  </a:tcPr>
                </a:tc>
                <a:tc>
                  <a:txBody>
                    <a:bodyPr/>
                    <a:lstStyle/>
                    <a:p>
                      <a:pPr algn="ctr" rtl="1"/>
                      <a:r>
                        <a:rPr lang="ar-SA" sz="4800" dirty="0">
                          <a:solidFill>
                            <a:schemeClr val="accent1">
                              <a:lumMod val="75000"/>
                            </a:schemeClr>
                          </a:solidFill>
                          <a:latin typeface="Alnaseeb" panose="00000500000000000000" pitchFamily="50" charset="-78"/>
                          <a:cs typeface="Alnaseeb" panose="00000500000000000000" pitchFamily="50" charset="-78"/>
                        </a:rPr>
                        <a:t>البرامج التطبيقية</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405593929"/>
                  </a:ext>
                </a:extLst>
              </a:tr>
              <a:tr h="2039112">
                <a:tc>
                  <a:txBody>
                    <a:bodyPr/>
                    <a:lstStyle/>
                    <a:p>
                      <a:pPr algn="ctr" rtl="1"/>
                      <a:endParaRPr lang="ar-SA" sz="4800" dirty="0">
                        <a:latin typeface="Alnaseeb" panose="00000500000000000000" pitchFamily="50" charset="-78"/>
                        <a:cs typeface="Alnaseeb" panose="00000500000000000000" pitchFamily="50" charset="-78"/>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rtl="1"/>
                      <a:endParaRPr lang="ar-SA" sz="4800" dirty="0">
                        <a:latin typeface="Alnaseeb" panose="00000500000000000000" pitchFamily="50" charset="-78"/>
                        <a:cs typeface="Alnaseeb" panose="00000500000000000000" pitchFamily="50" charset="-78"/>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87852751"/>
                  </a:ext>
                </a:extLst>
              </a:tr>
            </a:tbl>
          </a:graphicData>
        </a:graphic>
      </p:graphicFrame>
      <p:sp>
        <p:nvSpPr>
          <p:cNvPr id="9" name="Google Shape;1204;p46">
            <a:extLst>
              <a:ext uri="{FF2B5EF4-FFF2-40B4-BE49-F238E27FC236}">
                <a16:creationId xmlns:a16="http://schemas.microsoft.com/office/drawing/2014/main" id="{3EE498F2-BA9C-8B5C-E1DC-8DEAEAF99B95}"/>
              </a:ext>
            </a:extLst>
          </p:cNvPr>
          <p:cNvSpPr txBox="1">
            <a:spLocks noGrp="1"/>
          </p:cNvSpPr>
          <p:nvPr>
            <p:ph type="title"/>
          </p:nvPr>
        </p:nvSpPr>
        <p:spPr>
          <a:xfrm>
            <a:off x="7433803" y="673974"/>
            <a:ext cx="4500685" cy="535884"/>
          </a:xfrm>
          <a:prstGeom prst="rect">
            <a:avLst/>
          </a:prstGeom>
        </p:spPr>
        <p:txBody>
          <a:bodyPr spcFirstLastPara="1" wrap="square" lIns="91425" tIns="91425" rIns="91425" bIns="91425" anchor="ctr" anchorCtr="0">
            <a:noAutofit/>
          </a:bodyPr>
          <a:lstStyle/>
          <a:p>
            <a:pPr algn="ctr" rtl="1"/>
            <a:r>
              <a:rPr lang="ar-SA" sz="4800" dirty="0">
                <a:solidFill>
                  <a:schemeClr val="accent1">
                    <a:lumMod val="75000"/>
                  </a:schemeClr>
                </a:solidFill>
                <a:effectLst>
                  <a:outerShdw blurRad="38100" dist="38100" dir="2700000" algn="tl">
                    <a:srgbClr val="000000">
                      <a:alpha val="43137"/>
                    </a:srgbClr>
                  </a:outerShdw>
                </a:effectLst>
                <a:latin typeface="Tajawal" panose="00000500000000000000" pitchFamily="2" charset="-78"/>
                <a:cs typeface="FS_Hilal" pitchFamily="2" charset="-78"/>
              </a:rPr>
              <a:t>وقت تثبيت البرنامج</a:t>
            </a:r>
            <a:endParaRPr lang="ar-SA" dirty="0">
              <a:solidFill>
                <a:schemeClr val="accent1">
                  <a:lumMod val="75000"/>
                </a:schemeClr>
              </a:solidFill>
              <a:effectLst>
                <a:outerShdw blurRad="38100" dist="38100" dir="2700000" algn="tl">
                  <a:srgbClr val="000000">
                    <a:alpha val="43137"/>
                  </a:srgbClr>
                </a:outerShdw>
              </a:effectLst>
              <a:latin typeface="Tajawal" panose="00000500000000000000" pitchFamily="2" charset="-78"/>
              <a:cs typeface="Tajawal" panose="00000500000000000000" pitchFamily="2" charset="-78"/>
            </a:endParaRPr>
          </a:p>
        </p:txBody>
      </p:sp>
      <p:sp>
        <p:nvSpPr>
          <p:cNvPr id="8" name="مستطيل 7">
            <a:extLst>
              <a:ext uri="{FF2B5EF4-FFF2-40B4-BE49-F238E27FC236}">
                <a16:creationId xmlns:a16="http://schemas.microsoft.com/office/drawing/2014/main" id="{6432618B-9767-1B67-8419-07695B327B6D}"/>
              </a:ext>
            </a:extLst>
          </p:cNvPr>
          <p:cNvSpPr/>
          <p:nvPr/>
        </p:nvSpPr>
        <p:spPr>
          <a:xfrm>
            <a:off x="682751" y="2077061"/>
            <a:ext cx="5688000" cy="1325880"/>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SA" sz="2600" b="1" i="0" u="none" strike="noStrike" kern="1200" cap="none" spc="0" normalizeH="0" baseline="0" noProof="0" dirty="0">
                <a:ln>
                  <a:noFill/>
                </a:ln>
                <a:solidFill>
                  <a:schemeClr val="bg1"/>
                </a:solidFill>
                <a:effectLst/>
                <a:uLnTx/>
                <a:uFillTx/>
                <a:latin typeface="Tajawal" panose="00000500000000000000" pitchFamily="2" charset="-78"/>
                <a:ea typeface="+mn-ea"/>
                <a:cs typeface="Tajawal" panose="00000500000000000000" pitchFamily="2" charset="-78"/>
              </a:rPr>
              <a:t>يتم تثبيتها وفقاً لحاجة المستخدم</a:t>
            </a:r>
          </a:p>
        </p:txBody>
      </p:sp>
      <p:sp>
        <p:nvSpPr>
          <p:cNvPr id="10" name="مستطيل 9">
            <a:extLst>
              <a:ext uri="{FF2B5EF4-FFF2-40B4-BE49-F238E27FC236}">
                <a16:creationId xmlns:a16="http://schemas.microsoft.com/office/drawing/2014/main" id="{14E156B0-525B-2ABB-4095-883E6CBC2DB6}"/>
              </a:ext>
            </a:extLst>
          </p:cNvPr>
          <p:cNvSpPr/>
          <p:nvPr/>
        </p:nvSpPr>
        <p:spPr>
          <a:xfrm>
            <a:off x="682751" y="622623"/>
            <a:ext cx="5688000" cy="1325880"/>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SA" sz="2600" b="1" i="0" u="none" strike="noStrike" kern="1200" cap="none" spc="0" normalizeH="0" baseline="0" noProof="0" dirty="0">
                <a:ln>
                  <a:noFill/>
                </a:ln>
                <a:solidFill>
                  <a:schemeClr val="bg1"/>
                </a:solidFill>
                <a:effectLst/>
                <a:uLnTx/>
                <a:uFillTx/>
                <a:latin typeface="Tajawal" panose="00000500000000000000" pitchFamily="2" charset="-78"/>
                <a:ea typeface="+mn-ea"/>
                <a:cs typeface="Tajawal" panose="00000500000000000000" pitchFamily="2" charset="-78"/>
              </a:rPr>
              <a:t>يتم تثبيته على أجهزة الحاسب عند تثبيت نظام التشغيل</a:t>
            </a:r>
          </a:p>
        </p:txBody>
      </p:sp>
      <p:sp>
        <p:nvSpPr>
          <p:cNvPr id="5" name="مربع نص 4">
            <a:extLst>
              <a:ext uri="{FF2B5EF4-FFF2-40B4-BE49-F238E27FC236}">
                <a16:creationId xmlns:a16="http://schemas.microsoft.com/office/drawing/2014/main" id="{B131944F-38C6-24EC-6F1A-632DD919FC7E}"/>
              </a:ext>
            </a:extLst>
          </p:cNvPr>
          <p:cNvSpPr txBox="1"/>
          <p:nvPr/>
        </p:nvSpPr>
        <p:spPr>
          <a:xfrm rot="10800000">
            <a:off x="-1" y="6559129"/>
            <a:ext cx="12220569" cy="324000"/>
          </a:xfrm>
          <a:prstGeom prst="rect">
            <a:avLst/>
          </a:prstGeom>
          <a:solidFill>
            <a:srgbClr val="FFE07D"/>
          </a:solidFill>
        </p:spPr>
        <p:txBody>
          <a:bodyPr wrap="square">
            <a:spAutoFit/>
          </a:bodyPr>
          <a:lstStyle/>
          <a:p>
            <a:pPr marL="0" marR="0" lvl="0" indent="0" algn="ctr" defTabSz="914400" rtl="1" eaLnBrk="1" fontAlgn="auto" latinLnBrk="0" hangingPunct="1">
              <a:lnSpc>
                <a:spcPct val="115000"/>
              </a:lnSpc>
              <a:spcBef>
                <a:spcPts val="1200"/>
              </a:spcBef>
              <a:spcAft>
                <a:spcPts val="0"/>
              </a:spcAft>
              <a:buClrTx/>
              <a:buSzTx/>
              <a:buFontTx/>
              <a:buNone/>
              <a:tabLst>
                <a:tab pos="1569085" algn="l"/>
              </a:tabLst>
              <a:defRPr/>
            </a:pPr>
            <a:endParaRPr kumimoji="0" lang="ar-SA" sz="2000" b="1" i="0" u="none" strike="noStrike" kern="1200" cap="none" spc="0" normalizeH="0" baseline="0" noProof="0" dirty="0">
              <a:ln>
                <a:noFill/>
              </a:ln>
              <a:solidFill>
                <a:prstClr val="white"/>
              </a:solidFill>
              <a:effectLst>
                <a:glow rad="114300">
                  <a:srgbClr val="111111">
                    <a:alpha val="96863"/>
                  </a:srgbClr>
                </a:glow>
              </a:effectLst>
              <a:uLnTx/>
              <a:uFillTx/>
              <a:latin typeface="RB" panose="00000500000000000000" pitchFamily="2" charset="-78"/>
              <a:ea typeface="+mn-ea"/>
              <a:cs typeface="RB" panose="00000500000000000000" pitchFamily="2" charset="-78"/>
              <a:sym typeface="Pangolin"/>
            </a:endParaRPr>
          </a:p>
        </p:txBody>
      </p:sp>
      <p:grpSp>
        <p:nvGrpSpPr>
          <p:cNvPr id="16" name="مجموعة 15">
            <a:extLst>
              <a:ext uri="{FF2B5EF4-FFF2-40B4-BE49-F238E27FC236}">
                <a16:creationId xmlns:a16="http://schemas.microsoft.com/office/drawing/2014/main" id="{FB531A89-9B3B-C043-5F6B-DD60F704BB21}"/>
              </a:ext>
            </a:extLst>
          </p:cNvPr>
          <p:cNvGrpSpPr/>
          <p:nvPr/>
        </p:nvGrpSpPr>
        <p:grpSpPr>
          <a:xfrm>
            <a:off x="7915493" y="1616324"/>
            <a:ext cx="4212966" cy="1973642"/>
            <a:chOff x="7915493" y="1616324"/>
            <a:chExt cx="4212966" cy="1973642"/>
          </a:xfrm>
        </p:grpSpPr>
        <p:pic>
          <p:nvPicPr>
            <p:cNvPr id="17" name="صورة 16" descr="صورة تحتوي على ولاعة, الحرارة, لهب, الظلام&#10;&#10;تم إنشاء الوصف تلقائياً">
              <a:extLst>
                <a:ext uri="{FF2B5EF4-FFF2-40B4-BE49-F238E27FC236}">
                  <a16:creationId xmlns:a16="http://schemas.microsoft.com/office/drawing/2014/main" id="{567A1A2A-E710-CA97-638B-2F1444829C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5493" y="1616324"/>
              <a:ext cx="4212966" cy="1973642"/>
            </a:xfrm>
            <a:prstGeom prst="rect">
              <a:avLst/>
            </a:prstGeom>
          </p:spPr>
        </p:pic>
        <p:sp>
          <p:nvSpPr>
            <p:cNvPr id="18" name="مربع نص 17">
              <a:extLst>
                <a:ext uri="{FF2B5EF4-FFF2-40B4-BE49-F238E27FC236}">
                  <a16:creationId xmlns:a16="http://schemas.microsoft.com/office/drawing/2014/main" id="{5B5C8B7F-F58D-06DF-EB73-B53B169C555A}"/>
                </a:ext>
              </a:extLst>
            </p:cNvPr>
            <p:cNvSpPr txBox="1"/>
            <p:nvPr/>
          </p:nvSpPr>
          <p:spPr>
            <a:xfrm>
              <a:off x="10711924" y="2241737"/>
              <a:ext cx="1117614" cy="707886"/>
            </a:xfrm>
            <a:prstGeom prst="rect">
              <a:avLst/>
            </a:prstGeom>
            <a:noFill/>
          </p:spPr>
          <p:txBody>
            <a:bodyPr wrap="non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cme" panose="02000706050000020004" pitchFamily="2" charset="0"/>
                  <a:ea typeface="+mn-ea"/>
                  <a:cs typeface="+mn-cs"/>
                </a:rPr>
                <a:t>System</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cme" panose="02000706050000020004" pitchFamily="2" charset="0"/>
                  <a:ea typeface="+mn-ea"/>
                  <a:cs typeface="+mn-cs"/>
                </a:rPr>
                <a:t>Software</a:t>
              </a:r>
              <a:endParaRPr kumimoji="0" lang="ar-SA" sz="2000" b="0" i="0" u="none" strike="noStrike" kern="1200" cap="none" spc="0" normalizeH="0" baseline="0" noProof="0" dirty="0">
                <a:ln>
                  <a:noFill/>
                </a:ln>
                <a:solidFill>
                  <a:prstClr val="black"/>
                </a:solidFill>
                <a:effectLst/>
                <a:uLnTx/>
                <a:uFillTx/>
                <a:latin typeface="Acme" panose="02000706050000020004" pitchFamily="2" charset="0"/>
                <a:ea typeface="+mn-ea"/>
                <a:cs typeface="Arial" panose="020B0604020202020204" pitchFamily="34" charset="0"/>
              </a:endParaRPr>
            </a:p>
          </p:txBody>
        </p:sp>
        <p:sp>
          <p:nvSpPr>
            <p:cNvPr id="19" name="مربع نص 18">
              <a:extLst>
                <a:ext uri="{FF2B5EF4-FFF2-40B4-BE49-F238E27FC236}">
                  <a16:creationId xmlns:a16="http://schemas.microsoft.com/office/drawing/2014/main" id="{7684BF87-B47C-2156-9784-AFE52C298AC0}"/>
                </a:ext>
              </a:extLst>
            </p:cNvPr>
            <p:cNvSpPr txBox="1"/>
            <p:nvPr/>
          </p:nvSpPr>
          <p:spPr>
            <a:xfrm>
              <a:off x="8141519" y="2241737"/>
              <a:ext cx="1364476" cy="707886"/>
            </a:xfrm>
            <a:prstGeom prst="rect">
              <a:avLst/>
            </a:prstGeom>
            <a:noFill/>
          </p:spPr>
          <p:txBody>
            <a:bodyPr wrap="non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cme" panose="02000706050000020004" pitchFamily="2" charset="0"/>
                  <a:ea typeface="+mn-ea"/>
                  <a:cs typeface="+mn-cs"/>
                </a:rPr>
                <a:t>Application</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cme" panose="02000706050000020004" pitchFamily="2" charset="0"/>
                  <a:ea typeface="+mn-ea"/>
                  <a:cs typeface="+mn-cs"/>
                </a:rPr>
                <a:t>Software</a:t>
              </a:r>
              <a:endParaRPr kumimoji="0" lang="ar-SA" sz="2000" b="0" i="0" u="none" strike="noStrike" kern="1200" cap="none" spc="0" normalizeH="0" baseline="0" noProof="0" dirty="0">
                <a:ln>
                  <a:noFill/>
                </a:ln>
                <a:solidFill>
                  <a:prstClr val="black"/>
                </a:solidFill>
                <a:effectLst/>
                <a:uLnTx/>
                <a:uFillTx/>
                <a:latin typeface="Acme" panose="02000706050000020004" pitchFamily="2" charset="0"/>
                <a:ea typeface="+mn-ea"/>
                <a:cs typeface="Arial" panose="020B0604020202020204" pitchFamily="34" charset="0"/>
              </a:endParaRPr>
            </a:p>
          </p:txBody>
        </p:sp>
      </p:grpSp>
      <p:sp>
        <p:nvSpPr>
          <p:cNvPr id="4" name="مستطيل 3">
            <a:extLst>
              <a:ext uri="{FF2B5EF4-FFF2-40B4-BE49-F238E27FC236}">
                <a16:creationId xmlns:a16="http://schemas.microsoft.com/office/drawing/2014/main" id="{CBE07889-1F9A-5E29-61E5-D5A641F4C90D}"/>
              </a:ext>
            </a:extLst>
          </p:cNvPr>
          <p:cNvSpPr/>
          <p:nvPr/>
        </p:nvSpPr>
        <p:spPr>
          <a:xfrm>
            <a:off x="9787693" y="-47515"/>
            <a:ext cx="2664753" cy="400110"/>
          </a:xfrm>
          <a:prstGeom prst="rect">
            <a:avLst/>
          </a:prstGeom>
          <a:noFill/>
        </p:spPr>
        <p:txBody>
          <a:bodyPr wrap="square" lIns="91440" tIns="45720" rIns="91440" bIns="45720">
            <a:spAutoFit/>
          </a:bodyPr>
          <a:lstStyle/>
          <a:p>
            <a:pPr algn="ctr"/>
            <a:r>
              <a:rPr lang="ar-SA" sz="2000" b="0" cap="none" spc="0" dirty="0">
                <a:ln w="0"/>
                <a:solidFill>
                  <a:schemeClr val="accent1"/>
                </a:solidFill>
                <a:effectLst>
                  <a:outerShdw blurRad="38100" dist="25400" dir="5400000" algn="ctr" rotWithShape="0">
                    <a:srgbClr val="6E747A">
                      <a:alpha val="43000"/>
                    </a:srgbClr>
                  </a:outerShdw>
                </a:effectLst>
              </a:rPr>
              <a:t>تطبيقات الهواتف الذكية</a:t>
            </a:r>
          </a:p>
        </p:txBody>
      </p:sp>
    </p:spTree>
    <p:extLst>
      <p:ext uri="{BB962C8B-B14F-4D97-AF65-F5344CB8AC3E}">
        <p14:creationId xmlns:p14="http://schemas.microsoft.com/office/powerpoint/2010/main" val="187119694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70833E-6 1.48148E-6 L 0.44987 0.65162 " pathEditMode="relative" rAng="0" ptsTypes="AA">
                                      <p:cBhvr>
                                        <p:cTn id="6" dur="2000" fill="hold"/>
                                        <p:tgtEl>
                                          <p:spTgt spid="10"/>
                                        </p:tgtEl>
                                        <p:attrNameLst>
                                          <p:attrName>ppt_x</p:attrName>
                                          <p:attrName>ppt_y</p:attrName>
                                        </p:attrNameLst>
                                      </p:cBhvr>
                                      <p:rCtr x="22487" y="32569"/>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2.70833E-6 2.96296E-6 L -0.03086 0.41435 " pathEditMode="relative" rAng="0" ptsTypes="AA">
                                      <p:cBhvr>
                                        <p:cTn id="10" dur="2000" fill="hold"/>
                                        <p:tgtEl>
                                          <p:spTgt spid="8"/>
                                        </p:tgtEl>
                                        <p:attrNameLst>
                                          <p:attrName>ppt_x</p:attrName>
                                          <p:attrName>ppt_y</p:attrName>
                                        </p:attrNameLst>
                                      </p:cBhvr>
                                      <p:rCtr x="-1549" y="2071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ربع نص 2">
            <a:extLst>
              <a:ext uri="{FF2B5EF4-FFF2-40B4-BE49-F238E27FC236}">
                <a16:creationId xmlns:a16="http://schemas.microsoft.com/office/drawing/2014/main" id="{3F3F093A-E0B3-6C33-AC84-EC481365302C}"/>
              </a:ext>
            </a:extLst>
          </p:cNvPr>
          <p:cNvSpPr txBox="1"/>
          <p:nvPr/>
        </p:nvSpPr>
        <p:spPr>
          <a:xfrm rot="10800000">
            <a:off x="-28571" y="-957"/>
            <a:ext cx="12220570" cy="434734"/>
          </a:xfrm>
          <a:prstGeom prst="rect">
            <a:avLst/>
          </a:prstGeom>
          <a:solidFill>
            <a:srgbClr val="6AC0E6"/>
          </a:solidFill>
        </p:spPr>
        <p:txBody>
          <a:bodyPr wrap="square">
            <a:spAutoFit/>
          </a:bodyPr>
          <a:lstStyle/>
          <a:p>
            <a:pPr marL="0" marR="0" lvl="0" indent="0" algn="ctr" defTabSz="914400" rtl="1" eaLnBrk="1" fontAlgn="auto" latinLnBrk="0" hangingPunct="1">
              <a:lnSpc>
                <a:spcPct val="115000"/>
              </a:lnSpc>
              <a:spcBef>
                <a:spcPts val="1200"/>
              </a:spcBef>
              <a:spcAft>
                <a:spcPts val="0"/>
              </a:spcAft>
              <a:buClrTx/>
              <a:buSzTx/>
              <a:buFontTx/>
              <a:buNone/>
              <a:tabLst>
                <a:tab pos="1569085" algn="l"/>
              </a:tabLst>
              <a:defRPr/>
            </a:pPr>
            <a:endParaRPr kumimoji="0" lang="ar-SA" sz="2000" b="1" i="0" u="none" strike="noStrike" kern="1200" cap="none" spc="0" normalizeH="0" baseline="0" noProof="0" dirty="0">
              <a:ln>
                <a:noFill/>
              </a:ln>
              <a:solidFill>
                <a:prstClr val="white"/>
              </a:solidFill>
              <a:effectLst>
                <a:glow rad="114300">
                  <a:srgbClr val="111111">
                    <a:alpha val="96863"/>
                  </a:srgbClr>
                </a:glow>
              </a:effectLst>
              <a:uLnTx/>
              <a:uFillTx/>
              <a:latin typeface="RB" panose="00000500000000000000" pitchFamily="2" charset="-78"/>
              <a:ea typeface="+mn-ea"/>
              <a:cs typeface="RB" panose="00000500000000000000" pitchFamily="2" charset="-78"/>
              <a:sym typeface="Pangolin"/>
            </a:endParaRPr>
          </a:p>
        </p:txBody>
      </p:sp>
      <p:graphicFrame>
        <p:nvGraphicFramePr>
          <p:cNvPr id="2" name="جدول 7">
            <a:extLst>
              <a:ext uri="{FF2B5EF4-FFF2-40B4-BE49-F238E27FC236}">
                <a16:creationId xmlns:a16="http://schemas.microsoft.com/office/drawing/2014/main" id="{284DE277-913D-328A-842F-F8232C1955A2}"/>
              </a:ext>
            </a:extLst>
          </p:cNvPr>
          <p:cNvGraphicFramePr>
            <a:graphicFrameLocks noGrp="1"/>
          </p:cNvGraphicFramePr>
          <p:nvPr>
            <p:extLst>
              <p:ext uri="{D42A27DB-BD31-4B8C-83A1-F6EECF244321}">
                <p14:modId xmlns:p14="http://schemas.microsoft.com/office/powerpoint/2010/main" val="2879816377"/>
              </p:ext>
            </p:extLst>
          </p:nvPr>
        </p:nvGraphicFramePr>
        <p:xfrm>
          <a:off x="239268" y="3591786"/>
          <a:ext cx="11722608" cy="2862072"/>
        </p:xfrm>
        <a:graphic>
          <a:graphicData uri="http://schemas.openxmlformats.org/drawingml/2006/table">
            <a:tbl>
              <a:tblPr rtl="1" firstRow="1" bandRow="1">
                <a:tableStyleId>{93296810-A885-4BE3-A3E7-6D5BEEA58F35}</a:tableStyleId>
              </a:tblPr>
              <a:tblGrid>
                <a:gridCol w="5899404">
                  <a:extLst>
                    <a:ext uri="{9D8B030D-6E8A-4147-A177-3AD203B41FA5}">
                      <a16:colId xmlns:a16="http://schemas.microsoft.com/office/drawing/2014/main" val="543742932"/>
                    </a:ext>
                  </a:extLst>
                </a:gridCol>
                <a:gridCol w="5823204">
                  <a:extLst>
                    <a:ext uri="{9D8B030D-6E8A-4147-A177-3AD203B41FA5}">
                      <a16:colId xmlns:a16="http://schemas.microsoft.com/office/drawing/2014/main" val="190589083"/>
                    </a:ext>
                  </a:extLst>
                </a:gridCol>
              </a:tblGrid>
              <a:tr h="0">
                <a:tc>
                  <a:txBody>
                    <a:bodyPr/>
                    <a:lstStyle/>
                    <a:p>
                      <a:pPr algn="ctr" rtl="1"/>
                      <a:r>
                        <a:rPr lang="ar-SA" sz="4800" dirty="0">
                          <a:solidFill>
                            <a:schemeClr val="accent1">
                              <a:lumMod val="75000"/>
                            </a:schemeClr>
                          </a:solidFill>
                          <a:latin typeface="Alnaseeb" panose="00000500000000000000" pitchFamily="50" charset="-78"/>
                          <a:cs typeface="Alnaseeb" panose="00000500000000000000" pitchFamily="50" charset="-78"/>
                        </a:rPr>
                        <a:t>برامج النظام </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lumMod val="60000"/>
                        <a:lumOff val="40000"/>
                      </a:schemeClr>
                    </a:solidFill>
                  </a:tcPr>
                </a:tc>
                <a:tc>
                  <a:txBody>
                    <a:bodyPr/>
                    <a:lstStyle/>
                    <a:p>
                      <a:pPr algn="ctr" rtl="1"/>
                      <a:r>
                        <a:rPr lang="ar-SA" sz="4800" dirty="0">
                          <a:solidFill>
                            <a:schemeClr val="accent1">
                              <a:lumMod val="75000"/>
                            </a:schemeClr>
                          </a:solidFill>
                          <a:latin typeface="Alnaseeb" panose="00000500000000000000" pitchFamily="50" charset="-78"/>
                          <a:cs typeface="Alnaseeb" panose="00000500000000000000" pitchFamily="50" charset="-78"/>
                        </a:rPr>
                        <a:t>البرامج التطبيقية</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405593929"/>
                  </a:ext>
                </a:extLst>
              </a:tr>
              <a:tr h="2039112">
                <a:tc>
                  <a:txBody>
                    <a:bodyPr/>
                    <a:lstStyle/>
                    <a:p>
                      <a:pPr algn="ctr" rtl="1"/>
                      <a:endParaRPr lang="ar-SA" sz="4800" dirty="0">
                        <a:latin typeface="Alnaseeb" panose="00000500000000000000" pitchFamily="50" charset="-78"/>
                        <a:cs typeface="Alnaseeb" panose="00000500000000000000" pitchFamily="50" charset="-78"/>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rtl="1"/>
                      <a:endParaRPr lang="ar-SA" sz="4800" dirty="0">
                        <a:latin typeface="Alnaseeb" panose="00000500000000000000" pitchFamily="50" charset="-78"/>
                        <a:cs typeface="Alnaseeb" panose="00000500000000000000" pitchFamily="50" charset="-78"/>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87852751"/>
                  </a:ext>
                </a:extLst>
              </a:tr>
            </a:tbl>
          </a:graphicData>
        </a:graphic>
      </p:graphicFrame>
      <p:sp>
        <p:nvSpPr>
          <p:cNvPr id="8" name="مستطيل 7">
            <a:extLst>
              <a:ext uri="{FF2B5EF4-FFF2-40B4-BE49-F238E27FC236}">
                <a16:creationId xmlns:a16="http://schemas.microsoft.com/office/drawing/2014/main" id="{6432618B-9767-1B67-8419-07695B327B6D}"/>
              </a:ext>
            </a:extLst>
          </p:cNvPr>
          <p:cNvSpPr/>
          <p:nvPr/>
        </p:nvSpPr>
        <p:spPr>
          <a:xfrm>
            <a:off x="682751" y="2077061"/>
            <a:ext cx="5688000" cy="1325880"/>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3200" b="1" i="0" u="none" strike="noStrike" kern="1200" cap="none" spc="0" normalizeH="0" baseline="0" noProof="0" dirty="0">
                <a:ln>
                  <a:noFill/>
                </a:ln>
                <a:solidFill>
                  <a:schemeClr val="bg1"/>
                </a:solidFill>
                <a:effectLst/>
                <a:uLnTx/>
                <a:uFillTx/>
                <a:latin typeface="Tajawal" panose="00000500000000000000" pitchFamily="2" charset="-78"/>
                <a:ea typeface="+mn-ea"/>
                <a:cs typeface="Tajawal" panose="00000500000000000000" pitchFamily="2" charset="-78"/>
              </a:rPr>
              <a:t>يتعامل معها المستخدم بشكل مباشر</a:t>
            </a:r>
          </a:p>
        </p:txBody>
      </p:sp>
      <p:sp>
        <p:nvSpPr>
          <p:cNvPr id="10" name="مستطيل 9">
            <a:extLst>
              <a:ext uri="{FF2B5EF4-FFF2-40B4-BE49-F238E27FC236}">
                <a16:creationId xmlns:a16="http://schemas.microsoft.com/office/drawing/2014/main" id="{14E156B0-525B-2ABB-4095-883E6CBC2DB6}"/>
              </a:ext>
            </a:extLst>
          </p:cNvPr>
          <p:cNvSpPr/>
          <p:nvPr/>
        </p:nvSpPr>
        <p:spPr>
          <a:xfrm>
            <a:off x="682751" y="479638"/>
            <a:ext cx="5688000" cy="1325880"/>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3200" b="1" i="0" u="none" strike="noStrike" kern="1200" cap="none" spc="0" normalizeH="0" baseline="0" noProof="0" dirty="0">
                <a:ln>
                  <a:noFill/>
                </a:ln>
                <a:solidFill>
                  <a:schemeClr val="bg1"/>
                </a:solidFill>
                <a:effectLst/>
                <a:uLnTx/>
                <a:uFillTx/>
                <a:latin typeface="Tajawal" panose="00000500000000000000" pitchFamily="2" charset="-78"/>
                <a:ea typeface="+mn-ea"/>
                <a:cs typeface="Tajawal" panose="00000500000000000000" pitchFamily="2" charset="-78"/>
              </a:rPr>
              <a:t>لا يتعامل المستخدم معها عادة بشكل مباشر</a:t>
            </a:r>
          </a:p>
        </p:txBody>
      </p:sp>
      <p:sp>
        <p:nvSpPr>
          <p:cNvPr id="5" name="مربع نص 4">
            <a:extLst>
              <a:ext uri="{FF2B5EF4-FFF2-40B4-BE49-F238E27FC236}">
                <a16:creationId xmlns:a16="http://schemas.microsoft.com/office/drawing/2014/main" id="{DB3A6DA4-3F7C-4F1B-0607-4319CD6E4F23}"/>
              </a:ext>
            </a:extLst>
          </p:cNvPr>
          <p:cNvSpPr txBox="1"/>
          <p:nvPr/>
        </p:nvSpPr>
        <p:spPr>
          <a:xfrm rot="10800000">
            <a:off x="-1" y="6559129"/>
            <a:ext cx="12220569" cy="324000"/>
          </a:xfrm>
          <a:prstGeom prst="rect">
            <a:avLst/>
          </a:prstGeom>
          <a:solidFill>
            <a:srgbClr val="FFE07D"/>
          </a:solidFill>
        </p:spPr>
        <p:txBody>
          <a:bodyPr wrap="square">
            <a:spAutoFit/>
          </a:bodyPr>
          <a:lstStyle/>
          <a:p>
            <a:pPr marL="0" marR="0" lvl="0" indent="0" algn="ctr" defTabSz="914400" rtl="1" eaLnBrk="1" fontAlgn="auto" latinLnBrk="0" hangingPunct="1">
              <a:lnSpc>
                <a:spcPct val="115000"/>
              </a:lnSpc>
              <a:spcBef>
                <a:spcPts val="1200"/>
              </a:spcBef>
              <a:spcAft>
                <a:spcPts val="0"/>
              </a:spcAft>
              <a:buClrTx/>
              <a:buSzTx/>
              <a:buFontTx/>
              <a:buNone/>
              <a:tabLst>
                <a:tab pos="1569085" algn="l"/>
              </a:tabLst>
              <a:defRPr/>
            </a:pPr>
            <a:endParaRPr kumimoji="0" lang="ar-SA" sz="2000" b="1" i="0" u="none" strike="noStrike" kern="1200" cap="none" spc="0" normalizeH="0" baseline="0" noProof="0" dirty="0">
              <a:ln>
                <a:noFill/>
              </a:ln>
              <a:solidFill>
                <a:prstClr val="white"/>
              </a:solidFill>
              <a:effectLst>
                <a:glow rad="114300">
                  <a:srgbClr val="111111">
                    <a:alpha val="96863"/>
                  </a:srgbClr>
                </a:glow>
              </a:effectLst>
              <a:uLnTx/>
              <a:uFillTx/>
              <a:latin typeface="RB" panose="00000500000000000000" pitchFamily="2" charset="-78"/>
              <a:ea typeface="+mn-ea"/>
              <a:cs typeface="RB" panose="00000500000000000000" pitchFamily="2" charset="-78"/>
              <a:sym typeface="Pangolin"/>
            </a:endParaRPr>
          </a:p>
        </p:txBody>
      </p:sp>
      <p:sp>
        <p:nvSpPr>
          <p:cNvPr id="12" name="مستطيل: زوايا مستديرة 11">
            <a:extLst>
              <a:ext uri="{FF2B5EF4-FFF2-40B4-BE49-F238E27FC236}">
                <a16:creationId xmlns:a16="http://schemas.microsoft.com/office/drawing/2014/main" id="{60D6B1F9-8B23-3E0E-74F1-86E5AE9B7A17}"/>
              </a:ext>
            </a:extLst>
          </p:cNvPr>
          <p:cNvSpPr/>
          <p:nvPr/>
        </p:nvSpPr>
        <p:spPr>
          <a:xfrm>
            <a:off x="7407969" y="601579"/>
            <a:ext cx="4500685" cy="814978"/>
          </a:xfrm>
          <a:custGeom>
            <a:avLst/>
            <a:gdLst>
              <a:gd name="connsiteX0" fmla="*/ 0 w 4500685"/>
              <a:gd name="connsiteY0" fmla="*/ 135832 h 814978"/>
              <a:gd name="connsiteX1" fmla="*/ 135832 w 4500685"/>
              <a:gd name="connsiteY1" fmla="*/ 0 h 814978"/>
              <a:gd name="connsiteX2" fmla="*/ 4364853 w 4500685"/>
              <a:gd name="connsiteY2" fmla="*/ 0 h 814978"/>
              <a:gd name="connsiteX3" fmla="*/ 4500685 w 4500685"/>
              <a:gd name="connsiteY3" fmla="*/ 135832 h 814978"/>
              <a:gd name="connsiteX4" fmla="*/ 4500685 w 4500685"/>
              <a:gd name="connsiteY4" fmla="*/ 679146 h 814978"/>
              <a:gd name="connsiteX5" fmla="*/ 4364853 w 4500685"/>
              <a:gd name="connsiteY5" fmla="*/ 814978 h 814978"/>
              <a:gd name="connsiteX6" fmla="*/ 135832 w 4500685"/>
              <a:gd name="connsiteY6" fmla="*/ 814978 h 814978"/>
              <a:gd name="connsiteX7" fmla="*/ 0 w 4500685"/>
              <a:gd name="connsiteY7" fmla="*/ 679146 h 814978"/>
              <a:gd name="connsiteX8" fmla="*/ 0 w 4500685"/>
              <a:gd name="connsiteY8" fmla="*/ 135832 h 814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0685" h="814978" fill="none" extrusionOk="0">
                <a:moveTo>
                  <a:pt x="0" y="135832"/>
                </a:moveTo>
                <a:cubicBezTo>
                  <a:pt x="3207" y="60194"/>
                  <a:pt x="57165" y="6919"/>
                  <a:pt x="135832" y="0"/>
                </a:cubicBezTo>
                <a:cubicBezTo>
                  <a:pt x="1234246" y="-85871"/>
                  <a:pt x="3278463" y="-17582"/>
                  <a:pt x="4364853" y="0"/>
                </a:cubicBezTo>
                <a:cubicBezTo>
                  <a:pt x="4439622" y="6570"/>
                  <a:pt x="4501844" y="57589"/>
                  <a:pt x="4500685" y="135832"/>
                </a:cubicBezTo>
                <a:cubicBezTo>
                  <a:pt x="4506913" y="236802"/>
                  <a:pt x="4478476" y="617786"/>
                  <a:pt x="4500685" y="679146"/>
                </a:cubicBezTo>
                <a:cubicBezTo>
                  <a:pt x="4505728" y="748730"/>
                  <a:pt x="4439952" y="819163"/>
                  <a:pt x="4364853" y="814978"/>
                </a:cubicBezTo>
                <a:cubicBezTo>
                  <a:pt x="3193168" y="813332"/>
                  <a:pt x="930210" y="930527"/>
                  <a:pt x="135832" y="814978"/>
                </a:cubicBezTo>
                <a:cubicBezTo>
                  <a:pt x="64909" y="803045"/>
                  <a:pt x="-5468" y="757119"/>
                  <a:pt x="0" y="679146"/>
                </a:cubicBezTo>
                <a:cubicBezTo>
                  <a:pt x="-2701" y="462027"/>
                  <a:pt x="-6839" y="362937"/>
                  <a:pt x="0" y="135832"/>
                </a:cubicBezTo>
                <a:close/>
              </a:path>
              <a:path w="4500685" h="814978" stroke="0" extrusionOk="0">
                <a:moveTo>
                  <a:pt x="0" y="135832"/>
                </a:moveTo>
                <a:cubicBezTo>
                  <a:pt x="1751" y="57820"/>
                  <a:pt x="73948" y="6004"/>
                  <a:pt x="135832" y="0"/>
                </a:cubicBezTo>
                <a:cubicBezTo>
                  <a:pt x="1409578" y="-112838"/>
                  <a:pt x="2688594" y="93690"/>
                  <a:pt x="4364853" y="0"/>
                </a:cubicBezTo>
                <a:cubicBezTo>
                  <a:pt x="4435179" y="11432"/>
                  <a:pt x="4503300" y="59821"/>
                  <a:pt x="4500685" y="135832"/>
                </a:cubicBezTo>
                <a:cubicBezTo>
                  <a:pt x="4530979" y="328457"/>
                  <a:pt x="4472849" y="451924"/>
                  <a:pt x="4500685" y="679146"/>
                </a:cubicBezTo>
                <a:cubicBezTo>
                  <a:pt x="4502426" y="750822"/>
                  <a:pt x="4426477" y="812820"/>
                  <a:pt x="4364853" y="814978"/>
                </a:cubicBezTo>
                <a:cubicBezTo>
                  <a:pt x="3365689" y="698645"/>
                  <a:pt x="1814259" y="937220"/>
                  <a:pt x="135832" y="814978"/>
                </a:cubicBezTo>
                <a:cubicBezTo>
                  <a:pt x="55803" y="818901"/>
                  <a:pt x="-1274" y="758181"/>
                  <a:pt x="0" y="679146"/>
                </a:cubicBezTo>
                <a:cubicBezTo>
                  <a:pt x="24079" y="548574"/>
                  <a:pt x="-39790" y="246406"/>
                  <a:pt x="0" y="135832"/>
                </a:cubicBezTo>
                <a:close/>
              </a:path>
            </a:pathLst>
          </a:custGeom>
          <a:solidFill>
            <a:schemeClr val="accent4">
              <a:lumMod val="60000"/>
              <a:lumOff val="40000"/>
            </a:schemeClr>
          </a:solidFill>
          <a:ln>
            <a:extLst>
              <a:ext uri="{C807C97D-BFC1-408E-A445-0C87EB9F89A2}">
                <ask:lineSketchStyleProps xmlns:ask="http://schemas.microsoft.com/office/drawing/2018/sketchyshapes" sd="3707597531">
                  <a:prstGeom prst="roundRect">
                    <a:avLst/>
                  </a:prstGeom>
                  <ask:type>
                    <ask:lineSketchCurved/>
                  </ask:type>
                </ask:lineSketchStyleProps>
              </a:ext>
            </a:extLst>
          </a:ln>
        </p:spPr>
        <p:style>
          <a:lnRef idx="2">
            <a:schemeClr val="dk1">
              <a:shade val="15000"/>
            </a:schemeClr>
          </a:lnRef>
          <a:fillRef idx="1">
            <a:schemeClr val="dk1"/>
          </a:fillRef>
          <a:effectRef idx="0">
            <a:schemeClr val="dk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13" name="Google Shape;1204;p46">
            <a:extLst>
              <a:ext uri="{FF2B5EF4-FFF2-40B4-BE49-F238E27FC236}">
                <a16:creationId xmlns:a16="http://schemas.microsoft.com/office/drawing/2014/main" id="{637C4BA5-78A6-74F0-95C1-4BAE978B8333}"/>
              </a:ext>
            </a:extLst>
          </p:cNvPr>
          <p:cNvSpPr txBox="1">
            <a:spLocks/>
          </p:cNvSpPr>
          <p:nvPr/>
        </p:nvSpPr>
        <p:spPr>
          <a:xfrm>
            <a:off x="7207713" y="701894"/>
            <a:ext cx="4852415" cy="53588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Chelsea Market"/>
              <a:buNone/>
              <a:defRPr sz="4000" b="0" i="0" u="none" strike="noStrike" cap="none">
                <a:solidFill>
                  <a:schemeClr val="dk1"/>
                </a:solidFill>
                <a:latin typeface="Chelsea Market"/>
                <a:ea typeface="Chelsea Market"/>
                <a:cs typeface="Chelsea Market"/>
                <a:sym typeface="Chelsea Market"/>
              </a:defRPr>
            </a:lvl1pPr>
            <a:lvl2pPr marR="0" lvl="1" algn="l" rtl="0">
              <a:lnSpc>
                <a:spcPct val="100000"/>
              </a:lnSpc>
              <a:spcBef>
                <a:spcPts val="0"/>
              </a:spcBef>
              <a:spcAft>
                <a:spcPts val="0"/>
              </a:spcAft>
              <a:buClr>
                <a:schemeClr val="dk2"/>
              </a:buClr>
              <a:buSzPts val="3000"/>
              <a:buFont typeface="Chelsea Market"/>
              <a:buNone/>
              <a:defRPr sz="4000" b="0" i="0" u="none" strike="noStrike" cap="none">
                <a:solidFill>
                  <a:schemeClr val="dk2"/>
                </a:solidFill>
                <a:latin typeface="Chelsea Market"/>
                <a:ea typeface="Chelsea Market"/>
                <a:cs typeface="Chelsea Market"/>
                <a:sym typeface="Chelsea Market"/>
              </a:defRPr>
            </a:lvl2pPr>
            <a:lvl3pPr marR="0" lvl="2" algn="l" rtl="0">
              <a:lnSpc>
                <a:spcPct val="100000"/>
              </a:lnSpc>
              <a:spcBef>
                <a:spcPts val="0"/>
              </a:spcBef>
              <a:spcAft>
                <a:spcPts val="0"/>
              </a:spcAft>
              <a:buClr>
                <a:schemeClr val="dk2"/>
              </a:buClr>
              <a:buSzPts val="3000"/>
              <a:buFont typeface="Chelsea Market"/>
              <a:buNone/>
              <a:defRPr sz="4000" b="0" i="0" u="none" strike="noStrike" cap="none">
                <a:solidFill>
                  <a:schemeClr val="dk2"/>
                </a:solidFill>
                <a:latin typeface="Chelsea Market"/>
                <a:ea typeface="Chelsea Market"/>
                <a:cs typeface="Chelsea Market"/>
                <a:sym typeface="Chelsea Market"/>
              </a:defRPr>
            </a:lvl3pPr>
            <a:lvl4pPr marR="0" lvl="3" algn="l" rtl="0">
              <a:lnSpc>
                <a:spcPct val="100000"/>
              </a:lnSpc>
              <a:spcBef>
                <a:spcPts val="0"/>
              </a:spcBef>
              <a:spcAft>
                <a:spcPts val="0"/>
              </a:spcAft>
              <a:buClr>
                <a:schemeClr val="dk2"/>
              </a:buClr>
              <a:buSzPts val="3000"/>
              <a:buFont typeface="Chelsea Market"/>
              <a:buNone/>
              <a:defRPr sz="4000" b="0" i="0" u="none" strike="noStrike" cap="none">
                <a:solidFill>
                  <a:schemeClr val="dk2"/>
                </a:solidFill>
                <a:latin typeface="Chelsea Market"/>
                <a:ea typeface="Chelsea Market"/>
                <a:cs typeface="Chelsea Market"/>
                <a:sym typeface="Chelsea Market"/>
              </a:defRPr>
            </a:lvl4pPr>
            <a:lvl5pPr marR="0" lvl="4" algn="l" rtl="0">
              <a:lnSpc>
                <a:spcPct val="100000"/>
              </a:lnSpc>
              <a:spcBef>
                <a:spcPts val="0"/>
              </a:spcBef>
              <a:spcAft>
                <a:spcPts val="0"/>
              </a:spcAft>
              <a:buClr>
                <a:schemeClr val="dk2"/>
              </a:buClr>
              <a:buSzPts val="3000"/>
              <a:buFont typeface="Chelsea Market"/>
              <a:buNone/>
              <a:defRPr sz="4000" b="0" i="0" u="none" strike="noStrike" cap="none">
                <a:solidFill>
                  <a:schemeClr val="dk2"/>
                </a:solidFill>
                <a:latin typeface="Chelsea Market"/>
                <a:ea typeface="Chelsea Market"/>
                <a:cs typeface="Chelsea Market"/>
                <a:sym typeface="Chelsea Market"/>
              </a:defRPr>
            </a:lvl5pPr>
            <a:lvl6pPr marR="0" lvl="5" algn="l" rtl="0">
              <a:lnSpc>
                <a:spcPct val="100000"/>
              </a:lnSpc>
              <a:spcBef>
                <a:spcPts val="0"/>
              </a:spcBef>
              <a:spcAft>
                <a:spcPts val="0"/>
              </a:spcAft>
              <a:buClr>
                <a:schemeClr val="dk2"/>
              </a:buClr>
              <a:buSzPts val="3000"/>
              <a:buFont typeface="Chelsea Market"/>
              <a:buNone/>
              <a:defRPr sz="4000" b="0" i="0" u="none" strike="noStrike" cap="none">
                <a:solidFill>
                  <a:schemeClr val="dk2"/>
                </a:solidFill>
                <a:latin typeface="Chelsea Market"/>
                <a:ea typeface="Chelsea Market"/>
                <a:cs typeface="Chelsea Market"/>
                <a:sym typeface="Chelsea Market"/>
              </a:defRPr>
            </a:lvl6pPr>
            <a:lvl7pPr marR="0" lvl="6" algn="l" rtl="0">
              <a:lnSpc>
                <a:spcPct val="100000"/>
              </a:lnSpc>
              <a:spcBef>
                <a:spcPts val="0"/>
              </a:spcBef>
              <a:spcAft>
                <a:spcPts val="0"/>
              </a:spcAft>
              <a:buClr>
                <a:schemeClr val="dk2"/>
              </a:buClr>
              <a:buSzPts val="3000"/>
              <a:buFont typeface="Chelsea Market"/>
              <a:buNone/>
              <a:defRPr sz="4000" b="0" i="0" u="none" strike="noStrike" cap="none">
                <a:solidFill>
                  <a:schemeClr val="dk2"/>
                </a:solidFill>
                <a:latin typeface="Chelsea Market"/>
                <a:ea typeface="Chelsea Market"/>
                <a:cs typeface="Chelsea Market"/>
                <a:sym typeface="Chelsea Market"/>
              </a:defRPr>
            </a:lvl7pPr>
            <a:lvl8pPr marR="0" lvl="7" algn="l" rtl="0">
              <a:lnSpc>
                <a:spcPct val="100000"/>
              </a:lnSpc>
              <a:spcBef>
                <a:spcPts val="0"/>
              </a:spcBef>
              <a:spcAft>
                <a:spcPts val="0"/>
              </a:spcAft>
              <a:buClr>
                <a:schemeClr val="dk2"/>
              </a:buClr>
              <a:buSzPts val="3000"/>
              <a:buFont typeface="Chelsea Market"/>
              <a:buNone/>
              <a:defRPr sz="4000" b="0" i="0" u="none" strike="noStrike" cap="none">
                <a:solidFill>
                  <a:schemeClr val="dk2"/>
                </a:solidFill>
                <a:latin typeface="Chelsea Market"/>
                <a:ea typeface="Chelsea Market"/>
                <a:cs typeface="Chelsea Market"/>
                <a:sym typeface="Chelsea Market"/>
              </a:defRPr>
            </a:lvl8pPr>
            <a:lvl9pPr marR="0" lvl="8" algn="l" rtl="0">
              <a:lnSpc>
                <a:spcPct val="100000"/>
              </a:lnSpc>
              <a:spcBef>
                <a:spcPts val="0"/>
              </a:spcBef>
              <a:spcAft>
                <a:spcPts val="0"/>
              </a:spcAft>
              <a:buClr>
                <a:schemeClr val="dk2"/>
              </a:buClr>
              <a:buSzPts val="3000"/>
              <a:buFont typeface="Chelsea Market"/>
              <a:buNone/>
              <a:defRPr sz="4000" b="0" i="0" u="none" strike="noStrike" cap="none">
                <a:solidFill>
                  <a:schemeClr val="dk2"/>
                </a:solidFill>
                <a:latin typeface="Chelsea Market"/>
                <a:ea typeface="Chelsea Market"/>
                <a:cs typeface="Chelsea Market"/>
                <a:sym typeface="Chelsea Market"/>
              </a:defRPr>
            </a:lvl9pPr>
          </a:lstStyle>
          <a:p>
            <a:pPr marL="0" marR="0" lvl="0" indent="0" algn="ctr" defTabSz="914400" rtl="1" eaLnBrk="1" fontAlgn="auto" latinLnBrk="0" hangingPunct="1">
              <a:lnSpc>
                <a:spcPct val="100000"/>
              </a:lnSpc>
              <a:spcBef>
                <a:spcPts val="0"/>
              </a:spcBef>
              <a:spcAft>
                <a:spcPts val="0"/>
              </a:spcAft>
              <a:buClr>
                <a:prstClr val="black"/>
              </a:buClr>
              <a:buSzPts val="3000"/>
              <a:buFont typeface="Chelsea Market"/>
              <a:buNone/>
              <a:tabLst/>
              <a:defRPr/>
            </a:pPr>
            <a:r>
              <a:rPr kumimoji="0" lang="ar-SA" sz="4200" b="0" i="0" u="none" strike="noStrike" kern="1200" cap="none" spc="0" normalizeH="0" baseline="0" noProof="0" dirty="0">
                <a:ln>
                  <a:noFill/>
                </a:ln>
                <a:solidFill>
                  <a:schemeClr val="accent1">
                    <a:lumMod val="75000"/>
                  </a:schemeClr>
                </a:solidFill>
                <a:effectLst>
                  <a:outerShdw blurRad="38100" dist="38100" dir="2700000" algn="tl">
                    <a:srgbClr val="000000">
                      <a:alpha val="43137"/>
                    </a:srgbClr>
                  </a:outerShdw>
                </a:effectLst>
                <a:uLnTx/>
                <a:uFillTx/>
                <a:latin typeface="Tajawal" panose="00000500000000000000" pitchFamily="2" charset="-78"/>
                <a:cs typeface="FS_Hilal" pitchFamily="2" charset="-78"/>
                <a:sym typeface="Chelsea Market"/>
              </a:rPr>
              <a:t>التعامل مع المستخدم</a:t>
            </a:r>
            <a:endParaRPr kumimoji="0" lang="ar-SA" sz="4200" b="0" i="0" u="none" strike="noStrike" kern="0" cap="none" spc="0" normalizeH="0" baseline="0" noProof="0" dirty="0">
              <a:ln>
                <a:noFill/>
              </a:ln>
              <a:solidFill>
                <a:schemeClr val="accent1">
                  <a:lumMod val="75000"/>
                </a:schemeClr>
              </a:solidFill>
              <a:effectLst>
                <a:outerShdw blurRad="38100" dist="38100" dir="2700000" algn="tl">
                  <a:srgbClr val="000000">
                    <a:alpha val="43137"/>
                  </a:srgbClr>
                </a:outerShdw>
              </a:effectLst>
              <a:uLnTx/>
              <a:uFillTx/>
              <a:latin typeface="Tajawal" panose="00000500000000000000" pitchFamily="2" charset="-78"/>
              <a:cs typeface="Tajawal" panose="00000500000000000000" pitchFamily="2" charset="-78"/>
              <a:sym typeface="Chelsea Market"/>
            </a:endParaRPr>
          </a:p>
        </p:txBody>
      </p:sp>
      <p:grpSp>
        <p:nvGrpSpPr>
          <p:cNvPr id="17" name="مجموعة 16">
            <a:extLst>
              <a:ext uri="{FF2B5EF4-FFF2-40B4-BE49-F238E27FC236}">
                <a16:creationId xmlns:a16="http://schemas.microsoft.com/office/drawing/2014/main" id="{347AF9C7-A862-D423-1497-3F7B5F707E35}"/>
              </a:ext>
            </a:extLst>
          </p:cNvPr>
          <p:cNvGrpSpPr/>
          <p:nvPr/>
        </p:nvGrpSpPr>
        <p:grpSpPr>
          <a:xfrm>
            <a:off x="7915493" y="1616324"/>
            <a:ext cx="4212966" cy="1973642"/>
            <a:chOff x="7915493" y="1616324"/>
            <a:chExt cx="4212966" cy="1973642"/>
          </a:xfrm>
        </p:grpSpPr>
        <p:pic>
          <p:nvPicPr>
            <p:cNvPr id="18" name="صورة 17" descr="صورة تحتوي على ولاعة, الحرارة, لهب, الظلام&#10;&#10;تم إنشاء الوصف تلقائياً">
              <a:extLst>
                <a:ext uri="{FF2B5EF4-FFF2-40B4-BE49-F238E27FC236}">
                  <a16:creationId xmlns:a16="http://schemas.microsoft.com/office/drawing/2014/main" id="{2F3ECB5B-E0E5-25BA-35E9-9CE0201DC5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5493" y="1616324"/>
              <a:ext cx="4212966" cy="1973642"/>
            </a:xfrm>
            <a:prstGeom prst="rect">
              <a:avLst/>
            </a:prstGeom>
          </p:spPr>
        </p:pic>
        <p:sp>
          <p:nvSpPr>
            <p:cNvPr id="19" name="مربع نص 18">
              <a:extLst>
                <a:ext uri="{FF2B5EF4-FFF2-40B4-BE49-F238E27FC236}">
                  <a16:creationId xmlns:a16="http://schemas.microsoft.com/office/drawing/2014/main" id="{DE2DFC84-2ACE-6745-1837-CC922743DB33}"/>
                </a:ext>
              </a:extLst>
            </p:cNvPr>
            <p:cNvSpPr txBox="1"/>
            <p:nvPr/>
          </p:nvSpPr>
          <p:spPr>
            <a:xfrm>
              <a:off x="10711924" y="2241737"/>
              <a:ext cx="1117614" cy="707886"/>
            </a:xfrm>
            <a:prstGeom prst="rect">
              <a:avLst/>
            </a:prstGeom>
            <a:noFill/>
          </p:spPr>
          <p:txBody>
            <a:bodyPr wrap="non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cme" panose="02000706050000020004" pitchFamily="2" charset="0"/>
                  <a:ea typeface="+mn-ea"/>
                  <a:cs typeface="+mn-cs"/>
                </a:rPr>
                <a:t>System</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cme" panose="02000706050000020004" pitchFamily="2" charset="0"/>
                  <a:ea typeface="+mn-ea"/>
                  <a:cs typeface="+mn-cs"/>
                </a:rPr>
                <a:t>Software</a:t>
              </a:r>
              <a:endParaRPr kumimoji="0" lang="ar-SA" sz="2000" b="0" i="0" u="none" strike="noStrike" kern="1200" cap="none" spc="0" normalizeH="0" baseline="0" noProof="0" dirty="0">
                <a:ln>
                  <a:noFill/>
                </a:ln>
                <a:solidFill>
                  <a:prstClr val="black"/>
                </a:solidFill>
                <a:effectLst/>
                <a:uLnTx/>
                <a:uFillTx/>
                <a:latin typeface="Acme" panose="02000706050000020004" pitchFamily="2" charset="0"/>
                <a:ea typeface="+mn-ea"/>
                <a:cs typeface="Arial" panose="020B0604020202020204" pitchFamily="34" charset="0"/>
              </a:endParaRPr>
            </a:p>
          </p:txBody>
        </p:sp>
        <p:sp>
          <p:nvSpPr>
            <p:cNvPr id="20" name="مربع نص 19">
              <a:extLst>
                <a:ext uri="{FF2B5EF4-FFF2-40B4-BE49-F238E27FC236}">
                  <a16:creationId xmlns:a16="http://schemas.microsoft.com/office/drawing/2014/main" id="{E0BA8F00-0989-068F-CB91-97FB05C5304A}"/>
                </a:ext>
              </a:extLst>
            </p:cNvPr>
            <p:cNvSpPr txBox="1"/>
            <p:nvPr/>
          </p:nvSpPr>
          <p:spPr>
            <a:xfrm>
              <a:off x="8141519" y="2241737"/>
              <a:ext cx="1364476" cy="707886"/>
            </a:xfrm>
            <a:prstGeom prst="rect">
              <a:avLst/>
            </a:prstGeom>
            <a:noFill/>
          </p:spPr>
          <p:txBody>
            <a:bodyPr wrap="non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cme" panose="02000706050000020004" pitchFamily="2" charset="0"/>
                  <a:ea typeface="+mn-ea"/>
                  <a:cs typeface="+mn-cs"/>
                </a:rPr>
                <a:t>Application</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cme" panose="02000706050000020004" pitchFamily="2" charset="0"/>
                  <a:ea typeface="+mn-ea"/>
                  <a:cs typeface="+mn-cs"/>
                </a:rPr>
                <a:t>Software</a:t>
              </a:r>
              <a:endParaRPr kumimoji="0" lang="ar-SA" sz="2000" b="0" i="0" u="none" strike="noStrike" kern="1200" cap="none" spc="0" normalizeH="0" baseline="0" noProof="0" dirty="0">
                <a:ln>
                  <a:noFill/>
                </a:ln>
                <a:solidFill>
                  <a:prstClr val="black"/>
                </a:solidFill>
                <a:effectLst/>
                <a:uLnTx/>
                <a:uFillTx/>
                <a:latin typeface="Acme" panose="02000706050000020004" pitchFamily="2" charset="0"/>
                <a:ea typeface="+mn-ea"/>
                <a:cs typeface="Arial" panose="020B0604020202020204" pitchFamily="34" charset="0"/>
              </a:endParaRPr>
            </a:p>
          </p:txBody>
        </p:sp>
      </p:grpSp>
      <p:sp>
        <p:nvSpPr>
          <p:cNvPr id="4" name="مستطيل 3">
            <a:extLst>
              <a:ext uri="{FF2B5EF4-FFF2-40B4-BE49-F238E27FC236}">
                <a16:creationId xmlns:a16="http://schemas.microsoft.com/office/drawing/2014/main" id="{1028E10E-ED69-2D4B-B141-3358A72DD2C2}"/>
              </a:ext>
            </a:extLst>
          </p:cNvPr>
          <p:cNvSpPr/>
          <p:nvPr/>
        </p:nvSpPr>
        <p:spPr>
          <a:xfrm>
            <a:off x="9787693" y="-47515"/>
            <a:ext cx="2664753" cy="400110"/>
          </a:xfrm>
          <a:prstGeom prst="rect">
            <a:avLst/>
          </a:prstGeom>
          <a:noFill/>
        </p:spPr>
        <p:txBody>
          <a:bodyPr wrap="square" lIns="91440" tIns="45720" rIns="91440" bIns="45720">
            <a:spAutoFit/>
          </a:bodyPr>
          <a:lstStyle/>
          <a:p>
            <a:pPr algn="ctr"/>
            <a:r>
              <a:rPr lang="ar-SA" sz="2000" b="0" cap="none" spc="0" dirty="0">
                <a:ln w="0"/>
                <a:solidFill>
                  <a:schemeClr val="accent1"/>
                </a:solidFill>
                <a:effectLst>
                  <a:outerShdw blurRad="38100" dist="25400" dir="5400000" algn="ctr" rotWithShape="0">
                    <a:srgbClr val="6E747A">
                      <a:alpha val="43000"/>
                    </a:srgbClr>
                  </a:outerShdw>
                </a:effectLst>
              </a:rPr>
              <a:t>تطبيقات الهواتف الذكية</a:t>
            </a:r>
          </a:p>
        </p:txBody>
      </p:sp>
    </p:spTree>
    <p:extLst>
      <p:ext uri="{BB962C8B-B14F-4D97-AF65-F5344CB8AC3E}">
        <p14:creationId xmlns:p14="http://schemas.microsoft.com/office/powerpoint/2010/main" val="364161916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70833E-6 4.81481E-6 L 0.44961 0.64282 " pathEditMode="relative" rAng="0" ptsTypes="AA">
                                      <p:cBhvr>
                                        <p:cTn id="6" dur="2000" fill="hold"/>
                                        <p:tgtEl>
                                          <p:spTgt spid="10"/>
                                        </p:tgtEl>
                                        <p:attrNameLst>
                                          <p:attrName>ppt_x</p:attrName>
                                          <p:attrName>ppt_y</p:attrName>
                                        </p:attrNameLst>
                                      </p:cBhvr>
                                      <p:rCtr x="22474" y="32130"/>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2.70833E-6 2.96296E-6 L -0.03047 0.40532 " pathEditMode="relative" rAng="0" ptsTypes="AA">
                                      <p:cBhvr>
                                        <p:cTn id="10" dur="2000" fill="hold"/>
                                        <p:tgtEl>
                                          <p:spTgt spid="8"/>
                                        </p:tgtEl>
                                        <p:attrNameLst>
                                          <p:attrName>ppt_x</p:attrName>
                                          <p:attrName>ppt_y</p:attrName>
                                        </p:attrNameLst>
                                      </p:cBhvr>
                                      <p:rCtr x="-1523" y="2025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ربع نص 2">
            <a:extLst>
              <a:ext uri="{FF2B5EF4-FFF2-40B4-BE49-F238E27FC236}">
                <a16:creationId xmlns:a16="http://schemas.microsoft.com/office/drawing/2014/main" id="{7E8E2E76-0DEB-1096-5194-2F8CFA609E76}"/>
              </a:ext>
            </a:extLst>
          </p:cNvPr>
          <p:cNvSpPr txBox="1"/>
          <p:nvPr/>
        </p:nvSpPr>
        <p:spPr>
          <a:xfrm rot="10800000">
            <a:off x="-28571" y="-957"/>
            <a:ext cx="12220570" cy="434734"/>
          </a:xfrm>
          <a:prstGeom prst="rect">
            <a:avLst/>
          </a:prstGeom>
          <a:solidFill>
            <a:srgbClr val="6AC0E6"/>
          </a:solidFill>
        </p:spPr>
        <p:txBody>
          <a:bodyPr wrap="square">
            <a:spAutoFit/>
          </a:bodyPr>
          <a:lstStyle/>
          <a:p>
            <a:pPr marL="0" marR="0" lvl="0" indent="0" algn="ctr" defTabSz="914400" rtl="1" eaLnBrk="1" fontAlgn="auto" latinLnBrk="0" hangingPunct="1">
              <a:lnSpc>
                <a:spcPct val="115000"/>
              </a:lnSpc>
              <a:spcBef>
                <a:spcPts val="1200"/>
              </a:spcBef>
              <a:spcAft>
                <a:spcPts val="0"/>
              </a:spcAft>
              <a:buClrTx/>
              <a:buSzTx/>
              <a:buFontTx/>
              <a:buNone/>
              <a:tabLst>
                <a:tab pos="1569085" algn="l"/>
              </a:tabLst>
              <a:defRPr/>
            </a:pPr>
            <a:endParaRPr kumimoji="0" lang="ar-SA" sz="2000" b="1" i="0" u="none" strike="noStrike" kern="1200" cap="none" spc="0" normalizeH="0" baseline="0" noProof="0" dirty="0">
              <a:ln>
                <a:noFill/>
              </a:ln>
              <a:solidFill>
                <a:prstClr val="white"/>
              </a:solidFill>
              <a:effectLst>
                <a:glow rad="114300">
                  <a:srgbClr val="111111">
                    <a:alpha val="96863"/>
                  </a:srgbClr>
                </a:glow>
              </a:effectLst>
              <a:uLnTx/>
              <a:uFillTx/>
              <a:latin typeface="RB" panose="00000500000000000000" pitchFamily="2" charset="-78"/>
              <a:ea typeface="+mn-ea"/>
              <a:cs typeface="RB" panose="00000500000000000000" pitchFamily="2" charset="-78"/>
              <a:sym typeface="Pangolin"/>
            </a:endParaRPr>
          </a:p>
        </p:txBody>
      </p:sp>
      <p:sp>
        <p:nvSpPr>
          <p:cNvPr id="5" name="مربع نص 4">
            <a:extLst>
              <a:ext uri="{FF2B5EF4-FFF2-40B4-BE49-F238E27FC236}">
                <a16:creationId xmlns:a16="http://schemas.microsoft.com/office/drawing/2014/main" id="{EEE33E02-2F55-E56F-85D1-4508A7B31B3A}"/>
              </a:ext>
            </a:extLst>
          </p:cNvPr>
          <p:cNvSpPr txBox="1"/>
          <p:nvPr/>
        </p:nvSpPr>
        <p:spPr>
          <a:xfrm rot="10800000">
            <a:off x="-1" y="6559129"/>
            <a:ext cx="12220569" cy="324000"/>
          </a:xfrm>
          <a:prstGeom prst="rect">
            <a:avLst/>
          </a:prstGeom>
          <a:solidFill>
            <a:srgbClr val="FFE07D"/>
          </a:solidFill>
        </p:spPr>
        <p:txBody>
          <a:bodyPr wrap="square">
            <a:spAutoFit/>
          </a:bodyPr>
          <a:lstStyle/>
          <a:p>
            <a:pPr marL="0" marR="0" lvl="0" indent="0" algn="ctr" defTabSz="914400" rtl="1" eaLnBrk="1" fontAlgn="auto" latinLnBrk="0" hangingPunct="1">
              <a:lnSpc>
                <a:spcPct val="115000"/>
              </a:lnSpc>
              <a:spcBef>
                <a:spcPts val="1200"/>
              </a:spcBef>
              <a:spcAft>
                <a:spcPts val="0"/>
              </a:spcAft>
              <a:buClrTx/>
              <a:buSzTx/>
              <a:buFontTx/>
              <a:buNone/>
              <a:tabLst>
                <a:tab pos="1569085" algn="l"/>
              </a:tabLst>
              <a:defRPr/>
            </a:pPr>
            <a:endParaRPr kumimoji="0" lang="ar-SA" sz="2000" b="1" i="0" u="none" strike="noStrike" kern="1200" cap="none" spc="0" normalizeH="0" baseline="0" noProof="0" dirty="0">
              <a:ln>
                <a:noFill/>
              </a:ln>
              <a:solidFill>
                <a:prstClr val="white"/>
              </a:solidFill>
              <a:effectLst>
                <a:glow rad="114300">
                  <a:srgbClr val="111111">
                    <a:alpha val="96863"/>
                  </a:srgbClr>
                </a:glow>
              </a:effectLst>
              <a:uLnTx/>
              <a:uFillTx/>
              <a:latin typeface="RB" panose="00000500000000000000" pitchFamily="2" charset="-78"/>
              <a:ea typeface="+mn-ea"/>
              <a:cs typeface="RB" panose="00000500000000000000" pitchFamily="2" charset="-78"/>
              <a:sym typeface="Pangolin"/>
            </a:endParaRPr>
          </a:p>
        </p:txBody>
      </p:sp>
      <p:graphicFrame>
        <p:nvGraphicFramePr>
          <p:cNvPr id="2" name="جدول 7">
            <a:extLst>
              <a:ext uri="{FF2B5EF4-FFF2-40B4-BE49-F238E27FC236}">
                <a16:creationId xmlns:a16="http://schemas.microsoft.com/office/drawing/2014/main" id="{200DE7B0-4B6B-854A-BFDA-C147FCD98630}"/>
              </a:ext>
            </a:extLst>
          </p:cNvPr>
          <p:cNvGraphicFramePr>
            <a:graphicFrameLocks noGrp="1"/>
          </p:cNvGraphicFramePr>
          <p:nvPr>
            <p:extLst>
              <p:ext uri="{D42A27DB-BD31-4B8C-83A1-F6EECF244321}">
                <p14:modId xmlns:p14="http://schemas.microsoft.com/office/powerpoint/2010/main" val="3338016132"/>
              </p:ext>
            </p:extLst>
          </p:nvPr>
        </p:nvGraphicFramePr>
        <p:xfrm>
          <a:off x="211880" y="3620992"/>
          <a:ext cx="11722608" cy="2862072"/>
        </p:xfrm>
        <a:graphic>
          <a:graphicData uri="http://schemas.openxmlformats.org/drawingml/2006/table">
            <a:tbl>
              <a:tblPr rtl="1" firstRow="1" bandRow="1">
                <a:tableStyleId>{93296810-A885-4BE3-A3E7-6D5BEEA58F35}</a:tableStyleId>
              </a:tblPr>
              <a:tblGrid>
                <a:gridCol w="5899404">
                  <a:extLst>
                    <a:ext uri="{9D8B030D-6E8A-4147-A177-3AD203B41FA5}">
                      <a16:colId xmlns:a16="http://schemas.microsoft.com/office/drawing/2014/main" val="543742932"/>
                    </a:ext>
                  </a:extLst>
                </a:gridCol>
                <a:gridCol w="5823204">
                  <a:extLst>
                    <a:ext uri="{9D8B030D-6E8A-4147-A177-3AD203B41FA5}">
                      <a16:colId xmlns:a16="http://schemas.microsoft.com/office/drawing/2014/main" val="190589083"/>
                    </a:ext>
                  </a:extLst>
                </a:gridCol>
              </a:tblGrid>
              <a:tr h="0">
                <a:tc>
                  <a:txBody>
                    <a:bodyPr/>
                    <a:lstStyle/>
                    <a:p>
                      <a:pPr algn="ctr" rtl="1"/>
                      <a:r>
                        <a:rPr lang="ar-SA" sz="4800" dirty="0">
                          <a:solidFill>
                            <a:srgbClr val="0070C0"/>
                          </a:solidFill>
                          <a:latin typeface="Alnaseeb" panose="00000500000000000000" pitchFamily="50" charset="-78"/>
                          <a:cs typeface="Alnaseeb" panose="00000500000000000000" pitchFamily="50" charset="-78"/>
                        </a:rPr>
                        <a:t>برامج النظام </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lumMod val="60000"/>
                        <a:lumOff val="40000"/>
                      </a:schemeClr>
                    </a:solidFill>
                  </a:tcPr>
                </a:tc>
                <a:tc>
                  <a:txBody>
                    <a:bodyPr/>
                    <a:lstStyle/>
                    <a:p>
                      <a:pPr algn="ctr" rtl="1"/>
                      <a:r>
                        <a:rPr lang="ar-SA" sz="4800" dirty="0">
                          <a:solidFill>
                            <a:srgbClr val="0070C0"/>
                          </a:solidFill>
                          <a:latin typeface="Alnaseeb" panose="00000500000000000000" pitchFamily="50" charset="-78"/>
                          <a:cs typeface="Alnaseeb" panose="00000500000000000000" pitchFamily="50" charset="-78"/>
                        </a:rPr>
                        <a:t>البرامج التطبيقية</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405593929"/>
                  </a:ext>
                </a:extLst>
              </a:tr>
              <a:tr h="2039112">
                <a:tc>
                  <a:txBody>
                    <a:bodyPr/>
                    <a:lstStyle/>
                    <a:p>
                      <a:pPr algn="ctr" rtl="1"/>
                      <a:endParaRPr lang="ar-SA" sz="4800" dirty="0">
                        <a:latin typeface="Alnaseeb" panose="00000500000000000000" pitchFamily="50" charset="-78"/>
                        <a:cs typeface="Alnaseeb" panose="00000500000000000000" pitchFamily="50" charset="-78"/>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rtl="1"/>
                      <a:endParaRPr lang="ar-SA" sz="4800" dirty="0">
                        <a:latin typeface="Alnaseeb" panose="00000500000000000000" pitchFamily="50" charset="-78"/>
                        <a:cs typeface="Alnaseeb" panose="00000500000000000000" pitchFamily="50" charset="-78"/>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87852751"/>
                  </a:ext>
                </a:extLst>
              </a:tr>
            </a:tbl>
          </a:graphicData>
        </a:graphic>
      </p:graphicFrame>
      <p:sp>
        <p:nvSpPr>
          <p:cNvPr id="8" name="مستطيل 7">
            <a:extLst>
              <a:ext uri="{FF2B5EF4-FFF2-40B4-BE49-F238E27FC236}">
                <a16:creationId xmlns:a16="http://schemas.microsoft.com/office/drawing/2014/main" id="{6432618B-9767-1B67-8419-07695B327B6D}"/>
              </a:ext>
            </a:extLst>
          </p:cNvPr>
          <p:cNvSpPr/>
          <p:nvPr/>
        </p:nvSpPr>
        <p:spPr>
          <a:xfrm>
            <a:off x="682751" y="2049563"/>
            <a:ext cx="5688000" cy="1325880"/>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3200" b="1" i="0" u="none" strike="noStrike" kern="1200" cap="none" spc="0" normalizeH="0" baseline="0" noProof="0" dirty="0">
                <a:ln>
                  <a:noFill/>
                </a:ln>
                <a:solidFill>
                  <a:schemeClr val="bg1"/>
                </a:solidFill>
                <a:effectLst/>
                <a:uLnTx/>
                <a:uFillTx/>
                <a:latin typeface="Tajawal" panose="00000500000000000000" pitchFamily="2" charset="-78"/>
                <a:ea typeface="+mn-ea"/>
                <a:cs typeface="Tajawal" panose="00000500000000000000" pitchFamily="2" charset="-78"/>
              </a:rPr>
              <a:t>يمكن أن تعمل بشكل مستقل</a:t>
            </a:r>
          </a:p>
        </p:txBody>
      </p:sp>
      <p:sp>
        <p:nvSpPr>
          <p:cNvPr id="10" name="مستطيل 9">
            <a:extLst>
              <a:ext uri="{FF2B5EF4-FFF2-40B4-BE49-F238E27FC236}">
                <a16:creationId xmlns:a16="http://schemas.microsoft.com/office/drawing/2014/main" id="{14E156B0-525B-2ABB-4095-883E6CBC2DB6}"/>
              </a:ext>
            </a:extLst>
          </p:cNvPr>
          <p:cNvSpPr/>
          <p:nvPr/>
        </p:nvSpPr>
        <p:spPr>
          <a:xfrm>
            <a:off x="682751" y="546918"/>
            <a:ext cx="5688000" cy="1325880"/>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a:ln>
                  <a:noFill/>
                </a:ln>
                <a:solidFill>
                  <a:schemeClr val="bg1"/>
                </a:solidFill>
                <a:effectLst/>
                <a:uLnTx/>
                <a:uFillTx/>
                <a:latin typeface="Tajawal" panose="00000500000000000000" pitchFamily="2" charset="-78"/>
                <a:ea typeface="+mn-ea"/>
                <a:cs typeface="Tajawal" panose="00000500000000000000" pitchFamily="2" charset="-78"/>
              </a:rPr>
              <a:t>لا تستطيع العمل بشكل مستقل، بل تعمل في </a:t>
            </a:r>
            <a:r>
              <a:rPr kumimoji="0" lang="ar-SA" sz="2800" b="1" i="0" u="none" strike="noStrike" kern="1200" cap="none" spc="0" normalizeH="0" baseline="0" noProof="0" dirty="0" err="1">
                <a:ln>
                  <a:noFill/>
                </a:ln>
                <a:solidFill>
                  <a:schemeClr val="bg1"/>
                </a:solidFill>
                <a:effectLst/>
                <a:uLnTx/>
                <a:uFillTx/>
                <a:latin typeface="Tajawal" panose="00000500000000000000" pitchFamily="2" charset="-78"/>
                <a:ea typeface="+mn-ea"/>
                <a:cs typeface="Tajawal" panose="00000500000000000000" pitchFamily="2" charset="-78"/>
              </a:rPr>
              <a:t>بيئ</a:t>
            </a:r>
            <a:r>
              <a:rPr kumimoji="0" lang="ar-SA" sz="2800" b="1" i="0" u="none" strike="noStrike" kern="1200" cap="none" spc="0" normalizeH="0" baseline="0" noProof="0" dirty="0">
                <a:ln>
                  <a:noFill/>
                </a:ln>
                <a:solidFill>
                  <a:schemeClr val="bg1"/>
                </a:solidFill>
                <a:effectLst/>
                <a:uLnTx/>
                <a:uFillTx/>
                <a:latin typeface="Tajawal" panose="00000500000000000000" pitchFamily="2" charset="-78"/>
                <a:ea typeface="+mn-ea"/>
                <a:cs typeface="Tajawal" panose="00000500000000000000" pitchFamily="2" charset="-78"/>
              </a:rPr>
              <a:t>ة برنامج النظام</a:t>
            </a:r>
          </a:p>
        </p:txBody>
      </p:sp>
      <p:sp>
        <p:nvSpPr>
          <p:cNvPr id="7" name="مستطيل: زوايا مستديرة 6">
            <a:extLst>
              <a:ext uri="{FF2B5EF4-FFF2-40B4-BE49-F238E27FC236}">
                <a16:creationId xmlns:a16="http://schemas.microsoft.com/office/drawing/2014/main" id="{5FB01769-3583-847C-ED22-8E6C85620654}"/>
              </a:ext>
            </a:extLst>
          </p:cNvPr>
          <p:cNvSpPr/>
          <p:nvPr/>
        </p:nvSpPr>
        <p:spPr>
          <a:xfrm>
            <a:off x="7407969" y="601579"/>
            <a:ext cx="4500685" cy="814978"/>
          </a:xfrm>
          <a:custGeom>
            <a:avLst/>
            <a:gdLst>
              <a:gd name="connsiteX0" fmla="*/ 0 w 4500685"/>
              <a:gd name="connsiteY0" fmla="*/ 135832 h 814978"/>
              <a:gd name="connsiteX1" fmla="*/ 135832 w 4500685"/>
              <a:gd name="connsiteY1" fmla="*/ 0 h 814978"/>
              <a:gd name="connsiteX2" fmla="*/ 4364853 w 4500685"/>
              <a:gd name="connsiteY2" fmla="*/ 0 h 814978"/>
              <a:gd name="connsiteX3" fmla="*/ 4500685 w 4500685"/>
              <a:gd name="connsiteY3" fmla="*/ 135832 h 814978"/>
              <a:gd name="connsiteX4" fmla="*/ 4500685 w 4500685"/>
              <a:gd name="connsiteY4" fmla="*/ 679146 h 814978"/>
              <a:gd name="connsiteX5" fmla="*/ 4364853 w 4500685"/>
              <a:gd name="connsiteY5" fmla="*/ 814978 h 814978"/>
              <a:gd name="connsiteX6" fmla="*/ 135832 w 4500685"/>
              <a:gd name="connsiteY6" fmla="*/ 814978 h 814978"/>
              <a:gd name="connsiteX7" fmla="*/ 0 w 4500685"/>
              <a:gd name="connsiteY7" fmla="*/ 679146 h 814978"/>
              <a:gd name="connsiteX8" fmla="*/ 0 w 4500685"/>
              <a:gd name="connsiteY8" fmla="*/ 135832 h 814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0685" h="814978" fill="none" extrusionOk="0">
                <a:moveTo>
                  <a:pt x="0" y="135832"/>
                </a:moveTo>
                <a:cubicBezTo>
                  <a:pt x="3207" y="60194"/>
                  <a:pt x="57165" y="6919"/>
                  <a:pt x="135832" y="0"/>
                </a:cubicBezTo>
                <a:cubicBezTo>
                  <a:pt x="1234246" y="-85871"/>
                  <a:pt x="3278463" y="-17582"/>
                  <a:pt x="4364853" y="0"/>
                </a:cubicBezTo>
                <a:cubicBezTo>
                  <a:pt x="4439622" y="6570"/>
                  <a:pt x="4501844" y="57589"/>
                  <a:pt x="4500685" y="135832"/>
                </a:cubicBezTo>
                <a:cubicBezTo>
                  <a:pt x="4506913" y="236802"/>
                  <a:pt x="4478476" y="617786"/>
                  <a:pt x="4500685" y="679146"/>
                </a:cubicBezTo>
                <a:cubicBezTo>
                  <a:pt x="4505728" y="748730"/>
                  <a:pt x="4439952" y="819163"/>
                  <a:pt x="4364853" y="814978"/>
                </a:cubicBezTo>
                <a:cubicBezTo>
                  <a:pt x="3193168" y="813332"/>
                  <a:pt x="930210" y="930527"/>
                  <a:pt x="135832" y="814978"/>
                </a:cubicBezTo>
                <a:cubicBezTo>
                  <a:pt x="64909" y="803045"/>
                  <a:pt x="-5468" y="757119"/>
                  <a:pt x="0" y="679146"/>
                </a:cubicBezTo>
                <a:cubicBezTo>
                  <a:pt x="-2701" y="462027"/>
                  <a:pt x="-6839" y="362937"/>
                  <a:pt x="0" y="135832"/>
                </a:cubicBezTo>
                <a:close/>
              </a:path>
              <a:path w="4500685" h="814978" stroke="0" extrusionOk="0">
                <a:moveTo>
                  <a:pt x="0" y="135832"/>
                </a:moveTo>
                <a:cubicBezTo>
                  <a:pt x="1751" y="57820"/>
                  <a:pt x="73948" y="6004"/>
                  <a:pt x="135832" y="0"/>
                </a:cubicBezTo>
                <a:cubicBezTo>
                  <a:pt x="1409578" y="-112838"/>
                  <a:pt x="2688594" y="93690"/>
                  <a:pt x="4364853" y="0"/>
                </a:cubicBezTo>
                <a:cubicBezTo>
                  <a:pt x="4435179" y="11432"/>
                  <a:pt x="4503300" y="59821"/>
                  <a:pt x="4500685" y="135832"/>
                </a:cubicBezTo>
                <a:cubicBezTo>
                  <a:pt x="4530979" y="328457"/>
                  <a:pt x="4472849" y="451924"/>
                  <a:pt x="4500685" y="679146"/>
                </a:cubicBezTo>
                <a:cubicBezTo>
                  <a:pt x="4502426" y="750822"/>
                  <a:pt x="4426477" y="812820"/>
                  <a:pt x="4364853" y="814978"/>
                </a:cubicBezTo>
                <a:cubicBezTo>
                  <a:pt x="3365689" y="698645"/>
                  <a:pt x="1814259" y="937220"/>
                  <a:pt x="135832" y="814978"/>
                </a:cubicBezTo>
                <a:cubicBezTo>
                  <a:pt x="55803" y="818901"/>
                  <a:pt x="-1274" y="758181"/>
                  <a:pt x="0" y="679146"/>
                </a:cubicBezTo>
                <a:cubicBezTo>
                  <a:pt x="24079" y="548574"/>
                  <a:pt x="-39790" y="246406"/>
                  <a:pt x="0" y="135832"/>
                </a:cubicBezTo>
                <a:close/>
              </a:path>
            </a:pathLst>
          </a:custGeom>
          <a:solidFill>
            <a:schemeClr val="accent4">
              <a:lumMod val="60000"/>
              <a:lumOff val="40000"/>
            </a:schemeClr>
          </a:solidFill>
          <a:ln>
            <a:extLst>
              <a:ext uri="{C807C97D-BFC1-408E-A445-0C87EB9F89A2}">
                <ask:lineSketchStyleProps xmlns:ask="http://schemas.microsoft.com/office/drawing/2018/sketchyshapes" sd="3707597531">
                  <a:prstGeom prst="roundRect">
                    <a:avLst/>
                  </a:prstGeom>
                  <ask:type>
                    <ask:lineSketchCurved/>
                  </ask:type>
                </ask:lineSketchStyleProps>
              </a:ext>
            </a:extLst>
          </a:ln>
        </p:spPr>
        <p:style>
          <a:lnRef idx="2">
            <a:schemeClr val="dk1">
              <a:shade val="15000"/>
            </a:schemeClr>
          </a:lnRef>
          <a:fillRef idx="1">
            <a:schemeClr val="dk1"/>
          </a:fillRef>
          <a:effectRef idx="0">
            <a:schemeClr val="dk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11" name="Google Shape;1204;p46">
            <a:extLst>
              <a:ext uri="{FF2B5EF4-FFF2-40B4-BE49-F238E27FC236}">
                <a16:creationId xmlns:a16="http://schemas.microsoft.com/office/drawing/2014/main" id="{4CE06432-237B-60E0-EBA0-66FC9FBC229B}"/>
              </a:ext>
            </a:extLst>
          </p:cNvPr>
          <p:cNvSpPr txBox="1">
            <a:spLocks/>
          </p:cNvSpPr>
          <p:nvPr/>
        </p:nvSpPr>
        <p:spPr>
          <a:xfrm>
            <a:off x="7433803" y="673974"/>
            <a:ext cx="4500685" cy="53588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Chelsea Market"/>
              <a:buNone/>
              <a:defRPr sz="4000" b="0" i="0" u="none" strike="noStrike" cap="none">
                <a:solidFill>
                  <a:schemeClr val="dk1"/>
                </a:solidFill>
                <a:latin typeface="Chelsea Market"/>
                <a:ea typeface="Chelsea Market"/>
                <a:cs typeface="Chelsea Market"/>
                <a:sym typeface="Chelsea Market"/>
              </a:defRPr>
            </a:lvl1pPr>
            <a:lvl2pPr marR="0" lvl="1" algn="l" rtl="0">
              <a:lnSpc>
                <a:spcPct val="100000"/>
              </a:lnSpc>
              <a:spcBef>
                <a:spcPts val="0"/>
              </a:spcBef>
              <a:spcAft>
                <a:spcPts val="0"/>
              </a:spcAft>
              <a:buClr>
                <a:schemeClr val="dk2"/>
              </a:buClr>
              <a:buSzPts val="3000"/>
              <a:buFont typeface="Chelsea Market"/>
              <a:buNone/>
              <a:defRPr sz="4000" b="0" i="0" u="none" strike="noStrike" cap="none">
                <a:solidFill>
                  <a:schemeClr val="dk2"/>
                </a:solidFill>
                <a:latin typeface="Chelsea Market"/>
                <a:ea typeface="Chelsea Market"/>
                <a:cs typeface="Chelsea Market"/>
                <a:sym typeface="Chelsea Market"/>
              </a:defRPr>
            </a:lvl2pPr>
            <a:lvl3pPr marR="0" lvl="2" algn="l" rtl="0">
              <a:lnSpc>
                <a:spcPct val="100000"/>
              </a:lnSpc>
              <a:spcBef>
                <a:spcPts val="0"/>
              </a:spcBef>
              <a:spcAft>
                <a:spcPts val="0"/>
              </a:spcAft>
              <a:buClr>
                <a:schemeClr val="dk2"/>
              </a:buClr>
              <a:buSzPts val="3000"/>
              <a:buFont typeface="Chelsea Market"/>
              <a:buNone/>
              <a:defRPr sz="4000" b="0" i="0" u="none" strike="noStrike" cap="none">
                <a:solidFill>
                  <a:schemeClr val="dk2"/>
                </a:solidFill>
                <a:latin typeface="Chelsea Market"/>
                <a:ea typeface="Chelsea Market"/>
                <a:cs typeface="Chelsea Market"/>
                <a:sym typeface="Chelsea Market"/>
              </a:defRPr>
            </a:lvl3pPr>
            <a:lvl4pPr marR="0" lvl="3" algn="l" rtl="0">
              <a:lnSpc>
                <a:spcPct val="100000"/>
              </a:lnSpc>
              <a:spcBef>
                <a:spcPts val="0"/>
              </a:spcBef>
              <a:spcAft>
                <a:spcPts val="0"/>
              </a:spcAft>
              <a:buClr>
                <a:schemeClr val="dk2"/>
              </a:buClr>
              <a:buSzPts val="3000"/>
              <a:buFont typeface="Chelsea Market"/>
              <a:buNone/>
              <a:defRPr sz="4000" b="0" i="0" u="none" strike="noStrike" cap="none">
                <a:solidFill>
                  <a:schemeClr val="dk2"/>
                </a:solidFill>
                <a:latin typeface="Chelsea Market"/>
                <a:ea typeface="Chelsea Market"/>
                <a:cs typeface="Chelsea Market"/>
                <a:sym typeface="Chelsea Market"/>
              </a:defRPr>
            </a:lvl4pPr>
            <a:lvl5pPr marR="0" lvl="4" algn="l" rtl="0">
              <a:lnSpc>
                <a:spcPct val="100000"/>
              </a:lnSpc>
              <a:spcBef>
                <a:spcPts val="0"/>
              </a:spcBef>
              <a:spcAft>
                <a:spcPts val="0"/>
              </a:spcAft>
              <a:buClr>
                <a:schemeClr val="dk2"/>
              </a:buClr>
              <a:buSzPts val="3000"/>
              <a:buFont typeface="Chelsea Market"/>
              <a:buNone/>
              <a:defRPr sz="4000" b="0" i="0" u="none" strike="noStrike" cap="none">
                <a:solidFill>
                  <a:schemeClr val="dk2"/>
                </a:solidFill>
                <a:latin typeface="Chelsea Market"/>
                <a:ea typeface="Chelsea Market"/>
                <a:cs typeface="Chelsea Market"/>
                <a:sym typeface="Chelsea Market"/>
              </a:defRPr>
            </a:lvl5pPr>
            <a:lvl6pPr marR="0" lvl="5" algn="l" rtl="0">
              <a:lnSpc>
                <a:spcPct val="100000"/>
              </a:lnSpc>
              <a:spcBef>
                <a:spcPts val="0"/>
              </a:spcBef>
              <a:spcAft>
                <a:spcPts val="0"/>
              </a:spcAft>
              <a:buClr>
                <a:schemeClr val="dk2"/>
              </a:buClr>
              <a:buSzPts val="3000"/>
              <a:buFont typeface="Chelsea Market"/>
              <a:buNone/>
              <a:defRPr sz="4000" b="0" i="0" u="none" strike="noStrike" cap="none">
                <a:solidFill>
                  <a:schemeClr val="dk2"/>
                </a:solidFill>
                <a:latin typeface="Chelsea Market"/>
                <a:ea typeface="Chelsea Market"/>
                <a:cs typeface="Chelsea Market"/>
                <a:sym typeface="Chelsea Market"/>
              </a:defRPr>
            </a:lvl6pPr>
            <a:lvl7pPr marR="0" lvl="6" algn="l" rtl="0">
              <a:lnSpc>
                <a:spcPct val="100000"/>
              </a:lnSpc>
              <a:spcBef>
                <a:spcPts val="0"/>
              </a:spcBef>
              <a:spcAft>
                <a:spcPts val="0"/>
              </a:spcAft>
              <a:buClr>
                <a:schemeClr val="dk2"/>
              </a:buClr>
              <a:buSzPts val="3000"/>
              <a:buFont typeface="Chelsea Market"/>
              <a:buNone/>
              <a:defRPr sz="4000" b="0" i="0" u="none" strike="noStrike" cap="none">
                <a:solidFill>
                  <a:schemeClr val="dk2"/>
                </a:solidFill>
                <a:latin typeface="Chelsea Market"/>
                <a:ea typeface="Chelsea Market"/>
                <a:cs typeface="Chelsea Market"/>
                <a:sym typeface="Chelsea Market"/>
              </a:defRPr>
            </a:lvl7pPr>
            <a:lvl8pPr marR="0" lvl="7" algn="l" rtl="0">
              <a:lnSpc>
                <a:spcPct val="100000"/>
              </a:lnSpc>
              <a:spcBef>
                <a:spcPts val="0"/>
              </a:spcBef>
              <a:spcAft>
                <a:spcPts val="0"/>
              </a:spcAft>
              <a:buClr>
                <a:schemeClr val="dk2"/>
              </a:buClr>
              <a:buSzPts val="3000"/>
              <a:buFont typeface="Chelsea Market"/>
              <a:buNone/>
              <a:defRPr sz="4000" b="0" i="0" u="none" strike="noStrike" cap="none">
                <a:solidFill>
                  <a:schemeClr val="dk2"/>
                </a:solidFill>
                <a:latin typeface="Chelsea Market"/>
                <a:ea typeface="Chelsea Market"/>
                <a:cs typeface="Chelsea Market"/>
                <a:sym typeface="Chelsea Market"/>
              </a:defRPr>
            </a:lvl8pPr>
            <a:lvl9pPr marR="0" lvl="8" algn="l" rtl="0">
              <a:lnSpc>
                <a:spcPct val="100000"/>
              </a:lnSpc>
              <a:spcBef>
                <a:spcPts val="0"/>
              </a:spcBef>
              <a:spcAft>
                <a:spcPts val="0"/>
              </a:spcAft>
              <a:buClr>
                <a:schemeClr val="dk2"/>
              </a:buClr>
              <a:buSzPts val="3000"/>
              <a:buFont typeface="Chelsea Market"/>
              <a:buNone/>
              <a:defRPr sz="4000" b="0" i="0" u="none" strike="noStrike" cap="none">
                <a:solidFill>
                  <a:schemeClr val="dk2"/>
                </a:solidFill>
                <a:latin typeface="Chelsea Market"/>
                <a:ea typeface="Chelsea Market"/>
                <a:cs typeface="Chelsea Market"/>
                <a:sym typeface="Chelsea Market"/>
              </a:defRPr>
            </a:lvl9pPr>
          </a:lstStyle>
          <a:p>
            <a:pPr marL="0" marR="0" lvl="0" indent="0" algn="ctr" defTabSz="914400" rtl="1" eaLnBrk="1" fontAlgn="auto" latinLnBrk="0" hangingPunct="1">
              <a:lnSpc>
                <a:spcPct val="100000"/>
              </a:lnSpc>
              <a:spcBef>
                <a:spcPts val="0"/>
              </a:spcBef>
              <a:spcAft>
                <a:spcPts val="0"/>
              </a:spcAft>
              <a:buClr>
                <a:prstClr val="black"/>
              </a:buClr>
              <a:buSzPts val="3000"/>
              <a:buFont typeface="Chelsea Market"/>
              <a:buNone/>
              <a:tabLst/>
              <a:defRPr/>
            </a:pPr>
            <a:r>
              <a:rPr kumimoji="0" lang="ar-SA" sz="4800" b="0" i="0" u="none" strike="noStrike" kern="0" cap="none" spc="0" normalizeH="0" baseline="0" noProof="0" dirty="0">
                <a:ln>
                  <a:noFill/>
                </a:ln>
                <a:solidFill>
                  <a:srgbClr val="0070C0"/>
                </a:solidFill>
                <a:effectLst>
                  <a:outerShdw blurRad="38100" dist="38100" dir="2700000" algn="tl">
                    <a:srgbClr val="000000">
                      <a:alpha val="43137"/>
                    </a:srgbClr>
                  </a:outerShdw>
                </a:effectLst>
                <a:uLnTx/>
                <a:uFillTx/>
                <a:latin typeface="Tajawal" panose="00000500000000000000" pitchFamily="2" charset="-78"/>
                <a:cs typeface="FS_Hilal" pitchFamily="2" charset="-78"/>
                <a:sym typeface="Chelsea Market"/>
              </a:rPr>
              <a:t>الاستقلالية</a:t>
            </a:r>
            <a:endParaRPr kumimoji="0" lang="ar-SA" sz="4000" b="0" i="0" u="none" strike="noStrike" kern="0" cap="none" spc="0" normalizeH="0" baseline="0" noProof="0" dirty="0">
              <a:ln>
                <a:noFill/>
              </a:ln>
              <a:solidFill>
                <a:srgbClr val="0070C0"/>
              </a:solidFill>
              <a:effectLst>
                <a:outerShdw blurRad="38100" dist="38100" dir="2700000" algn="tl">
                  <a:srgbClr val="000000">
                    <a:alpha val="43137"/>
                  </a:srgbClr>
                </a:outerShdw>
              </a:effectLst>
              <a:uLnTx/>
              <a:uFillTx/>
              <a:latin typeface="Tajawal" panose="00000500000000000000" pitchFamily="2" charset="-78"/>
              <a:cs typeface="Tajawal" panose="00000500000000000000" pitchFamily="2" charset="-78"/>
              <a:sym typeface="Chelsea Market"/>
            </a:endParaRPr>
          </a:p>
        </p:txBody>
      </p:sp>
      <p:grpSp>
        <p:nvGrpSpPr>
          <p:cNvPr id="19" name="مجموعة 18">
            <a:extLst>
              <a:ext uri="{FF2B5EF4-FFF2-40B4-BE49-F238E27FC236}">
                <a16:creationId xmlns:a16="http://schemas.microsoft.com/office/drawing/2014/main" id="{BF36F134-2E8A-F773-AB79-18EAC204FE23}"/>
              </a:ext>
            </a:extLst>
          </p:cNvPr>
          <p:cNvGrpSpPr/>
          <p:nvPr/>
        </p:nvGrpSpPr>
        <p:grpSpPr>
          <a:xfrm>
            <a:off x="7915493" y="1616324"/>
            <a:ext cx="4212966" cy="1973642"/>
            <a:chOff x="7915493" y="1616324"/>
            <a:chExt cx="4212966" cy="1973642"/>
          </a:xfrm>
        </p:grpSpPr>
        <p:pic>
          <p:nvPicPr>
            <p:cNvPr id="16" name="صورة 15" descr="صورة تحتوي على ولاعة, الحرارة, لهب, الظلام&#10;&#10;تم إنشاء الوصف تلقائياً">
              <a:extLst>
                <a:ext uri="{FF2B5EF4-FFF2-40B4-BE49-F238E27FC236}">
                  <a16:creationId xmlns:a16="http://schemas.microsoft.com/office/drawing/2014/main" id="{BD312CA5-150A-555B-9AA3-3179031E2D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5493" y="1616324"/>
              <a:ext cx="4212966" cy="1973642"/>
            </a:xfrm>
            <a:prstGeom prst="rect">
              <a:avLst/>
            </a:prstGeom>
          </p:spPr>
        </p:pic>
        <p:sp>
          <p:nvSpPr>
            <p:cNvPr id="17" name="مربع نص 16">
              <a:extLst>
                <a:ext uri="{FF2B5EF4-FFF2-40B4-BE49-F238E27FC236}">
                  <a16:creationId xmlns:a16="http://schemas.microsoft.com/office/drawing/2014/main" id="{27514A66-EC5D-31D1-21CB-02698F11D526}"/>
                </a:ext>
              </a:extLst>
            </p:cNvPr>
            <p:cNvSpPr txBox="1"/>
            <p:nvPr/>
          </p:nvSpPr>
          <p:spPr>
            <a:xfrm>
              <a:off x="10711924" y="2241737"/>
              <a:ext cx="1117614" cy="707886"/>
            </a:xfrm>
            <a:prstGeom prst="rect">
              <a:avLst/>
            </a:prstGeom>
            <a:noFill/>
          </p:spPr>
          <p:txBody>
            <a:bodyPr wrap="non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cme" panose="02000706050000020004" pitchFamily="2" charset="0"/>
                  <a:ea typeface="+mn-ea"/>
                  <a:cs typeface="+mn-cs"/>
                </a:rPr>
                <a:t>System</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cme" panose="02000706050000020004" pitchFamily="2" charset="0"/>
                  <a:ea typeface="+mn-ea"/>
                  <a:cs typeface="+mn-cs"/>
                </a:rPr>
                <a:t>Software</a:t>
              </a:r>
              <a:endParaRPr kumimoji="0" lang="ar-SA" sz="2000" b="0" i="0" u="none" strike="noStrike" kern="1200" cap="none" spc="0" normalizeH="0" baseline="0" noProof="0" dirty="0">
                <a:ln>
                  <a:noFill/>
                </a:ln>
                <a:solidFill>
                  <a:prstClr val="black"/>
                </a:solidFill>
                <a:effectLst/>
                <a:uLnTx/>
                <a:uFillTx/>
                <a:latin typeface="Acme" panose="02000706050000020004" pitchFamily="2" charset="0"/>
                <a:ea typeface="+mn-ea"/>
                <a:cs typeface="Arial" panose="020B0604020202020204" pitchFamily="34" charset="0"/>
              </a:endParaRPr>
            </a:p>
          </p:txBody>
        </p:sp>
        <p:sp>
          <p:nvSpPr>
            <p:cNvPr id="18" name="مربع نص 17">
              <a:extLst>
                <a:ext uri="{FF2B5EF4-FFF2-40B4-BE49-F238E27FC236}">
                  <a16:creationId xmlns:a16="http://schemas.microsoft.com/office/drawing/2014/main" id="{D3CC22E0-971D-9C3D-E691-4EC115471197}"/>
                </a:ext>
              </a:extLst>
            </p:cNvPr>
            <p:cNvSpPr txBox="1"/>
            <p:nvPr/>
          </p:nvSpPr>
          <p:spPr>
            <a:xfrm>
              <a:off x="8141519" y="2241737"/>
              <a:ext cx="1364476" cy="707886"/>
            </a:xfrm>
            <a:prstGeom prst="rect">
              <a:avLst/>
            </a:prstGeom>
            <a:noFill/>
          </p:spPr>
          <p:txBody>
            <a:bodyPr wrap="non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cme" panose="02000706050000020004" pitchFamily="2" charset="0"/>
                  <a:ea typeface="+mn-ea"/>
                  <a:cs typeface="+mn-cs"/>
                </a:rPr>
                <a:t>Application</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cme" panose="02000706050000020004" pitchFamily="2" charset="0"/>
                  <a:ea typeface="+mn-ea"/>
                  <a:cs typeface="+mn-cs"/>
                </a:rPr>
                <a:t>Software</a:t>
              </a:r>
              <a:endParaRPr kumimoji="0" lang="ar-SA" sz="2000" b="0" i="0" u="none" strike="noStrike" kern="1200" cap="none" spc="0" normalizeH="0" baseline="0" noProof="0" dirty="0">
                <a:ln>
                  <a:noFill/>
                </a:ln>
                <a:solidFill>
                  <a:prstClr val="black"/>
                </a:solidFill>
                <a:effectLst/>
                <a:uLnTx/>
                <a:uFillTx/>
                <a:latin typeface="Acme" panose="02000706050000020004" pitchFamily="2" charset="0"/>
                <a:ea typeface="+mn-ea"/>
                <a:cs typeface="Arial" panose="020B0604020202020204" pitchFamily="34" charset="0"/>
              </a:endParaRPr>
            </a:p>
          </p:txBody>
        </p:sp>
      </p:grpSp>
    </p:spTree>
    <p:extLst>
      <p:ext uri="{BB962C8B-B14F-4D97-AF65-F5344CB8AC3E}">
        <p14:creationId xmlns:p14="http://schemas.microsoft.com/office/powerpoint/2010/main" val="32605215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70833E-6 1.11111E-6 L -0.03125 0.64699 " pathEditMode="relative" rAng="0" ptsTypes="AA">
                                      <p:cBhvr>
                                        <p:cTn id="6" dur="2000" fill="hold"/>
                                        <p:tgtEl>
                                          <p:spTgt spid="10"/>
                                        </p:tgtEl>
                                        <p:attrNameLst>
                                          <p:attrName>ppt_x</p:attrName>
                                          <p:attrName>ppt_y</p:attrName>
                                        </p:attrNameLst>
                                      </p:cBhvr>
                                      <p:rCtr x="-1563" y="32338"/>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2.70833E-6 -3.7037E-7 L 0.44883 0.40833 " pathEditMode="relative" rAng="0" ptsTypes="AA">
                                      <p:cBhvr>
                                        <p:cTn id="10" dur="2000" fill="hold"/>
                                        <p:tgtEl>
                                          <p:spTgt spid="8"/>
                                        </p:tgtEl>
                                        <p:attrNameLst>
                                          <p:attrName>ppt_x</p:attrName>
                                          <p:attrName>ppt_y</p:attrName>
                                        </p:attrNameLst>
                                      </p:cBhvr>
                                      <p:rCtr x="22435" y="2041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651;p49">
            <a:extLst>
              <a:ext uri="{FF2B5EF4-FFF2-40B4-BE49-F238E27FC236}">
                <a16:creationId xmlns:a16="http://schemas.microsoft.com/office/drawing/2014/main" id="{22BFC79E-6AB8-C04A-38CC-C0AE5969138F}"/>
              </a:ext>
            </a:extLst>
          </p:cNvPr>
          <p:cNvSpPr/>
          <p:nvPr/>
        </p:nvSpPr>
        <p:spPr>
          <a:xfrm>
            <a:off x="5687291" y="1253837"/>
            <a:ext cx="6504603" cy="5604164"/>
          </a:xfrm>
          <a:custGeom>
            <a:avLst/>
            <a:gdLst/>
            <a:ahLst/>
            <a:cxnLst/>
            <a:rect l="l" t="t" r="r" b="b"/>
            <a:pathLst>
              <a:path w="85012" h="62449" extrusionOk="0">
                <a:moveTo>
                  <a:pt x="1429" y="62425"/>
                </a:moveTo>
                <a:cubicBezTo>
                  <a:pt x="0" y="56924"/>
                  <a:pt x="1905" y="52388"/>
                  <a:pt x="5513" y="48364"/>
                </a:cubicBezTo>
                <a:cubicBezTo>
                  <a:pt x="7775" y="45839"/>
                  <a:pt x="10502" y="43887"/>
                  <a:pt x="13300" y="42018"/>
                </a:cubicBezTo>
                <a:cubicBezTo>
                  <a:pt x="17038" y="39541"/>
                  <a:pt x="20717" y="37005"/>
                  <a:pt x="23872" y="33790"/>
                </a:cubicBezTo>
                <a:cubicBezTo>
                  <a:pt x="28230" y="29325"/>
                  <a:pt x="31481" y="24158"/>
                  <a:pt x="33933" y="18431"/>
                </a:cubicBezTo>
                <a:cubicBezTo>
                  <a:pt x="35481" y="14800"/>
                  <a:pt x="37077" y="11180"/>
                  <a:pt x="39684" y="8120"/>
                </a:cubicBezTo>
                <a:cubicBezTo>
                  <a:pt x="42768" y="4501"/>
                  <a:pt x="46756" y="2477"/>
                  <a:pt x="51316" y="1489"/>
                </a:cubicBezTo>
                <a:cubicBezTo>
                  <a:pt x="58246" y="0"/>
                  <a:pt x="64878" y="1322"/>
                  <a:pt x="71343" y="3787"/>
                </a:cubicBezTo>
                <a:cubicBezTo>
                  <a:pt x="76046" y="5584"/>
                  <a:pt x="80582" y="7763"/>
                  <a:pt x="84987" y="10228"/>
                </a:cubicBezTo>
                <a:cubicBezTo>
                  <a:pt x="84987" y="27325"/>
                  <a:pt x="84987" y="44423"/>
                  <a:pt x="85011" y="61520"/>
                </a:cubicBezTo>
                <a:cubicBezTo>
                  <a:pt x="85011" y="62294"/>
                  <a:pt x="84856" y="62449"/>
                  <a:pt x="84094" y="62449"/>
                </a:cubicBezTo>
                <a:cubicBezTo>
                  <a:pt x="56543" y="62413"/>
                  <a:pt x="28980" y="62425"/>
                  <a:pt x="1429" y="62425"/>
                </a:cubicBezTo>
                <a:close/>
              </a:path>
            </a:pathLst>
          </a:custGeom>
          <a:solidFill>
            <a:srgbClr val="DDF6FF"/>
          </a:solidFill>
          <a:ln>
            <a:noFill/>
          </a:ln>
        </p:spPr>
        <p:txBody>
          <a:bodyPr spcFirstLastPara="1" wrap="square" lIns="121900" tIns="121900" rIns="121900" bIns="121900" anchor="ctr" anchorCtr="0">
            <a:noAutofit/>
          </a:bodyPr>
          <a:lstStyle/>
          <a:p>
            <a:pPr marL="0" marR="0" lvl="0" indent="0" algn="r" defTabSz="1219170" rtl="1"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dirty="0">
              <a:ln>
                <a:noFill/>
              </a:ln>
              <a:solidFill>
                <a:sysClr val="windowText" lastClr="000000"/>
              </a:solidFill>
              <a:effectLst/>
              <a:uLnTx/>
              <a:uFillTx/>
              <a:latin typeface="Arial"/>
              <a:ea typeface="+mn-ea"/>
              <a:cs typeface="+mn-cs"/>
            </a:endParaRPr>
          </a:p>
        </p:txBody>
      </p:sp>
      <p:grpSp>
        <p:nvGrpSpPr>
          <p:cNvPr id="13" name="مجموعة 12">
            <a:extLst>
              <a:ext uri="{FF2B5EF4-FFF2-40B4-BE49-F238E27FC236}">
                <a16:creationId xmlns:a16="http://schemas.microsoft.com/office/drawing/2014/main" id="{FED1A47B-D479-8009-AC4A-0995CAFC6433}"/>
              </a:ext>
            </a:extLst>
          </p:cNvPr>
          <p:cNvGrpSpPr/>
          <p:nvPr/>
        </p:nvGrpSpPr>
        <p:grpSpPr>
          <a:xfrm>
            <a:off x="9699600" y="4204436"/>
            <a:ext cx="1035737" cy="618187"/>
            <a:chOff x="6850779" y="3300622"/>
            <a:chExt cx="776803" cy="463640"/>
          </a:xfrm>
          <a:solidFill>
            <a:srgbClr val="9FDFFF"/>
          </a:solidFill>
        </p:grpSpPr>
        <p:cxnSp>
          <p:nvCxnSpPr>
            <p:cNvPr id="14" name="Google Shape;138;p16">
              <a:extLst>
                <a:ext uri="{FF2B5EF4-FFF2-40B4-BE49-F238E27FC236}">
                  <a16:creationId xmlns:a16="http://schemas.microsoft.com/office/drawing/2014/main" id="{E835F5B3-7E5E-0C47-8189-3DB28EDA801A}"/>
                </a:ext>
              </a:extLst>
            </p:cNvPr>
            <p:cNvCxnSpPr>
              <a:cxnSpLocks/>
            </p:cNvCxnSpPr>
            <p:nvPr/>
          </p:nvCxnSpPr>
          <p:spPr>
            <a:xfrm>
              <a:off x="6850779" y="3516439"/>
              <a:ext cx="365760" cy="9"/>
            </a:xfrm>
            <a:prstGeom prst="straightConnector1">
              <a:avLst/>
            </a:prstGeom>
            <a:grpFill/>
            <a:ln w="28575">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5" name="شكل بيضاوي 14">
              <a:extLst>
                <a:ext uri="{FF2B5EF4-FFF2-40B4-BE49-F238E27FC236}">
                  <a16:creationId xmlns:a16="http://schemas.microsoft.com/office/drawing/2014/main" id="{9FCF5AE5-1D95-A98D-9FA4-FB4E0D683728}"/>
                </a:ext>
              </a:extLst>
            </p:cNvPr>
            <p:cNvSpPr/>
            <p:nvPr/>
          </p:nvSpPr>
          <p:spPr>
            <a:xfrm>
              <a:off x="7124662" y="3300622"/>
              <a:ext cx="502920" cy="463640"/>
            </a:xfrm>
            <a:prstGeom prst="ellipse">
              <a:avLst/>
            </a:prstGeom>
            <a:grpFill/>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defTabSz="1219170">
                <a:buClr>
                  <a:srgbClr val="000000"/>
                </a:buClr>
              </a:pPr>
              <a:r>
                <a:rPr lang="ar-SA" sz="3200" b="1" kern="0" dirty="0">
                  <a:solidFill>
                    <a:schemeClr val="tx1"/>
                  </a:solidFill>
                  <a:latin typeface="Tajawal" panose="00000500000000000000" pitchFamily="2" charset="-78"/>
                  <a:cs typeface="Tajawal" panose="00000500000000000000" pitchFamily="2" charset="-78"/>
                  <a:sym typeface="Arial"/>
                </a:rPr>
                <a:t>3</a:t>
              </a:r>
            </a:p>
          </p:txBody>
        </p:sp>
      </p:grpSp>
      <p:sp>
        <p:nvSpPr>
          <p:cNvPr id="19" name="Google Shape;350;p40">
            <a:extLst>
              <a:ext uri="{FF2B5EF4-FFF2-40B4-BE49-F238E27FC236}">
                <a16:creationId xmlns:a16="http://schemas.microsoft.com/office/drawing/2014/main" id="{70965660-D0BF-B3AF-908C-295216915957}"/>
              </a:ext>
            </a:extLst>
          </p:cNvPr>
          <p:cNvSpPr txBox="1">
            <a:spLocks/>
          </p:cNvSpPr>
          <p:nvPr/>
        </p:nvSpPr>
        <p:spPr>
          <a:xfrm>
            <a:off x="0" y="1495873"/>
            <a:ext cx="12191893" cy="398796"/>
          </a:xfrm>
          <a:prstGeom prst="rect">
            <a:avLst/>
          </a:prstGeom>
          <a:solidFill>
            <a:srgbClr val="FFE07D"/>
          </a:solidFill>
          <a:ln>
            <a:noFill/>
          </a:ln>
          <a:effectLst>
            <a:outerShdw blurRad="50800" dist="38100" dir="5400000" algn="t" rotWithShape="0">
              <a:prstClr val="black">
                <a:alpha val="40000"/>
              </a:prstClr>
            </a:outerShdw>
          </a:effectLst>
        </p:spPr>
        <p:txBody>
          <a:bodyPr spcFirstLastPara="1" wrap="square" lIns="121900" tIns="121900" rIns="121900" bIns="182867" anchor="b"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1"/>
              </a:buClr>
              <a:buSzPts val="4000"/>
              <a:buFont typeface="Aldrich"/>
              <a:buNone/>
              <a:defRPr sz="3200" b="0" i="0" u="none" strike="noStrike" cap="none">
                <a:solidFill>
                  <a:schemeClr val="dk1"/>
                </a:solidFill>
                <a:latin typeface="Chelsea Market"/>
                <a:ea typeface="Chelsea Market"/>
                <a:cs typeface="Chelsea Market"/>
                <a:sym typeface="Chelsea Market"/>
              </a:defRPr>
            </a:lvl1pPr>
            <a:lvl2pPr marR="0" lvl="1" algn="l" rtl="0">
              <a:lnSpc>
                <a:spcPct val="100000"/>
              </a:lnSpc>
              <a:spcBef>
                <a:spcPts val="0"/>
              </a:spcBef>
              <a:spcAft>
                <a:spcPts val="0"/>
              </a:spcAft>
              <a:buClr>
                <a:schemeClr val="dk1"/>
              </a:buClr>
              <a:buSzPts val="4000"/>
              <a:buFont typeface="Abril Fatface"/>
              <a:buNone/>
              <a:defRPr sz="4000" b="0" i="0" u="none" strike="noStrike" cap="none">
                <a:solidFill>
                  <a:schemeClr val="dk1"/>
                </a:solidFill>
                <a:latin typeface="Abril Fatface"/>
                <a:ea typeface="Abril Fatface"/>
                <a:cs typeface="Abril Fatface"/>
                <a:sym typeface="Abril Fatface"/>
              </a:defRPr>
            </a:lvl2pPr>
            <a:lvl3pPr marR="0" lvl="2" algn="l" rtl="0">
              <a:lnSpc>
                <a:spcPct val="100000"/>
              </a:lnSpc>
              <a:spcBef>
                <a:spcPts val="0"/>
              </a:spcBef>
              <a:spcAft>
                <a:spcPts val="0"/>
              </a:spcAft>
              <a:buClr>
                <a:schemeClr val="dk1"/>
              </a:buClr>
              <a:buSzPts val="4000"/>
              <a:buFont typeface="Abril Fatface"/>
              <a:buNone/>
              <a:defRPr sz="4000" b="0" i="0" u="none" strike="noStrike" cap="none">
                <a:solidFill>
                  <a:schemeClr val="dk1"/>
                </a:solidFill>
                <a:latin typeface="Abril Fatface"/>
                <a:ea typeface="Abril Fatface"/>
                <a:cs typeface="Abril Fatface"/>
                <a:sym typeface="Abril Fatface"/>
              </a:defRPr>
            </a:lvl3pPr>
            <a:lvl4pPr marR="0" lvl="3" algn="l" rtl="0">
              <a:lnSpc>
                <a:spcPct val="100000"/>
              </a:lnSpc>
              <a:spcBef>
                <a:spcPts val="0"/>
              </a:spcBef>
              <a:spcAft>
                <a:spcPts val="0"/>
              </a:spcAft>
              <a:buClr>
                <a:schemeClr val="dk1"/>
              </a:buClr>
              <a:buSzPts val="4000"/>
              <a:buFont typeface="Abril Fatface"/>
              <a:buNone/>
              <a:defRPr sz="4000" b="0" i="0" u="none" strike="noStrike" cap="none">
                <a:solidFill>
                  <a:schemeClr val="dk1"/>
                </a:solidFill>
                <a:latin typeface="Abril Fatface"/>
                <a:ea typeface="Abril Fatface"/>
                <a:cs typeface="Abril Fatface"/>
                <a:sym typeface="Abril Fatface"/>
              </a:defRPr>
            </a:lvl4pPr>
            <a:lvl5pPr marR="0" lvl="4" algn="l" rtl="0">
              <a:lnSpc>
                <a:spcPct val="100000"/>
              </a:lnSpc>
              <a:spcBef>
                <a:spcPts val="0"/>
              </a:spcBef>
              <a:spcAft>
                <a:spcPts val="0"/>
              </a:spcAft>
              <a:buClr>
                <a:schemeClr val="dk1"/>
              </a:buClr>
              <a:buSzPts val="4000"/>
              <a:buFont typeface="Abril Fatface"/>
              <a:buNone/>
              <a:defRPr sz="4000" b="0" i="0" u="none" strike="noStrike" cap="none">
                <a:solidFill>
                  <a:schemeClr val="dk1"/>
                </a:solidFill>
                <a:latin typeface="Abril Fatface"/>
                <a:ea typeface="Abril Fatface"/>
                <a:cs typeface="Abril Fatface"/>
                <a:sym typeface="Abril Fatface"/>
              </a:defRPr>
            </a:lvl5pPr>
            <a:lvl6pPr marR="0" lvl="5" algn="l" rtl="0">
              <a:lnSpc>
                <a:spcPct val="100000"/>
              </a:lnSpc>
              <a:spcBef>
                <a:spcPts val="0"/>
              </a:spcBef>
              <a:spcAft>
                <a:spcPts val="0"/>
              </a:spcAft>
              <a:buClr>
                <a:schemeClr val="dk1"/>
              </a:buClr>
              <a:buSzPts val="4000"/>
              <a:buFont typeface="Abril Fatface"/>
              <a:buNone/>
              <a:defRPr sz="4000" b="0" i="0" u="none" strike="noStrike" cap="none">
                <a:solidFill>
                  <a:schemeClr val="dk1"/>
                </a:solidFill>
                <a:latin typeface="Abril Fatface"/>
                <a:ea typeface="Abril Fatface"/>
                <a:cs typeface="Abril Fatface"/>
                <a:sym typeface="Abril Fatface"/>
              </a:defRPr>
            </a:lvl6pPr>
            <a:lvl7pPr marR="0" lvl="6" algn="l" rtl="0">
              <a:lnSpc>
                <a:spcPct val="100000"/>
              </a:lnSpc>
              <a:spcBef>
                <a:spcPts val="0"/>
              </a:spcBef>
              <a:spcAft>
                <a:spcPts val="0"/>
              </a:spcAft>
              <a:buClr>
                <a:schemeClr val="dk1"/>
              </a:buClr>
              <a:buSzPts val="4000"/>
              <a:buFont typeface="Abril Fatface"/>
              <a:buNone/>
              <a:defRPr sz="4000" b="0" i="0" u="none" strike="noStrike" cap="none">
                <a:solidFill>
                  <a:schemeClr val="dk1"/>
                </a:solidFill>
                <a:latin typeface="Abril Fatface"/>
                <a:ea typeface="Abril Fatface"/>
                <a:cs typeface="Abril Fatface"/>
                <a:sym typeface="Abril Fatface"/>
              </a:defRPr>
            </a:lvl7pPr>
            <a:lvl8pPr marR="0" lvl="7" algn="l" rtl="0">
              <a:lnSpc>
                <a:spcPct val="100000"/>
              </a:lnSpc>
              <a:spcBef>
                <a:spcPts val="0"/>
              </a:spcBef>
              <a:spcAft>
                <a:spcPts val="0"/>
              </a:spcAft>
              <a:buClr>
                <a:schemeClr val="dk1"/>
              </a:buClr>
              <a:buSzPts val="4000"/>
              <a:buFont typeface="Abril Fatface"/>
              <a:buNone/>
              <a:defRPr sz="4000" b="0" i="0" u="none" strike="noStrike" cap="none">
                <a:solidFill>
                  <a:schemeClr val="dk1"/>
                </a:solidFill>
                <a:latin typeface="Abril Fatface"/>
                <a:ea typeface="Abril Fatface"/>
                <a:cs typeface="Abril Fatface"/>
                <a:sym typeface="Abril Fatface"/>
              </a:defRPr>
            </a:lvl8pPr>
            <a:lvl9pPr marR="0" lvl="8" algn="l" rtl="0">
              <a:lnSpc>
                <a:spcPct val="100000"/>
              </a:lnSpc>
              <a:spcBef>
                <a:spcPts val="0"/>
              </a:spcBef>
              <a:spcAft>
                <a:spcPts val="0"/>
              </a:spcAft>
              <a:buClr>
                <a:schemeClr val="dk1"/>
              </a:buClr>
              <a:buSzPts val="4000"/>
              <a:buFont typeface="Abril Fatface"/>
              <a:buNone/>
              <a:defRPr sz="4000" b="0" i="0" u="none" strike="noStrike" cap="none">
                <a:solidFill>
                  <a:schemeClr val="dk1"/>
                </a:solidFill>
                <a:latin typeface="Abril Fatface"/>
                <a:ea typeface="Abril Fatface"/>
                <a:cs typeface="Abril Fatface"/>
                <a:sym typeface="Abril Fatface"/>
              </a:defRPr>
            </a:lvl9pPr>
          </a:lstStyle>
          <a:p>
            <a:pPr marL="0" marR="0" lvl="0" indent="0" algn="l" defTabSz="914400" rtl="0" eaLnBrk="1" fontAlgn="auto" latinLnBrk="0" hangingPunct="1">
              <a:lnSpc>
                <a:spcPct val="100000"/>
              </a:lnSpc>
              <a:spcBef>
                <a:spcPts val="0"/>
              </a:spcBef>
              <a:spcAft>
                <a:spcPts val="0"/>
              </a:spcAft>
              <a:buClr>
                <a:srgbClr val="434343"/>
              </a:buClr>
              <a:buSzPts val="4000"/>
              <a:buFont typeface="Aldrich"/>
              <a:buNone/>
              <a:tabLst/>
              <a:defRPr/>
            </a:pPr>
            <a:r>
              <a:rPr kumimoji="0" lang="en-US" sz="3200" b="0" i="0" u="none" strike="noStrike" kern="0" cap="none" spc="0" normalizeH="0" baseline="0" noProof="0">
                <a:ln>
                  <a:noFill/>
                </a:ln>
                <a:solidFill>
                  <a:srgbClr val="434343"/>
                </a:solidFill>
                <a:effectLst/>
                <a:uLnTx/>
                <a:uFillTx/>
                <a:latin typeface="Chelsea Market"/>
                <a:sym typeface="Chelsea Market"/>
              </a:rPr>
              <a:t> </a:t>
            </a:r>
            <a:endParaRPr kumimoji="0" lang="en-US" sz="3200" b="0" i="0" u="none" strike="noStrike" kern="0" cap="none" spc="0" normalizeH="0" baseline="0" noProof="0" dirty="0">
              <a:ln>
                <a:noFill/>
              </a:ln>
              <a:solidFill>
                <a:srgbClr val="434343"/>
              </a:solidFill>
              <a:effectLst/>
              <a:uLnTx/>
              <a:uFillTx/>
              <a:latin typeface="Chelsea Market"/>
              <a:sym typeface="Chelsea Market"/>
            </a:endParaRPr>
          </a:p>
        </p:txBody>
      </p:sp>
      <p:sp>
        <p:nvSpPr>
          <p:cNvPr id="20" name="Google Shape;350;p40">
            <a:extLst>
              <a:ext uri="{FF2B5EF4-FFF2-40B4-BE49-F238E27FC236}">
                <a16:creationId xmlns:a16="http://schemas.microsoft.com/office/drawing/2014/main" id="{66FAF8D3-182B-D3D6-E133-DC031B486E2E}"/>
              </a:ext>
            </a:extLst>
          </p:cNvPr>
          <p:cNvSpPr txBox="1">
            <a:spLocks/>
          </p:cNvSpPr>
          <p:nvPr/>
        </p:nvSpPr>
        <p:spPr>
          <a:xfrm>
            <a:off x="0" y="580494"/>
            <a:ext cx="12195798" cy="1136623"/>
          </a:xfrm>
          <a:prstGeom prst="rect">
            <a:avLst/>
          </a:prstGeom>
          <a:solidFill>
            <a:schemeClr val="accent4">
              <a:lumMod val="60000"/>
              <a:lumOff val="40000"/>
            </a:schemeClr>
          </a:solidFill>
          <a:ln>
            <a:noFill/>
          </a:ln>
          <a:effectLst>
            <a:outerShdw blurRad="50800" dist="38100" dir="5400000" algn="t" rotWithShape="0">
              <a:prstClr val="black">
                <a:alpha val="40000"/>
              </a:prstClr>
            </a:outerShdw>
          </a:effectLst>
        </p:spPr>
        <p:txBody>
          <a:bodyPr spcFirstLastPara="1" wrap="square" lIns="121900" tIns="121900" rIns="121900" bIns="182867" anchor="b"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1"/>
              </a:buClr>
              <a:buSzPts val="4000"/>
              <a:buFont typeface="Aldrich"/>
              <a:buNone/>
              <a:defRPr sz="3200" b="0" i="0" u="none" strike="noStrike" cap="none">
                <a:solidFill>
                  <a:schemeClr val="dk1"/>
                </a:solidFill>
                <a:latin typeface="Chelsea Market"/>
                <a:ea typeface="Chelsea Market"/>
                <a:cs typeface="Chelsea Market"/>
                <a:sym typeface="Chelsea Market"/>
              </a:defRPr>
            </a:lvl1pPr>
            <a:lvl2pPr marR="0" lvl="1" algn="l" rtl="0">
              <a:lnSpc>
                <a:spcPct val="100000"/>
              </a:lnSpc>
              <a:spcBef>
                <a:spcPts val="0"/>
              </a:spcBef>
              <a:spcAft>
                <a:spcPts val="0"/>
              </a:spcAft>
              <a:buClr>
                <a:schemeClr val="dk1"/>
              </a:buClr>
              <a:buSzPts val="4000"/>
              <a:buFont typeface="Abril Fatface"/>
              <a:buNone/>
              <a:defRPr sz="4000" b="0" i="0" u="none" strike="noStrike" cap="none">
                <a:solidFill>
                  <a:schemeClr val="dk1"/>
                </a:solidFill>
                <a:latin typeface="Abril Fatface"/>
                <a:ea typeface="Abril Fatface"/>
                <a:cs typeface="Abril Fatface"/>
                <a:sym typeface="Abril Fatface"/>
              </a:defRPr>
            </a:lvl2pPr>
            <a:lvl3pPr marR="0" lvl="2" algn="l" rtl="0">
              <a:lnSpc>
                <a:spcPct val="100000"/>
              </a:lnSpc>
              <a:spcBef>
                <a:spcPts val="0"/>
              </a:spcBef>
              <a:spcAft>
                <a:spcPts val="0"/>
              </a:spcAft>
              <a:buClr>
                <a:schemeClr val="dk1"/>
              </a:buClr>
              <a:buSzPts val="4000"/>
              <a:buFont typeface="Abril Fatface"/>
              <a:buNone/>
              <a:defRPr sz="4000" b="0" i="0" u="none" strike="noStrike" cap="none">
                <a:solidFill>
                  <a:schemeClr val="dk1"/>
                </a:solidFill>
                <a:latin typeface="Abril Fatface"/>
                <a:ea typeface="Abril Fatface"/>
                <a:cs typeface="Abril Fatface"/>
                <a:sym typeface="Abril Fatface"/>
              </a:defRPr>
            </a:lvl3pPr>
            <a:lvl4pPr marR="0" lvl="3" algn="l" rtl="0">
              <a:lnSpc>
                <a:spcPct val="100000"/>
              </a:lnSpc>
              <a:spcBef>
                <a:spcPts val="0"/>
              </a:spcBef>
              <a:spcAft>
                <a:spcPts val="0"/>
              </a:spcAft>
              <a:buClr>
                <a:schemeClr val="dk1"/>
              </a:buClr>
              <a:buSzPts val="4000"/>
              <a:buFont typeface="Abril Fatface"/>
              <a:buNone/>
              <a:defRPr sz="4000" b="0" i="0" u="none" strike="noStrike" cap="none">
                <a:solidFill>
                  <a:schemeClr val="dk1"/>
                </a:solidFill>
                <a:latin typeface="Abril Fatface"/>
                <a:ea typeface="Abril Fatface"/>
                <a:cs typeface="Abril Fatface"/>
                <a:sym typeface="Abril Fatface"/>
              </a:defRPr>
            </a:lvl4pPr>
            <a:lvl5pPr marR="0" lvl="4" algn="l" rtl="0">
              <a:lnSpc>
                <a:spcPct val="100000"/>
              </a:lnSpc>
              <a:spcBef>
                <a:spcPts val="0"/>
              </a:spcBef>
              <a:spcAft>
                <a:spcPts val="0"/>
              </a:spcAft>
              <a:buClr>
                <a:schemeClr val="dk1"/>
              </a:buClr>
              <a:buSzPts val="4000"/>
              <a:buFont typeface="Abril Fatface"/>
              <a:buNone/>
              <a:defRPr sz="4000" b="0" i="0" u="none" strike="noStrike" cap="none">
                <a:solidFill>
                  <a:schemeClr val="dk1"/>
                </a:solidFill>
                <a:latin typeface="Abril Fatface"/>
                <a:ea typeface="Abril Fatface"/>
                <a:cs typeface="Abril Fatface"/>
                <a:sym typeface="Abril Fatface"/>
              </a:defRPr>
            </a:lvl5pPr>
            <a:lvl6pPr marR="0" lvl="5" algn="l" rtl="0">
              <a:lnSpc>
                <a:spcPct val="100000"/>
              </a:lnSpc>
              <a:spcBef>
                <a:spcPts val="0"/>
              </a:spcBef>
              <a:spcAft>
                <a:spcPts val="0"/>
              </a:spcAft>
              <a:buClr>
                <a:schemeClr val="dk1"/>
              </a:buClr>
              <a:buSzPts val="4000"/>
              <a:buFont typeface="Abril Fatface"/>
              <a:buNone/>
              <a:defRPr sz="4000" b="0" i="0" u="none" strike="noStrike" cap="none">
                <a:solidFill>
                  <a:schemeClr val="dk1"/>
                </a:solidFill>
                <a:latin typeface="Abril Fatface"/>
                <a:ea typeface="Abril Fatface"/>
                <a:cs typeface="Abril Fatface"/>
                <a:sym typeface="Abril Fatface"/>
              </a:defRPr>
            </a:lvl6pPr>
            <a:lvl7pPr marR="0" lvl="6" algn="l" rtl="0">
              <a:lnSpc>
                <a:spcPct val="100000"/>
              </a:lnSpc>
              <a:spcBef>
                <a:spcPts val="0"/>
              </a:spcBef>
              <a:spcAft>
                <a:spcPts val="0"/>
              </a:spcAft>
              <a:buClr>
                <a:schemeClr val="dk1"/>
              </a:buClr>
              <a:buSzPts val="4000"/>
              <a:buFont typeface="Abril Fatface"/>
              <a:buNone/>
              <a:defRPr sz="4000" b="0" i="0" u="none" strike="noStrike" cap="none">
                <a:solidFill>
                  <a:schemeClr val="dk1"/>
                </a:solidFill>
                <a:latin typeface="Abril Fatface"/>
                <a:ea typeface="Abril Fatface"/>
                <a:cs typeface="Abril Fatface"/>
                <a:sym typeface="Abril Fatface"/>
              </a:defRPr>
            </a:lvl7pPr>
            <a:lvl8pPr marR="0" lvl="7" algn="l" rtl="0">
              <a:lnSpc>
                <a:spcPct val="100000"/>
              </a:lnSpc>
              <a:spcBef>
                <a:spcPts val="0"/>
              </a:spcBef>
              <a:spcAft>
                <a:spcPts val="0"/>
              </a:spcAft>
              <a:buClr>
                <a:schemeClr val="dk1"/>
              </a:buClr>
              <a:buSzPts val="4000"/>
              <a:buFont typeface="Abril Fatface"/>
              <a:buNone/>
              <a:defRPr sz="4000" b="0" i="0" u="none" strike="noStrike" cap="none">
                <a:solidFill>
                  <a:schemeClr val="dk1"/>
                </a:solidFill>
                <a:latin typeface="Abril Fatface"/>
                <a:ea typeface="Abril Fatface"/>
                <a:cs typeface="Abril Fatface"/>
                <a:sym typeface="Abril Fatface"/>
              </a:defRPr>
            </a:lvl8pPr>
            <a:lvl9pPr marR="0" lvl="8" algn="l" rtl="0">
              <a:lnSpc>
                <a:spcPct val="100000"/>
              </a:lnSpc>
              <a:spcBef>
                <a:spcPts val="0"/>
              </a:spcBef>
              <a:spcAft>
                <a:spcPts val="0"/>
              </a:spcAft>
              <a:buClr>
                <a:schemeClr val="dk1"/>
              </a:buClr>
              <a:buSzPts val="4000"/>
              <a:buFont typeface="Abril Fatface"/>
              <a:buNone/>
              <a:defRPr sz="4000" b="0" i="0" u="none" strike="noStrike" cap="none">
                <a:solidFill>
                  <a:schemeClr val="dk1"/>
                </a:solidFill>
                <a:latin typeface="Abril Fatface"/>
                <a:ea typeface="Abril Fatface"/>
                <a:cs typeface="Abril Fatface"/>
                <a:sym typeface="Abril Fatface"/>
              </a:defRPr>
            </a:lvl9pPr>
          </a:lstStyle>
          <a:p>
            <a:pPr marL="0" marR="0" lvl="0" indent="0" algn="l" defTabSz="914400" rtl="0" eaLnBrk="1" fontAlgn="auto" latinLnBrk="0" hangingPunct="1">
              <a:lnSpc>
                <a:spcPct val="100000"/>
              </a:lnSpc>
              <a:spcBef>
                <a:spcPts val="0"/>
              </a:spcBef>
              <a:spcAft>
                <a:spcPts val="0"/>
              </a:spcAft>
              <a:buClr>
                <a:srgbClr val="434343"/>
              </a:buClr>
              <a:buSzPts val="4000"/>
              <a:buFont typeface="Aldrich"/>
              <a:buNone/>
              <a:tabLst/>
              <a:defRPr/>
            </a:pPr>
            <a:r>
              <a:rPr kumimoji="0" lang="en-US" sz="3200" b="0" i="0" u="none" strike="noStrike" kern="0" cap="none" spc="0" normalizeH="0" baseline="0" noProof="0">
                <a:ln>
                  <a:noFill/>
                </a:ln>
                <a:solidFill>
                  <a:srgbClr val="434343"/>
                </a:solidFill>
                <a:effectLst/>
                <a:uLnTx/>
                <a:uFillTx/>
                <a:latin typeface="Chelsea Market"/>
                <a:sym typeface="Chelsea Market"/>
              </a:rPr>
              <a:t> </a:t>
            </a:r>
            <a:endParaRPr kumimoji="0" lang="en-US" sz="3200" b="0" i="0" u="none" strike="noStrike" kern="0" cap="none" spc="0" normalizeH="0" baseline="0" noProof="0" dirty="0">
              <a:ln>
                <a:noFill/>
              </a:ln>
              <a:solidFill>
                <a:srgbClr val="434343"/>
              </a:solidFill>
              <a:effectLst/>
              <a:uLnTx/>
              <a:uFillTx/>
              <a:latin typeface="Chelsea Market"/>
              <a:sym typeface="Chelsea Market"/>
            </a:endParaRPr>
          </a:p>
        </p:txBody>
      </p:sp>
      <p:sp>
        <p:nvSpPr>
          <p:cNvPr id="25" name="مربع نص 24">
            <a:extLst>
              <a:ext uri="{FF2B5EF4-FFF2-40B4-BE49-F238E27FC236}">
                <a16:creationId xmlns:a16="http://schemas.microsoft.com/office/drawing/2014/main" id="{254DE51B-F6A0-C90E-F6A3-0AFFB96E2E07}"/>
              </a:ext>
            </a:extLst>
          </p:cNvPr>
          <p:cNvSpPr txBox="1"/>
          <p:nvPr/>
        </p:nvSpPr>
        <p:spPr>
          <a:xfrm>
            <a:off x="359983" y="903844"/>
            <a:ext cx="11573095" cy="523220"/>
          </a:xfrm>
          <a:prstGeom prst="rect">
            <a:avLst/>
          </a:prstGeom>
          <a:noFill/>
        </p:spPr>
        <p:txBody>
          <a:bodyPr wrap="square">
            <a:spAutoFit/>
          </a:bodyPr>
          <a:lstStyle/>
          <a:p>
            <a:pPr marL="0" marR="0" lvl="0" indent="0" defTabSz="914400" rtl="1" eaLnBrk="1" fontAlgn="auto" latinLnBrk="0" hangingPunct="1">
              <a:lnSpc>
                <a:spcPct val="100000"/>
              </a:lnSpc>
              <a:spcBef>
                <a:spcPts val="0"/>
              </a:spcBef>
              <a:spcAft>
                <a:spcPts val="0"/>
              </a:spcAft>
              <a:buClrTx/>
              <a:buSzTx/>
              <a:buFontTx/>
              <a:buNone/>
              <a:tabLst/>
              <a:defRPr/>
            </a:pPr>
            <a:r>
              <a:rPr lang="ar-SA" sz="2800" b="1" dirty="0">
                <a:effectLst>
                  <a:outerShdw blurRad="38100" dist="38100" dir="2700000" algn="tl">
                    <a:srgbClr val="000000">
                      <a:alpha val="43137"/>
                    </a:srgbClr>
                  </a:outerShdw>
                </a:effectLst>
                <a:cs typeface="Tajawal" panose="00000500000000000000" pitchFamily="2" charset="-78"/>
              </a:rPr>
              <a:t>1) </a:t>
            </a:r>
            <a:r>
              <a:rPr lang="ar-SA" sz="2800" b="1" dirty="0">
                <a:effectLst>
                  <a:outerShdw blurRad="38100" dist="38100" dir="2700000" algn="tl">
                    <a:srgbClr val="000000">
                      <a:alpha val="43137"/>
                    </a:srgbClr>
                  </a:outerShdw>
                </a:effectLst>
                <a:latin typeface="Tajawal" panose="00000500000000000000" pitchFamily="2" charset="-78"/>
                <a:cs typeface="Tajawal" panose="00000500000000000000" pitchFamily="2" charset="-78"/>
              </a:rPr>
              <a:t>من أمثلة البرامج التطبيقية </a:t>
            </a:r>
            <a:r>
              <a:rPr lang="en-US" sz="2800" b="1" dirty="0">
                <a:effectLst>
                  <a:outerShdw blurRad="38100" dist="38100" dir="2700000" algn="tl">
                    <a:srgbClr val="000000">
                      <a:alpha val="43137"/>
                    </a:srgbClr>
                  </a:outerShdw>
                </a:effectLst>
                <a:latin typeface="Tajawal" panose="00000500000000000000" pitchFamily="2" charset="-78"/>
                <a:cs typeface="Tajawal" panose="00000500000000000000" pitchFamily="2" charset="-78"/>
              </a:rPr>
              <a:t>(Application Software)</a:t>
            </a:r>
            <a:r>
              <a:rPr lang="ar-SA" sz="2800" b="1" dirty="0">
                <a:effectLst>
                  <a:outerShdw blurRad="38100" dist="38100" dir="2700000" algn="tl">
                    <a:srgbClr val="000000">
                      <a:alpha val="43137"/>
                    </a:srgbClr>
                  </a:outerShdw>
                </a:effectLst>
                <a:latin typeface="Tajawal" panose="00000500000000000000" pitchFamily="2" charset="-78"/>
                <a:cs typeface="Tajawal" panose="00000500000000000000" pitchFamily="2" charset="-78"/>
              </a:rPr>
              <a:t>:</a:t>
            </a:r>
            <a:endParaRPr lang="ar-SA" sz="2800" b="1" dirty="0">
              <a:effectLst>
                <a:outerShdw blurRad="38100" dist="38100" dir="2700000" algn="tl">
                  <a:srgbClr val="000000">
                    <a:alpha val="43137"/>
                  </a:srgbClr>
                </a:outerShdw>
              </a:effectLst>
              <a:latin typeface="Tajawal" panose="00000500000000000000" pitchFamily="2" charset="-78"/>
              <a:cs typeface="Tajawal" panose="00000500000000000000" pitchFamily="2" charset="-78"/>
              <a:sym typeface="Tajawal"/>
            </a:endParaRPr>
          </a:p>
        </p:txBody>
      </p:sp>
      <p:pic>
        <p:nvPicPr>
          <p:cNvPr id="3074" name="Picture 2">
            <a:extLst>
              <a:ext uri="{FF2B5EF4-FFF2-40B4-BE49-F238E27FC236}">
                <a16:creationId xmlns:a16="http://schemas.microsoft.com/office/drawing/2014/main" id="{1FCB8B72-BAAF-33CF-8A2D-7A7559B1C4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494" y="4822623"/>
            <a:ext cx="4084329" cy="2042165"/>
          </a:xfrm>
          <a:prstGeom prst="rect">
            <a:avLst/>
          </a:prstGeom>
          <a:noFill/>
          <a:extLst>
            <a:ext uri="{909E8E84-426E-40DD-AFC4-6F175D3DCCD1}">
              <a14:hiddenFill xmlns:a14="http://schemas.microsoft.com/office/drawing/2010/main">
                <a:solidFill>
                  <a:srgbClr val="FFFFFF"/>
                </a:solidFill>
              </a14:hiddenFill>
            </a:ext>
          </a:extLst>
        </p:spPr>
      </p:pic>
      <p:grpSp>
        <p:nvGrpSpPr>
          <p:cNvPr id="2" name="مجموعة 1">
            <a:extLst>
              <a:ext uri="{FF2B5EF4-FFF2-40B4-BE49-F238E27FC236}">
                <a16:creationId xmlns:a16="http://schemas.microsoft.com/office/drawing/2014/main" id="{15090B08-EDD4-710C-0DEF-A5F73C2825A6}"/>
              </a:ext>
            </a:extLst>
          </p:cNvPr>
          <p:cNvGrpSpPr/>
          <p:nvPr/>
        </p:nvGrpSpPr>
        <p:grpSpPr>
          <a:xfrm>
            <a:off x="9757469" y="2485780"/>
            <a:ext cx="977868" cy="618187"/>
            <a:chOff x="6894181" y="2011630"/>
            <a:chExt cx="733401" cy="463640"/>
          </a:xfrm>
          <a:solidFill>
            <a:srgbClr val="9FDFFF"/>
          </a:solidFill>
        </p:grpSpPr>
        <p:cxnSp>
          <p:nvCxnSpPr>
            <p:cNvPr id="3" name="Google Shape;138;p16">
              <a:extLst>
                <a:ext uri="{FF2B5EF4-FFF2-40B4-BE49-F238E27FC236}">
                  <a16:creationId xmlns:a16="http://schemas.microsoft.com/office/drawing/2014/main" id="{DE042EE0-13DF-A3F8-CE0F-17805FB4853D}"/>
                </a:ext>
              </a:extLst>
            </p:cNvPr>
            <p:cNvCxnSpPr>
              <a:cxnSpLocks/>
            </p:cNvCxnSpPr>
            <p:nvPr/>
          </p:nvCxnSpPr>
          <p:spPr>
            <a:xfrm>
              <a:off x="6894181" y="2254831"/>
              <a:ext cx="365760" cy="9"/>
            </a:xfrm>
            <a:prstGeom prst="straightConnector1">
              <a:avLst/>
            </a:prstGeom>
            <a:grpFill/>
            <a:ln w="28575">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4" name="شكل بيضاوي 3">
              <a:extLst>
                <a:ext uri="{FF2B5EF4-FFF2-40B4-BE49-F238E27FC236}">
                  <a16:creationId xmlns:a16="http://schemas.microsoft.com/office/drawing/2014/main" id="{5B8212A2-89E8-EF0F-D97D-17D1F3BD7026}"/>
                </a:ext>
              </a:extLst>
            </p:cNvPr>
            <p:cNvSpPr/>
            <p:nvPr/>
          </p:nvSpPr>
          <p:spPr>
            <a:xfrm>
              <a:off x="7124662" y="2011630"/>
              <a:ext cx="502920" cy="463640"/>
            </a:xfrm>
            <a:prstGeom prst="ellipse">
              <a:avLst/>
            </a:prstGeom>
            <a:grpFill/>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defTabSz="1219170">
                <a:buClr>
                  <a:srgbClr val="000000"/>
                </a:buClr>
              </a:pPr>
              <a:r>
                <a:rPr lang="ar-SA" sz="3200" b="1" kern="0" dirty="0">
                  <a:solidFill>
                    <a:schemeClr val="tx1"/>
                  </a:solidFill>
                  <a:latin typeface="Tajawal" panose="00000500000000000000" pitchFamily="2" charset="-78"/>
                  <a:cs typeface="Tajawal" panose="00000500000000000000" pitchFamily="2" charset="-78"/>
                  <a:sym typeface="Arial"/>
                </a:rPr>
                <a:t>1</a:t>
              </a:r>
            </a:p>
          </p:txBody>
        </p:sp>
      </p:grpSp>
      <p:sp>
        <p:nvSpPr>
          <p:cNvPr id="5" name="مستطيل: زوايا مستديرة 4">
            <a:extLst>
              <a:ext uri="{FF2B5EF4-FFF2-40B4-BE49-F238E27FC236}">
                <a16:creationId xmlns:a16="http://schemas.microsoft.com/office/drawing/2014/main" id="{0C851C2F-1127-56DE-7C4F-44B03EC36C31}"/>
              </a:ext>
            </a:extLst>
          </p:cNvPr>
          <p:cNvSpPr/>
          <p:nvPr/>
        </p:nvSpPr>
        <p:spPr>
          <a:xfrm>
            <a:off x="2778257" y="4189891"/>
            <a:ext cx="7029719" cy="618187"/>
          </a:xfrm>
          <a:prstGeom prst="roundRect">
            <a:avLst/>
          </a:prstGeom>
          <a:solidFill>
            <a:schemeClr val="accent4">
              <a:lumMod val="20000"/>
              <a:lumOff val="80000"/>
            </a:schemeClr>
          </a:solidFill>
          <a:ln w="28575"/>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defTabSz="1219170">
              <a:buClr>
                <a:srgbClr val="000000"/>
              </a:buClr>
            </a:pPr>
            <a:r>
              <a:rPr lang="ar-SA" sz="3200" b="1" kern="0" dirty="0">
                <a:solidFill>
                  <a:schemeClr val="tx1"/>
                </a:solidFill>
                <a:latin typeface="Tajawal" panose="00000500000000000000" pitchFamily="2" charset="-78"/>
                <a:cs typeface="Tajawal" panose="00000500000000000000" pitchFamily="2" charset="-78"/>
                <a:sym typeface="Arial"/>
              </a:rPr>
              <a:t>مستعرض ويب </a:t>
            </a:r>
            <a:r>
              <a:rPr lang="en-US" sz="3200" b="1" kern="0" dirty="0">
                <a:solidFill>
                  <a:schemeClr val="tx1"/>
                </a:solidFill>
                <a:latin typeface="Tajawal" panose="00000500000000000000" pitchFamily="2" charset="-78"/>
                <a:cs typeface="Tajawal" panose="00000500000000000000" pitchFamily="2" charset="-78"/>
                <a:sym typeface="Arial"/>
              </a:rPr>
              <a:t>Google Chrome</a:t>
            </a:r>
            <a:endParaRPr lang="ar-SA" sz="3200" b="1" kern="0" dirty="0">
              <a:solidFill>
                <a:schemeClr val="tx1"/>
              </a:solidFill>
              <a:latin typeface="Tajawal" panose="00000500000000000000" pitchFamily="2" charset="-78"/>
              <a:cs typeface="Tajawal" panose="00000500000000000000" pitchFamily="2" charset="-78"/>
              <a:sym typeface="Arial"/>
            </a:endParaRPr>
          </a:p>
        </p:txBody>
      </p:sp>
      <p:grpSp>
        <p:nvGrpSpPr>
          <p:cNvPr id="6" name="مجموعة 5">
            <a:extLst>
              <a:ext uri="{FF2B5EF4-FFF2-40B4-BE49-F238E27FC236}">
                <a16:creationId xmlns:a16="http://schemas.microsoft.com/office/drawing/2014/main" id="{DC0519EB-2515-6B5F-0A7B-9519319FB6F0}"/>
              </a:ext>
            </a:extLst>
          </p:cNvPr>
          <p:cNvGrpSpPr/>
          <p:nvPr/>
        </p:nvGrpSpPr>
        <p:grpSpPr>
          <a:xfrm>
            <a:off x="9692536" y="3345108"/>
            <a:ext cx="1042800" cy="618187"/>
            <a:chOff x="6845482" y="2656126"/>
            <a:chExt cx="782100" cy="463640"/>
          </a:xfrm>
          <a:solidFill>
            <a:srgbClr val="9FDFFF"/>
          </a:solidFill>
        </p:grpSpPr>
        <p:cxnSp>
          <p:nvCxnSpPr>
            <p:cNvPr id="8" name="Google Shape;138;p16">
              <a:extLst>
                <a:ext uri="{FF2B5EF4-FFF2-40B4-BE49-F238E27FC236}">
                  <a16:creationId xmlns:a16="http://schemas.microsoft.com/office/drawing/2014/main" id="{6BBDD071-FB56-5B54-B08C-D0714102AAAC}"/>
                </a:ext>
              </a:extLst>
            </p:cNvPr>
            <p:cNvCxnSpPr>
              <a:cxnSpLocks/>
            </p:cNvCxnSpPr>
            <p:nvPr/>
          </p:nvCxnSpPr>
          <p:spPr>
            <a:xfrm>
              <a:off x="6845482" y="2887932"/>
              <a:ext cx="365760" cy="9"/>
            </a:xfrm>
            <a:prstGeom prst="straightConnector1">
              <a:avLst/>
            </a:prstGeom>
            <a:grpFill/>
            <a:ln w="28575">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1" name="شكل بيضاوي 10">
              <a:extLst>
                <a:ext uri="{FF2B5EF4-FFF2-40B4-BE49-F238E27FC236}">
                  <a16:creationId xmlns:a16="http://schemas.microsoft.com/office/drawing/2014/main" id="{0C4B3138-014F-6A6E-31E6-B49170FABC22}"/>
                </a:ext>
              </a:extLst>
            </p:cNvPr>
            <p:cNvSpPr/>
            <p:nvPr/>
          </p:nvSpPr>
          <p:spPr>
            <a:xfrm>
              <a:off x="7124662" y="2656126"/>
              <a:ext cx="502920" cy="463640"/>
            </a:xfrm>
            <a:prstGeom prst="ellipse">
              <a:avLst/>
            </a:prstGeom>
            <a:grpFill/>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defTabSz="1219170">
                <a:buClr>
                  <a:srgbClr val="000000"/>
                </a:buClr>
              </a:pPr>
              <a:r>
                <a:rPr lang="ar-SA" sz="3200" b="1" kern="0" dirty="0">
                  <a:solidFill>
                    <a:schemeClr val="tx1"/>
                  </a:solidFill>
                  <a:latin typeface="Tajawal" panose="00000500000000000000" pitchFamily="2" charset="-78"/>
                  <a:cs typeface="Tajawal" panose="00000500000000000000" pitchFamily="2" charset="-78"/>
                  <a:sym typeface="Arial"/>
                </a:rPr>
                <a:t>2</a:t>
              </a:r>
            </a:p>
          </p:txBody>
        </p:sp>
      </p:grpSp>
      <p:sp>
        <p:nvSpPr>
          <p:cNvPr id="12" name="مستطيل: زوايا مستديرة 11">
            <a:extLst>
              <a:ext uri="{FF2B5EF4-FFF2-40B4-BE49-F238E27FC236}">
                <a16:creationId xmlns:a16="http://schemas.microsoft.com/office/drawing/2014/main" id="{09FF944C-08C7-7EC2-0F8F-3BA6F0386858}"/>
              </a:ext>
            </a:extLst>
          </p:cNvPr>
          <p:cNvSpPr/>
          <p:nvPr/>
        </p:nvSpPr>
        <p:spPr>
          <a:xfrm>
            <a:off x="2778257" y="3345108"/>
            <a:ext cx="7029719" cy="618187"/>
          </a:xfrm>
          <a:prstGeom prst="roundRect">
            <a:avLst/>
          </a:prstGeom>
          <a:solidFill>
            <a:schemeClr val="accent4">
              <a:lumMod val="20000"/>
              <a:lumOff val="80000"/>
            </a:schemeClr>
          </a:solidFill>
          <a:ln w="28575"/>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defTabSz="1219170">
              <a:buClr>
                <a:srgbClr val="000000"/>
              </a:buClr>
            </a:pPr>
            <a:r>
              <a:rPr lang="ar-SA" sz="3200" b="1" kern="0" dirty="0">
                <a:solidFill>
                  <a:schemeClr val="tx1"/>
                </a:solidFill>
                <a:latin typeface="Tajawal" panose="00000500000000000000" pitchFamily="2" charset="-78"/>
                <a:cs typeface="Tajawal" panose="00000500000000000000" pitchFamily="2" charset="-78"/>
                <a:sym typeface="Arial"/>
              </a:rPr>
              <a:t>برنامج </a:t>
            </a:r>
            <a:r>
              <a:rPr lang="en-US" sz="3200" b="1" kern="0" dirty="0">
                <a:solidFill>
                  <a:schemeClr val="tx1"/>
                </a:solidFill>
                <a:latin typeface="Tajawal" panose="00000500000000000000" pitchFamily="2" charset="-78"/>
                <a:cs typeface="Tajawal" panose="00000500000000000000" pitchFamily="2" charset="-78"/>
                <a:sym typeface="Arial"/>
              </a:rPr>
              <a:t>IOS</a:t>
            </a:r>
            <a:endParaRPr lang="ar-SA" sz="3200" b="1" kern="0" dirty="0">
              <a:solidFill>
                <a:schemeClr val="tx1"/>
              </a:solidFill>
              <a:latin typeface="Tajawal" panose="00000500000000000000" pitchFamily="2" charset="-78"/>
              <a:cs typeface="Tajawal" panose="00000500000000000000" pitchFamily="2" charset="-78"/>
              <a:sym typeface="Arial"/>
            </a:endParaRPr>
          </a:p>
        </p:txBody>
      </p:sp>
      <p:sp>
        <p:nvSpPr>
          <p:cNvPr id="16" name="مستطيل: زوايا مستديرة 15">
            <a:extLst>
              <a:ext uri="{FF2B5EF4-FFF2-40B4-BE49-F238E27FC236}">
                <a16:creationId xmlns:a16="http://schemas.microsoft.com/office/drawing/2014/main" id="{97D3A6A2-3CB8-730D-F034-2EFFA2A1A401}"/>
              </a:ext>
            </a:extLst>
          </p:cNvPr>
          <p:cNvSpPr/>
          <p:nvPr/>
        </p:nvSpPr>
        <p:spPr>
          <a:xfrm>
            <a:off x="2778255" y="2514182"/>
            <a:ext cx="7029719" cy="618187"/>
          </a:xfrm>
          <a:prstGeom prst="roundRect">
            <a:avLst/>
          </a:prstGeom>
          <a:solidFill>
            <a:schemeClr val="accent4">
              <a:lumMod val="20000"/>
              <a:lumOff val="80000"/>
            </a:schemeClr>
          </a:solidFill>
          <a:ln w="28575"/>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defTabSz="1219170">
              <a:buClr>
                <a:srgbClr val="000000"/>
              </a:buClr>
            </a:pPr>
            <a:r>
              <a:rPr lang="ar-SA" sz="3200" b="1" kern="0" dirty="0">
                <a:solidFill>
                  <a:schemeClr val="tx1"/>
                </a:solidFill>
                <a:latin typeface="Tajawal" panose="00000500000000000000" pitchFamily="2" charset="-78"/>
                <a:cs typeface="Tajawal" panose="00000500000000000000" pitchFamily="2" charset="-78"/>
                <a:sym typeface="Arial"/>
              </a:rPr>
              <a:t>برنامج تعريف الطابعة</a:t>
            </a:r>
          </a:p>
        </p:txBody>
      </p:sp>
      <p:grpSp>
        <p:nvGrpSpPr>
          <p:cNvPr id="17" name="مجموعة 16">
            <a:extLst>
              <a:ext uri="{FF2B5EF4-FFF2-40B4-BE49-F238E27FC236}">
                <a16:creationId xmlns:a16="http://schemas.microsoft.com/office/drawing/2014/main" id="{9A3A52F7-B090-1157-03E5-7FB4F2630BF6}"/>
              </a:ext>
            </a:extLst>
          </p:cNvPr>
          <p:cNvGrpSpPr/>
          <p:nvPr/>
        </p:nvGrpSpPr>
        <p:grpSpPr>
          <a:xfrm>
            <a:off x="9692536" y="5063763"/>
            <a:ext cx="1042800" cy="618187"/>
            <a:chOff x="6845482" y="3945117"/>
            <a:chExt cx="782100" cy="463640"/>
          </a:xfrm>
          <a:solidFill>
            <a:srgbClr val="9FDFFF"/>
          </a:solidFill>
        </p:grpSpPr>
        <p:cxnSp>
          <p:nvCxnSpPr>
            <p:cNvPr id="18" name="Google Shape;138;p16">
              <a:extLst>
                <a:ext uri="{FF2B5EF4-FFF2-40B4-BE49-F238E27FC236}">
                  <a16:creationId xmlns:a16="http://schemas.microsoft.com/office/drawing/2014/main" id="{1BD5DF08-B9CD-CD6F-8D8B-74E53C287ED8}"/>
                </a:ext>
              </a:extLst>
            </p:cNvPr>
            <p:cNvCxnSpPr>
              <a:cxnSpLocks/>
            </p:cNvCxnSpPr>
            <p:nvPr/>
          </p:nvCxnSpPr>
          <p:spPr>
            <a:xfrm>
              <a:off x="6845482" y="4181164"/>
              <a:ext cx="365760" cy="9"/>
            </a:xfrm>
            <a:prstGeom prst="straightConnector1">
              <a:avLst/>
            </a:prstGeom>
            <a:grpFill/>
            <a:ln w="28575">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27" name="شكل بيضاوي 26">
              <a:extLst>
                <a:ext uri="{FF2B5EF4-FFF2-40B4-BE49-F238E27FC236}">
                  <a16:creationId xmlns:a16="http://schemas.microsoft.com/office/drawing/2014/main" id="{6B5898B0-3FD8-69B1-5FC9-0752452F6AF3}"/>
                </a:ext>
              </a:extLst>
            </p:cNvPr>
            <p:cNvSpPr/>
            <p:nvPr/>
          </p:nvSpPr>
          <p:spPr>
            <a:xfrm>
              <a:off x="7124662" y="3945117"/>
              <a:ext cx="502920" cy="463640"/>
            </a:xfrm>
            <a:prstGeom prst="ellipse">
              <a:avLst/>
            </a:prstGeom>
            <a:grpFill/>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defTabSz="1219170">
                <a:buClr>
                  <a:srgbClr val="000000"/>
                </a:buClr>
              </a:pPr>
              <a:r>
                <a:rPr lang="ar-SA" sz="3200" b="1" kern="0" dirty="0">
                  <a:solidFill>
                    <a:schemeClr val="tx1"/>
                  </a:solidFill>
                  <a:latin typeface="Tajawal" panose="00000500000000000000" pitchFamily="2" charset="-78"/>
                  <a:cs typeface="Tajawal" panose="00000500000000000000" pitchFamily="2" charset="-78"/>
                  <a:sym typeface="Arial"/>
                </a:rPr>
                <a:t>4</a:t>
              </a:r>
            </a:p>
          </p:txBody>
        </p:sp>
      </p:grpSp>
      <p:sp>
        <p:nvSpPr>
          <p:cNvPr id="28" name="مستطيل: زوايا مستديرة 27">
            <a:extLst>
              <a:ext uri="{FF2B5EF4-FFF2-40B4-BE49-F238E27FC236}">
                <a16:creationId xmlns:a16="http://schemas.microsoft.com/office/drawing/2014/main" id="{1BF8D94A-5EFA-2AD4-56C3-DD35669DCF20}"/>
              </a:ext>
            </a:extLst>
          </p:cNvPr>
          <p:cNvSpPr/>
          <p:nvPr/>
        </p:nvSpPr>
        <p:spPr>
          <a:xfrm>
            <a:off x="2778255" y="5063763"/>
            <a:ext cx="7029719" cy="618187"/>
          </a:xfrm>
          <a:prstGeom prst="roundRect">
            <a:avLst/>
          </a:prstGeom>
          <a:solidFill>
            <a:schemeClr val="accent4">
              <a:lumMod val="20000"/>
              <a:lumOff val="80000"/>
            </a:schemeClr>
          </a:solidFill>
          <a:ln w="28575"/>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defTabSz="1219170">
              <a:buClr>
                <a:srgbClr val="000000"/>
              </a:buClr>
            </a:pPr>
            <a:r>
              <a:rPr lang="ar-SA" sz="3200" b="1" kern="0" dirty="0">
                <a:solidFill>
                  <a:schemeClr val="tx1"/>
                </a:solidFill>
                <a:latin typeface="Tajawal" panose="00000500000000000000" pitchFamily="2" charset="-78"/>
                <a:cs typeface="Tajawal" panose="00000500000000000000" pitchFamily="2" charset="-78"/>
                <a:sym typeface="Arial"/>
              </a:rPr>
              <a:t>برنامج ويندوز</a:t>
            </a:r>
          </a:p>
        </p:txBody>
      </p:sp>
      <p:sp>
        <p:nvSpPr>
          <p:cNvPr id="9" name="مربع نص 8">
            <a:extLst>
              <a:ext uri="{FF2B5EF4-FFF2-40B4-BE49-F238E27FC236}">
                <a16:creationId xmlns:a16="http://schemas.microsoft.com/office/drawing/2014/main" id="{A555D8D8-CC4E-DF07-4F48-43C36401FC5C}"/>
              </a:ext>
            </a:extLst>
          </p:cNvPr>
          <p:cNvSpPr txBox="1"/>
          <p:nvPr/>
        </p:nvSpPr>
        <p:spPr>
          <a:xfrm>
            <a:off x="-3823019" y="27434"/>
            <a:ext cx="11053062" cy="584775"/>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3200" b="1" dirty="0">
                <a:solidFill>
                  <a:srgbClr val="FFFFFF"/>
                </a:solidFill>
                <a:effectLst>
                  <a:glow rad="101600">
                    <a:srgbClr val="000000"/>
                  </a:glow>
                </a:effectLst>
                <a:latin typeface="Tajawal" panose="00000500000000000000" pitchFamily="2" charset="-78"/>
                <a:cs typeface="Tajawal" panose="00000500000000000000" pitchFamily="2" charset="-78"/>
                <a:sym typeface="Tajawal"/>
              </a:rPr>
              <a:t>تقويم مرحلي للدرس</a:t>
            </a:r>
          </a:p>
        </p:txBody>
      </p:sp>
      <p:sp>
        <p:nvSpPr>
          <p:cNvPr id="10" name="مستطيل 9">
            <a:extLst>
              <a:ext uri="{FF2B5EF4-FFF2-40B4-BE49-F238E27FC236}">
                <a16:creationId xmlns:a16="http://schemas.microsoft.com/office/drawing/2014/main" id="{A2B2884F-1A74-FB48-E75B-790F450D6E1B}"/>
              </a:ext>
            </a:extLst>
          </p:cNvPr>
          <p:cNvSpPr/>
          <p:nvPr/>
        </p:nvSpPr>
        <p:spPr>
          <a:xfrm>
            <a:off x="9787693" y="-47515"/>
            <a:ext cx="2664753" cy="400110"/>
          </a:xfrm>
          <a:prstGeom prst="rect">
            <a:avLst/>
          </a:prstGeom>
          <a:noFill/>
        </p:spPr>
        <p:txBody>
          <a:bodyPr wrap="square" lIns="91440" tIns="45720" rIns="91440" bIns="45720">
            <a:spAutoFit/>
          </a:bodyPr>
          <a:lstStyle/>
          <a:p>
            <a:pPr algn="ctr"/>
            <a:r>
              <a:rPr lang="ar-SA" sz="2000" b="0" cap="none" spc="0" dirty="0">
                <a:ln w="0"/>
                <a:solidFill>
                  <a:schemeClr val="accent1"/>
                </a:solidFill>
                <a:effectLst>
                  <a:outerShdw blurRad="38100" dist="25400" dir="5400000" algn="ctr" rotWithShape="0">
                    <a:srgbClr val="6E747A">
                      <a:alpha val="43000"/>
                    </a:srgbClr>
                  </a:outerShdw>
                </a:effectLst>
              </a:rPr>
              <a:t>تطبيقات الهواتف الذكية</a:t>
            </a:r>
          </a:p>
        </p:txBody>
      </p:sp>
    </p:spTree>
    <p:extLst>
      <p:ext uri="{BB962C8B-B14F-4D97-AF65-F5344CB8AC3E}">
        <p14:creationId xmlns:p14="http://schemas.microsoft.com/office/powerpoint/2010/main" val="5883955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5"/>
                                        </p:tgtEl>
                                        <p:attrNameLst>
                                          <p:attrName>fillcolor</p:attrName>
                                        </p:attrNameLst>
                                      </p:cBhvr>
                                      <p:to>
                                        <a:srgbClr val="F8F7BE"/>
                                      </p:to>
                                    </p:animClr>
                                    <p:set>
                                      <p:cBhvr>
                                        <p:cTn id="7" dur="2000" fill="hold"/>
                                        <p:tgtEl>
                                          <p:spTgt spid="5"/>
                                        </p:tgtEl>
                                        <p:attrNameLst>
                                          <p:attrName>fill.type</p:attrName>
                                        </p:attrNameLst>
                                      </p:cBhvr>
                                      <p:to>
                                        <p:strVal val="solid"/>
                                      </p:to>
                                    </p:set>
                                    <p:set>
                                      <p:cBhvr>
                                        <p:cTn id="8" dur="2000" fill="hold"/>
                                        <p:tgtEl>
                                          <p:spTgt spid="5"/>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AnyConv.com__احسنت.wav"/>
                                        </p:tgtEl>
                                      </p:cMediaNode>
                                    </p:audio>
                                  </p:subTnLst>
                                </p:cTn>
                              </p:par>
                            </p:childTnLst>
                          </p:cTn>
                        </p:par>
                      </p:childTnLst>
                    </p:cTn>
                  </p:par>
                </p:childTnLst>
              </p:cTn>
              <p:nextCondLst>
                <p:cond evt="onClick" delay="0">
                  <p:tgtEl>
                    <p:spTgt spid="5"/>
                  </p:tgtEl>
                </p:cond>
              </p:nextCondLst>
            </p:seq>
            <p:seq concurrent="1" nextAc="seek">
              <p:cTn id="9" restart="whenNotActive" fill="hold" evtFilter="cancelBubble" nodeType="interactiveSeq">
                <p:stCondLst>
                  <p:cond evt="onClick" delay="0">
                    <p:tgtEl>
                      <p:spTgt spid="12"/>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12"/>
                                        </p:tgtEl>
                                        <p:attrNameLst>
                                          <p:attrName>fillcolor</p:attrName>
                                        </p:attrNameLst>
                                      </p:cBhvr>
                                      <p:to>
                                        <a:srgbClr val="F8A8A8"/>
                                      </p:to>
                                    </p:animClr>
                                    <p:set>
                                      <p:cBhvr>
                                        <p:cTn id="14" dur="2000" fill="hold"/>
                                        <p:tgtEl>
                                          <p:spTgt spid="12"/>
                                        </p:tgtEl>
                                        <p:attrNameLst>
                                          <p:attrName>fill.type</p:attrName>
                                        </p:attrNameLst>
                                      </p:cBhvr>
                                      <p:to>
                                        <p:strVal val="solid"/>
                                      </p:to>
                                    </p:set>
                                    <p:set>
                                      <p:cBhvr>
                                        <p:cTn id="15" dur="2000" fill="hold"/>
                                        <p:tgtEl>
                                          <p:spTgt spid="12"/>
                                        </p:tgtEl>
                                        <p:attrNameLst>
                                          <p:attrName>fill.on</p:attrName>
                                        </p:attrNameLst>
                                      </p:cBhvr>
                                      <p:to>
                                        <p:strVal val="true"/>
                                      </p:to>
                                    </p:set>
                                  </p:childTnLst>
                                  <p:subTnLst>
                                    <p:audio>
                                      <p:cMediaNode>
                                        <p:cTn display="0" masterRel="sameClick">
                                          <p:stCondLst>
                                            <p:cond evt="begin" delay="0">
                                              <p:tn val="12"/>
                                            </p:cond>
                                          </p:stCondLst>
                                          <p:endCondLst>
                                            <p:cond evt="onStopAudio" delay="0">
                                              <p:tgtEl>
                                                <p:sldTgt/>
                                              </p:tgtEl>
                                            </p:cond>
                                          </p:endCondLst>
                                        </p:cTn>
                                        <p:tgtEl>
                                          <p:sndTgt r:embed="rId3" name="AnyConv.com__للاسف.wav"/>
                                        </p:tgtEl>
                                      </p:cMediaNode>
                                    </p:audio>
                                  </p:subTnLst>
                                </p:cTn>
                              </p:par>
                            </p:childTnLst>
                          </p:cTn>
                        </p:par>
                      </p:childTnLst>
                    </p:cTn>
                  </p:par>
                </p:childTnLst>
              </p:cTn>
              <p:nextCondLst>
                <p:cond evt="onClick" delay="0">
                  <p:tgtEl>
                    <p:spTgt spid="12"/>
                  </p:tgtEl>
                </p:cond>
              </p:nextCondLst>
            </p:seq>
            <p:seq concurrent="1" nextAc="seek">
              <p:cTn id="16" restart="whenNotActive" fill="hold" evtFilter="cancelBubble" nodeType="interactiveSeq">
                <p:stCondLst>
                  <p:cond evt="onClick" delay="0">
                    <p:tgtEl>
                      <p:spTgt spid="16"/>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16"/>
                                        </p:tgtEl>
                                        <p:attrNameLst>
                                          <p:attrName>fillcolor</p:attrName>
                                        </p:attrNameLst>
                                      </p:cBhvr>
                                      <p:to>
                                        <a:srgbClr val="F8A8A8"/>
                                      </p:to>
                                    </p:animClr>
                                    <p:set>
                                      <p:cBhvr>
                                        <p:cTn id="21" dur="2000" fill="hold"/>
                                        <p:tgtEl>
                                          <p:spTgt spid="16"/>
                                        </p:tgtEl>
                                        <p:attrNameLst>
                                          <p:attrName>fill.type</p:attrName>
                                        </p:attrNameLst>
                                      </p:cBhvr>
                                      <p:to>
                                        <p:strVal val="solid"/>
                                      </p:to>
                                    </p:set>
                                    <p:set>
                                      <p:cBhvr>
                                        <p:cTn id="22" dur="2000" fill="hold"/>
                                        <p:tgtEl>
                                          <p:spTgt spid="16"/>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3" name="AnyConv.com__للاسف.wav"/>
                                        </p:tgtEl>
                                      </p:cMediaNode>
                                    </p:audio>
                                  </p:subTnLst>
                                </p:cTn>
                              </p:par>
                            </p:childTnLst>
                          </p:cTn>
                        </p:par>
                      </p:childTnLst>
                    </p:cTn>
                  </p:par>
                </p:childTnLst>
              </p:cTn>
              <p:nextCondLst>
                <p:cond evt="onClick" delay="0">
                  <p:tgtEl>
                    <p:spTgt spid="16"/>
                  </p:tgtEl>
                </p:cond>
              </p:nextCondLst>
            </p:seq>
            <p:seq concurrent="1" nextAc="seek">
              <p:cTn id="23" restart="whenNotActive" fill="hold" evtFilter="cancelBubble" nodeType="interactiveSeq">
                <p:stCondLst>
                  <p:cond evt="onClick" delay="0">
                    <p:tgtEl>
                      <p:spTgt spid="28"/>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28"/>
                                        </p:tgtEl>
                                        <p:attrNameLst>
                                          <p:attrName>fillcolor</p:attrName>
                                        </p:attrNameLst>
                                      </p:cBhvr>
                                      <p:to>
                                        <a:srgbClr val="F8A8A8"/>
                                      </p:to>
                                    </p:animClr>
                                    <p:set>
                                      <p:cBhvr>
                                        <p:cTn id="28" dur="2000" fill="hold"/>
                                        <p:tgtEl>
                                          <p:spTgt spid="28"/>
                                        </p:tgtEl>
                                        <p:attrNameLst>
                                          <p:attrName>fill.type</p:attrName>
                                        </p:attrNameLst>
                                      </p:cBhvr>
                                      <p:to>
                                        <p:strVal val="solid"/>
                                      </p:to>
                                    </p:set>
                                    <p:set>
                                      <p:cBhvr>
                                        <p:cTn id="29" dur="2000" fill="hold"/>
                                        <p:tgtEl>
                                          <p:spTgt spid="28"/>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3" name="AnyConv.com__للاسف.wav"/>
                                        </p:tgtEl>
                                      </p:cMediaNode>
                                    </p:audio>
                                  </p:subTnLst>
                                </p:cTn>
                              </p:par>
                            </p:childTnLst>
                          </p:cTn>
                        </p:par>
                      </p:childTnLst>
                    </p:cTn>
                  </p:par>
                </p:childTnLst>
              </p:cTn>
              <p:nextCondLst>
                <p:cond evt="onClick" delay="0">
                  <p:tgtEl>
                    <p:spTgt spid="28"/>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651;p49">
            <a:extLst>
              <a:ext uri="{FF2B5EF4-FFF2-40B4-BE49-F238E27FC236}">
                <a16:creationId xmlns:a16="http://schemas.microsoft.com/office/drawing/2014/main" id="{BCC0D79A-493B-E4DD-BC9D-BC34B401491A}"/>
              </a:ext>
            </a:extLst>
          </p:cNvPr>
          <p:cNvSpPr/>
          <p:nvPr/>
        </p:nvSpPr>
        <p:spPr>
          <a:xfrm>
            <a:off x="5687291" y="1253837"/>
            <a:ext cx="6504603" cy="5604164"/>
          </a:xfrm>
          <a:custGeom>
            <a:avLst/>
            <a:gdLst/>
            <a:ahLst/>
            <a:cxnLst/>
            <a:rect l="l" t="t" r="r" b="b"/>
            <a:pathLst>
              <a:path w="85012" h="62449" extrusionOk="0">
                <a:moveTo>
                  <a:pt x="1429" y="62425"/>
                </a:moveTo>
                <a:cubicBezTo>
                  <a:pt x="0" y="56924"/>
                  <a:pt x="1905" y="52388"/>
                  <a:pt x="5513" y="48364"/>
                </a:cubicBezTo>
                <a:cubicBezTo>
                  <a:pt x="7775" y="45839"/>
                  <a:pt x="10502" y="43887"/>
                  <a:pt x="13300" y="42018"/>
                </a:cubicBezTo>
                <a:cubicBezTo>
                  <a:pt x="17038" y="39541"/>
                  <a:pt x="20717" y="37005"/>
                  <a:pt x="23872" y="33790"/>
                </a:cubicBezTo>
                <a:cubicBezTo>
                  <a:pt x="28230" y="29325"/>
                  <a:pt x="31481" y="24158"/>
                  <a:pt x="33933" y="18431"/>
                </a:cubicBezTo>
                <a:cubicBezTo>
                  <a:pt x="35481" y="14800"/>
                  <a:pt x="37077" y="11180"/>
                  <a:pt x="39684" y="8120"/>
                </a:cubicBezTo>
                <a:cubicBezTo>
                  <a:pt x="42768" y="4501"/>
                  <a:pt x="46756" y="2477"/>
                  <a:pt x="51316" y="1489"/>
                </a:cubicBezTo>
                <a:cubicBezTo>
                  <a:pt x="58246" y="0"/>
                  <a:pt x="64878" y="1322"/>
                  <a:pt x="71343" y="3787"/>
                </a:cubicBezTo>
                <a:cubicBezTo>
                  <a:pt x="76046" y="5584"/>
                  <a:pt x="80582" y="7763"/>
                  <a:pt x="84987" y="10228"/>
                </a:cubicBezTo>
                <a:cubicBezTo>
                  <a:pt x="84987" y="27325"/>
                  <a:pt x="84987" y="44423"/>
                  <a:pt x="85011" y="61520"/>
                </a:cubicBezTo>
                <a:cubicBezTo>
                  <a:pt x="85011" y="62294"/>
                  <a:pt x="84856" y="62449"/>
                  <a:pt x="84094" y="62449"/>
                </a:cubicBezTo>
                <a:cubicBezTo>
                  <a:pt x="56543" y="62413"/>
                  <a:pt x="28980" y="62425"/>
                  <a:pt x="1429" y="62425"/>
                </a:cubicBezTo>
                <a:close/>
              </a:path>
            </a:pathLst>
          </a:custGeom>
          <a:solidFill>
            <a:srgbClr val="DDF6FF"/>
          </a:solidFill>
          <a:ln>
            <a:noFill/>
          </a:ln>
        </p:spPr>
        <p:txBody>
          <a:bodyPr spcFirstLastPara="1" wrap="square" lIns="121900" tIns="121900" rIns="121900" bIns="121900" anchor="ctr" anchorCtr="0">
            <a:noAutofit/>
          </a:bodyPr>
          <a:lstStyle/>
          <a:p>
            <a:pPr marL="0" marR="0" lvl="0" indent="0" algn="r" defTabSz="1219170" rtl="1"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dirty="0">
              <a:ln>
                <a:noFill/>
              </a:ln>
              <a:solidFill>
                <a:sysClr val="windowText" lastClr="000000"/>
              </a:solidFill>
              <a:effectLst/>
              <a:uLnTx/>
              <a:uFillTx/>
              <a:latin typeface="Arial"/>
              <a:ea typeface="+mn-ea"/>
              <a:cs typeface="+mn-cs"/>
            </a:endParaRPr>
          </a:p>
        </p:txBody>
      </p:sp>
      <p:grpSp>
        <p:nvGrpSpPr>
          <p:cNvPr id="13" name="مجموعة 12">
            <a:extLst>
              <a:ext uri="{FF2B5EF4-FFF2-40B4-BE49-F238E27FC236}">
                <a16:creationId xmlns:a16="http://schemas.microsoft.com/office/drawing/2014/main" id="{FED1A47B-D479-8009-AC4A-0995CAFC6433}"/>
              </a:ext>
            </a:extLst>
          </p:cNvPr>
          <p:cNvGrpSpPr/>
          <p:nvPr/>
        </p:nvGrpSpPr>
        <p:grpSpPr>
          <a:xfrm>
            <a:off x="9699600" y="4204436"/>
            <a:ext cx="1035737" cy="618187"/>
            <a:chOff x="6850779" y="3300622"/>
            <a:chExt cx="776803" cy="463640"/>
          </a:xfrm>
          <a:solidFill>
            <a:srgbClr val="9FDFFF"/>
          </a:solidFill>
        </p:grpSpPr>
        <p:cxnSp>
          <p:nvCxnSpPr>
            <p:cNvPr id="14" name="Google Shape;138;p16">
              <a:extLst>
                <a:ext uri="{FF2B5EF4-FFF2-40B4-BE49-F238E27FC236}">
                  <a16:creationId xmlns:a16="http://schemas.microsoft.com/office/drawing/2014/main" id="{E835F5B3-7E5E-0C47-8189-3DB28EDA801A}"/>
                </a:ext>
              </a:extLst>
            </p:cNvPr>
            <p:cNvCxnSpPr>
              <a:cxnSpLocks/>
            </p:cNvCxnSpPr>
            <p:nvPr/>
          </p:nvCxnSpPr>
          <p:spPr>
            <a:xfrm>
              <a:off x="6850779" y="3516439"/>
              <a:ext cx="365760" cy="9"/>
            </a:xfrm>
            <a:prstGeom prst="straightConnector1">
              <a:avLst/>
            </a:prstGeom>
            <a:grpFill/>
            <a:ln w="28575">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5" name="شكل بيضاوي 14">
              <a:extLst>
                <a:ext uri="{FF2B5EF4-FFF2-40B4-BE49-F238E27FC236}">
                  <a16:creationId xmlns:a16="http://schemas.microsoft.com/office/drawing/2014/main" id="{9FCF5AE5-1D95-A98D-9FA4-FB4E0D683728}"/>
                </a:ext>
              </a:extLst>
            </p:cNvPr>
            <p:cNvSpPr/>
            <p:nvPr/>
          </p:nvSpPr>
          <p:spPr>
            <a:xfrm>
              <a:off x="7124662" y="3300622"/>
              <a:ext cx="502920" cy="463640"/>
            </a:xfrm>
            <a:prstGeom prst="ellipse">
              <a:avLst/>
            </a:prstGeom>
            <a:grpFill/>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defTabSz="1219170">
                <a:buClr>
                  <a:srgbClr val="000000"/>
                </a:buClr>
              </a:pPr>
              <a:r>
                <a:rPr lang="ar-SA" sz="3200" b="1" kern="0" dirty="0">
                  <a:solidFill>
                    <a:schemeClr val="tx1"/>
                  </a:solidFill>
                  <a:latin typeface="Tajawal" panose="00000500000000000000" pitchFamily="2" charset="-78"/>
                  <a:cs typeface="Tajawal" panose="00000500000000000000" pitchFamily="2" charset="-78"/>
                  <a:sym typeface="Arial"/>
                </a:rPr>
                <a:t>2</a:t>
              </a:r>
            </a:p>
          </p:txBody>
        </p:sp>
      </p:grpSp>
      <p:sp>
        <p:nvSpPr>
          <p:cNvPr id="19" name="Google Shape;350;p40">
            <a:extLst>
              <a:ext uri="{FF2B5EF4-FFF2-40B4-BE49-F238E27FC236}">
                <a16:creationId xmlns:a16="http://schemas.microsoft.com/office/drawing/2014/main" id="{70965660-D0BF-B3AF-908C-295216915957}"/>
              </a:ext>
            </a:extLst>
          </p:cNvPr>
          <p:cNvSpPr txBox="1">
            <a:spLocks/>
          </p:cNvSpPr>
          <p:nvPr/>
        </p:nvSpPr>
        <p:spPr>
          <a:xfrm>
            <a:off x="0" y="1495873"/>
            <a:ext cx="12191893" cy="398796"/>
          </a:xfrm>
          <a:prstGeom prst="rect">
            <a:avLst/>
          </a:prstGeom>
          <a:solidFill>
            <a:srgbClr val="FFE07D"/>
          </a:solidFill>
          <a:ln>
            <a:noFill/>
          </a:ln>
          <a:effectLst>
            <a:outerShdw blurRad="50800" dist="38100" dir="5400000" algn="t" rotWithShape="0">
              <a:prstClr val="black">
                <a:alpha val="40000"/>
              </a:prstClr>
            </a:outerShdw>
          </a:effectLst>
        </p:spPr>
        <p:txBody>
          <a:bodyPr spcFirstLastPara="1" wrap="square" lIns="121900" tIns="121900" rIns="121900" bIns="182867" anchor="b"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1"/>
              </a:buClr>
              <a:buSzPts val="4000"/>
              <a:buFont typeface="Aldrich"/>
              <a:buNone/>
              <a:defRPr sz="3200" b="0" i="0" u="none" strike="noStrike" cap="none">
                <a:solidFill>
                  <a:schemeClr val="dk1"/>
                </a:solidFill>
                <a:latin typeface="Chelsea Market"/>
                <a:ea typeface="Chelsea Market"/>
                <a:cs typeface="Chelsea Market"/>
                <a:sym typeface="Chelsea Market"/>
              </a:defRPr>
            </a:lvl1pPr>
            <a:lvl2pPr marR="0" lvl="1" algn="l" rtl="0">
              <a:lnSpc>
                <a:spcPct val="100000"/>
              </a:lnSpc>
              <a:spcBef>
                <a:spcPts val="0"/>
              </a:spcBef>
              <a:spcAft>
                <a:spcPts val="0"/>
              </a:spcAft>
              <a:buClr>
                <a:schemeClr val="dk1"/>
              </a:buClr>
              <a:buSzPts val="4000"/>
              <a:buFont typeface="Abril Fatface"/>
              <a:buNone/>
              <a:defRPr sz="4000" b="0" i="0" u="none" strike="noStrike" cap="none">
                <a:solidFill>
                  <a:schemeClr val="dk1"/>
                </a:solidFill>
                <a:latin typeface="Abril Fatface"/>
                <a:ea typeface="Abril Fatface"/>
                <a:cs typeface="Abril Fatface"/>
                <a:sym typeface="Abril Fatface"/>
              </a:defRPr>
            </a:lvl2pPr>
            <a:lvl3pPr marR="0" lvl="2" algn="l" rtl="0">
              <a:lnSpc>
                <a:spcPct val="100000"/>
              </a:lnSpc>
              <a:spcBef>
                <a:spcPts val="0"/>
              </a:spcBef>
              <a:spcAft>
                <a:spcPts val="0"/>
              </a:spcAft>
              <a:buClr>
                <a:schemeClr val="dk1"/>
              </a:buClr>
              <a:buSzPts val="4000"/>
              <a:buFont typeface="Abril Fatface"/>
              <a:buNone/>
              <a:defRPr sz="4000" b="0" i="0" u="none" strike="noStrike" cap="none">
                <a:solidFill>
                  <a:schemeClr val="dk1"/>
                </a:solidFill>
                <a:latin typeface="Abril Fatface"/>
                <a:ea typeface="Abril Fatface"/>
                <a:cs typeface="Abril Fatface"/>
                <a:sym typeface="Abril Fatface"/>
              </a:defRPr>
            </a:lvl3pPr>
            <a:lvl4pPr marR="0" lvl="3" algn="l" rtl="0">
              <a:lnSpc>
                <a:spcPct val="100000"/>
              </a:lnSpc>
              <a:spcBef>
                <a:spcPts val="0"/>
              </a:spcBef>
              <a:spcAft>
                <a:spcPts val="0"/>
              </a:spcAft>
              <a:buClr>
                <a:schemeClr val="dk1"/>
              </a:buClr>
              <a:buSzPts val="4000"/>
              <a:buFont typeface="Abril Fatface"/>
              <a:buNone/>
              <a:defRPr sz="4000" b="0" i="0" u="none" strike="noStrike" cap="none">
                <a:solidFill>
                  <a:schemeClr val="dk1"/>
                </a:solidFill>
                <a:latin typeface="Abril Fatface"/>
                <a:ea typeface="Abril Fatface"/>
                <a:cs typeface="Abril Fatface"/>
                <a:sym typeface="Abril Fatface"/>
              </a:defRPr>
            </a:lvl4pPr>
            <a:lvl5pPr marR="0" lvl="4" algn="l" rtl="0">
              <a:lnSpc>
                <a:spcPct val="100000"/>
              </a:lnSpc>
              <a:spcBef>
                <a:spcPts val="0"/>
              </a:spcBef>
              <a:spcAft>
                <a:spcPts val="0"/>
              </a:spcAft>
              <a:buClr>
                <a:schemeClr val="dk1"/>
              </a:buClr>
              <a:buSzPts val="4000"/>
              <a:buFont typeface="Abril Fatface"/>
              <a:buNone/>
              <a:defRPr sz="4000" b="0" i="0" u="none" strike="noStrike" cap="none">
                <a:solidFill>
                  <a:schemeClr val="dk1"/>
                </a:solidFill>
                <a:latin typeface="Abril Fatface"/>
                <a:ea typeface="Abril Fatface"/>
                <a:cs typeface="Abril Fatface"/>
                <a:sym typeface="Abril Fatface"/>
              </a:defRPr>
            </a:lvl5pPr>
            <a:lvl6pPr marR="0" lvl="5" algn="l" rtl="0">
              <a:lnSpc>
                <a:spcPct val="100000"/>
              </a:lnSpc>
              <a:spcBef>
                <a:spcPts val="0"/>
              </a:spcBef>
              <a:spcAft>
                <a:spcPts val="0"/>
              </a:spcAft>
              <a:buClr>
                <a:schemeClr val="dk1"/>
              </a:buClr>
              <a:buSzPts val="4000"/>
              <a:buFont typeface="Abril Fatface"/>
              <a:buNone/>
              <a:defRPr sz="4000" b="0" i="0" u="none" strike="noStrike" cap="none">
                <a:solidFill>
                  <a:schemeClr val="dk1"/>
                </a:solidFill>
                <a:latin typeface="Abril Fatface"/>
                <a:ea typeface="Abril Fatface"/>
                <a:cs typeface="Abril Fatface"/>
                <a:sym typeface="Abril Fatface"/>
              </a:defRPr>
            </a:lvl6pPr>
            <a:lvl7pPr marR="0" lvl="6" algn="l" rtl="0">
              <a:lnSpc>
                <a:spcPct val="100000"/>
              </a:lnSpc>
              <a:spcBef>
                <a:spcPts val="0"/>
              </a:spcBef>
              <a:spcAft>
                <a:spcPts val="0"/>
              </a:spcAft>
              <a:buClr>
                <a:schemeClr val="dk1"/>
              </a:buClr>
              <a:buSzPts val="4000"/>
              <a:buFont typeface="Abril Fatface"/>
              <a:buNone/>
              <a:defRPr sz="4000" b="0" i="0" u="none" strike="noStrike" cap="none">
                <a:solidFill>
                  <a:schemeClr val="dk1"/>
                </a:solidFill>
                <a:latin typeface="Abril Fatface"/>
                <a:ea typeface="Abril Fatface"/>
                <a:cs typeface="Abril Fatface"/>
                <a:sym typeface="Abril Fatface"/>
              </a:defRPr>
            </a:lvl7pPr>
            <a:lvl8pPr marR="0" lvl="7" algn="l" rtl="0">
              <a:lnSpc>
                <a:spcPct val="100000"/>
              </a:lnSpc>
              <a:spcBef>
                <a:spcPts val="0"/>
              </a:spcBef>
              <a:spcAft>
                <a:spcPts val="0"/>
              </a:spcAft>
              <a:buClr>
                <a:schemeClr val="dk1"/>
              </a:buClr>
              <a:buSzPts val="4000"/>
              <a:buFont typeface="Abril Fatface"/>
              <a:buNone/>
              <a:defRPr sz="4000" b="0" i="0" u="none" strike="noStrike" cap="none">
                <a:solidFill>
                  <a:schemeClr val="dk1"/>
                </a:solidFill>
                <a:latin typeface="Abril Fatface"/>
                <a:ea typeface="Abril Fatface"/>
                <a:cs typeface="Abril Fatface"/>
                <a:sym typeface="Abril Fatface"/>
              </a:defRPr>
            </a:lvl8pPr>
            <a:lvl9pPr marR="0" lvl="8" algn="l" rtl="0">
              <a:lnSpc>
                <a:spcPct val="100000"/>
              </a:lnSpc>
              <a:spcBef>
                <a:spcPts val="0"/>
              </a:spcBef>
              <a:spcAft>
                <a:spcPts val="0"/>
              </a:spcAft>
              <a:buClr>
                <a:schemeClr val="dk1"/>
              </a:buClr>
              <a:buSzPts val="4000"/>
              <a:buFont typeface="Abril Fatface"/>
              <a:buNone/>
              <a:defRPr sz="4000" b="0" i="0" u="none" strike="noStrike" cap="none">
                <a:solidFill>
                  <a:schemeClr val="dk1"/>
                </a:solidFill>
                <a:latin typeface="Abril Fatface"/>
                <a:ea typeface="Abril Fatface"/>
                <a:cs typeface="Abril Fatface"/>
                <a:sym typeface="Abril Fatface"/>
              </a:defRPr>
            </a:lvl9pPr>
          </a:lstStyle>
          <a:p>
            <a:pPr marL="0" marR="0" lvl="0" indent="0" algn="l" defTabSz="914400" rtl="0" eaLnBrk="1" fontAlgn="auto" latinLnBrk="0" hangingPunct="1">
              <a:lnSpc>
                <a:spcPct val="100000"/>
              </a:lnSpc>
              <a:spcBef>
                <a:spcPts val="0"/>
              </a:spcBef>
              <a:spcAft>
                <a:spcPts val="0"/>
              </a:spcAft>
              <a:buClr>
                <a:srgbClr val="434343"/>
              </a:buClr>
              <a:buSzPts val="4000"/>
              <a:buFont typeface="Aldrich"/>
              <a:buNone/>
              <a:tabLst/>
              <a:defRPr/>
            </a:pPr>
            <a:r>
              <a:rPr kumimoji="0" lang="en-US" sz="3200" b="0" i="0" u="none" strike="noStrike" kern="0" cap="none" spc="0" normalizeH="0" baseline="0" noProof="0">
                <a:ln>
                  <a:noFill/>
                </a:ln>
                <a:solidFill>
                  <a:srgbClr val="434343"/>
                </a:solidFill>
                <a:effectLst/>
                <a:uLnTx/>
                <a:uFillTx/>
                <a:latin typeface="Chelsea Market"/>
                <a:sym typeface="Chelsea Market"/>
              </a:rPr>
              <a:t> </a:t>
            </a:r>
            <a:endParaRPr kumimoji="0" lang="en-US" sz="3200" b="0" i="0" u="none" strike="noStrike" kern="0" cap="none" spc="0" normalizeH="0" baseline="0" noProof="0" dirty="0">
              <a:ln>
                <a:noFill/>
              </a:ln>
              <a:solidFill>
                <a:srgbClr val="434343"/>
              </a:solidFill>
              <a:effectLst/>
              <a:uLnTx/>
              <a:uFillTx/>
              <a:latin typeface="Chelsea Market"/>
              <a:sym typeface="Chelsea Market"/>
            </a:endParaRPr>
          </a:p>
        </p:txBody>
      </p:sp>
      <p:sp>
        <p:nvSpPr>
          <p:cNvPr id="20" name="Google Shape;350;p40">
            <a:extLst>
              <a:ext uri="{FF2B5EF4-FFF2-40B4-BE49-F238E27FC236}">
                <a16:creationId xmlns:a16="http://schemas.microsoft.com/office/drawing/2014/main" id="{66FAF8D3-182B-D3D6-E133-DC031B486E2E}"/>
              </a:ext>
            </a:extLst>
          </p:cNvPr>
          <p:cNvSpPr txBox="1">
            <a:spLocks/>
          </p:cNvSpPr>
          <p:nvPr/>
        </p:nvSpPr>
        <p:spPr>
          <a:xfrm>
            <a:off x="0" y="580494"/>
            <a:ext cx="12195798" cy="1136623"/>
          </a:xfrm>
          <a:prstGeom prst="rect">
            <a:avLst/>
          </a:prstGeom>
          <a:solidFill>
            <a:schemeClr val="accent4">
              <a:lumMod val="60000"/>
              <a:lumOff val="40000"/>
            </a:schemeClr>
          </a:solidFill>
          <a:ln>
            <a:noFill/>
          </a:ln>
          <a:effectLst>
            <a:outerShdw blurRad="50800" dist="38100" dir="5400000" algn="t" rotWithShape="0">
              <a:prstClr val="black">
                <a:alpha val="40000"/>
              </a:prstClr>
            </a:outerShdw>
          </a:effectLst>
        </p:spPr>
        <p:txBody>
          <a:bodyPr spcFirstLastPara="1" wrap="square" lIns="121900" tIns="121900" rIns="121900" bIns="182867" anchor="b"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1"/>
              </a:buClr>
              <a:buSzPts val="4000"/>
              <a:buFont typeface="Aldrich"/>
              <a:buNone/>
              <a:defRPr sz="3200" b="0" i="0" u="none" strike="noStrike" cap="none">
                <a:solidFill>
                  <a:schemeClr val="dk1"/>
                </a:solidFill>
                <a:latin typeface="Chelsea Market"/>
                <a:ea typeface="Chelsea Market"/>
                <a:cs typeface="Chelsea Market"/>
                <a:sym typeface="Chelsea Market"/>
              </a:defRPr>
            </a:lvl1pPr>
            <a:lvl2pPr marR="0" lvl="1" algn="l" rtl="0">
              <a:lnSpc>
                <a:spcPct val="100000"/>
              </a:lnSpc>
              <a:spcBef>
                <a:spcPts val="0"/>
              </a:spcBef>
              <a:spcAft>
                <a:spcPts val="0"/>
              </a:spcAft>
              <a:buClr>
                <a:schemeClr val="dk1"/>
              </a:buClr>
              <a:buSzPts val="4000"/>
              <a:buFont typeface="Abril Fatface"/>
              <a:buNone/>
              <a:defRPr sz="4000" b="0" i="0" u="none" strike="noStrike" cap="none">
                <a:solidFill>
                  <a:schemeClr val="dk1"/>
                </a:solidFill>
                <a:latin typeface="Abril Fatface"/>
                <a:ea typeface="Abril Fatface"/>
                <a:cs typeface="Abril Fatface"/>
                <a:sym typeface="Abril Fatface"/>
              </a:defRPr>
            </a:lvl2pPr>
            <a:lvl3pPr marR="0" lvl="2" algn="l" rtl="0">
              <a:lnSpc>
                <a:spcPct val="100000"/>
              </a:lnSpc>
              <a:spcBef>
                <a:spcPts val="0"/>
              </a:spcBef>
              <a:spcAft>
                <a:spcPts val="0"/>
              </a:spcAft>
              <a:buClr>
                <a:schemeClr val="dk1"/>
              </a:buClr>
              <a:buSzPts val="4000"/>
              <a:buFont typeface="Abril Fatface"/>
              <a:buNone/>
              <a:defRPr sz="4000" b="0" i="0" u="none" strike="noStrike" cap="none">
                <a:solidFill>
                  <a:schemeClr val="dk1"/>
                </a:solidFill>
                <a:latin typeface="Abril Fatface"/>
                <a:ea typeface="Abril Fatface"/>
                <a:cs typeface="Abril Fatface"/>
                <a:sym typeface="Abril Fatface"/>
              </a:defRPr>
            </a:lvl3pPr>
            <a:lvl4pPr marR="0" lvl="3" algn="l" rtl="0">
              <a:lnSpc>
                <a:spcPct val="100000"/>
              </a:lnSpc>
              <a:spcBef>
                <a:spcPts val="0"/>
              </a:spcBef>
              <a:spcAft>
                <a:spcPts val="0"/>
              </a:spcAft>
              <a:buClr>
                <a:schemeClr val="dk1"/>
              </a:buClr>
              <a:buSzPts val="4000"/>
              <a:buFont typeface="Abril Fatface"/>
              <a:buNone/>
              <a:defRPr sz="4000" b="0" i="0" u="none" strike="noStrike" cap="none">
                <a:solidFill>
                  <a:schemeClr val="dk1"/>
                </a:solidFill>
                <a:latin typeface="Abril Fatface"/>
                <a:ea typeface="Abril Fatface"/>
                <a:cs typeface="Abril Fatface"/>
                <a:sym typeface="Abril Fatface"/>
              </a:defRPr>
            </a:lvl4pPr>
            <a:lvl5pPr marR="0" lvl="4" algn="l" rtl="0">
              <a:lnSpc>
                <a:spcPct val="100000"/>
              </a:lnSpc>
              <a:spcBef>
                <a:spcPts val="0"/>
              </a:spcBef>
              <a:spcAft>
                <a:spcPts val="0"/>
              </a:spcAft>
              <a:buClr>
                <a:schemeClr val="dk1"/>
              </a:buClr>
              <a:buSzPts val="4000"/>
              <a:buFont typeface="Abril Fatface"/>
              <a:buNone/>
              <a:defRPr sz="4000" b="0" i="0" u="none" strike="noStrike" cap="none">
                <a:solidFill>
                  <a:schemeClr val="dk1"/>
                </a:solidFill>
                <a:latin typeface="Abril Fatface"/>
                <a:ea typeface="Abril Fatface"/>
                <a:cs typeface="Abril Fatface"/>
                <a:sym typeface="Abril Fatface"/>
              </a:defRPr>
            </a:lvl5pPr>
            <a:lvl6pPr marR="0" lvl="5" algn="l" rtl="0">
              <a:lnSpc>
                <a:spcPct val="100000"/>
              </a:lnSpc>
              <a:spcBef>
                <a:spcPts val="0"/>
              </a:spcBef>
              <a:spcAft>
                <a:spcPts val="0"/>
              </a:spcAft>
              <a:buClr>
                <a:schemeClr val="dk1"/>
              </a:buClr>
              <a:buSzPts val="4000"/>
              <a:buFont typeface="Abril Fatface"/>
              <a:buNone/>
              <a:defRPr sz="4000" b="0" i="0" u="none" strike="noStrike" cap="none">
                <a:solidFill>
                  <a:schemeClr val="dk1"/>
                </a:solidFill>
                <a:latin typeface="Abril Fatface"/>
                <a:ea typeface="Abril Fatface"/>
                <a:cs typeface="Abril Fatface"/>
                <a:sym typeface="Abril Fatface"/>
              </a:defRPr>
            </a:lvl6pPr>
            <a:lvl7pPr marR="0" lvl="6" algn="l" rtl="0">
              <a:lnSpc>
                <a:spcPct val="100000"/>
              </a:lnSpc>
              <a:spcBef>
                <a:spcPts val="0"/>
              </a:spcBef>
              <a:spcAft>
                <a:spcPts val="0"/>
              </a:spcAft>
              <a:buClr>
                <a:schemeClr val="dk1"/>
              </a:buClr>
              <a:buSzPts val="4000"/>
              <a:buFont typeface="Abril Fatface"/>
              <a:buNone/>
              <a:defRPr sz="4000" b="0" i="0" u="none" strike="noStrike" cap="none">
                <a:solidFill>
                  <a:schemeClr val="dk1"/>
                </a:solidFill>
                <a:latin typeface="Abril Fatface"/>
                <a:ea typeface="Abril Fatface"/>
                <a:cs typeface="Abril Fatface"/>
                <a:sym typeface="Abril Fatface"/>
              </a:defRPr>
            </a:lvl7pPr>
            <a:lvl8pPr marR="0" lvl="7" algn="l" rtl="0">
              <a:lnSpc>
                <a:spcPct val="100000"/>
              </a:lnSpc>
              <a:spcBef>
                <a:spcPts val="0"/>
              </a:spcBef>
              <a:spcAft>
                <a:spcPts val="0"/>
              </a:spcAft>
              <a:buClr>
                <a:schemeClr val="dk1"/>
              </a:buClr>
              <a:buSzPts val="4000"/>
              <a:buFont typeface="Abril Fatface"/>
              <a:buNone/>
              <a:defRPr sz="4000" b="0" i="0" u="none" strike="noStrike" cap="none">
                <a:solidFill>
                  <a:schemeClr val="dk1"/>
                </a:solidFill>
                <a:latin typeface="Abril Fatface"/>
                <a:ea typeface="Abril Fatface"/>
                <a:cs typeface="Abril Fatface"/>
                <a:sym typeface="Abril Fatface"/>
              </a:defRPr>
            </a:lvl8pPr>
            <a:lvl9pPr marR="0" lvl="8" algn="l" rtl="0">
              <a:lnSpc>
                <a:spcPct val="100000"/>
              </a:lnSpc>
              <a:spcBef>
                <a:spcPts val="0"/>
              </a:spcBef>
              <a:spcAft>
                <a:spcPts val="0"/>
              </a:spcAft>
              <a:buClr>
                <a:schemeClr val="dk1"/>
              </a:buClr>
              <a:buSzPts val="4000"/>
              <a:buFont typeface="Abril Fatface"/>
              <a:buNone/>
              <a:defRPr sz="4000" b="0" i="0" u="none" strike="noStrike" cap="none">
                <a:solidFill>
                  <a:schemeClr val="dk1"/>
                </a:solidFill>
                <a:latin typeface="Abril Fatface"/>
                <a:ea typeface="Abril Fatface"/>
                <a:cs typeface="Abril Fatface"/>
                <a:sym typeface="Abril Fatface"/>
              </a:defRPr>
            </a:lvl9pPr>
          </a:lstStyle>
          <a:p>
            <a:pPr marL="0" marR="0" lvl="0" indent="0" algn="l" defTabSz="914400" rtl="0" eaLnBrk="1" fontAlgn="auto" latinLnBrk="0" hangingPunct="1">
              <a:lnSpc>
                <a:spcPct val="100000"/>
              </a:lnSpc>
              <a:spcBef>
                <a:spcPts val="0"/>
              </a:spcBef>
              <a:spcAft>
                <a:spcPts val="0"/>
              </a:spcAft>
              <a:buClr>
                <a:srgbClr val="434343"/>
              </a:buClr>
              <a:buSzPts val="4000"/>
              <a:buFont typeface="Aldrich"/>
              <a:buNone/>
              <a:tabLst/>
              <a:defRPr/>
            </a:pPr>
            <a:r>
              <a:rPr kumimoji="0" lang="en-US" sz="3200" b="0" i="0" u="none" strike="noStrike" kern="0" cap="none" spc="0" normalizeH="0" baseline="0" noProof="0">
                <a:ln>
                  <a:noFill/>
                </a:ln>
                <a:solidFill>
                  <a:srgbClr val="434343"/>
                </a:solidFill>
                <a:effectLst/>
                <a:uLnTx/>
                <a:uFillTx/>
                <a:latin typeface="Chelsea Market"/>
                <a:sym typeface="Chelsea Market"/>
              </a:rPr>
              <a:t> </a:t>
            </a:r>
            <a:endParaRPr kumimoji="0" lang="en-US" sz="3200" b="0" i="0" u="none" strike="noStrike" kern="0" cap="none" spc="0" normalizeH="0" baseline="0" noProof="0" dirty="0">
              <a:ln>
                <a:noFill/>
              </a:ln>
              <a:solidFill>
                <a:srgbClr val="434343"/>
              </a:solidFill>
              <a:effectLst/>
              <a:uLnTx/>
              <a:uFillTx/>
              <a:latin typeface="Chelsea Market"/>
              <a:sym typeface="Chelsea Market"/>
            </a:endParaRPr>
          </a:p>
        </p:txBody>
      </p:sp>
      <p:sp>
        <p:nvSpPr>
          <p:cNvPr id="25" name="مربع نص 24">
            <a:extLst>
              <a:ext uri="{FF2B5EF4-FFF2-40B4-BE49-F238E27FC236}">
                <a16:creationId xmlns:a16="http://schemas.microsoft.com/office/drawing/2014/main" id="{254DE51B-F6A0-C90E-F6A3-0AFFB96E2E07}"/>
              </a:ext>
            </a:extLst>
          </p:cNvPr>
          <p:cNvSpPr txBox="1"/>
          <p:nvPr/>
        </p:nvSpPr>
        <p:spPr>
          <a:xfrm>
            <a:off x="359983" y="903844"/>
            <a:ext cx="11573095" cy="523220"/>
          </a:xfrm>
          <a:prstGeom prst="rect">
            <a:avLst/>
          </a:prstGeom>
          <a:noFill/>
        </p:spPr>
        <p:txBody>
          <a:bodyPr wrap="square">
            <a:spAutoFit/>
          </a:bodyPr>
          <a:lstStyle/>
          <a:p>
            <a:pPr marL="0" marR="0" lvl="0" indent="0" defTabSz="914400" rtl="1" eaLnBrk="1" fontAlgn="auto" latinLnBrk="0" hangingPunct="1">
              <a:lnSpc>
                <a:spcPct val="100000"/>
              </a:lnSpc>
              <a:spcBef>
                <a:spcPts val="0"/>
              </a:spcBef>
              <a:spcAft>
                <a:spcPts val="0"/>
              </a:spcAft>
              <a:buClrTx/>
              <a:buSzTx/>
              <a:buFontTx/>
              <a:buNone/>
              <a:tabLst/>
              <a:defRPr/>
            </a:pPr>
            <a:r>
              <a:rPr lang="ar-SA" sz="2800" b="1" dirty="0">
                <a:effectLst>
                  <a:outerShdw blurRad="38100" dist="38100" dir="2700000" algn="tl">
                    <a:srgbClr val="000000">
                      <a:alpha val="43137"/>
                    </a:srgbClr>
                  </a:outerShdw>
                </a:effectLst>
                <a:latin typeface="Tajawal" panose="00000500000000000000" pitchFamily="2" charset="-78"/>
                <a:cs typeface="Tajawal" panose="00000500000000000000" pitchFamily="2" charset="-78"/>
              </a:rPr>
              <a:t>2) لا يتعامل المستخدم عادةً مع البرامج التطبيقية بشكل مباشر.</a:t>
            </a:r>
            <a:endParaRPr lang="ar-SA" sz="2800" b="1" dirty="0">
              <a:effectLst>
                <a:outerShdw blurRad="38100" dist="38100" dir="2700000" algn="tl">
                  <a:srgbClr val="000000">
                    <a:alpha val="43137"/>
                  </a:srgbClr>
                </a:outerShdw>
              </a:effectLst>
              <a:latin typeface="Tajawal" panose="00000500000000000000" pitchFamily="2" charset="-78"/>
              <a:cs typeface="Tajawal" panose="00000500000000000000" pitchFamily="2" charset="-78"/>
              <a:sym typeface="Tajawal"/>
            </a:endParaRPr>
          </a:p>
        </p:txBody>
      </p:sp>
      <p:pic>
        <p:nvPicPr>
          <p:cNvPr id="3074" name="Picture 2">
            <a:extLst>
              <a:ext uri="{FF2B5EF4-FFF2-40B4-BE49-F238E27FC236}">
                <a16:creationId xmlns:a16="http://schemas.microsoft.com/office/drawing/2014/main" id="{1FCB8B72-BAAF-33CF-8A2D-7A7559B1C4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494" y="4850543"/>
            <a:ext cx="4084329" cy="2042165"/>
          </a:xfrm>
          <a:prstGeom prst="rect">
            <a:avLst/>
          </a:prstGeom>
          <a:noFill/>
          <a:extLst>
            <a:ext uri="{909E8E84-426E-40DD-AFC4-6F175D3DCCD1}">
              <a14:hiddenFill xmlns:a14="http://schemas.microsoft.com/office/drawing/2010/main">
                <a:solidFill>
                  <a:srgbClr val="FFFFFF"/>
                </a:solidFill>
              </a14:hiddenFill>
            </a:ext>
          </a:extLst>
        </p:spPr>
      </p:pic>
      <p:grpSp>
        <p:nvGrpSpPr>
          <p:cNvPr id="2" name="مجموعة 1">
            <a:extLst>
              <a:ext uri="{FF2B5EF4-FFF2-40B4-BE49-F238E27FC236}">
                <a16:creationId xmlns:a16="http://schemas.microsoft.com/office/drawing/2014/main" id="{15090B08-EDD4-710C-0DEF-A5F73C2825A6}"/>
              </a:ext>
            </a:extLst>
          </p:cNvPr>
          <p:cNvGrpSpPr/>
          <p:nvPr/>
        </p:nvGrpSpPr>
        <p:grpSpPr>
          <a:xfrm>
            <a:off x="9757469" y="2804433"/>
            <a:ext cx="977868" cy="618187"/>
            <a:chOff x="6894181" y="2011630"/>
            <a:chExt cx="733401" cy="463640"/>
          </a:xfrm>
          <a:solidFill>
            <a:srgbClr val="9FDFFF"/>
          </a:solidFill>
        </p:grpSpPr>
        <p:cxnSp>
          <p:nvCxnSpPr>
            <p:cNvPr id="3" name="Google Shape;138;p16">
              <a:extLst>
                <a:ext uri="{FF2B5EF4-FFF2-40B4-BE49-F238E27FC236}">
                  <a16:creationId xmlns:a16="http://schemas.microsoft.com/office/drawing/2014/main" id="{DE042EE0-13DF-A3F8-CE0F-17805FB4853D}"/>
                </a:ext>
              </a:extLst>
            </p:cNvPr>
            <p:cNvCxnSpPr>
              <a:cxnSpLocks/>
            </p:cNvCxnSpPr>
            <p:nvPr/>
          </p:nvCxnSpPr>
          <p:spPr>
            <a:xfrm>
              <a:off x="6894181" y="2254831"/>
              <a:ext cx="365760" cy="9"/>
            </a:xfrm>
            <a:prstGeom prst="straightConnector1">
              <a:avLst/>
            </a:prstGeom>
            <a:grpFill/>
            <a:ln w="28575">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4" name="شكل بيضاوي 3">
              <a:extLst>
                <a:ext uri="{FF2B5EF4-FFF2-40B4-BE49-F238E27FC236}">
                  <a16:creationId xmlns:a16="http://schemas.microsoft.com/office/drawing/2014/main" id="{5B8212A2-89E8-EF0F-D97D-17D1F3BD7026}"/>
                </a:ext>
              </a:extLst>
            </p:cNvPr>
            <p:cNvSpPr/>
            <p:nvPr/>
          </p:nvSpPr>
          <p:spPr>
            <a:xfrm>
              <a:off x="7124662" y="2011630"/>
              <a:ext cx="502920" cy="463640"/>
            </a:xfrm>
            <a:prstGeom prst="ellipse">
              <a:avLst/>
            </a:prstGeom>
            <a:grpFill/>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defTabSz="1219170">
                <a:buClr>
                  <a:srgbClr val="000000"/>
                </a:buClr>
              </a:pPr>
              <a:r>
                <a:rPr lang="ar-SA" sz="3200" b="1" kern="0" dirty="0">
                  <a:solidFill>
                    <a:schemeClr val="tx1"/>
                  </a:solidFill>
                  <a:latin typeface="Tajawal" panose="00000500000000000000" pitchFamily="2" charset="-78"/>
                  <a:cs typeface="Tajawal" panose="00000500000000000000" pitchFamily="2" charset="-78"/>
                  <a:sym typeface="Arial"/>
                </a:rPr>
                <a:t>1</a:t>
              </a:r>
            </a:p>
          </p:txBody>
        </p:sp>
      </p:grpSp>
      <p:sp>
        <p:nvSpPr>
          <p:cNvPr id="5" name="مستطيل: زوايا مستديرة 4">
            <a:extLst>
              <a:ext uri="{FF2B5EF4-FFF2-40B4-BE49-F238E27FC236}">
                <a16:creationId xmlns:a16="http://schemas.microsoft.com/office/drawing/2014/main" id="{0C851C2F-1127-56DE-7C4F-44B03EC36C31}"/>
              </a:ext>
            </a:extLst>
          </p:cNvPr>
          <p:cNvSpPr/>
          <p:nvPr/>
        </p:nvSpPr>
        <p:spPr>
          <a:xfrm>
            <a:off x="2778257" y="4189891"/>
            <a:ext cx="7029719" cy="618187"/>
          </a:xfrm>
          <a:prstGeom prst="roundRect">
            <a:avLst/>
          </a:prstGeom>
          <a:solidFill>
            <a:schemeClr val="accent4">
              <a:lumMod val="20000"/>
              <a:lumOff val="80000"/>
            </a:schemeClr>
          </a:solidFill>
          <a:ln w="28575"/>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defTabSz="1219170">
              <a:buClr>
                <a:srgbClr val="000000"/>
              </a:buClr>
            </a:pPr>
            <a:r>
              <a:rPr lang="ar-SA" sz="3200" b="1" kern="0" dirty="0">
                <a:solidFill>
                  <a:schemeClr val="tx1"/>
                </a:solidFill>
                <a:latin typeface="Tajawal" panose="00000500000000000000" pitchFamily="2" charset="-78"/>
                <a:cs typeface="Tajawal" panose="00000500000000000000" pitchFamily="2" charset="-78"/>
                <a:sym typeface="Arial"/>
              </a:rPr>
              <a:t>خاطئ</a:t>
            </a:r>
          </a:p>
        </p:txBody>
      </p:sp>
      <p:sp>
        <p:nvSpPr>
          <p:cNvPr id="16" name="مستطيل: زوايا مستديرة 15">
            <a:extLst>
              <a:ext uri="{FF2B5EF4-FFF2-40B4-BE49-F238E27FC236}">
                <a16:creationId xmlns:a16="http://schemas.microsoft.com/office/drawing/2014/main" id="{97D3A6A2-3CB8-730D-F034-2EFFA2A1A401}"/>
              </a:ext>
            </a:extLst>
          </p:cNvPr>
          <p:cNvSpPr/>
          <p:nvPr/>
        </p:nvSpPr>
        <p:spPr>
          <a:xfrm>
            <a:off x="2778255" y="2832835"/>
            <a:ext cx="7029719" cy="618187"/>
          </a:xfrm>
          <a:prstGeom prst="roundRect">
            <a:avLst/>
          </a:prstGeom>
          <a:solidFill>
            <a:schemeClr val="accent4">
              <a:lumMod val="20000"/>
              <a:lumOff val="80000"/>
            </a:schemeClr>
          </a:solidFill>
          <a:ln w="28575"/>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defTabSz="1219170">
              <a:buClr>
                <a:srgbClr val="000000"/>
              </a:buClr>
            </a:pPr>
            <a:r>
              <a:rPr lang="ar-SA" sz="3200" b="1" kern="0" dirty="0">
                <a:solidFill>
                  <a:schemeClr val="tx1"/>
                </a:solidFill>
                <a:latin typeface="Tajawal" panose="00000500000000000000" pitchFamily="2" charset="-78"/>
                <a:cs typeface="Tajawal" panose="00000500000000000000" pitchFamily="2" charset="-78"/>
                <a:sym typeface="Arial"/>
              </a:rPr>
              <a:t>صائب</a:t>
            </a:r>
          </a:p>
        </p:txBody>
      </p:sp>
      <p:sp>
        <p:nvSpPr>
          <p:cNvPr id="6" name="مربع نص 5">
            <a:extLst>
              <a:ext uri="{FF2B5EF4-FFF2-40B4-BE49-F238E27FC236}">
                <a16:creationId xmlns:a16="http://schemas.microsoft.com/office/drawing/2014/main" id="{5EB8F5D3-50C2-395A-FADB-2175A71F567D}"/>
              </a:ext>
            </a:extLst>
          </p:cNvPr>
          <p:cNvSpPr txBox="1"/>
          <p:nvPr/>
        </p:nvSpPr>
        <p:spPr>
          <a:xfrm>
            <a:off x="-3823019" y="27434"/>
            <a:ext cx="11053062" cy="584775"/>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3200" b="1" dirty="0">
                <a:solidFill>
                  <a:srgbClr val="FFFFFF"/>
                </a:solidFill>
                <a:effectLst>
                  <a:glow rad="101600">
                    <a:srgbClr val="000000"/>
                  </a:glow>
                </a:effectLst>
                <a:latin typeface="Tajawal" panose="00000500000000000000" pitchFamily="2" charset="-78"/>
                <a:cs typeface="Tajawal" panose="00000500000000000000" pitchFamily="2" charset="-78"/>
                <a:sym typeface="Tajawal"/>
              </a:rPr>
              <a:t>تقويم مرحلي للدرس</a:t>
            </a:r>
          </a:p>
        </p:txBody>
      </p:sp>
      <p:sp>
        <p:nvSpPr>
          <p:cNvPr id="8" name="مستطيل 7">
            <a:extLst>
              <a:ext uri="{FF2B5EF4-FFF2-40B4-BE49-F238E27FC236}">
                <a16:creationId xmlns:a16="http://schemas.microsoft.com/office/drawing/2014/main" id="{70827268-8665-B095-DEB8-C95C3EABBF47}"/>
              </a:ext>
            </a:extLst>
          </p:cNvPr>
          <p:cNvSpPr/>
          <p:nvPr/>
        </p:nvSpPr>
        <p:spPr>
          <a:xfrm>
            <a:off x="9787693" y="-47515"/>
            <a:ext cx="2664753" cy="400110"/>
          </a:xfrm>
          <a:prstGeom prst="rect">
            <a:avLst/>
          </a:prstGeom>
          <a:noFill/>
        </p:spPr>
        <p:txBody>
          <a:bodyPr wrap="square" lIns="91440" tIns="45720" rIns="91440" bIns="45720">
            <a:spAutoFit/>
          </a:bodyPr>
          <a:lstStyle/>
          <a:p>
            <a:pPr algn="ctr"/>
            <a:r>
              <a:rPr lang="ar-SA" sz="2000" b="0" cap="none" spc="0" dirty="0">
                <a:ln w="0"/>
                <a:solidFill>
                  <a:schemeClr val="accent1"/>
                </a:solidFill>
                <a:effectLst>
                  <a:outerShdw blurRad="38100" dist="25400" dir="5400000" algn="ctr" rotWithShape="0">
                    <a:srgbClr val="6E747A">
                      <a:alpha val="43000"/>
                    </a:srgbClr>
                  </a:outerShdw>
                </a:effectLst>
              </a:rPr>
              <a:t>تطبيقات الهواتف الذكية</a:t>
            </a:r>
          </a:p>
        </p:txBody>
      </p:sp>
    </p:spTree>
    <p:extLst>
      <p:ext uri="{BB962C8B-B14F-4D97-AF65-F5344CB8AC3E}">
        <p14:creationId xmlns:p14="http://schemas.microsoft.com/office/powerpoint/2010/main" val="221229381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5"/>
                                        </p:tgtEl>
                                        <p:attrNameLst>
                                          <p:attrName>fillcolor</p:attrName>
                                        </p:attrNameLst>
                                      </p:cBhvr>
                                      <p:to>
                                        <a:srgbClr val="F8F7BE"/>
                                      </p:to>
                                    </p:animClr>
                                    <p:set>
                                      <p:cBhvr>
                                        <p:cTn id="7" dur="2000" fill="hold"/>
                                        <p:tgtEl>
                                          <p:spTgt spid="5"/>
                                        </p:tgtEl>
                                        <p:attrNameLst>
                                          <p:attrName>fill.type</p:attrName>
                                        </p:attrNameLst>
                                      </p:cBhvr>
                                      <p:to>
                                        <p:strVal val="solid"/>
                                      </p:to>
                                    </p:set>
                                    <p:set>
                                      <p:cBhvr>
                                        <p:cTn id="8" dur="2000" fill="hold"/>
                                        <p:tgtEl>
                                          <p:spTgt spid="5"/>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AnyConv.com__احسنت.wav"/>
                                        </p:tgtEl>
                                      </p:cMediaNode>
                                    </p:audio>
                                  </p:subTnLst>
                                </p:cTn>
                              </p:par>
                            </p:childTnLst>
                          </p:cTn>
                        </p:par>
                      </p:childTnLst>
                    </p:cTn>
                  </p:par>
                </p:childTnLst>
              </p:cTn>
              <p:nextCondLst>
                <p:cond evt="onClick" delay="0">
                  <p:tgtEl>
                    <p:spTgt spid="5"/>
                  </p:tgtEl>
                </p:cond>
              </p:nextCondLst>
            </p:seq>
            <p:seq concurrent="1" nextAc="seek">
              <p:cTn id="9" restart="whenNotActive" fill="hold" evtFilter="cancelBubble" nodeType="interactiveSeq">
                <p:stCondLst>
                  <p:cond evt="onClick" delay="0">
                    <p:tgtEl>
                      <p:spTgt spid="16"/>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16"/>
                                        </p:tgtEl>
                                        <p:attrNameLst>
                                          <p:attrName>fillcolor</p:attrName>
                                        </p:attrNameLst>
                                      </p:cBhvr>
                                      <p:to>
                                        <a:srgbClr val="F8A8A8"/>
                                      </p:to>
                                    </p:animClr>
                                    <p:set>
                                      <p:cBhvr>
                                        <p:cTn id="14" dur="2000" fill="hold"/>
                                        <p:tgtEl>
                                          <p:spTgt spid="16"/>
                                        </p:tgtEl>
                                        <p:attrNameLst>
                                          <p:attrName>fill.type</p:attrName>
                                        </p:attrNameLst>
                                      </p:cBhvr>
                                      <p:to>
                                        <p:strVal val="solid"/>
                                      </p:to>
                                    </p:set>
                                    <p:set>
                                      <p:cBhvr>
                                        <p:cTn id="15" dur="2000" fill="hold"/>
                                        <p:tgtEl>
                                          <p:spTgt spid="16"/>
                                        </p:tgtEl>
                                        <p:attrNameLst>
                                          <p:attrName>fill.on</p:attrName>
                                        </p:attrNameLst>
                                      </p:cBhvr>
                                      <p:to>
                                        <p:strVal val="true"/>
                                      </p:to>
                                    </p:set>
                                  </p:childTnLst>
                                  <p:subTnLst>
                                    <p:audio>
                                      <p:cMediaNode>
                                        <p:cTn display="0" masterRel="sameClick">
                                          <p:stCondLst>
                                            <p:cond evt="begin" delay="0">
                                              <p:tn val="12"/>
                                            </p:cond>
                                          </p:stCondLst>
                                          <p:endCondLst>
                                            <p:cond evt="onStopAudio" delay="0">
                                              <p:tgtEl>
                                                <p:sldTgt/>
                                              </p:tgtEl>
                                            </p:cond>
                                          </p:endCondLst>
                                        </p:cTn>
                                        <p:tgtEl>
                                          <p:sndTgt r:embed="rId3" name="AnyConv.com__للاسف.wav"/>
                                        </p:tgtEl>
                                      </p:cMediaNode>
                                    </p:audio>
                                  </p:subTnLst>
                                </p:cTn>
                              </p:par>
                            </p:childTnLst>
                          </p:cTn>
                        </p:par>
                      </p:childTnLst>
                    </p:cTn>
                  </p:par>
                </p:childTnLst>
              </p:cTn>
              <p:nextCondLst>
                <p:cond evt="onClick" delay="0">
                  <p:tgtEl>
                    <p:spTgt spid="16"/>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مستطيل: زوايا مستديرة 29">
            <a:extLst>
              <a:ext uri="{FF2B5EF4-FFF2-40B4-BE49-F238E27FC236}">
                <a16:creationId xmlns:a16="http://schemas.microsoft.com/office/drawing/2014/main" id="{9F06AECC-FFA2-3C69-F25C-1AE638488D17}"/>
              </a:ext>
            </a:extLst>
          </p:cNvPr>
          <p:cNvSpPr/>
          <p:nvPr/>
        </p:nvSpPr>
        <p:spPr>
          <a:xfrm>
            <a:off x="776436" y="3429000"/>
            <a:ext cx="2247926" cy="2458761"/>
          </a:xfrm>
          <a:prstGeom prst="roundRect">
            <a:avLst/>
          </a:prstGeom>
          <a:solidFill>
            <a:schemeClr val="accent4">
              <a:lumMod val="40000"/>
              <a:lumOff val="60000"/>
            </a:schemeClr>
          </a:solidFill>
          <a:ln>
            <a:solidFill>
              <a:srgbClr val="EDEFF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9" name="مستطيل: زوايا مستديرة 28">
            <a:extLst>
              <a:ext uri="{FF2B5EF4-FFF2-40B4-BE49-F238E27FC236}">
                <a16:creationId xmlns:a16="http://schemas.microsoft.com/office/drawing/2014/main" id="{ECEDDE1E-8516-5220-244D-E271317C251F}"/>
              </a:ext>
            </a:extLst>
          </p:cNvPr>
          <p:cNvSpPr/>
          <p:nvPr/>
        </p:nvSpPr>
        <p:spPr>
          <a:xfrm>
            <a:off x="3825902" y="3419891"/>
            <a:ext cx="2376034" cy="2506059"/>
          </a:xfrm>
          <a:prstGeom prst="roundRect">
            <a:avLst/>
          </a:prstGeom>
          <a:solidFill>
            <a:schemeClr val="accent4">
              <a:lumMod val="40000"/>
              <a:lumOff val="60000"/>
            </a:schemeClr>
          </a:solidFill>
          <a:ln>
            <a:solidFill>
              <a:srgbClr val="EDEFF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2" name="Google Shape;651;p49">
            <a:extLst>
              <a:ext uri="{FF2B5EF4-FFF2-40B4-BE49-F238E27FC236}">
                <a16:creationId xmlns:a16="http://schemas.microsoft.com/office/drawing/2014/main" id="{A9D066A6-36FE-9AF3-0BB3-4D759B2B58C5}"/>
              </a:ext>
            </a:extLst>
          </p:cNvPr>
          <p:cNvSpPr/>
          <p:nvPr/>
        </p:nvSpPr>
        <p:spPr>
          <a:xfrm>
            <a:off x="5662196" y="1187220"/>
            <a:ext cx="6504603" cy="5604164"/>
          </a:xfrm>
          <a:custGeom>
            <a:avLst/>
            <a:gdLst/>
            <a:ahLst/>
            <a:cxnLst/>
            <a:rect l="l" t="t" r="r" b="b"/>
            <a:pathLst>
              <a:path w="85012" h="62449" extrusionOk="0">
                <a:moveTo>
                  <a:pt x="1429" y="62425"/>
                </a:moveTo>
                <a:cubicBezTo>
                  <a:pt x="0" y="56924"/>
                  <a:pt x="1905" y="52388"/>
                  <a:pt x="5513" y="48364"/>
                </a:cubicBezTo>
                <a:cubicBezTo>
                  <a:pt x="7775" y="45839"/>
                  <a:pt x="10502" y="43887"/>
                  <a:pt x="13300" y="42018"/>
                </a:cubicBezTo>
                <a:cubicBezTo>
                  <a:pt x="17038" y="39541"/>
                  <a:pt x="20717" y="37005"/>
                  <a:pt x="23872" y="33790"/>
                </a:cubicBezTo>
                <a:cubicBezTo>
                  <a:pt x="28230" y="29325"/>
                  <a:pt x="31481" y="24158"/>
                  <a:pt x="33933" y="18431"/>
                </a:cubicBezTo>
                <a:cubicBezTo>
                  <a:pt x="35481" y="14800"/>
                  <a:pt x="37077" y="11180"/>
                  <a:pt x="39684" y="8120"/>
                </a:cubicBezTo>
                <a:cubicBezTo>
                  <a:pt x="42768" y="4501"/>
                  <a:pt x="46756" y="2477"/>
                  <a:pt x="51316" y="1489"/>
                </a:cubicBezTo>
                <a:cubicBezTo>
                  <a:pt x="58246" y="0"/>
                  <a:pt x="64878" y="1322"/>
                  <a:pt x="71343" y="3787"/>
                </a:cubicBezTo>
                <a:cubicBezTo>
                  <a:pt x="76046" y="5584"/>
                  <a:pt x="80582" y="7763"/>
                  <a:pt x="84987" y="10228"/>
                </a:cubicBezTo>
                <a:cubicBezTo>
                  <a:pt x="84987" y="27325"/>
                  <a:pt x="84987" y="44423"/>
                  <a:pt x="85011" y="61520"/>
                </a:cubicBezTo>
                <a:cubicBezTo>
                  <a:pt x="85011" y="62294"/>
                  <a:pt x="84856" y="62449"/>
                  <a:pt x="84094" y="62449"/>
                </a:cubicBezTo>
                <a:cubicBezTo>
                  <a:pt x="56543" y="62413"/>
                  <a:pt x="28980" y="62425"/>
                  <a:pt x="1429" y="62425"/>
                </a:cubicBezTo>
                <a:close/>
              </a:path>
            </a:pathLst>
          </a:custGeom>
          <a:solidFill>
            <a:srgbClr val="DDF6FF"/>
          </a:solidFill>
          <a:ln>
            <a:noFill/>
          </a:ln>
        </p:spPr>
        <p:txBody>
          <a:bodyPr spcFirstLastPara="1" wrap="square" lIns="121900" tIns="121900" rIns="121900" bIns="121900" anchor="ctr" anchorCtr="0">
            <a:noAutofit/>
          </a:bodyPr>
          <a:lstStyle/>
          <a:p>
            <a:pPr marL="0" marR="0" lvl="0" indent="0" algn="r" defTabSz="1219170" rtl="1"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dirty="0">
              <a:ln>
                <a:noFill/>
              </a:ln>
              <a:solidFill>
                <a:sysClr val="windowText" lastClr="000000"/>
              </a:solidFill>
              <a:effectLst/>
              <a:uLnTx/>
              <a:uFillTx/>
              <a:latin typeface="Arial"/>
              <a:ea typeface="+mn-ea"/>
              <a:cs typeface="+mn-cs"/>
            </a:endParaRPr>
          </a:p>
        </p:txBody>
      </p:sp>
      <p:sp>
        <p:nvSpPr>
          <p:cNvPr id="4" name="مستطيل 3">
            <a:extLst>
              <a:ext uri="{FF2B5EF4-FFF2-40B4-BE49-F238E27FC236}">
                <a16:creationId xmlns:a16="http://schemas.microsoft.com/office/drawing/2014/main" id="{CD5E52C1-3F01-4CA2-AB0A-A0BEB895209E}"/>
              </a:ext>
            </a:extLst>
          </p:cNvPr>
          <p:cNvSpPr/>
          <p:nvPr/>
        </p:nvSpPr>
        <p:spPr>
          <a:xfrm>
            <a:off x="-51620" y="0"/>
            <a:ext cx="12295239" cy="1104911"/>
          </a:xfrm>
          <a:prstGeom prst="rect">
            <a:avLst/>
          </a:prstGeom>
          <a:solidFill>
            <a:schemeClr val="bg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5" name="شكل بيضاوي 4">
            <a:extLst>
              <a:ext uri="{FF2B5EF4-FFF2-40B4-BE49-F238E27FC236}">
                <a16:creationId xmlns:a16="http://schemas.microsoft.com/office/drawing/2014/main" id="{95616190-C5D7-4B90-8D76-FD797FB491B5}"/>
              </a:ext>
            </a:extLst>
          </p:cNvPr>
          <p:cNvSpPr/>
          <p:nvPr/>
        </p:nvSpPr>
        <p:spPr>
          <a:xfrm>
            <a:off x="306704" y="258054"/>
            <a:ext cx="469732" cy="4697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6" name="شكل بيضاوي 5">
            <a:extLst>
              <a:ext uri="{FF2B5EF4-FFF2-40B4-BE49-F238E27FC236}">
                <a16:creationId xmlns:a16="http://schemas.microsoft.com/office/drawing/2014/main" id="{3394F10D-DE95-4AD3-B9F6-84BE3EC44528}"/>
              </a:ext>
            </a:extLst>
          </p:cNvPr>
          <p:cNvSpPr/>
          <p:nvPr/>
        </p:nvSpPr>
        <p:spPr>
          <a:xfrm>
            <a:off x="941579" y="258054"/>
            <a:ext cx="469732" cy="4697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7" name="شكل بيضاوي 6">
            <a:extLst>
              <a:ext uri="{FF2B5EF4-FFF2-40B4-BE49-F238E27FC236}">
                <a16:creationId xmlns:a16="http://schemas.microsoft.com/office/drawing/2014/main" id="{25C2723C-C3ED-4237-8F11-A429372A3E15}"/>
              </a:ext>
            </a:extLst>
          </p:cNvPr>
          <p:cNvSpPr/>
          <p:nvPr/>
        </p:nvSpPr>
        <p:spPr>
          <a:xfrm>
            <a:off x="1532129" y="258054"/>
            <a:ext cx="469732" cy="4697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4" name="عنوان 1">
            <a:extLst>
              <a:ext uri="{FF2B5EF4-FFF2-40B4-BE49-F238E27FC236}">
                <a16:creationId xmlns:a16="http://schemas.microsoft.com/office/drawing/2014/main" id="{D510059A-6AC2-4B53-8C96-6585946B8F80}"/>
              </a:ext>
            </a:extLst>
          </p:cNvPr>
          <p:cNvSpPr txBox="1">
            <a:spLocks/>
          </p:cNvSpPr>
          <p:nvPr/>
        </p:nvSpPr>
        <p:spPr>
          <a:xfrm>
            <a:off x="541570" y="625078"/>
            <a:ext cx="11449049" cy="2997200"/>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ar-SA" sz="2800" b="1" dirty="0">
                <a:effectLst>
                  <a:outerShdw blurRad="38100" dist="38100" dir="2700000" algn="tl">
                    <a:srgbClr val="000000">
                      <a:alpha val="43137"/>
                    </a:srgbClr>
                  </a:outerShdw>
                </a:effectLst>
                <a:latin typeface="Tajawal" panose="00000500000000000000" pitchFamily="2" charset="-78"/>
                <a:ea typeface="+mn-ea"/>
                <a:cs typeface="Tajawal" panose="00000500000000000000" pitchFamily="2" charset="-78"/>
              </a:rPr>
              <a:t>3- اختاري العنصر المختلف بين التطبيقات التالية:</a:t>
            </a:r>
          </a:p>
        </p:txBody>
      </p:sp>
      <p:sp>
        <p:nvSpPr>
          <p:cNvPr id="17" name="مستطيل: زوايا مستديرة 16">
            <a:extLst>
              <a:ext uri="{FF2B5EF4-FFF2-40B4-BE49-F238E27FC236}">
                <a16:creationId xmlns:a16="http://schemas.microsoft.com/office/drawing/2014/main" id="{0FC24360-E418-42A4-9FFE-E5D56EC8F8D9}"/>
              </a:ext>
            </a:extLst>
          </p:cNvPr>
          <p:cNvSpPr/>
          <p:nvPr/>
        </p:nvSpPr>
        <p:spPr>
          <a:xfrm>
            <a:off x="9710998" y="3444383"/>
            <a:ext cx="2142868" cy="2448561"/>
          </a:xfrm>
          <a:prstGeom prst="roundRect">
            <a:avLst/>
          </a:prstGeom>
          <a:solidFill>
            <a:schemeClr val="accent4">
              <a:lumMod val="40000"/>
              <a:lumOff val="60000"/>
            </a:schemeClr>
          </a:solidFill>
          <a:ln>
            <a:solidFill>
              <a:srgbClr val="EDEFF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5" name="عنوان 1">
            <a:extLst>
              <a:ext uri="{FF2B5EF4-FFF2-40B4-BE49-F238E27FC236}">
                <a16:creationId xmlns:a16="http://schemas.microsoft.com/office/drawing/2014/main" id="{F43B88CA-5758-4691-9D12-3C21C4D94F80}"/>
              </a:ext>
            </a:extLst>
          </p:cNvPr>
          <p:cNvSpPr txBox="1">
            <a:spLocks/>
          </p:cNvSpPr>
          <p:nvPr/>
        </p:nvSpPr>
        <p:spPr>
          <a:xfrm>
            <a:off x="2301169" y="2941985"/>
            <a:ext cx="5385382" cy="2997200"/>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ar-SA" sz="3200" b="1" dirty="0"/>
              <a:t>تحديد القبلة</a:t>
            </a:r>
            <a:endParaRPr lang="ar-SA" sz="3200" dirty="0"/>
          </a:p>
        </p:txBody>
      </p:sp>
      <p:sp>
        <p:nvSpPr>
          <p:cNvPr id="26" name="عنوان 1">
            <a:extLst>
              <a:ext uri="{FF2B5EF4-FFF2-40B4-BE49-F238E27FC236}">
                <a16:creationId xmlns:a16="http://schemas.microsoft.com/office/drawing/2014/main" id="{C6AC7AF5-3CD8-45A4-B48B-2B753DCCC5AD}"/>
              </a:ext>
            </a:extLst>
          </p:cNvPr>
          <p:cNvSpPr txBox="1">
            <a:spLocks/>
          </p:cNvSpPr>
          <p:nvPr/>
        </p:nvSpPr>
        <p:spPr>
          <a:xfrm>
            <a:off x="8057414" y="3145571"/>
            <a:ext cx="5385382" cy="2997200"/>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ar-SA" sz="2800" b="1" dirty="0">
                <a:effectLst>
                  <a:outerShdw blurRad="38100" dist="38100" dir="2700000" algn="tl">
                    <a:srgbClr val="000000">
                      <a:alpha val="43137"/>
                    </a:srgbClr>
                  </a:outerShdw>
                </a:effectLst>
                <a:latin typeface="Tajawal" panose="00000500000000000000" pitchFamily="2" charset="-78"/>
                <a:ea typeface="+mn-ea"/>
                <a:cs typeface="Tajawal" panose="00000500000000000000" pitchFamily="2" charset="-78"/>
              </a:rPr>
              <a:t>البوربوينت</a:t>
            </a:r>
          </a:p>
        </p:txBody>
      </p:sp>
      <p:pic>
        <p:nvPicPr>
          <p:cNvPr id="27" name="صورة 26" descr="صورة تحتوي على سهم&#10;&#10;تم إنشاء الوصف تلقائياً">
            <a:extLst>
              <a:ext uri="{FF2B5EF4-FFF2-40B4-BE49-F238E27FC236}">
                <a16:creationId xmlns:a16="http://schemas.microsoft.com/office/drawing/2014/main" id="{48CBAEEB-3EF9-4BAB-8BFE-284F7D067CEB}"/>
              </a:ext>
            </a:extLst>
          </p:cNvPr>
          <p:cNvPicPr>
            <a:picLocks noChangeAspect="1"/>
          </p:cNvPicPr>
          <p:nvPr/>
        </p:nvPicPr>
        <p:blipFill>
          <a:blip r:embed="rId3">
            <a:duotone>
              <a:prstClr val="black"/>
              <a:srgbClr val="FEC3C5">
                <a:tint val="45000"/>
                <a:satMod val="400000"/>
              </a:srgbClr>
            </a:duotone>
            <a:extLst>
              <a:ext uri="{28A0092B-C50C-407E-A947-70E740481C1C}">
                <a14:useLocalDpi xmlns:a14="http://schemas.microsoft.com/office/drawing/2010/main" val="0"/>
              </a:ext>
            </a:extLst>
          </a:blip>
          <a:stretch>
            <a:fillRect/>
          </a:stretch>
        </p:blipFill>
        <p:spPr>
          <a:xfrm>
            <a:off x="6688882" y="5213166"/>
            <a:ext cx="2102091" cy="2102091"/>
          </a:xfrm>
          <a:prstGeom prst="rect">
            <a:avLst/>
          </a:prstGeom>
        </p:spPr>
      </p:pic>
      <p:sp>
        <p:nvSpPr>
          <p:cNvPr id="11" name="عنوان 1">
            <a:extLst>
              <a:ext uri="{FF2B5EF4-FFF2-40B4-BE49-F238E27FC236}">
                <a16:creationId xmlns:a16="http://schemas.microsoft.com/office/drawing/2014/main" id="{AA1B81E6-874E-D170-F4CB-2D7BB9BA072F}"/>
              </a:ext>
            </a:extLst>
          </p:cNvPr>
          <p:cNvSpPr txBox="1">
            <a:spLocks/>
          </p:cNvSpPr>
          <p:nvPr/>
        </p:nvSpPr>
        <p:spPr>
          <a:xfrm>
            <a:off x="-792292" y="2984120"/>
            <a:ext cx="5385382" cy="2997200"/>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ar-SA" sz="3200" b="1" dirty="0"/>
              <a:t>جاهز</a:t>
            </a:r>
            <a:endParaRPr lang="ar-SA" sz="3200" dirty="0"/>
          </a:p>
        </p:txBody>
      </p:sp>
      <p:sp>
        <p:nvSpPr>
          <p:cNvPr id="10" name="مستطيل 9">
            <a:extLst>
              <a:ext uri="{FF2B5EF4-FFF2-40B4-BE49-F238E27FC236}">
                <a16:creationId xmlns:a16="http://schemas.microsoft.com/office/drawing/2014/main" id="{DD74B434-D51A-5137-4B6A-42227C2E4B8E}"/>
              </a:ext>
            </a:extLst>
          </p:cNvPr>
          <p:cNvSpPr/>
          <p:nvPr/>
        </p:nvSpPr>
        <p:spPr>
          <a:xfrm>
            <a:off x="9787693" y="-47515"/>
            <a:ext cx="2664753" cy="400110"/>
          </a:xfrm>
          <a:prstGeom prst="rect">
            <a:avLst/>
          </a:prstGeom>
          <a:noFill/>
        </p:spPr>
        <p:txBody>
          <a:bodyPr wrap="square" lIns="91440" tIns="45720" rIns="91440" bIns="45720">
            <a:spAutoFit/>
          </a:bodyPr>
          <a:lstStyle/>
          <a:p>
            <a:pPr algn="ctr"/>
            <a:r>
              <a:rPr lang="ar-SA" sz="2000" b="0" cap="none" spc="0" dirty="0">
                <a:ln w="0"/>
                <a:solidFill>
                  <a:schemeClr val="accent1"/>
                </a:solidFill>
                <a:effectLst>
                  <a:outerShdw blurRad="38100" dist="25400" dir="5400000" algn="ctr" rotWithShape="0">
                    <a:srgbClr val="6E747A">
                      <a:alpha val="43000"/>
                    </a:srgbClr>
                  </a:outerShdw>
                </a:effectLst>
              </a:rPr>
              <a:t>تطبيقات الهواتف الذكية</a:t>
            </a:r>
          </a:p>
        </p:txBody>
      </p:sp>
      <p:sp>
        <p:nvSpPr>
          <p:cNvPr id="28" name="مستطيل: زوايا مستديرة 27">
            <a:extLst>
              <a:ext uri="{FF2B5EF4-FFF2-40B4-BE49-F238E27FC236}">
                <a16:creationId xmlns:a16="http://schemas.microsoft.com/office/drawing/2014/main" id="{5ADA59B9-0C6E-148F-E00F-535733E0FE08}"/>
              </a:ext>
            </a:extLst>
          </p:cNvPr>
          <p:cNvSpPr/>
          <p:nvPr/>
        </p:nvSpPr>
        <p:spPr>
          <a:xfrm>
            <a:off x="6701832" y="3419891"/>
            <a:ext cx="2376034" cy="2448560"/>
          </a:xfrm>
          <a:prstGeom prst="roundRect">
            <a:avLst/>
          </a:prstGeom>
          <a:solidFill>
            <a:schemeClr val="accent4">
              <a:lumMod val="40000"/>
              <a:lumOff val="60000"/>
            </a:schemeClr>
          </a:solidFill>
          <a:ln>
            <a:solidFill>
              <a:srgbClr val="EDEFF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24" name="عنوان 1">
            <a:extLst>
              <a:ext uri="{FF2B5EF4-FFF2-40B4-BE49-F238E27FC236}">
                <a16:creationId xmlns:a16="http://schemas.microsoft.com/office/drawing/2014/main" id="{7A41BD08-9A32-466C-BF22-32A799A75097}"/>
              </a:ext>
            </a:extLst>
          </p:cNvPr>
          <p:cNvSpPr txBox="1">
            <a:spLocks/>
          </p:cNvSpPr>
          <p:nvPr/>
        </p:nvSpPr>
        <p:spPr>
          <a:xfrm>
            <a:off x="5217823" y="3091380"/>
            <a:ext cx="5385382" cy="2997200"/>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ar-SA" sz="2800" b="1" dirty="0">
                <a:effectLst>
                  <a:outerShdw blurRad="38100" dist="38100" dir="2700000" algn="tl">
                    <a:srgbClr val="000000">
                      <a:alpha val="43137"/>
                    </a:srgbClr>
                  </a:outerShdw>
                </a:effectLst>
                <a:latin typeface="Tajawal" panose="00000500000000000000" pitchFamily="2" charset="-78"/>
                <a:ea typeface="+mn-ea"/>
                <a:cs typeface="Tajawal" panose="00000500000000000000" pitchFamily="2" charset="-78"/>
              </a:rPr>
              <a:t>تعديل حسابات</a:t>
            </a:r>
          </a:p>
          <a:p>
            <a:pPr algn="ctr">
              <a:lnSpc>
                <a:spcPct val="150000"/>
              </a:lnSpc>
            </a:pPr>
            <a:r>
              <a:rPr lang="ar-SA" sz="2800" b="1" dirty="0">
                <a:effectLst>
                  <a:outerShdw blurRad="38100" dist="38100" dir="2700000" algn="tl">
                    <a:srgbClr val="000000">
                      <a:alpha val="43137"/>
                    </a:srgbClr>
                  </a:outerShdw>
                </a:effectLst>
                <a:latin typeface="Tajawal" panose="00000500000000000000" pitchFamily="2" charset="-78"/>
                <a:ea typeface="+mn-ea"/>
                <a:cs typeface="Tajawal" panose="00000500000000000000" pitchFamily="2" charset="-78"/>
              </a:rPr>
              <a:t> المستخدمين</a:t>
            </a:r>
          </a:p>
        </p:txBody>
      </p:sp>
      <p:pic>
        <p:nvPicPr>
          <p:cNvPr id="31" name="Picture 2">
            <a:extLst>
              <a:ext uri="{FF2B5EF4-FFF2-40B4-BE49-F238E27FC236}">
                <a16:creationId xmlns:a16="http://schemas.microsoft.com/office/drawing/2014/main" id="{6CE7D8D9-8123-6CFD-CEF8-256ABF3DC6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301" y="1653667"/>
            <a:ext cx="3278184" cy="1639092"/>
          </a:xfrm>
          <a:prstGeom prst="rect">
            <a:avLst/>
          </a:prstGeom>
          <a:noFill/>
          <a:extLst>
            <a:ext uri="{909E8E84-426E-40DD-AFC4-6F175D3DCCD1}">
              <a14:hiddenFill xmlns:a14="http://schemas.microsoft.com/office/drawing/2010/main">
                <a:solidFill>
                  <a:srgbClr val="FFFFFF"/>
                </a:solidFill>
              </a14:hiddenFill>
            </a:ext>
          </a:extLst>
        </p:spPr>
      </p:pic>
      <p:sp>
        <p:nvSpPr>
          <p:cNvPr id="32" name="مربع نص 31">
            <a:extLst>
              <a:ext uri="{FF2B5EF4-FFF2-40B4-BE49-F238E27FC236}">
                <a16:creationId xmlns:a16="http://schemas.microsoft.com/office/drawing/2014/main" id="{C24ED5F1-DAE1-C3E3-F649-741EF386E7AB}"/>
              </a:ext>
            </a:extLst>
          </p:cNvPr>
          <p:cNvSpPr txBox="1"/>
          <p:nvPr/>
        </p:nvSpPr>
        <p:spPr>
          <a:xfrm>
            <a:off x="-3891258" y="224770"/>
            <a:ext cx="11053062" cy="584775"/>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3200" b="1" dirty="0">
                <a:solidFill>
                  <a:srgbClr val="FFFFFF"/>
                </a:solidFill>
                <a:effectLst>
                  <a:glow rad="101600">
                    <a:srgbClr val="000000"/>
                  </a:glow>
                </a:effectLst>
                <a:latin typeface="Tajawal" panose="00000500000000000000" pitchFamily="2" charset="-78"/>
                <a:cs typeface="Tajawal" panose="00000500000000000000" pitchFamily="2" charset="-78"/>
                <a:sym typeface="Tajawal"/>
              </a:rPr>
              <a:t>تقويم مرحلي للدرس</a:t>
            </a:r>
          </a:p>
        </p:txBody>
      </p:sp>
    </p:spTree>
    <p:custDataLst>
      <p:tags r:id="rId1"/>
    </p:custDataLst>
    <p:extLst>
      <p:ext uri="{BB962C8B-B14F-4D97-AF65-F5344CB8AC3E}">
        <p14:creationId xmlns:p14="http://schemas.microsoft.com/office/powerpoint/2010/main" val="3678567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1000"/>
                                        <p:tgtEl>
                                          <p:spTgt spid="14">
                                            <p:txEl>
                                              <p:pRg st="0" end="0"/>
                                            </p:txEl>
                                          </p:spTgt>
                                        </p:tgtEl>
                                      </p:cBhvr>
                                    </p:animEffect>
                                    <p:anim calcmode="lin" valueType="num">
                                      <p:cBhvr>
                                        <p:cTn id="8"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up)">
                                      <p:cBhvr>
                                        <p:cTn id="13" dur="500"/>
                                        <p:tgtEl>
                                          <p:spTgt spid="26"/>
                                        </p:tgtEl>
                                      </p:cBhvr>
                                    </p:animEffect>
                                  </p:childTnLst>
                                </p:cTn>
                              </p:par>
                            </p:childTnLst>
                          </p:cTn>
                        </p:par>
                        <p:par>
                          <p:cTn id="14" fill="hold">
                            <p:stCondLst>
                              <p:cond delay="1500"/>
                            </p:stCondLst>
                            <p:childTnLst>
                              <p:par>
                                <p:cTn id="15" presetID="22" presetClass="entr" presetSubtype="1" fill="hold" grpId="0" nodeType="after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up)">
                                      <p:cBhvr>
                                        <p:cTn id="17" dur="500"/>
                                        <p:tgtEl>
                                          <p:spTgt spid="24"/>
                                        </p:tgtEl>
                                      </p:cBhvr>
                                    </p:animEffect>
                                  </p:childTnLst>
                                </p:cTn>
                              </p:par>
                            </p:childTnLst>
                          </p:cTn>
                        </p:par>
                        <p:par>
                          <p:cTn id="18" fill="hold">
                            <p:stCondLst>
                              <p:cond delay="2000"/>
                            </p:stCondLst>
                            <p:childTnLst>
                              <p:par>
                                <p:cTn id="19" presetID="22" presetClass="entr" presetSubtype="1" fill="hold" grpId="0" nodeType="after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up)">
                                      <p:cBhvr>
                                        <p:cTn id="21" dur="500"/>
                                        <p:tgtEl>
                                          <p:spTgt spid="25"/>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up)">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childTnLst>
                          </p:cTn>
                        </p:par>
                        <p:par>
                          <p:cTn id="29" fill="hold">
                            <p:stCondLst>
                              <p:cond delay="0"/>
                            </p:stCondLst>
                            <p:childTnLst>
                              <p:par>
                                <p:cTn id="30" presetID="26" presetClass="emph" presetSubtype="0" fill="hold" nodeType="afterEffect">
                                  <p:stCondLst>
                                    <p:cond delay="0"/>
                                  </p:stCondLst>
                                  <p:childTnLst>
                                    <p:animEffect transition="out" filter="fade">
                                      <p:cBhvr>
                                        <p:cTn id="31" dur="500" tmFilter="0, 0; .2, .5; .8, .5; 1, 0"/>
                                        <p:tgtEl>
                                          <p:spTgt spid="27"/>
                                        </p:tgtEl>
                                      </p:cBhvr>
                                    </p:animEffect>
                                    <p:animScale>
                                      <p:cBhvr>
                                        <p:cTn id="32" dur="250" autoRev="1" fill="hold"/>
                                        <p:tgtEl>
                                          <p:spTgt spid="2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25" grpId="0"/>
      <p:bldP spid="26" grpId="0"/>
      <p:bldP spid="11" grpId="0"/>
      <p:bldP spid="2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مستطيل: زوايا مستديرة 38">
            <a:extLst>
              <a:ext uri="{FF2B5EF4-FFF2-40B4-BE49-F238E27FC236}">
                <a16:creationId xmlns:a16="http://schemas.microsoft.com/office/drawing/2014/main" id="{03BCD521-0FF8-3207-AEA2-E225864C6D9E}"/>
              </a:ext>
            </a:extLst>
          </p:cNvPr>
          <p:cNvSpPr/>
          <p:nvPr/>
        </p:nvSpPr>
        <p:spPr>
          <a:xfrm>
            <a:off x="5274991" y="1060704"/>
            <a:ext cx="5725241" cy="4837176"/>
          </a:xfrm>
          <a:prstGeom prst="roundRect">
            <a:avLst>
              <a:gd name="adj" fmla="val 11297"/>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4" name="Google Shape;1692;p64">
            <a:extLst>
              <a:ext uri="{FF2B5EF4-FFF2-40B4-BE49-F238E27FC236}">
                <a16:creationId xmlns:a16="http://schemas.microsoft.com/office/drawing/2014/main" id="{39F32F72-6484-CFD7-0541-33F2C15856AB}"/>
              </a:ext>
            </a:extLst>
          </p:cNvPr>
          <p:cNvSpPr txBox="1">
            <a:spLocks/>
          </p:cNvSpPr>
          <p:nvPr/>
        </p:nvSpPr>
        <p:spPr>
          <a:xfrm>
            <a:off x="5166528" y="2117526"/>
            <a:ext cx="5932405" cy="295546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2000"/>
              <a:buFont typeface="Architects Daughter"/>
              <a:buNone/>
              <a:defRPr sz="10500" b="1" i="0" u="none" strike="noStrike" cap="none">
                <a:solidFill>
                  <a:schemeClr val="dk1"/>
                </a:solidFill>
                <a:latin typeface="Architects Daughter"/>
                <a:ea typeface="Architects Daughter"/>
                <a:cs typeface="Architects Daughter"/>
                <a:sym typeface="Architects Daughter"/>
              </a:defRPr>
            </a:lvl1pPr>
            <a:lvl2pPr marR="0" lvl="1" algn="ctr" rtl="0">
              <a:lnSpc>
                <a:spcPct val="100000"/>
              </a:lnSpc>
              <a:spcBef>
                <a:spcPts val="0"/>
              </a:spcBef>
              <a:spcAft>
                <a:spcPts val="0"/>
              </a:spcAft>
              <a:buClr>
                <a:schemeClr val="dk1"/>
              </a:buClr>
              <a:buSzPts val="12000"/>
              <a:buFont typeface="Architects Daughter"/>
              <a:buNone/>
              <a:defRPr sz="12000" b="0" i="0" u="none" strike="noStrike" cap="none">
                <a:solidFill>
                  <a:schemeClr val="dk1"/>
                </a:solidFill>
                <a:latin typeface="Architects Daughter"/>
                <a:ea typeface="Architects Daughter"/>
                <a:cs typeface="Architects Daughter"/>
                <a:sym typeface="Architects Daughter"/>
              </a:defRPr>
            </a:lvl2pPr>
            <a:lvl3pPr marR="0" lvl="2" algn="ctr" rtl="0">
              <a:lnSpc>
                <a:spcPct val="100000"/>
              </a:lnSpc>
              <a:spcBef>
                <a:spcPts val="0"/>
              </a:spcBef>
              <a:spcAft>
                <a:spcPts val="0"/>
              </a:spcAft>
              <a:buClr>
                <a:schemeClr val="dk1"/>
              </a:buClr>
              <a:buSzPts val="12000"/>
              <a:buFont typeface="Architects Daughter"/>
              <a:buNone/>
              <a:defRPr sz="12000" b="0" i="0" u="none" strike="noStrike" cap="none">
                <a:solidFill>
                  <a:schemeClr val="dk1"/>
                </a:solidFill>
                <a:latin typeface="Architects Daughter"/>
                <a:ea typeface="Architects Daughter"/>
                <a:cs typeface="Architects Daughter"/>
                <a:sym typeface="Architects Daughter"/>
              </a:defRPr>
            </a:lvl3pPr>
            <a:lvl4pPr marR="0" lvl="3" algn="ctr" rtl="0">
              <a:lnSpc>
                <a:spcPct val="100000"/>
              </a:lnSpc>
              <a:spcBef>
                <a:spcPts val="0"/>
              </a:spcBef>
              <a:spcAft>
                <a:spcPts val="0"/>
              </a:spcAft>
              <a:buClr>
                <a:schemeClr val="dk1"/>
              </a:buClr>
              <a:buSzPts val="12000"/>
              <a:buFont typeface="Architects Daughter"/>
              <a:buNone/>
              <a:defRPr sz="12000" b="0" i="0" u="none" strike="noStrike" cap="none">
                <a:solidFill>
                  <a:schemeClr val="dk1"/>
                </a:solidFill>
                <a:latin typeface="Architects Daughter"/>
                <a:ea typeface="Architects Daughter"/>
                <a:cs typeface="Architects Daughter"/>
                <a:sym typeface="Architects Daughter"/>
              </a:defRPr>
            </a:lvl4pPr>
            <a:lvl5pPr marR="0" lvl="4" algn="ctr" rtl="0">
              <a:lnSpc>
                <a:spcPct val="100000"/>
              </a:lnSpc>
              <a:spcBef>
                <a:spcPts val="0"/>
              </a:spcBef>
              <a:spcAft>
                <a:spcPts val="0"/>
              </a:spcAft>
              <a:buClr>
                <a:schemeClr val="dk1"/>
              </a:buClr>
              <a:buSzPts val="12000"/>
              <a:buFont typeface="Architects Daughter"/>
              <a:buNone/>
              <a:defRPr sz="12000" b="0" i="0" u="none" strike="noStrike" cap="none">
                <a:solidFill>
                  <a:schemeClr val="dk1"/>
                </a:solidFill>
                <a:latin typeface="Architects Daughter"/>
                <a:ea typeface="Architects Daughter"/>
                <a:cs typeface="Architects Daughter"/>
                <a:sym typeface="Architects Daughter"/>
              </a:defRPr>
            </a:lvl5pPr>
            <a:lvl6pPr marR="0" lvl="5" algn="ctr" rtl="0">
              <a:lnSpc>
                <a:spcPct val="100000"/>
              </a:lnSpc>
              <a:spcBef>
                <a:spcPts val="0"/>
              </a:spcBef>
              <a:spcAft>
                <a:spcPts val="0"/>
              </a:spcAft>
              <a:buClr>
                <a:schemeClr val="dk1"/>
              </a:buClr>
              <a:buSzPts val="12000"/>
              <a:buFont typeface="Architects Daughter"/>
              <a:buNone/>
              <a:defRPr sz="12000" b="0" i="0" u="none" strike="noStrike" cap="none">
                <a:solidFill>
                  <a:schemeClr val="dk1"/>
                </a:solidFill>
                <a:latin typeface="Architects Daughter"/>
                <a:ea typeface="Architects Daughter"/>
                <a:cs typeface="Architects Daughter"/>
                <a:sym typeface="Architects Daughter"/>
              </a:defRPr>
            </a:lvl6pPr>
            <a:lvl7pPr marR="0" lvl="6" algn="ctr" rtl="0">
              <a:lnSpc>
                <a:spcPct val="100000"/>
              </a:lnSpc>
              <a:spcBef>
                <a:spcPts val="0"/>
              </a:spcBef>
              <a:spcAft>
                <a:spcPts val="0"/>
              </a:spcAft>
              <a:buClr>
                <a:schemeClr val="dk1"/>
              </a:buClr>
              <a:buSzPts val="12000"/>
              <a:buFont typeface="Architects Daughter"/>
              <a:buNone/>
              <a:defRPr sz="12000" b="0" i="0" u="none" strike="noStrike" cap="none">
                <a:solidFill>
                  <a:schemeClr val="dk1"/>
                </a:solidFill>
                <a:latin typeface="Architects Daughter"/>
                <a:ea typeface="Architects Daughter"/>
                <a:cs typeface="Architects Daughter"/>
                <a:sym typeface="Architects Daughter"/>
              </a:defRPr>
            </a:lvl7pPr>
            <a:lvl8pPr marR="0" lvl="7" algn="ctr" rtl="0">
              <a:lnSpc>
                <a:spcPct val="100000"/>
              </a:lnSpc>
              <a:spcBef>
                <a:spcPts val="0"/>
              </a:spcBef>
              <a:spcAft>
                <a:spcPts val="0"/>
              </a:spcAft>
              <a:buClr>
                <a:schemeClr val="dk1"/>
              </a:buClr>
              <a:buSzPts val="12000"/>
              <a:buFont typeface="Architects Daughter"/>
              <a:buNone/>
              <a:defRPr sz="12000" b="0" i="0" u="none" strike="noStrike" cap="none">
                <a:solidFill>
                  <a:schemeClr val="dk1"/>
                </a:solidFill>
                <a:latin typeface="Architects Daughter"/>
                <a:ea typeface="Architects Daughter"/>
                <a:cs typeface="Architects Daughter"/>
                <a:sym typeface="Architects Daughter"/>
              </a:defRPr>
            </a:lvl8pPr>
            <a:lvl9pPr marR="0" lvl="8" algn="ctr" rtl="0">
              <a:lnSpc>
                <a:spcPct val="100000"/>
              </a:lnSpc>
              <a:spcBef>
                <a:spcPts val="0"/>
              </a:spcBef>
              <a:spcAft>
                <a:spcPts val="0"/>
              </a:spcAft>
              <a:buClr>
                <a:schemeClr val="dk1"/>
              </a:buClr>
              <a:buSzPts val="12000"/>
              <a:buFont typeface="Architects Daughter"/>
              <a:buNone/>
              <a:defRPr sz="12000" b="0" i="0" u="none" strike="noStrike" cap="none">
                <a:solidFill>
                  <a:schemeClr val="dk1"/>
                </a:solidFill>
                <a:latin typeface="Architects Daughter"/>
                <a:ea typeface="Architects Daughter"/>
                <a:cs typeface="Architects Daughter"/>
                <a:sym typeface="Architects Daughter"/>
              </a:defRPr>
            </a:lvl9pPr>
          </a:lstStyle>
          <a:p>
            <a:pPr marL="0" marR="0" lvl="0" indent="0" algn="ctr" defTabSz="914400" rtl="0" eaLnBrk="1" fontAlgn="auto" latinLnBrk="0" hangingPunct="1">
              <a:lnSpc>
                <a:spcPct val="100000"/>
              </a:lnSpc>
              <a:spcBef>
                <a:spcPts val="0"/>
              </a:spcBef>
              <a:spcAft>
                <a:spcPts val="0"/>
              </a:spcAft>
              <a:buClr>
                <a:srgbClr val="151D30"/>
              </a:buClr>
              <a:buSzPts val="12000"/>
              <a:buFont typeface="Architects Daughter"/>
              <a:buNone/>
              <a:tabLst/>
              <a:defRPr/>
            </a:pPr>
            <a:r>
              <a:rPr kumimoji="0" lang="ar-SA" sz="7200" b="1" i="0" u="none" strike="noStrike" kern="1200" cap="none" spc="0" normalizeH="0" baseline="0" noProof="0" dirty="0">
                <a:ln>
                  <a:noFill/>
                </a:ln>
                <a:solidFill>
                  <a:schemeClr val="bg1"/>
                </a:solidFill>
                <a:effectLst/>
                <a:uLnTx/>
                <a:uFillTx/>
                <a:latin typeface="A Jannat LT" pitchFamily="2" charset="-78"/>
                <a:cs typeface="A Jannat LT" pitchFamily="2" charset="-78"/>
                <a:sym typeface="Architects Daughter"/>
              </a:rPr>
              <a:t>تطبيقات الهواتف الذكية</a:t>
            </a:r>
            <a:endParaRPr kumimoji="0" lang="en" sz="8000" b="1" i="0" u="none" strike="noStrike" kern="0" cap="none" spc="0" normalizeH="0" baseline="0" noProof="0" dirty="0">
              <a:ln>
                <a:noFill/>
              </a:ln>
              <a:solidFill>
                <a:schemeClr val="bg1"/>
              </a:solidFill>
              <a:effectLst/>
              <a:uLnTx/>
              <a:uFillTx/>
              <a:latin typeface="A Jannat LT" pitchFamily="2" charset="-78"/>
              <a:cs typeface="A Jannat LT" pitchFamily="2" charset="-78"/>
              <a:sym typeface="Architects Daughter"/>
            </a:endParaRPr>
          </a:p>
        </p:txBody>
      </p:sp>
      <p:grpSp>
        <p:nvGrpSpPr>
          <p:cNvPr id="56" name="Google Shape;1724;p65">
            <a:extLst>
              <a:ext uri="{FF2B5EF4-FFF2-40B4-BE49-F238E27FC236}">
                <a16:creationId xmlns:a16="http://schemas.microsoft.com/office/drawing/2014/main" id="{3FEED063-F265-F1B2-DBA6-C03402E41C94}"/>
              </a:ext>
            </a:extLst>
          </p:cNvPr>
          <p:cNvGrpSpPr/>
          <p:nvPr/>
        </p:nvGrpSpPr>
        <p:grpSpPr>
          <a:xfrm rot="21236757">
            <a:off x="-118874" y="1938528"/>
            <a:ext cx="913970" cy="3229537"/>
            <a:chOff x="2071150" y="1467824"/>
            <a:chExt cx="406150" cy="1381393"/>
          </a:xfrm>
        </p:grpSpPr>
        <p:sp>
          <p:nvSpPr>
            <p:cNvPr id="57" name="Google Shape;1725;p65">
              <a:extLst>
                <a:ext uri="{FF2B5EF4-FFF2-40B4-BE49-F238E27FC236}">
                  <a16:creationId xmlns:a16="http://schemas.microsoft.com/office/drawing/2014/main" id="{2BB39F61-95D1-3F33-9F6C-7ADA71832282}"/>
                </a:ext>
              </a:extLst>
            </p:cNvPr>
            <p:cNvSpPr/>
            <p:nvPr/>
          </p:nvSpPr>
          <p:spPr>
            <a:xfrm flipH="1">
              <a:off x="2166234" y="1467824"/>
              <a:ext cx="311066" cy="1381393"/>
            </a:xfrm>
            <a:custGeom>
              <a:avLst/>
              <a:gdLst/>
              <a:ahLst/>
              <a:cxnLst/>
              <a:rect l="l" t="t" r="r" b="b"/>
              <a:pathLst>
                <a:path w="17760" h="49437" extrusionOk="0">
                  <a:moveTo>
                    <a:pt x="0" y="0"/>
                  </a:moveTo>
                  <a:cubicBezTo>
                    <a:pt x="9029" y="1290"/>
                    <a:pt x="15793" y="12534"/>
                    <a:pt x="16800" y="21599"/>
                  </a:cubicBezTo>
                  <a:cubicBezTo>
                    <a:pt x="17825" y="30827"/>
                    <a:pt x="14824" y="40629"/>
                    <a:pt x="17760" y="49437"/>
                  </a:cubicBezTo>
                </a:path>
              </a:pathLst>
            </a:custGeom>
            <a:ln w="38100">
              <a:headEnd type="none" w="med" len="med"/>
              <a:tailEnd type="none" w="med" len="med"/>
            </a:ln>
          </p:spPr>
          <p:style>
            <a:lnRef idx="1">
              <a:schemeClr val="dk1"/>
            </a:lnRef>
            <a:fillRef idx="0">
              <a:schemeClr val="dk1"/>
            </a:fillRef>
            <a:effectRef idx="0">
              <a:schemeClr val="dk1"/>
            </a:effectRef>
            <a:fontRef idx="minor">
              <a:schemeClr val="tx1"/>
            </a:fontRef>
          </p:style>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58" name="Google Shape;1726;p65">
              <a:extLst>
                <a:ext uri="{FF2B5EF4-FFF2-40B4-BE49-F238E27FC236}">
                  <a16:creationId xmlns:a16="http://schemas.microsoft.com/office/drawing/2014/main" id="{32E50587-AE7B-FABE-CC57-59A3A03A86DC}"/>
                </a:ext>
              </a:extLst>
            </p:cNvPr>
            <p:cNvSpPr/>
            <p:nvPr/>
          </p:nvSpPr>
          <p:spPr>
            <a:xfrm>
              <a:off x="2071150" y="2608134"/>
              <a:ext cx="34425" cy="179056"/>
            </a:xfrm>
            <a:custGeom>
              <a:avLst/>
              <a:gdLst/>
              <a:ahLst/>
              <a:cxnLst/>
              <a:rect l="l" t="t" r="r" b="b"/>
              <a:pathLst>
                <a:path w="1377" h="6408" extrusionOk="0">
                  <a:moveTo>
                    <a:pt x="1145" y="0"/>
                  </a:moveTo>
                  <a:cubicBezTo>
                    <a:pt x="1414" y="2153"/>
                    <a:pt x="1534" y="4874"/>
                    <a:pt x="0" y="6408"/>
                  </a:cubicBezTo>
                </a:path>
              </a:pathLst>
            </a:custGeom>
            <a:noFill/>
            <a:ln w="9525" cap="flat" cmpd="sng">
              <a:solidFill>
                <a:schemeClr val="dk2"/>
              </a:solidFill>
              <a:prstDash val="solid"/>
              <a:round/>
              <a:headEnd type="none" w="med" len="med"/>
              <a:tailEnd type="none" w="med" len="med"/>
            </a:ln>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grpSp>
      <p:sp>
        <p:nvSpPr>
          <p:cNvPr id="53" name="سهم: خماسي 52">
            <a:extLst>
              <a:ext uri="{FF2B5EF4-FFF2-40B4-BE49-F238E27FC236}">
                <a16:creationId xmlns:a16="http://schemas.microsoft.com/office/drawing/2014/main" id="{5CABFEDC-A86B-787B-3512-3BF0FE1B9818}"/>
              </a:ext>
            </a:extLst>
          </p:cNvPr>
          <p:cNvSpPr/>
          <p:nvPr/>
        </p:nvSpPr>
        <p:spPr>
          <a:xfrm rot="5400000">
            <a:off x="-46691" y="145495"/>
            <a:ext cx="1674125" cy="1388720"/>
          </a:xfrm>
          <a:prstGeom prst="homePlate">
            <a:avLst/>
          </a:prstGeom>
          <a:solidFill>
            <a:schemeClr val="accent4">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54" name="سهم: خماسي 53">
            <a:extLst>
              <a:ext uri="{FF2B5EF4-FFF2-40B4-BE49-F238E27FC236}">
                <a16:creationId xmlns:a16="http://schemas.microsoft.com/office/drawing/2014/main" id="{357475BA-D63E-47CB-EAA5-D9FE324A0151}"/>
              </a:ext>
            </a:extLst>
          </p:cNvPr>
          <p:cNvSpPr/>
          <p:nvPr/>
        </p:nvSpPr>
        <p:spPr>
          <a:xfrm rot="5400000">
            <a:off x="1633019" y="145495"/>
            <a:ext cx="1674124" cy="1388720"/>
          </a:xfrm>
          <a:prstGeom prst="homePlate">
            <a:avLst/>
          </a:prstGeom>
          <a:solidFill>
            <a:srgbClr val="ABE3E2"/>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55" name="سهم: خماسي 54">
            <a:extLst>
              <a:ext uri="{FF2B5EF4-FFF2-40B4-BE49-F238E27FC236}">
                <a16:creationId xmlns:a16="http://schemas.microsoft.com/office/drawing/2014/main" id="{3AFD6152-6435-C93E-CF56-D67B994BBEBC}"/>
              </a:ext>
            </a:extLst>
          </p:cNvPr>
          <p:cNvSpPr/>
          <p:nvPr/>
        </p:nvSpPr>
        <p:spPr>
          <a:xfrm rot="5400000">
            <a:off x="3300050" y="142702"/>
            <a:ext cx="1674124" cy="1388720"/>
          </a:xfrm>
          <a:prstGeom prst="homePlate">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2" name="Picture 4" descr="Android App Development Company in Chennai | Android App Developers in  Chennai | Android App Developer Company in Chennai | Mobile App Developers  - ImagiNET Ventures">
            <a:extLst>
              <a:ext uri="{FF2B5EF4-FFF2-40B4-BE49-F238E27FC236}">
                <a16:creationId xmlns:a16="http://schemas.microsoft.com/office/drawing/2014/main" id="{19C91448-C8C2-CBD7-5436-935011DDF5D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5426" y="2431442"/>
            <a:ext cx="4356046" cy="2975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47665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التكنولوجيا الحديثة ودورها في تقدم السعودية وأبرز تكنولوجيا 2020 | مدونة  بيوت السعودية">
            <a:extLst>
              <a:ext uri="{FF2B5EF4-FFF2-40B4-BE49-F238E27FC236}">
                <a16:creationId xmlns:a16="http://schemas.microsoft.com/office/drawing/2014/main" id="{E2B4416D-D70A-41A2-EC66-6BE71D67BB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0312"/>
            <a:ext cx="12142694" cy="2216694"/>
          </a:xfrm>
          <a:prstGeom prst="rect">
            <a:avLst/>
          </a:prstGeom>
          <a:noFill/>
          <a:extLst>
            <a:ext uri="{909E8E84-426E-40DD-AFC4-6F175D3DCCD1}">
              <a14:hiddenFill xmlns:a14="http://schemas.microsoft.com/office/drawing/2010/main">
                <a:solidFill>
                  <a:srgbClr val="FFFFFF"/>
                </a:solidFill>
              </a14:hiddenFill>
            </a:ext>
          </a:extLst>
        </p:spPr>
      </p:pic>
      <p:sp>
        <p:nvSpPr>
          <p:cNvPr id="4" name="Freeform 4"/>
          <p:cNvSpPr/>
          <p:nvPr/>
        </p:nvSpPr>
        <p:spPr>
          <a:xfrm>
            <a:off x="2651934" y="2558608"/>
            <a:ext cx="9436525" cy="1740784"/>
          </a:xfrm>
          <a:custGeom>
            <a:avLst/>
            <a:gdLst/>
            <a:ahLst/>
            <a:cxnLst/>
            <a:rect l="l" t="t" r="r" b="b"/>
            <a:pathLst>
              <a:path w="3382548" h="623989">
                <a:moveTo>
                  <a:pt x="0" y="0"/>
                </a:moveTo>
                <a:lnTo>
                  <a:pt x="3382548" y="0"/>
                </a:lnTo>
                <a:lnTo>
                  <a:pt x="3382548" y="623989"/>
                </a:lnTo>
                <a:lnTo>
                  <a:pt x="0" y="623989"/>
                </a:lnTo>
                <a:close/>
              </a:path>
            </a:pathLst>
          </a:custGeom>
          <a:solidFill>
            <a:srgbClr val="FFE194">
              <a:alpha val="55686"/>
            </a:srgbClr>
          </a:solidFill>
          <a:ln>
            <a:noFill/>
          </a:ln>
        </p:spPr>
        <p:txBody>
          <a:bodyPr/>
          <a:lstStyle/>
          <a:p>
            <a:pPr algn="r" rtl="1">
              <a:lnSpc>
                <a:spcPct val="150000"/>
              </a:lnSpc>
            </a:pPr>
            <a:r>
              <a:rPr lang="ar-SA" sz="2400" dirty="0">
                <a:cs typeface="+mj-cs"/>
                <a:sym typeface="Arial"/>
              </a:rPr>
              <a:t>حققت المملكة العربية السعودية في السنوات الأخيرة نجاحاً كبيراً في تطوير قطاع تقنية المعلومات</a:t>
            </a:r>
          </a:p>
          <a:p>
            <a:pPr algn="r" rtl="1">
              <a:lnSpc>
                <a:spcPct val="150000"/>
              </a:lnSpc>
            </a:pPr>
            <a:r>
              <a:rPr lang="ar-SA" sz="2400" dirty="0">
                <a:cs typeface="+mj-cs"/>
              </a:rPr>
              <a:t> وأصبح لديها استراتيجية واضحة، بجدول زمني محدد للاستثمار بالكوادر الوطنية، من أجل الوصول إلى "</a:t>
            </a:r>
            <a:r>
              <a:rPr lang="ar-SA" sz="2400" b="1" dirty="0">
                <a:cs typeface="+mj-cs"/>
              </a:rPr>
              <a:t>هدف مبرمج من بين كل 100 سعودي بحلول عام 2030</a:t>
            </a:r>
            <a:r>
              <a:rPr lang="ar-SA" sz="2400" dirty="0">
                <a:cs typeface="+mj-cs"/>
              </a:rPr>
              <a:t>"</a:t>
            </a:r>
          </a:p>
          <a:p>
            <a:pPr algn="r" rtl="1"/>
            <a:endParaRPr lang="ar-SA" sz="2400" kern="0" dirty="0">
              <a:solidFill>
                <a:schemeClr val="bg2">
                  <a:lumMod val="25000"/>
                </a:schemeClr>
              </a:solidFill>
              <a:latin typeface="Arabic Typesetting" panose="03020402040406030203" pitchFamily="66" charset="-78"/>
              <a:cs typeface="+mj-cs"/>
              <a:sym typeface="Arial"/>
            </a:endParaRPr>
          </a:p>
          <a:p>
            <a:pPr algn="r" rtl="1"/>
            <a:endParaRPr lang="ar-SA" sz="2400" dirty="0">
              <a:solidFill>
                <a:schemeClr val="bg2">
                  <a:lumMod val="25000"/>
                </a:schemeClr>
              </a:solidFill>
              <a:cs typeface="PT Bold Heading" panose="02010400000000000000" pitchFamily="2" charset="-78"/>
            </a:endParaRPr>
          </a:p>
        </p:txBody>
      </p:sp>
      <p:sp>
        <p:nvSpPr>
          <p:cNvPr id="13" name="Freeform 13"/>
          <p:cNvSpPr/>
          <p:nvPr/>
        </p:nvSpPr>
        <p:spPr>
          <a:xfrm>
            <a:off x="8607137" y="35489"/>
            <a:ext cx="3535558" cy="850183"/>
          </a:xfrm>
          <a:custGeom>
            <a:avLst/>
            <a:gdLst/>
            <a:ahLst/>
            <a:cxnLst/>
            <a:rect l="l" t="t" r="r" b="b"/>
            <a:pathLst>
              <a:path w="1267330" h="304750">
                <a:moveTo>
                  <a:pt x="0" y="0"/>
                </a:moveTo>
                <a:lnTo>
                  <a:pt x="1267330" y="0"/>
                </a:lnTo>
                <a:lnTo>
                  <a:pt x="1267330" y="304750"/>
                </a:lnTo>
                <a:lnTo>
                  <a:pt x="0" y="304750"/>
                </a:lnTo>
                <a:close/>
              </a:path>
            </a:pathLst>
          </a:custGeom>
          <a:solidFill>
            <a:srgbClr val="FFE194"/>
          </a:solidFill>
          <a:ln>
            <a:noFill/>
          </a:ln>
        </p:spPr>
        <p:txBody>
          <a:bodyPr/>
          <a:lstStyle/>
          <a:p>
            <a:pPr algn="r" rtl="1"/>
            <a:endParaRPr lang="ar-SA" sz="1200" dirty="0">
              <a:cs typeface="PT Bold Heading" panose="02010400000000000000" pitchFamily="2" charset="-78"/>
            </a:endParaRPr>
          </a:p>
        </p:txBody>
      </p:sp>
      <p:sp>
        <p:nvSpPr>
          <p:cNvPr id="18" name="TextBox 18"/>
          <p:cNvSpPr txBox="1"/>
          <p:nvPr/>
        </p:nvSpPr>
        <p:spPr>
          <a:xfrm>
            <a:off x="9093533" y="222982"/>
            <a:ext cx="2694888" cy="475195"/>
          </a:xfrm>
          <a:prstGeom prst="rect">
            <a:avLst/>
          </a:prstGeom>
        </p:spPr>
        <p:txBody>
          <a:bodyPr lIns="0" tIns="0" rIns="0" bIns="0" rtlCol="0" anchor="t">
            <a:spAutoFit/>
          </a:bodyPr>
          <a:lstStyle/>
          <a:p>
            <a:pPr algn="ctr">
              <a:lnSpc>
                <a:spcPts val="3530"/>
              </a:lnSpc>
            </a:pPr>
            <a:r>
              <a:rPr lang="ar-SA" sz="3602" dirty="0">
                <a:solidFill>
                  <a:srgbClr val="17383E"/>
                </a:solidFill>
                <a:cs typeface="PT Bold Heading" panose="02010400000000000000" pitchFamily="2" charset="-78"/>
              </a:rPr>
              <a:t>إثراء</a:t>
            </a:r>
            <a:endParaRPr lang="en-US" sz="3602" dirty="0">
              <a:solidFill>
                <a:srgbClr val="17383E"/>
              </a:solidFill>
              <a:cs typeface="PT Bold Heading" panose="02010400000000000000" pitchFamily="2" charset="-78"/>
            </a:endParaRPr>
          </a:p>
        </p:txBody>
      </p:sp>
      <p:sp>
        <p:nvSpPr>
          <p:cNvPr id="22" name="Freeform 22"/>
          <p:cNvSpPr/>
          <p:nvPr/>
        </p:nvSpPr>
        <p:spPr>
          <a:xfrm>
            <a:off x="103541" y="4321237"/>
            <a:ext cx="2382036" cy="1804573"/>
          </a:xfrm>
          <a:custGeom>
            <a:avLst/>
            <a:gdLst/>
            <a:ahLst/>
            <a:cxnLst/>
            <a:rect l="l" t="t" r="r" b="b"/>
            <a:pathLst>
              <a:path w="4764072" h="3609145">
                <a:moveTo>
                  <a:pt x="0" y="0"/>
                </a:moveTo>
                <a:lnTo>
                  <a:pt x="4764072" y="0"/>
                </a:lnTo>
                <a:lnTo>
                  <a:pt x="4764072" y="3609146"/>
                </a:lnTo>
                <a:lnTo>
                  <a:pt x="0" y="360914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algn="r" rtl="1"/>
            <a:endParaRPr lang="ar-SA" sz="1200">
              <a:cs typeface="PT Bold Heading" panose="02010400000000000000" pitchFamily="2" charset="-78"/>
            </a:endParaRPr>
          </a:p>
        </p:txBody>
      </p:sp>
      <p:sp>
        <p:nvSpPr>
          <p:cNvPr id="5" name="Freeform 4">
            <a:extLst>
              <a:ext uri="{FF2B5EF4-FFF2-40B4-BE49-F238E27FC236}">
                <a16:creationId xmlns:a16="http://schemas.microsoft.com/office/drawing/2014/main" id="{24AD9FE0-B751-75BD-2F4A-EF227AB244D7}"/>
              </a:ext>
            </a:extLst>
          </p:cNvPr>
          <p:cNvSpPr/>
          <p:nvPr/>
        </p:nvSpPr>
        <p:spPr>
          <a:xfrm>
            <a:off x="2651934" y="4688296"/>
            <a:ext cx="9436525" cy="1740784"/>
          </a:xfrm>
          <a:custGeom>
            <a:avLst/>
            <a:gdLst/>
            <a:ahLst/>
            <a:cxnLst/>
            <a:rect l="l" t="t" r="r" b="b"/>
            <a:pathLst>
              <a:path w="3382548" h="623989">
                <a:moveTo>
                  <a:pt x="0" y="0"/>
                </a:moveTo>
                <a:lnTo>
                  <a:pt x="3382548" y="0"/>
                </a:lnTo>
                <a:lnTo>
                  <a:pt x="3382548" y="623989"/>
                </a:lnTo>
                <a:lnTo>
                  <a:pt x="0" y="623989"/>
                </a:lnTo>
                <a:close/>
              </a:path>
            </a:pathLst>
          </a:custGeom>
          <a:solidFill>
            <a:srgbClr val="FFE194">
              <a:alpha val="55686"/>
            </a:srgbClr>
          </a:solidFill>
          <a:ln>
            <a:noFill/>
          </a:ln>
        </p:spPr>
        <p:txBody>
          <a:bodyPr/>
          <a:lstStyle/>
          <a:p>
            <a:r>
              <a:rPr lang="ar-SA" sz="2400" b="1" u="sng" dirty="0"/>
              <a:t>دعـوة</a:t>
            </a:r>
            <a:r>
              <a:rPr lang="ar-SA" sz="2400" dirty="0"/>
              <a:t>  لطلاب وطالبات المرحلتين المتوسطة والثانوية بـمدارس #</a:t>
            </a:r>
            <a:r>
              <a:rPr lang="ar-SA" sz="2400" u="sng" dirty="0">
                <a:solidFill>
                  <a:srgbClr val="991F76"/>
                </a:solidFill>
              </a:rPr>
              <a:t>تعليم_جده للتسجيل في الأولمبياد الوطني للبرمجة والذكاء الاصطناعي</a:t>
            </a:r>
            <a:r>
              <a:rPr lang="ar-SA" sz="2400" dirty="0"/>
              <a:t> "أذكى" والتي انطلقت بالشراكة بين وزارة التعليم </a:t>
            </a:r>
            <a:r>
              <a:rPr lang="ar-SA" sz="2400" dirty="0" err="1"/>
              <a:t>وسدايا</a:t>
            </a:r>
            <a:r>
              <a:rPr lang="ar-SA" sz="2400" dirty="0"/>
              <a:t> ومؤسسة </a:t>
            </a:r>
            <a:r>
              <a:rPr lang="ar-SA" sz="2400" dirty="0" err="1"/>
              <a:t>موهبة.رابط</a:t>
            </a:r>
            <a:r>
              <a:rPr lang="ar-SA" sz="2400" dirty="0"/>
              <a:t> التسجيل:</a:t>
            </a:r>
          </a:p>
          <a:p>
            <a:r>
              <a:rPr lang="ar-SA" sz="2400" dirty="0">
                <a:hlinkClick r:id="rId5"/>
              </a:rPr>
              <a:t>https://aiolympics.mawhiba.org</a:t>
            </a:r>
            <a:endParaRPr lang="ar-SA" sz="2400" dirty="0"/>
          </a:p>
          <a:p>
            <a:endParaRPr lang="ar-SA" sz="2400" dirty="0"/>
          </a:p>
        </p:txBody>
      </p:sp>
      <p:pic>
        <p:nvPicPr>
          <p:cNvPr id="6" name="Google Shape;230;p23" descr="صورة 8">
            <a:extLst>
              <a:ext uri="{FF2B5EF4-FFF2-40B4-BE49-F238E27FC236}">
                <a16:creationId xmlns:a16="http://schemas.microsoft.com/office/drawing/2014/main" id="{CEDF56CE-C774-1E10-DF26-624AFF4B60CA}"/>
              </a:ext>
            </a:extLst>
          </p:cNvPr>
          <p:cNvPicPr preferRelativeResize="0"/>
          <p:nvPr/>
        </p:nvPicPr>
        <p:blipFill rotWithShape="1">
          <a:blip r:embed="rId6">
            <a:alphaModFix/>
          </a:blip>
          <a:srcRect/>
          <a:stretch/>
        </p:blipFill>
        <p:spPr>
          <a:xfrm rot="20587801">
            <a:off x="722671" y="4491120"/>
            <a:ext cx="1578077" cy="924131"/>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203DE33-2CD4-4CA8-9AF3-37C3B6513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AF57B88-1D4C-41FA-A761-EC1DD10C3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D2548F45-5164-4ABB-8212-7F293FDED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صورة 3">
            <a:extLst>
              <a:ext uri="{FF2B5EF4-FFF2-40B4-BE49-F238E27FC236}">
                <a16:creationId xmlns:a16="http://schemas.microsoft.com/office/drawing/2014/main" id="{43CBEB5B-2CB5-3332-5D66-523E8334CCDE}"/>
              </a:ext>
            </a:extLst>
          </p:cNvPr>
          <p:cNvPicPr>
            <a:picLocks noChangeAspect="1"/>
          </p:cNvPicPr>
          <p:nvPr/>
        </p:nvPicPr>
        <p:blipFill rotWithShape="1">
          <a:blip r:embed="rId2">
            <a:extLst>
              <a:ext uri="{28A0092B-C50C-407E-A947-70E740481C1C}">
                <a14:useLocalDpi xmlns:a14="http://schemas.microsoft.com/office/drawing/2010/main" val="0"/>
              </a:ext>
            </a:extLst>
          </a:blip>
          <a:srcRect l="2914" r="7486" b="2"/>
          <a:stretch/>
        </p:blipFill>
        <p:spPr>
          <a:xfrm>
            <a:off x="6625" y="10"/>
            <a:ext cx="12192000" cy="6875809"/>
          </a:xfrm>
          <a:prstGeom prst="rect">
            <a:avLst/>
          </a:prstGeom>
        </p:spPr>
      </p:pic>
      <p:sp>
        <p:nvSpPr>
          <p:cNvPr id="15" name="Freeform: Shape 14">
            <a:extLst>
              <a:ext uri="{FF2B5EF4-FFF2-40B4-BE49-F238E27FC236}">
                <a16:creationId xmlns:a16="http://schemas.microsoft.com/office/drawing/2014/main" id="{5E81CCFB-7BEF-4186-86FB-D09450B4D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عنوان 1">
            <a:extLst>
              <a:ext uri="{FF2B5EF4-FFF2-40B4-BE49-F238E27FC236}">
                <a16:creationId xmlns:a16="http://schemas.microsoft.com/office/drawing/2014/main" id="{3DAE5549-9102-6BAE-6B3D-61BEDC893092}"/>
              </a:ext>
            </a:extLst>
          </p:cNvPr>
          <p:cNvSpPr txBox="1">
            <a:spLocks/>
          </p:cNvSpPr>
          <p:nvPr/>
        </p:nvSpPr>
        <p:spPr>
          <a:xfrm>
            <a:off x="296598" y="298536"/>
            <a:ext cx="9140225" cy="2534197"/>
          </a:xfrm>
          <a:prstGeom prst="roundRect">
            <a:avLst/>
          </a:prstGeom>
          <a:solidFill>
            <a:schemeClr val="accent4">
              <a:lumMod val="60000"/>
              <a:lumOff val="40000"/>
            </a:schemeClr>
          </a:solidFill>
        </p:spPr>
        <p:txBody>
          <a:bodyPr vert="horz" lIns="91440" tIns="45720" rIns="91440" bIns="45720" rtlCol="1" anchor="b">
            <a:normAutofit fontScale="92500" lnSpcReduction="20000"/>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ar-SA" sz="4000" dirty="0">
                <a:solidFill>
                  <a:srgbClr val="FFFFFF"/>
                </a:solidFill>
                <a:effectLst>
                  <a:glow rad="101600">
                    <a:srgbClr val="434343">
                      <a:alpha val="60000"/>
                    </a:srgbClr>
                  </a:glow>
                  <a:outerShdw blurRad="38100" dist="38100" dir="2700000" algn="tl">
                    <a:srgbClr val="000000">
                      <a:alpha val="43137"/>
                    </a:srgbClr>
                  </a:outerShdw>
                </a:effectLst>
                <a:latin typeface="Alnaseeb" panose="00000500000000000000" pitchFamily="50" charset="-78"/>
                <a:ea typeface="+mn-ea"/>
                <a:cs typeface="Alnaseeb" panose="00000500000000000000" pitchFamily="50" charset="-78"/>
              </a:rPr>
              <a:t>طالبتي الجميلة:</a:t>
            </a:r>
          </a:p>
          <a:p>
            <a:pPr algn="ctr">
              <a:lnSpc>
                <a:spcPct val="100000"/>
              </a:lnSpc>
            </a:pPr>
            <a:br>
              <a:rPr lang="ar-SA" sz="5200" dirty="0">
                <a:solidFill>
                  <a:srgbClr val="FFFFFF"/>
                </a:solidFill>
                <a:effectLst>
                  <a:glow rad="101600">
                    <a:srgbClr val="434343">
                      <a:alpha val="60000"/>
                    </a:srgbClr>
                  </a:glow>
                  <a:outerShdw blurRad="38100" dist="38100" dir="2700000" algn="tl">
                    <a:srgbClr val="000000">
                      <a:alpha val="43137"/>
                    </a:srgbClr>
                  </a:outerShdw>
                </a:effectLst>
                <a:latin typeface="Alnaseeb" panose="00000500000000000000" pitchFamily="50" charset="-78"/>
                <a:ea typeface="+mn-ea"/>
                <a:cs typeface="Alnaseeb" panose="00000500000000000000" pitchFamily="50" charset="-78"/>
              </a:rPr>
            </a:br>
            <a:r>
              <a:rPr lang="ar-SA" sz="4800" dirty="0">
                <a:solidFill>
                  <a:schemeClr val="accent1">
                    <a:lumMod val="75000"/>
                  </a:schemeClr>
                </a:solidFill>
              </a:rPr>
              <a:t>أذكري معلومة تبادرت  لذهنك عند مشاهدتك لعنوان درس اليوم!!</a:t>
            </a:r>
          </a:p>
        </p:txBody>
      </p:sp>
      <p:pic>
        <p:nvPicPr>
          <p:cNvPr id="6" name="صورة 5">
            <a:extLst>
              <a:ext uri="{FF2B5EF4-FFF2-40B4-BE49-F238E27FC236}">
                <a16:creationId xmlns:a16="http://schemas.microsoft.com/office/drawing/2014/main" id="{EDB58CD4-0E7A-D833-9882-58E904B41AB2}"/>
              </a:ext>
            </a:extLst>
          </p:cNvPr>
          <p:cNvPicPr>
            <a:picLocks noChangeAspect="1"/>
          </p:cNvPicPr>
          <p:nvPr/>
        </p:nvPicPr>
        <p:blipFill>
          <a:blip r:embed="rId3"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604024" y="3695975"/>
            <a:ext cx="2828413" cy="2316603"/>
          </a:xfrm>
          <a:prstGeom prst="rect">
            <a:avLst/>
          </a:prstGeom>
        </p:spPr>
      </p:pic>
      <p:sp>
        <p:nvSpPr>
          <p:cNvPr id="2" name="مستطيل 1">
            <a:extLst>
              <a:ext uri="{FF2B5EF4-FFF2-40B4-BE49-F238E27FC236}">
                <a16:creationId xmlns:a16="http://schemas.microsoft.com/office/drawing/2014/main" id="{1238A3B0-3AD8-3FC1-9A15-A46B9C0D8D0A}"/>
              </a:ext>
            </a:extLst>
          </p:cNvPr>
          <p:cNvSpPr/>
          <p:nvPr/>
        </p:nvSpPr>
        <p:spPr>
          <a:xfrm>
            <a:off x="9055853" y="-17818"/>
            <a:ext cx="3009157" cy="553998"/>
          </a:xfrm>
          <a:prstGeom prst="rect">
            <a:avLst/>
          </a:prstGeom>
          <a:noFill/>
        </p:spPr>
        <p:txBody>
          <a:bodyPr wrap="none" lIns="91440" tIns="45720" rIns="91440" bIns="45720">
            <a:spAutoFit/>
          </a:bodyPr>
          <a:lstStyle/>
          <a:p>
            <a:pPr algn="ctr"/>
            <a:r>
              <a:rPr lang="ar-SA" sz="3000" b="0" cap="none" spc="0" dirty="0">
                <a:ln w="0"/>
                <a:solidFill>
                  <a:schemeClr val="accent1"/>
                </a:solidFill>
                <a:effectLst>
                  <a:outerShdw blurRad="38100" dist="25400" dir="5400000" algn="ctr" rotWithShape="0">
                    <a:srgbClr val="6E747A">
                      <a:alpha val="43000"/>
                    </a:srgbClr>
                  </a:outerShdw>
                </a:effectLst>
              </a:rPr>
              <a:t>تطبيقات الهواتف الذكية</a:t>
            </a:r>
          </a:p>
        </p:txBody>
      </p:sp>
    </p:spTree>
    <p:extLst>
      <p:ext uri="{BB962C8B-B14F-4D97-AF65-F5344CB8AC3E}">
        <p14:creationId xmlns:p14="http://schemas.microsoft.com/office/powerpoint/2010/main" val="3228248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9000" fill="hold"/>
                                        <p:tgtEl>
                                          <p:spTgt spid="6"/>
                                        </p:tgtEl>
                                        <p:attrNameLst>
                                          <p:attrName>ppt_x</p:attrName>
                                        </p:attrNameLst>
                                      </p:cBhvr>
                                      <p:tavLst>
                                        <p:tav tm="0">
                                          <p:val>
                                            <p:strVal val="0-#ppt_w/2"/>
                                          </p:val>
                                        </p:tav>
                                        <p:tav tm="100000">
                                          <p:val>
                                            <p:strVal val="#ppt_x"/>
                                          </p:val>
                                        </p:tav>
                                      </p:tavLst>
                                    </p:anim>
                                    <p:anim calcmode="lin" valueType="num">
                                      <p:cBhvr additive="base">
                                        <p:cTn id="8" dur="9000" fill="hold"/>
                                        <p:tgtEl>
                                          <p:spTgt spid="6"/>
                                        </p:tgtEl>
                                        <p:attrNameLst>
                                          <p:attrName>ppt_y</p:attrName>
                                        </p:attrNameLst>
                                      </p:cBhvr>
                                      <p:tavLst>
                                        <p:tav tm="0">
                                          <p:val>
                                            <p:strVal val="#ppt_y"/>
                                          </p:val>
                                        </p:tav>
                                        <p:tav tm="100000">
                                          <p:val>
                                            <p:strVal val="#ppt_y"/>
                                          </p:val>
                                        </p:tav>
                                      </p:tavLst>
                                    </p:anim>
                                  </p:childTnLst>
                                </p:cTn>
                              </p:par>
                              <p:par>
                                <p:cTn id="9" presetID="8" presetClass="emph" presetSubtype="0" repeatCount="indefinite" fill="hold" nodeType="withEffect">
                                  <p:stCondLst>
                                    <p:cond delay="0"/>
                                  </p:stCondLst>
                                  <p:childTnLst>
                                    <p:animRot by="21600000">
                                      <p:cBhvr>
                                        <p:cTn id="10" dur="3000" fill="hold"/>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B9D4ED">
            <a:alpha val="34000"/>
          </a:srgbClr>
        </a:solidFill>
        <a:effectLst/>
      </p:bgPr>
    </p:bg>
    <p:spTree>
      <p:nvGrpSpPr>
        <p:cNvPr id="1" name=""/>
        <p:cNvGrpSpPr/>
        <p:nvPr/>
      </p:nvGrpSpPr>
      <p:grpSpPr>
        <a:xfrm>
          <a:off x="0" y="0"/>
          <a:ext cx="0" cy="0"/>
          <a:chOff x="0" y="0"/>
          <a:chExt cx="0" cy="0"/>
        </a:xfrm>
      </p:grpSpPr>
      <p:grpSp>
        <p:nvGrpSpPr>
          <p:cNvPr id="11" name="Google Shape;1133;p36">
            <a:extLst>
              <a:ext uri="{FF2B5EF4-FFF2-40B4-BE49-F238E27FC236}">
                <a16:creationId xmlns:a16="http://schemas.microsoft.com/office/drawing/2014/main" id="{8E903701-2D08-265D-D0E8-6D240EC6D3D2}"/>
              </a:ext>
            </a:extLst>
          </p:cNvPr>
          <p:cNvGrpSpPr>
            <a:grpSpLocks/>
          </p:cNvGrpSpPr>
          <p:nvPr/>
        </p:nvGrpSpPr>
        <p:grpSpPr bwMode="auto">
          <a:xfrm flipH="1">
            <a:off x="7553785" y="1480320"/>
            <a:ext cx="4638215" cy="1520811"/>
            <a:chOff x="1466688" y="1394869"/>
            <a:chExt cx="1964782" cy="935271"/>
          </a:xfrm>
        </p:grpSpPr>
        <p:sp>
          <p:nvSpPr>
            <p:cNvPr id="13" name="Google Shape;1135;p36">
              <a:extLst>
                <a:ext uri="{FF2B5EF4-FFF2-40B4-BE49-F238E27FC236}">
                  <a16:creationId xmlns:a16="http://schemas.microsoft.com/office/drawing/2014/main" id="{7459DBE1-46E8-2FF9-B286-A6054BB0C084}"/>
                </a:ext>
              </a:extLst>
            </p:cNvPr>
            <p:cNvSpPr>
              <a:spLocks/>
            </p:cNvSpPr>
            <p:nvPr/>
          </p:nvSpPr>
          <p:spPr bwMode="auto">
            <a:xfrm>
              <a:off x="1466688" y="1794188"/>
              <a:ext cx="1964782" cy="535952"/>
            </a:xfrm>
            <a:custGeom>
              <a:avLst/>
              <a:gdLst>
                <a:gd name="T0" fmla="*/ 0 w 109384"/>
                <a:gd name="T1" fmla="*/ 2147483646 h 35660"/>
                <a:gd name="T2" fmla="*/ 0 w 109384"/>
                <a:gd name="T3" fmla="*/ 2147483646 h 35660"/>
                <a:gd name="T4" fmla="*/ 2147483646 w 109384"/>
                <a:gd name="T5" fmla="*/ 2147483646 h 35660"/>
                <a:gd name="T6" fmla="*/ 2147483646 w 109384"/>
                <a:gd name="T7" fmla="*/ 2147483646 h 35660"/>
                <a:gd name="T8" fmla="*/ 2147483646 w 109384"/>
                <a:gd name="T9" fmla="*/ 2147483646 h 35660"/>
                <a:gd name="T10" fmla="*/ 0 w 109384"/>
                <a:gd name="T11" fmla="*/ 2147483646 h 356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9384" h="35660" extrusionOk="0">
                  <a:moveTo>
                    <a:pt x="0" y="1"/>
                  </a:moveTo>
                  <a:lnTo>
                    <a:pt x="0" y="35660"/>
                  </a:lnTo>
                  <a:lnTo>
                    <a:pt x="101227" y="35660"/>
                  </a:lnTo>
                  <a:cubicBezTo>
                    <a:pt x="105728" y="35660"/>
                    <a:pt x="109383" y="32004"/>
                    <a:pt x="109383" y="27504"/>
                  </a:cubicBezTo>
                  <a:lnTo>
                    <a:pt x="109383" y="1"/>
                  </a:lnTo>
                  <a:lnTo>
                    <a:pt x="0" y="1"/>
                  </a:lnTo>
                  <a:close/>
                </a:path>
              </a:pathLst>
            </a:custGeom>
            <a:solidFill>
              <a:srgbClr val="EEEEEE"/>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4" name="Google Shape;1136;p36">
              <a:extLst>
                <a:ext uri="{FF2B5EF4-FFF2-40B4-BE49-F238E27FC236}">
                  <a16:creationId xmlns:a16="http://schemas.microsoft.com/office/drawing/2014/main" id="{D566DDDE-B095-C2E2-1E4F-29325AA2A31A}"/>
                </a:ext>
              </a:extLst>
            </p:cNvPr>
            <p:cNvSpPr>
              <a:spLocks/>
            </p:cNvSpPr>
            <p:nvPr/>
          </p:nvSpPr>
          <p:spPr bwMode="auto">
            <a:xfrm>
              <a:off x="1466701" y="1394869"/>
              <a:ext cx="1964769" cy="399362"/>
            </a:xfrm>
            <a:custGeom>
              <a:avLst/>
              <a:gdLst>
                <a:gd name="T0" fmla="*/ 0 w 29254"/>
                <a:gd name="T1" fmla="*/ 0 h 15169"/>
                <a:gd name="T2" fmla="*/ 29254 w 29254"/>
                <a:gd name="T3" fmla="*/ 15169 h 15169"/>
              </a:gdLst>
              <a:ahLst/>
              <a:cxnLst/>
              <a:rect l="T0" t="T1" r="T2" b="T3"/>
              <a:pathLst>
                <a:path w="29254" h="15169" extrusionOk="0">
                  <a:moveTo>
                    <a:pt x="0" y="0"/>
                  </a:moveTo>
                  <a:lnTo>
                    <a:pt x="0" y="15169"/>
                  </a:lnTo>
                  <a:lnTo>
                    <a:pt x="29254" y="15169"/>
                  </a:lnTo>
                  <a:cubicBezTo>
                    <a:pt x="29254" y="6787"/>
                    <a:pt x="22468" y="0"/>
                    <a:pt x="14097" y="0"/>
                  </a:cubicBezTo>
                  <a:lnTo>
                    <a:pt x="0" y="0"/>
                  </a:lnTo>
                  <a:close/>
                </a:path>
              </a:pathLst>
            </a:custGeom>
            <a:solidFill>
              <a:schemeClr val="accent4">
                <a:lumMod val="60000"/>
                <a:lumOff val="4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nchor="ctr"/>
            <a:lstStyle>
              <a:lvl1pPr>
                <a:defRPr>
                  <a:solidFill>
                    <a:srgbClr val="000000"/>
                  </a:solidFill>
                  <a:latin typeface="Calibri" panose="020F0502020204030204" pitchFamily="34" charset="0"/>
                  <a:cs typeface="Calibri" panose="020F0502020204030204" pitchFamily="34" charset="0"/>
                  <a:sym typeface="Calibri" panose="020F0502020204030204" pitchFamily="34" charset="0"/>
                </a:defRPr>
              </a:lvl1pPr>
              <a:lvl2pPr marL="742950" indent="-285750">
                <a:defRPr>
                  <a:solidFill>
                    <a:srgbClr val="000000"/>
                  </a:solidFill>
                  <a:latin typeface="Calibri" panose="020F0502020204030204" pitchFamily="34" charset="0"/>
                  <a:cs typeface="Calibri" panose="020F0502020204030204" pitchFamily="34" charset="0"/>
                  <a:sym typeface="Calibri" panose="020F0502020204030204" pitchFamily="34" charset="0"/>
                </a:defRPr>
              </a:lvl2pPr>
              <a:lvl3pPr marL="1143000" indent="-228600">
                <a:defRPr>
                  <a:solidFill>
                    <a:srgbClr val="000000"/>
                  </a:solidFill>
                  <a:latin typeface="Calibri" panose="020F0502020204030204" pitchFamily="34" charset="0"/>
                  <a:cs typeface="Calibri" panose="020F0502020204030204" pitchFamily="34" charset="0"/>
                  <a:sym typeface="Calibri" panose="020F0502020204030204" pitchFamily="34" charset="0"/>
                </a:defRPr>
              </a:lvl3pPr>
              <a:lvl4pPr marL="1600200" indent="-228600">
                <a:defRPr>
                  <a:solidFill>
                    <a:srgbClr val="000000"/>
                  </a:solidFill>
                  <a:latin typeface="Calibri" panose="020F0502020204030204" pitchFamily="34" charset="0"/>
                  <a:cs typeface="Calibri" panose="020F0502020204030204" pitchFamily="34" charset="0"/>
                  <a:sym typeface="Calibri" panose="020F0502020204030204" pitchFamily="34" charset="0"/>
                </a:defRPr>
              </a:lvl4pPr>
              <a:lvl5pPr marL="2057400" indent="-228600">
                <a:defRPr>
                  <a:solidFill>
                    <a:srgbClr val="000000"/>
                  </a:solidFill>
                  <a:latin typeface="Calibri" panose="020F0502020204030204" pitchFamily="34" charset="0"/>
                  <a:cs typeface="Calibri" panose="020F0502020204030204" pitchFamily="34" charset="0"/>
                  <a:sym typeface="Calibri" panose="020F0502020204030204" pitchFamily="34" charset="0"/>
                </a:defRPr>
              </a:lvl5pPr>
              <a:lvl6pPr marL="2514600" indent="-228600" algn="l" rtl="0" eaLnBrk="0" fontAlgn="base" hangingPunct="0">
                <a:spcBef>
                  <a:spcPct val="0"/>
                </a:spcBef>
                <a:spcAft>
                  <a:spcPct val="0"/>
                </a:spcAft>
                <a:defRPr>
                  <a:solidFill>
                    <a:srgbClr val="000000"/>
                  </a:solidFill>
                  <a:latin typeface="Calibri" panose="020F0502020204030204" pitchFamily="34" charset="0"/>
                  <a:cs typeface="Calibri" panose="020F0502020204030204" pitchFamily="34" charset="0"/>
                  <a:sym typeface="Calibri" panose="020F0502020204030204" pitchFamily="34" charset="0"/>
                </a:defRPr>
              </a:lvl6pPr>
              <a:lvl7pPr marL="2971800" indent="-228600" algn="l" rtl="0" eaLnBrk="0" fontAlgn="base" hangingPunct="0">
                <a:spcBef>
                  <a:spcPct val="0"/>
                </a:spcBef>
                <a:spcAft>
                  <a:spcPct val="0"/>
                </a:spcAft>
                <a:defRPr>
                  <a:solidFill>
                    <a:srgbClr val="000000"/>
                  </a:solidFill>
                  <a:latin typeface="Calibri" panose="020F0502020204030204" pitchFamily="34" charset="0"/>
                  <a:cs typeface="Calibri" panose="020F0502020204030204" pitchFamily="34" charset="0"/>
                  <a:sym typeface="Calibri" panose="020F0502020204030204" pitchFamily="34" charset="0"/>
                </a:defRPr>
              </a:lvl7pPr>
              <a:lvl8pPr marL="3429000" indent="-228600" algn="l" rtl="0" eaLnBrk="0" fontAlgn="base" hangingPunct="0">
                <a:spcBef>
                  <a:spcPct val="0"/>
                </a:spcBef>
                <a:spcAft>
                  <a:spcPct val="0"/>
                </a:spcAft>
                <a:defRPr>
                  <a:solidFill>
                    <a:srgbClr val="000000"/>
                  </a:solidFill>
                  <a:latin typeface="Calibri" panose="020F0502020204030204" pitchFamily="34" charset="0"/>
                  <a:cs typeface="Calibri" panose="020F0502020204030204" pitchFamily="34" charset="0"/>
                  <a:sym typeface="Calibri" panose="020F0502020204030204" pitchFamily="34" charset="0"/>
                </a:defRPr>
              </a:lvl8pPr>
              <a:lvl9pPr marL="3886200" indent="-228600" algn="l" rtl="0" eaLnBrk="0" fontAlgn="base" hangingPunct="0">
                <a:spcBef>
                  <a:spcPct val="0"/>
                </a:spcBef>
                <a:spcAft>
                  <a:spcPct val="0"/>
                </a:spcAft>
                <a:defRPr>
                  <a:solidFill>
                    <a:srgbClr val="000000"/>
                  </a:solidFill>
                  <a:latin typeface="Calibri" panose="020F0502020204030204" pitchFamily="34" charset="0"/>
                  <a:cs typeface="Calibri" panose="020F0502020204030204" pitchFamily="34" charset="0"/>
                  <a:sym typeface="Calibri" panose="020F0502020204030204" pitchFamily="34" charset="0"/>
                </a:defRPr>
              </a:lvl9pPr>
            </a:lstStyle>
            <a:p>
              <a:pPr marL="0" marR="0" lvl="0" indent="0" algn="r" defTabSz="914400" rtl="1" eaLnBrk="1" fontAlgn="auto" latinLnBrk="0" hangingPunct="1">
                <a:lnSpc>
                  <a:spcPct val="100000"/>
                </a:lnSpc>
                <a:spcBef>
                  <a:spcPts val="0"/>
                </a:spcBef>
                <a:spcAft>
                  <a:spcPts val="0"/>
                </a:spcAft>
                <a:buClr>
                  <a:srgbClr val="000000"/>
                </a:buClr>
                <a:buSzPts val="1100"/>
                <a:buFontTx/>
                <a:buNone/>
                <a:tabLst/>
                <a:defRPr/>
              </a:pPr>
              <a:r>
                <a:rPr lang="ar-SA" altLang="ar-SA" sz="2300" dirty="0">
                  <a:solidFill>
                    <a:prstClr val="black"/>
                  </a:solidFill>
                  <a:effectLst>
                    <a:outerShdw blurRad="38100" dist="38100" dir="2700000" algn="tl">
                      <a:srgbClr val="000000">
                        <a:alpha val="43137"/>
                      </a:srgbClr>
                    </a:outerShdw>
                  </a:effectLst>
                  <a:latin typeface="RB" panose="00000500000000000000" pitchFamily="2" charset="-78"/>
                  <a:cs typeface="RB" panose="00000500000000000000" pitchFamily="2" charset="-78"/>
                  <a:sym typeface="Fira Sans Extra Condensed Mediu" charset="0"/>
                </a:rPr>
                <a:t>  1) </a:t>
              </a:r>
              <a:r>
                <a:rPr kumimoji="0" lang="ar-SA" altLang="ar-SA" sz="23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RB" panose="00000500000000000000" pitchFamily="2" charset="-78"/>
                  <a:ea typeface="+mn-ea"/>
                  <a:cs typeface="RB" panose="00000500000000000000" pitchFamily="2" charset="-78"/>
                  <a:sym typeface="Fira Sans Extra Condensed Mediu" charset="0"/>
                </a:rPr>
                <a:t>تطبيق</a:t>
              </a:r>
              <a:r>
                <a:rPr lang="ar-SA" altLang="ar-SA" sz="2300" dirty="0">
                  <a:solidFill>
                    <a:prstClr val="black"/>
                  </a:solidFill>
                  <a:effectLst>
                    <a:outerShdw blurRad="38100" dist="38100" dir="2700000" algn="tl">
                      <a:srgbClr val="000000">
                        <a:alpha val="43137"/>
                      </a:srgbClr>
                    </a:outerShdw>
                  </a:effectLst>
                  <a:latin typeface="RB" panose="00000500000000000000" pitchFamily="2" charset="-78"/>
                  <a:cs typeface="RB" panose="00000500000000000000" pitchFamily="2" charset="-78"/>
                  <a:sym typeface="Fira Sans Extra Condensed Mediu" charset="0"/>
                </a:rPr>
                <a:t>ات البريد الالكتروني</a:t>
              </a:r>
              <a:endParaRPr kumimoji="0" lang="en-US" altLang="ar-SA" sz="23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RB" panose="00000500000000000000" pitchFamily="2" charset="-78"/>
                <a:ea typeface="+mn-ea"/>
                <a:cs typeface="RB" panose="00000500000000000000" pitchFamily="2" charset="-78"/>
                <a:sym typeface="Fira Sans Extra Condensed Mediu" charset="0"/>
              </a:endParaRPr>
            </a:p>
          </p:txBody>
        </p:sp>
      </p:grpSp>
      <p:sp>
        <p:nvSpPr>
          <p:cNvPr id="3" name="Google Shape;350;p40">
            <a:extLst>
              <a:ext uri="{FF2B5EF4-FFF2-40B4-BE49-F238E27FC236}">
                <a16:creationId xmlns:a16="http://schemas.microsoft.com/office/drawing/2014/main" id="{823B17F7-D946-EB4C-6346-AF1AC26257F2}"/>
              </a:ext>
            </a:extLst>
          </p:cNvPr>
          <p:cNvSpPr txBox="1">
            <a:spLocks/>
          </p:cNvSpPr>
          <p:nvPr/>
        </p:nvSpPr>
        <p:spPr>
          <a:xfrm>
            <a:off x="0" y="-135919"/>
            <a:ext cx="12192000" cy="1047483"/>
          </a:xfrm>
          <a:prstGeom prst="rect">
            <a:avLst/>
          </a:prstGeom>
          <a:solidFill>
            <a:schemeClr val="accent5">
              <a:lumMod val="75000"/>
            </a:schemeClr>
          </a:solidFill>
          <a:ln w="12700" cap="flat" cmpd="sng" algn="ctr">
            <a:noFill/>
            <a:prstDash val="solid"/>
            <a:miter lim="800000"/>
          </a:ln>
          <a:effectLst>
            <a:outerShdw blurRad="139700" dist="38100" dir="5400000" sx="101000" sy="101000" algn="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spcFirstLastPara="1" wrap="square" lIns="121900" tIns="548640" rIns="121900" bIns="91440" anchor="b" anchorCtr="0">
            <a:noAutofit/>
          </a:bodyPr>
          <a:lstStyle>
            <a:lvl1pPr algn="r" defTabSz="914400" rtl="1"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ctr" defTabSz="914400" rtl="1" eaLnBrk="1" fontAlgn="auto" latinLnBrk="0" hangingPunct="1">
              <a:lnSpc>
                <a:spcPct val="90000"/>
              </a:lnSpc>
              <a:spcBef>
                <a:spcPct val="0"/>
              </a:spcBef>
              <a:spcAft>
                <a:spcPts val="0"/>
              </a:spcAft>
              <a:buClrTx/>
              <a:buSzTx/>
              <a:buFontTx/>
              <a:buNone/>
              <a:tabLst/>
              <a:defRPr/>
            </a:pPr>
            <a:r>
              <a:rPr lang="ar-SA" sz="2400" b="1" kern="0" dirty="0">
                <a:solidFill>
                  <a:prstClr val="white"/>
                </a:solidFill>
                <a:effectLst>
                  <a:glow rad="114300">
                    <a:prstClr val="black"/>
                  </a:glow>
                  <a:outerShdw blurRad="38100" dist="38100" dir="2700000" algn="tl">
                    <a:srgbClr val="000000">
                      <a:alpha val="43137"/>
                    </a:srgbClr>
                  </a:outerShdw>
                </a:effectLst>
                <a:latin typeface="A Jannat LT" pitchFamily="2" charset="-78"/>
                <a:cs typeface="A Jannat LT" pitchFamily="2" charset="-78"/>
              </a:rPr>
              <a:t>من خلال تعاملك مع جهازك الذكي أمامك مجموعة من التطبيقات ضعي عنواناً لكل مجموعة حسب استخدامات التطبيق:</a:t>
            </a:r>
          </a:p>
        </p:txBody>
      </p:sp>
      <p:grpSp>
        <p:nvGrpSpPr>
          <p:cNvPr id="10" name="Google Shape;1133;p36">
            <a:extLst>
              <a:ext uri="{FF2B5EF4-FFF2-40B4-BE49-F238E27FC236}">
                <a16:creationId xmlns:a16="http://schemas.microsoft.com/office/drawing/2014/main" id="{996157A5-A95F-83CC-4C58-BC0B04879DA1}"/>
              </a:ext>
            </a:extLst>
          </p:cNvPr>
          <p:cNvGrpSpPr>
            <a:grpSpLocks/>
          </p:cNvGrpSpPr>
          <p:nvPr/>
        </p:nvGrpSpPr>
        <p:grpSpPr bwMode="auto">
          <a:xfrm flipH="1">
            <a:off x="7552492" y="4800928"/>
            <a:ext cx="4638215" cy="1520811"/>
            <a:chOff x="1466688" y="1394869"/>
            <a:chExt cx="1964782" cy="935271"/>
          </a:xfrm>
        </p:grpSpPr>
        <p:sp>
          <p:nvSpPr>
            <p:cNvPr id="19" name="Google Shape;1135;p36">
              <a:extLst>
                <a:ext uri="{FF2B5EF4-FFF2-40B4-BE49-F238E27FC236}">
                  <a16:creationId xmlns:a16="http://schemas.microsoft.com/office/drawing/2014/main" id="{EEA4EB30-6723-6042-6258-566C706909FA}"/>
                </a:ext>
              </a:extLst>
            </p:cNvPr>
            <p:cNvSpPr>
              <a:spLocks/>
            </p:cNvSpPr>
            <p:nvPr/>
          </p:nvSpPr>
          <p:spPr bwMode="auto">
            <a:xfrm>
              <a:off x="1466688" y="1794188"/>
              <a:ext cx="1964782" cy="535952"/>
            </a:xfrm>
            <a:custGeom>
              <a:avLst/>
              <a:gdLst>
                <a:gd name="T0" fmla="*/ 0 w 109384"/>
                <a:gd name="T1" fmla="*/ 2147483646 h 35660"/>
                <a:gd name="T2" fmla="*/ 0 w 109384"/>
                <a:gd name="T3" fmla="*/ 2147483646 h 35660"/>
                <a:gd name="T4" fmla="*/ 2147483646 w 109384"/>
                <a:gd name="T5" fmla="*/ 2147483646 h 35660"/>
                <a:gd name="T6" fmla="*/ 2147483646 w 109384"/>
                <a:gd name="T7" fmla="*/ 2147483646 h 35660"/>
                <a:gd name="T8" fmla="*/ 2147483646 w 109384"/>
                <a:gd name="T9" fmla="*/ 2147483646 h 35660"/>
                <a:gd name="T10" fmla="*/ 0 w 109384"/>
                <a:gd name="T11" fmla="*/ 2147483646 h 356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9384" h="35660" extrusionOk="0">
                  <a:moveTo>
                    <a:pt x="0" y="1"/>
                  </a:moveTo>
                  <a:lnTo>
                    <a:pt x="0" y="35660"/>
                  </a:lnTo>
                  <a:lnTo>
                    <a:pt x="101227" y="35660"/>
                  </a:lnTo>
                  <a:cubicBezTo>
                    <a:pt x="105728" y="35660"/>
                    <a:pt x="109383" y="32004"/>
                    <a:pt x="109383" y="27504"/>
                  </a:cubicBezTo>
                  <a:lnTo>
                    <a:pt x="109383" y="1"/>
                  </a:lnTo>
                  <a:lnTo>
                    <a:pt x="0" y="1"/>
                  </a:lnTo>
                  <a:close/>
                </a:path>
              </a:pathLst>
            </a:custGeom>
            <a:solidFill>
              <a:srgbClr val="EEEEEE"/>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20" name="Google Shape;1136;p36">
              <a:extLst>
                <a:ext uri="{FF2B5EF4-FFF2-40B4-BE49-F238E27FC236}">
                  <a16:creationId xmlns:a16="http://schemas.microsoft.com/office/drawing/2014/main" id="{9BBEDAA3-DA69-954A-22A8-8341B14CF93F}"/>
                </a:ext>
              </a:extLst>
            </p:cNvPr>
            <p:cNvSpPr>
              <a:spLocks/>
            </p:cNvSpPr>
            <p:nvPr/>
          </p:nvSpPr>
          <p:spPr bwMode="auto">
            <a:xfrm>
              <a:off x="1466701" y="1394869"/>
              <a:ext cx="1964769" cy="399362"/>
            </a:xfrm>
            <a:custGeom>
              <a:avLst/>
              <a:gdLst>
                <a:gd name="T0" fmla="*/ 0 w 29254"/>
                <a:gd name="T1" fmla="*/ 0 h 15169"/>
                <a:gd name="T2" fmla="*/ 29254 w 29254"/>
                <a:gd name="T3" fmla="*/ 15169 h 15169"/>
              </a:gdLst>
              <a:ahLst/>
              <a:cxnLst/>
              <a:rect l="T0" t="T1" r="T2" b="T3"/>
              <a:pathLst>
                <a:path w="29254" h="15169" extrusionOk="0">
                  <a:moveTo>
                    <a:pt x="0" y="0"/>
                  </a:moveTo>
                  <a:lnTo>
                    <a:pt x="0" y="15169"/>
                  </a:lnTo>
                  <a:lnTo>
                    <a:pt x="29254" y="15169"/>
                  </a:lnTo>
                  <a:cubicBezTo>
                    <a:pt x="29254" y="6787"/>
                    <a:pt x="22468" y="0"/>
                    <a:pt x="14097" y="0"/>
                  </a:cubicBezTo>
                  <a:lnTo>
                    <a:pt x="0" y="0"/>
                  </a:lnTo>
                  <a:close/>
                </a:path>
              </a:pathLst>
            </a:custGeom>
            <a:solidFill>
              <a:schemeClr val="accent1">
                <a:lumMod val="40000"/>
                <a:lumOff val="6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nchor="ctr"/>
            <a:lstStyle>
              <a:lvl1pPr>
                <a:defRPr>
                  <a:solidFill>
                    <a:srgbClr val="000000"/>
                  </a:solidFill>
                  <a:latin typeface="Calibri" panose="020F0502020204030204" pitchFamily="34" charset="0"/>
                  <a:cs typeface="Calibri" panose="020F0502020204030204" pitchFamily="34" charset="0"/>
                  <a:sym typeface="Calibri" panose="020F0502020204030204" pitchFamily="34" charset="0"/>
                </a:defRPr>
              </a:lvl1pPr>
              <a:lvl2pPr marL="742950" indent="-285750">
                <a:defRPr>
                  <a:solidFill>
                    <a:srgbClr val="000000"/>
                  </a:solidFill>
                  <a:latin typeface="Calibri" panose="020F0502020204030204" pitchFamily="34" charset="0"/>
                  <a:cs typeface="Calibri" panose="020F0502020204030204" pitchFamily="34" charset="0"/>
                  <a:sym typeface="Calibri" panose="020F0502020204030204" pitchFamily="34" charset="0"/>
                </a:defRPr>
              </a:lvl2pPr>
              <a:lvl3pPr marL="1143000" indent="-228600">
                <a:defRPr>
                  <a:solidFill>
                    <a:srgbClr val="000000"/>
                  </a:solidFill>
                  <a:latin typeface="Calibri" panose="020F0502020204030204" pitchFamily="34" charset="0"/>
                  <a:cs typeface="Calibri" panose="020F0502020204030204" pitchFamily="34" charset="0"/>
                  <a:sym typeface="Calibri" panose="020F0502020204030204" pitchFamily="34" charset="0"/>
                </a:defRPr>
              </a:lvl3pPr>
              <a:lvl4pPr marL="1600200" indent="-228600">
                <a:defRPr>
                  <a:solidFill>
                    <a:srgbClr val="000000"/>
                  </a:solidFill>
                  <a:latin typeface="Calibri" panose="020F0502020204030204" pitchFamily="34" charset="0"/>
                  <a:cs typeface="Calibri" panose="020F0502020204030204" pitchFamily="34" charset="0"/>
                  <a:sym typeface="Calibri" panose="020F0502020204030204" pitchFamily="34" charset="0"/>
                </a:defRPr>
              </a:lvl4pPr>
              <a:lvl5pPr marL="2057400" indent="-228600">
                <a:defRPr>
                  <a:solidFill>
                    <a:srgbClr val="000000"/>
                  </a:solidFill>
                  <a:latin typeface="Calibri" panose="020F0502020204030204" pitchFamily="34" charset="0"/>
                  <a:cs typeface="Calibri" panose="020F0502020204030204" pitchFamily="34" charset="0"/>
                  <a:sym typeface="Calibri" panose="020F0502020204030204" pitchFamily="34" charset="0"/>
                </a:defRPr>
              </a:lvl5pPr>
              <a:lvl6pPr marL="2514600" indent="-228600" algn="l" rtl="0" eaLnBrk="0" fontAlgn="base" hangingPunct="0">
                <a:spcBef>
                  <a:spcPct val="0"/>
                </a:spcBef>
                <a:spcAft>
                  <a:spcPct val="0"/>
                </a:spcAft>
                <a:defRPr>
                  <a:solidFill>
                    <a:srgbClr val="000000"/>
                  </a:solidFill>
                  <a:latin typeface="Calibri" panose="020F0502020204030204" pitchFamily="34" charset="0"/>
                  <a:cs typeface="Calibri" panose="020F0502020204030204" pitchFamily="34" charset="0"/>
                  <a:sym typeface="Calibri" panose="020F0502020204030204" pitchFamily="34" charset="0"/>
                </a:defRPr>
              </a:lvl6pPr>
              <a:lvl7pPr marL="2971800" indent="-228600" algn="l" rtl="0" eaLnBrk="0" fontAlgn="base" hangingPunct="0">
                <a:spcBef>
                  <a:spcPct val="0"/>
                </a:spcBef>
                <a:spcAft>
                  <a:spcPct val="0"/>
                </a:spcAft>
                <a:defRPr>
                  <a:solidFill>
                    <a:srgbClr val="000000"/>
                  </a:solidFill>
                  <a:latin typeface="Calibri" panose="020F0502020204030204" pitchFamily="34" charset="0"/>
                  <a:cs typeface="Calibri" panose="020F0502020204030204" pitchFamily="34" charset="0"/>
                  <a:sym typeface="Calibri" panose="020F0502020204030204" pitchFamily="34" charset="0"/>
                </a:defRPr>
              </a:lvl7pPr>
              <a:lvl8pPr marL="3429000" indent="-228600" algn="l" rtl="0" eaLnBrk="0" fontAlgn="base" hangingPunct="0">
                <a:spcBef>
                  <a:spcPct val="0"/>
                </a:spcBef>
                <a:spcAft>
                  <a:spcPct val="0"/>
                </a:spcAft>
                <a:defRPr>
                  <a:solidFill>
                    <a:srgbClr val="000000"/>
                  </a:solidFill>
                  <a:latin typeface="Calibri" panose="020F0502020204030204" pitchFamily="34" charset="0"/>
                  <a:cs typeface="Calibri" panose="020F0502020204030204" pitchFamily="34" charset="0"/>
                  <a:sym typeface="Calibri" panose="020F0502020204030204" pitchFamily="34" charset="0"/>
                </a:defRPr>
              </a:lvl8pPr>
              <a:lvl9pPr marL="3886200" indent="-228600" algn="l" rtl="0" eaLnBrk="0" fontAlgn="base" hangingPunct="0">
                <a:spcBef>
                  <a:spcPct val="0"/>
                </a:spcBef>
                <a:spcAft>
                  <a:spcPct val="0"/>
                </a:spcAft>
                <a:defRPr>
                  <a:solidFill>
                    <a:srgbClr val="000000"/>
                  </a:solidFill>
                  <a:latin typeface="Calibri" panose="020F0502020204030204" pitchFamily="34" charset="0"/>
                  <a:cs typeface="Calibri" panose="020F0502020204030204" pitchFamily="34" charset="0"/>
                  <a:sym typeface="Calibri" panose="020F0502020204030204" pitchFamily="34" charset="0"/>
                </a:defRPr>
              </a:lvl9pPr>
            </a:lstStyle>
            <a:p>
              <a:pPr marL="0" marR="0" lvl="0" indent="0" algn="r" defTabSz="914400" rtl="1" eaLnBrk="1" fontAlgn="auto" latinLnBrk="0" hangingPunct="1">
                <a:lnSpc>
                  <a:spcPct val="100000"/>
                </a:lnSpc>
                <a:spcBef>
                  <a:spcPts val="0"/>
                </a:spcBef>
                <a:spcAft>
                  <a:spcPts val="0"/>
                </a:spcAft>
                <a:buClr>
                  <a:srgbClr val="000000"/>
                </a:buClr>
                <a:buSzPts val="1100"/>
                <a:buFontTx/>
                <a:buNone/>
                <a:tabLst/>
                <a:defRPr/>
              </a:pPr>
              <a:r>
                <a:rPr lang="ar-SA" altLang="ar-SA" sz="2300" dirty="0">
                  <a:solidFill>
                    <a:prstClr val="black"/>
                  </a:solidFill>
                  <a:effectLst>
                    <a:outerShdw blurRad="38100" dist="38100" dir="2700000" algn="tl">
                      <a:srgbClr val="000000">
                        <a:alpha val="43137"/>
                      </a:srgbClr>
                    </a:outerShdw>
                  </a:effectLst>
                  <a:latin typeface="RB" panose="00000500000000000000" pitchFamily="2" charset="-78"/>
                  <a:cs typeface="RB" panose="00000500000000000000" pitchFamily="2" charset="-78"/>
                  <a:sym typeface="Fira Sans Extra Condensed Mediu" charset="0"/>
                </a:rPr>
                <a:t>  4) </a:t>
              </a:r>
              <a:r>
                <a:rPr kumimoji="0" lang="ar-SA" altLang="ar-SA" sz="23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RB" panose="00000500000000000000" pitchFamily="2" charset="-78"/>
                  <a:ea typeface="+mn-ea"/>
                  <a:cs typeface="RB" panose="00000500000000000000" pitchFamily="2" charset="-78"/>
                  <a:sym typeface="Fira Sans Extra Condensed Mediu" charset="0"/>
                </a:rPr>
                <a:t>تطبيق</a:t>
              </a:r>
              <a:r>
                <a:rPr lang="ar-SA" altLang="ar-SA" sz="2300" dirty="0">
                  <a:solidFill>
                    <a:prstClr val="black"/>
                  </a:solidFill>
                  <a:effectLst>
                    <a:outerShdw blurRad="38100" dist="38100" dir="2700000" algn="tl">
                      <a:srgbClr val="000000">
                        <a:alpha val="43137"/>
                      </a:srgbClr>
                    </a:outerShdw>
                  </a:effectLst>
                  <a:latin typeface="RB" panose="00000500000000000000" pitchFamily="2" charset="-78"/>
                  <a:cs typeface="RB" panose="00000500000000000000" pitchFamily="2" charset="-78"/>
                  <a:sym typeface="Fira Sans Extra Condensed Mediu" charset="0"/>
                </a:rPr>
                <a:t>ات الرسائل الفورية</a:t>
              </a:r>
              <a:endParaRPr kumimoji="0" lang="en-US" altLang="ar-SA" sz="23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RB" panose="00000500000000000000" pitchFamily="2" charset="-78"/>
                <a:ea typeface="+mn-ea"/>
                <a:cs typeface="RB" panose="00000500000000000000" pitchFamily="2" charset="-78"/>
                <a:sym typeface="Fira Sans Extra Condensed Mediu" charset="0"/>
              </a:endParaRPr>
            </a:p>
          </p:txBody>
        </p:sp>
      </p:grpSp>
      <p:grpSp>
        <p:nvGrpSpPr>
          <p:cNvPr id="40" name="مجموعة 39">
            <a:extLst>
              <a:ext uri="{FF2B5EF4-FFF2-40B4-BE49-F238E27FC236}">
                <a16:creationId xmlns:a16="http://schemas.microsoft.com/office/drawing/2014/main" id="{C3C1EC0F-6EE8-CD37-4A22-A42CE4C6B8C5}"/>
              </a:ext>
            </a:extLst>
          </p:cNvPr>
          <p:cNvGrpSpPr/>
          <p:nvPr/>
        </p:nvGrpSpPr>
        <p:grpSpPr>
          <a:xfrm>
            <a:off x="3385877" y="3162007"/>
            <a:ext cx="5029231" cy="1640995"/>
            <a:chOff x="3385877" y="3162007"/>
            <a:chExt cx="5029231" cy="1640995"/>
          </a:xfrm>
        </p:grpSpPr>
        <p:grpSp>
          <p:nvGrpSpPr>
            <p:cNvPr id="24" name="Google Shape;1133;p36">
              <a:extLst>
                <a:ext uri="{FF2B5EF4-FFF2-40B4-BE49-F238E27FC236}">
                  <a16:creationId xmlns:a16="http://schemas.microsoft.com/office/drawing/2014/main" id="{1B4AA61E-B94C-5E51-546D-24BA8CD07314}"/>
                </a:ext>
              </a:extLst>
            </p:cNvPr>
            <p:cNvGrpSpPr>
              <a:grpSpLocks/>
            </p:cNvGrpSpPr>
            <p:nvPr/>
          </p:nvGrpSpPr>
          <p:grpSpPr bwMode="auto">
            <a:xfrm>
              <a:off x="3776893" y="3162007"/>
              <a:ext cx="4638215" cy="1640995"/>
              <a:chOff x="1466688" y="1320958"/>
              <a:chExt cx="1964782" cy="1009182"/>
            </a:xfrm>
          </p:grpSpPr>
          <p:sp>
            <p:nvSpPr>
              <p:cNvPr id="28" name="Google Shape;1136;p36">
                <a:extLst>
                  <a:ext uri="{FF2B5EF4-FFF2-40B4-BE49-F238E27FC236}">
                    <a16:creationId xmlns:a16="http://schemas.microsoft.com/office/drawing/2014/main" id="{47A904C1-CA76-130E-CE32-CD6AD507A493}"/>
                  </a:ext>
                </a:extLst>
              </p:cNvPr>
              <p:cNvSpPr>
                <a:spLocks/>
              </p:cNvSpPr>
              <p:nvPr/>
            </p:nvSpPr>
            <p:spPr bwMode="auto">
              <a:xfrm rot="16200000">
                <a:off x="2026245" y="761401"/>
                <a:ext cx="845655" cy="1964769"/>
              </a:xfrm>
              <a:prstGeom prst="flowChartDisplay">
                <a:avLst/>
              </a:prstGeom>
              <a:solidFill>
                <a:srgbClr val="FFC19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nchor="ctr"/>
              <a:lstStyle>
                <a:lvl1pPr>
                  <a:defRPr>
                    <a:solidFill>
                      <a:srgbClr val="000000"/>
                    </a:solidFill>
                    <a:latin typeface="Calibri" panose="020F0502020204030204" pitchFamily="34" charset="0"/>
                    <a:cs typeface="Calibri" panose="020F0502020204030204" pitchFamily="34" charset="0"/>
                    <a:sym typeface="Calibri" panose="020F0502020204030204" pitchFamily="34" charset="0"/>
                  </a:defRPr>
                </a:lvl1pPr>
                <a:lvl2pPr marL="742950" indent="-285750">
                  <a:defRPr>
                    <a:solidFill>
                      <a:srgbClr val="000000"/>
                    </a:solidFill>
                    <a:latin typeface="Calibri" panose="020F0502020204030204" pitchFamily="34" charset="0"/>
                    <a:cs typeface="Calibri" panose="020F0502020204030204" pitchFamily="34" charset="0"/>
                    <a:sym typeface="Calibri" panose="020F0502020204030204" pitchFamily="34" charset="0"/>
                  </a:defRPr>
                </a:lvl2pPr>
                <a:lvl3pPr marL="1143000" indent="-228600">
                  <a:defRPr>
                    <a:solidFill>
                      <a:srgbClr val="000000"/>
                    </a:solidFill>
                    <a:latin typeface="Calibri" panose="020F0502020204030204" pitchFamily="34" charset="0"/>
                    <a:cs typeface="Calibri" panose="020F0502020204030204" pitchFamily="34" charset="0"/>
                    <a:sym typeface="Calibri" panose="020F0502020204030204" pitchFamily="34" charset="0"/>
                  </a:defRPr>
                </a:lvl3pPr>
                <a:lvl4pPr marL="1600200" indent="-228600">
                  <a:defRPr>
                    <a:solidFill>
                      <a:srgbClr val="000000"/>
                    </a:solidFill>
                    <a:latin typeface="Calibri" panose="020F0502020204030204" pitchFamily="34" charset="0"/>
                    <a:cs typeface="Calibri" panose="020F0502020204030204" pitchFamily="34" charset="0"/>
                    <a:sym typeface="Calibri" panose="020F0502020204030204" pitchFamily="34" charset="0"/>
                  </a:defRPr>
                </a:lvl4pPr>
                <a:lvl5pPr marL="2057400" indent="-228600">
                  <a:defRPr>
                    <a:solidFill>
                      <a:srgbClr val="000000"/>
                    </a:solidFill>
                    <a:latin typeface="Calibri" panose="020F0502020204030204" pitchFamily="34" charset="0"/>
                    <a:cs typeface="Calibri" panose="020F0502020204030204" pitchFamily="34" charset="0"/>
                    <a:sym typeface="Calibri" panose="020F0502020204030204" pitchFamily="34" charset="0"/>
                  </a:defRPr>
                </a:lvl5pPr>
                <a:lvl6pPr marL="2514600" indent="-228600" algn="l" rtl="0" eaLnBrk="0" fontAlgn="base" hangingPunct="0">
                  <a:spcBef>
                    <a:spcPct val="0"/>
                  </a:spcBef>
                  <a:spcAft>
                    <a:spcPct val="0"/>
                  </a:spcAft>
                  <a:defRPr>
                    <a:solidFill>
                      <a:srgbClr val="000000"/>
                    </a:solidFill>
                    <a:latin typeface="Calibri" panose="020F0502020204030204" pitchFamily="34" charset="0"/>
                    <a:cs typeface="Calibri" panose="020F0502020204030204" pitchFamily="34" charset="0"/>
                    <a:sym typeface="Calibri" panose="020F0502020204030204" pitchFamily="34" charset="0"/>
                  </a:defRPr>
                </a:lvl6pPr>
                <a:lvl7pPr marL="2971800" indent="-228600" algn="l" rtl="0" eaLnBrk="0" fontAlgn="base" hangingPunct="0">
                  <a:spcBef>
                    <a:spcPct val="0"/>
                  </a:spcBef>
                  <a:spcAft>
                    <a:spcPct val="0"/>
                  </a:spcAft>
                  <a:defRPr>
                    <a:solidFill>
                      <a:srgbClr val="000000"/>
                    </a:solidFill>
                    <a:latin typeface="Calibri" panose="020F0502020204030204" pitchFamily="34" charset="0"/>
                    <a:cs typeface="Calibri" panose="020F0502020204030204" pitchFamily="34" charset="0"/>
                    <a:sym typeface="Calibri" panose="020F0502020204030204" pitchFamily="34" charset="0"/>
                  </a:defRPr>
                </a:lvl7pPr>
                <a:lvl8pPr marL="3429000" indent="-228600" algn="l" rtl="0" eaLnBrk="0" fontAlgn="base" hangingPunct="0">
                  <a:spcBef>
                    <a:spcPct val="0"/>
                  </a:spcBef>
                  <a:spcAft>
                    <a:spcPct val="0"/>
                  </a:spcAft>
                  <a:defRPr>
                    <a:solidFill>
                      <a:srgbClr val="000000"/>
                    </a:solidFill>
                    <a:latin typeface="Calibri" panose="020F0502020204030204" pitchFamily="34" charset="0"/>
                    <a:cs typeface="Calibri" panose="020F0502020204030204" pitchFamily="34" charset="0"/>
                    <a:sym typeface="Calibri" panose="020F0502020204030204" pitchFamily="34" charset="0"/>
                  </a:defRPr>
                </a:lvl8pPr>
                <a:lvl9pPr marL="3886200" indent="-228600" algn="l" rtl="0" eaLnBrk="0" fontAlgn="base" hangingPunct="0">
                  <a:spcBef>
                    <a:spcPct val="0"/>
                  </a:spcBef>
                  <a:spcAft>
                    <a:spcPct val="0"/>
                  </a:spcAft>
                  <a:defRPr>
                    <a:solidFill>
                      <a:srgbClr val="000000"/>
                    </a:solidFill>
                    <a:latin typeface="Calibri" panose="020F0502020204030204" pitchFamily="34" charset="0"/>
                    <a:cs typeface="Calibri" panose="020F0502020204030204" pitchFamily="34" charset="0"/>
                    <a:sym typeface="Calibri" panose="020F0502020204030204" pitchFamily="34" charset="0"/>
                  </a:defRPr>
                </a:lvl9pPr>
              </a:lstStyle>
              <a:p>
                <a:pPr marL="0" marR="0" lvl="0" indent="0" algn="r" defTabSz="914400" rtl="1" eaLnBrk="1" fontAlgn="auto" latinLnBrk="0" hangingPunct="1">
                  <a:lnSpc>
                    <a:spcPct val="100000"/>
                  </a:lnSpc>
                  <a:spcBef>
                    <a:spcPts val="0"/>
                  </a:spcBef>
                  <a:spcAft>
                    <a:spcPts val="0"/>
                  </a:spcAft>
                  <a:buClr>
                    <a:srgbClr val="000000"/>
                  </a:buClr>
                  <a:buSzPts val="1100"/>
                  <a:buFontTx/>
                  <a:buNone/>
                  <a:tabLst/>
                  <a:defRPr/>
                </a:pPr>
                <a:endParaRPr kumimoji="0" lang="en-US" altLang="ar-SA" sz="23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RB" panose="00000500000000000000" pitchFamily="2" charset="-78"/>
                  <a:ea typeface="+mn-ea"/>
                  <a:cs typeface="RB" panose="00000500000000000000" pitchFamily="2" charset="-78"/>
                  <a:sym typeface="Fira Sans Extra Condensed Mediu" charset="0"/>
                </a:endParaRPr>
              </a:p>
            </p:txBody>
          </p:sp>
          <p:sp>
            <p:nvSpPr>
              <p:cNvPr id="27" name="Google Shape;1135;p36">
                <a:extLst>
                  <a:ext uri="{FF2B5EF4-FFF2-40B4-BE49-F238E27FC236}">
                    <a16:creationId xmlns:a16="http://schemas.microsoft.com/office/drawing/2014/main" id="{BF333EA3-9332-01FA-B695-6F78C33A9A27}"/>
                  </a:ext>
                </a:extLst>
              </p:cNvPr>
              <p:cNvSpPr>
                <a:spLocks/>
              </p:cNvSpPr>
              <p:nvPr/>
            </p:nvSpPr>
            <p:spPr bwMode="auto">
              <a:xfrm>
                <a:off x="1466688" y="1794188"/>
                <a:ext cx="1964782" cy="535952"/>
              </a:xfrm>
              <a:custGeom>
                <a:avLst/>
                <a:gdLst>
                  <a:gd name="T0" fmla="*/ 0 w 109384"/>
                  <a:gd name="T1" fmla="*/ 2147483646 h 35660"/>
                  <a:gd name="T2" fmla="*/ 0 w 109384"/>
                  <a:gd name="T3" fmla="*/ 2147483646 h 35660"/>
                  <a:gd name="T4" fmla="*/ 2147483646 w 109384"/>
                  <a:gd name="T5" fmla="*/ 2147483646 h 35660"/>
                  <a:gd name="T6" fmla="*/ 2147483646 w 109384"/>
                  <a:gd name="T7" fmla="*/ 2147483646 h 35660"/>
                  <a:gd name="T8" fmla="*/ 2147483646 w 109384"/>
                  <a:gd name="T9" fmla="*/ 2147483646 h 35660"/>
                  <a:gd name="T10" fmla="*/ 0 w 109384"/>
                  <a:gd name="T11" fmla="*/ 2147483646 h 356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9384" h="35660" extrusionOk="0">
                    <a:moveTo>
                      <a:pt x="0" y="1"/>
                    </a:moveTo>
                    <a:lnTo>
                      <a:pt x="0" y="35660"/>
                    </a:lnTo>
                    <a:lnTo>
                      <a:pt x="101227" y="35660"/>
                    </a:lnTo>
                    <a:cubicBezTo>
                      <a:pt x="105728" y="35660"/>
                      <a:pt x="109383" y="32004"/>
                      <a:pt x="109383" y="27504"/>
                    </a:cubicBezTo>
                    <a:lnTo>
                      <a:pt x="109383" y="1"/>
                    </a:lnTo>
                    <a:lnTo>
                      <a:pt x="0" y="1"/>
                    </a:lnTo>
                    <a:close/>
                  </a:path>
                </a:pathLst>
              </a:custGeom>
              <a:solidFill>
                <a:srgbClr val="EEEEEE"/>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grpSp>
        <p:sp>
          <p:nvSpPr>
            <p:cNvPr id="32" name="مربع نص 31">
              <a:extLst>
                <a:ext uri="{FF2B5EF4-FFF2-40B4-BE49-F238E27FC236}">
                  <a16:creationId xmlns:a16="http://schemas.microsoft.com/office/drawing/2014/main" id="{3D92E871-4B2B-77D2-0682-5A69833ABED3}"/>
                </a:ext>
              </a:extLst>
            </p:cNvPr>
            <p:cNvSpPr txBox="1"/>
            <p:nvPr/>
          </p:nvSpPr>
          <p:spPr>
            <a:xfrm>
              <a:off x="3385877" y="3408788"/>
              <a:ext cx="5029200" cy="423193"/>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
                  <a:srgbClr val="000000"/>
                </a:buClr>
                <a:buSzPts val="1100"/>
                <a:buFontTx/>
                <a:buNone/>
                <a:tabLst/>
                <a:defRPr/>
              </a:pPr>
              <a:r>
                <a:rPr lang="ar-SA" altLang="ar-SA" sz="2100" dirty="0">
                  <a:solidFill>
                    <a:prstClr val="black"/>
                  </a:solidFill>
                  <a:effectLst>
                    <a:outerShdw blurRad="38100" dist="38100" dir="2700000" algn="tl">
                      <a:srgbClr val="000000">
                        <a:alpha val="43137"/>
                      </a:srgbClr>
                    </a:outerShdw>
                  </a:effectLst>
                  <a:latin typeface="RB" panose="00000500000000000000" pitchFamily="2" charset="-78"/>
                  <a:cs typeface="RB" panose="00000500000000000000" pitchFamily="2" charset="-78"/>
                  <a:sym typeface="Fira Sans Extra Condensed Mediu" charset="0"/>
                </a:rPr>
                <a:t>3) </a:t>
              </a:r>
              <a:r>
                <a:rPr kumimoji="0" lang="ar-SA" altLang="ar-SA" sz="21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RB" panose="00000500000000000000" pitchFamily="2" charset="-78"/>
                  <a:ea typeface="+mn-ea"/>
                  <a:cs typeface="RB" panose="00000500000000000000" pitchFamily="2" charset="-78"/>
                  <a:sym typeface="Fira Sans Extra Condensed Mediu" charset="0"/>
                </a:rPr>
                <a:t>تطبيقات </a:t>
              </a:r>
              <a:r>
                <a:rPr lang="ar-SA" altLang="ar-SA" sz="2100" dirty="0">
                  <a:solidFill>
                    <a:prstClr val="black"/>
                  </a:solidFill>
                  <a:effectLst>
                    <a:outerShdw blurRad="38100" dist="38100" dir="2700000" algn="tl">
                      <a:srgbClr val="000000">
                        <a:alpha val="43137"/>
                      </a:srgbClr>
                    </a:outerShdw>
                  </a:effectLst>
                  <a:latin typeface="RB" panose="00000500000000000000" pitchFamily="2" charset="-78"/>
                  <a:cs typeface="RB" panose="00000500000000000000" pitchFamily="2" charset="-78"/>
                  <a:sym typeface="Fira Sans Extra Condensed Mediu" charset="0"/>
                </a:rPr>
                <a:t>حكومية (وزارات، مدارس ..الخ)</a:t>
              </a:r>
              <a:endParaRPr kumimoji="0" lang="en-US" altLang="ar-SA" sz="21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RB" panose="00000500000000000000" pitchFamily="2" charset="-78"/>
                <a:ea typeface="+mn-ea"/>
                <a:cs typeface="RB" panose="00000500000000000000" pitchFamily="2" charset="-78"/>
                <a:sym typeface="Fira Sans Extra Condensed Mediu" charset="0"/>
              </a:endParaRPr>
            </a:p>
          </p:txBody>
        </p:sp>
      </p:grpSp>
      <p:grpSp>
        <p:nvGrpSpPr>
          <p:cNvPr id="39" name="مجموعة 38">
            <a:extLst>
              <a:ext uri="{FF2B5EF4-FFF2-40B4-BE49-F238E27FC236}">
                <a16:creationId xmlns:a16="http://schemas.microsoft.com/office/drawing/2014/main" id="{D1D306CB-89A1-FBF8-267A-E388281F71EB}"/>
              </a:ext>
            </a:extLst>
          </p:cNvPr>
          <p:cNvGrpSpPr/>
          <p:nvPr/>
        </p:nvGrpSpPr>
        <p:grpSpPr>
          <a:xfrm>
            <a:off x="-440729" y="1479285"/>
            <a:ext cx="5080206" cy="1520811"/>
            <a:chOff x="6001" y="1502681"/>
            <a:chExt cx="5080206" cy="1520811"/>
          </a:xfrm>
        </p:grpSpPr>
        <p:grpSp>
          <p:nvGrpSpPr>
            <p:cNvPr id="7" name="Google Shape;1133;p36">
              <a:extLst>
                <a:ext uri="{FF2B5EF4-FFF2-40B4-BE49-F238E27FC236}">
                  <a16:creationId xmlns:a16="http://schemas.microsoft.com/office/drawing/2014/main" id="{F2332E0B-6607-DFD5-47A6-4B7E1174F381}"/>
                </a:ext>
              </a:extLst>
            </p:cNvPr>
            <p:cNvGrpSpPr>
              <a:grpSpLocks/>
            </p:cNvGrpSpPr>
            <p:nvPr/>
          </p:nvGrpSpPr>
          <p:grpSpPr bwMode="auto">
            <a:xfrm>
              <a:off x="447992" y="1502681"/>
              <a:ext cx="4638215" cy="1520811"/>
              <a:chOff x="1466688" y="1394869"/>
              <a:chExt cx="1964782" cy="935271"/>
            </a:xfrm>
          </p:grpSpPr>
          <p:sp>
            <p:nvSpPr>
              <p:cNvPr id="8" name="Google Shape;1135;p36">
                <a:extLst>
                  <a:ext uri="{FF2B5EF4-FFF2-40B4-BE49-F238E27FC236}">
                    <a16:creationId xmlns:a16="http://schemas.microsoft.com/office/drawing/2014/main" id="{BF61629B-6CA8-A5DF-4A63-A372D2947A44}"/>
                  </a:ext>
                </a:extLst>
              </p:cNvPr>
              <p:cNvSpPr>
                <a:spLocks/>
              </p:cNvSpPr>
              <p:nvPr/>
            </p:nvSpPr>
            <p:spPr bwMode="auto">
              <a:xfrm>
                <a:off x="1466688" y="1794188"/>
                <a:ext cx="1964782" cy="535952"/>
              </a:xfrm>
              <a:custGeom>
                <a:avLst/>
                <a:gdLst>
                  <a:gd name="T0" fmla="*/ 0 w 109384"/>
                  <a:gd name="T1" fmla="*/ 2147483646 h 35660"/>
                  <a:gd name="T2" fmla="*/ 0 w 109384"/>
                  <a:gd name="T3" fmla="*/ 2147483646 h 35660"/>
                  <a:gd name="T4" fmla="*/ 2147483646 w 109384"/>
                  <a:gd name="T5" fmla="*/ 2147483646 h 35660"/>
                  <a:gd name="T6" fmla="*/ 2147483646 w 109384"/>
                  <a:gd name="T7" fmla="*/ 2147483646 h 35660"/>
                  <a:gd name="T8" fmla="*/ 2147483646 w 109384"/>
                  <a:gd name="T9" fmla="*/ 2147483646 h 35660"/>
                  <a:gd name="T10" fmla="*/ 0 w 109384"/>
                  <a:gd name="T11" fmla="*/ 2147483646 h 356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9384" h="35660" extrusionOk="0">
                    <a:moveTo>
                      <a:pt x="0" y="1"/>
                    </a:moveTo>
                    <a:lnTo>
                      <a:pt x="0" y="35660"/>
                    </a:lnTo>
                    <a:lnTo>
                      <a:pt x="101227" y="35660"/>
                    </a:lnTo>
                    <a:cubicBezTo>
                      <a:pt x="105728" y="35660"/>
                      <a:pt x="109383" y="32004"/>
                      <a:pt x="109383" y="27504"/>
                    </a:cubicBezTo>
                    <a:lnTo>
                      <a:pt x="109383" y="1"/>
                    </a:lnTo>
                    <a:lnTo>
                      <a:pt x="0" y="1"/>
                    </a:lnTo>
                    <a:close/>
                  </a:path>
                </a:pathLst>
              </a:custGeom>
              <a:solidFill>
                <a:srgbClr val="EEEEEE"/>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9" name="Google Shape;1136;p36">
                <a:extLst>
                  <a:ext uri="{FF2B5EF4-FFF2-40B4-BE49-F238E27FC236}">
                    <a16:creationId xmlns:a16="http://schemas.microsoft.com/office/drawing/2014/main" id="{C7200FC6-3308-D410-E441-40FC0C744C64}"/>
                  </a:ext>
                </a:extLst>
              </p:cNvPr>
              <p:cNvSpPr>
                <a:spLocks/>
              </p:cNvSpPr>
              <p:nvPr/>
            </p:nvSpPr>
            <p:spPr bwMode="auto">
              <a:xfrm>
                <a:off x="1466701" y="1394869"/>
                <a:ext cx="1964769" cy="399362"/>
              </a:xfrm>
              <a:custGeom>
                <a:avLst/>
                <a:gdLst>
                  <a:gd name="T0" fmla="*/ 0 w 29254"/>
                  <a:gd name="T1" fmla="*/ 0 h 15169"/>
                  <a:gd name="T2" fmla="*/ 29254 w 29254"/>
                  <a:gd name="T3" fmla="*/ 15169 h 15169"/>
                </a:gdLst>
                <a:ahLst/>
                <a:cxnLst/>
                <a:rect l="T0" t="T1" r="T2" b="T3"/>
                <a:pathLst>
                  <a:path w="29254" h="15169" extrusionOk="0">
                    <a:moveTo>
                      <a:pt x="0" y="0"/>
                    </a:moveTo>
                    <a:lnTo>
                      <a:pt x="0" y="15169"/>
                    </a:lnTo>
                    <a:lnTo>
                      <a:pt x="29254" y="15169"/>
                    </a:lnTo>
                    <a:cubicBezTo>
                      <a:pt x="29254" y="6787"/>
                      <a:pt x="22468" y="0"/>
                      <a:pt x="14097" y="0"/>
                    </a:cubicBezTo>
                    <a:lnTo>
                      <a:pt x="0" y="0"/>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nchor="ctr"/>
              <a:lstStyle>
                <a:lvl1pPr>
                  <a:defRPr>
                    <a:solidFill>
                      <a:srgbClr val="000000"/>
                    </a:solidFill>
                    <a:latin typeface="Calibri" panose="020F0502020204030204" pitchFamily="34" charset="0"/>
                    <a:cs typeface="Calibri" panose="020F0502020204030204" pitchFamily="34" charset="0"/>
                    <a:sym typeface="Calibri" panose="020F0502020204030204" pitchFamily="34" charset="0"/>
                  </a:defRPr>
                </a:lvl1pPr>
                <a:lvl2pPr marL="742950" indent="-285750">
                  <a:defRPr>
                    <a:solidFill>
                      <a:srgbClr val="000000"/>
                    </a:solidFill>
                    <a:latin typeface="Calibri" panose="020F0502020204030204" pitchFamily="34" charset="0"/>
                    <a:cs typeface="Calibri" panose="020F0502020204030204" pitchFamily="34" charset="0"/>
                    <a:sym typeface="Calibri" panose="020F0502020204030204" pitchFamily="34" charset="0"/>
                  </a:defRPr>
                </a:lvl2pPr>
                <a:lvl3pPr marL="1143000" indent="-228600">
                  <a:defRPr>
                    <a:solidFill>
                      <a:srgbClr val="000000"/>
                    </a:solidFill>
                    <a:latin typeface="Calibri" panose="020F0502020204030204" pitchFamily="34" charset="0"/>
                    <a:cs typeface="Calibri" panose="020F0502020204030204" pitchFamily="34" charset="0"/>
                    <a:sym typeface="Calibri" panose="020F0502020204030204" pitchFamily="34" charset="0"/>
                  </a:defRPr>
                </a:lvl3pPr>
                <a:lvl4pPr marL="1600200" indent="-228600">
                  <a:defRPr>
                    <a:solidFill>
                      <a:srgbClr val="000000"/>
                    </a:solidFill>
                    <a:latin typeface="Calibri" panose="020F0502020204030204" pitchFamily="34" charset="0"/>
                    <a:cs typeface="Calibri" panose="020F0502020204030204" pitchFamily="34" charset="0"/>
                    <a:sym typeface="Calibri" panose="020F0502020204030204" pitchFamily="34" charset="0"/>
                  </a:defRPr>
                </a:lvl4pPr>
                <a:lvl5pPr marL="2057400" indent="-228600">
                  <a:defRPr>
                    <a:solidFill>
                      <a:srgbClr val="000000"/>
                    </a:solidFill>
                    <a:latin typeface="Calibri" panose="020F0502020204030204" pitchFamily="34" charset="0"/>
                    <a:cs typeface="Calibri" panose="020F0502020204030204" pitchFamily="34" charset="0"/>
                    <a:sym typeface="Calibri" panose="020F0502020204030204" pitchFamily="34" charset="0"/>
                  </a:defRPr>
                </a:lvl5pPr>
                <a:lvl6pPr marL="2514600" indent="-228600" algn="l" rtl="0" eaLnBrk="0" fontAlgn="base" hangingPunct="0">
                  <a:spcBef>
                    <a:spcPct val="0"/>
                  </a:spcBef>
                  <a:spcAft>
                    <a:spcPct val="0"/>
                  </a:spcAft>
                  <a:defRPr>
                    <a:solidFill>
                      <a:srgbClr val="000000"/>
                    </a:solidFill>
                    <a:latin typeface="Calibri" panose="020F0502020204030204" pitchFamily="34" charset="0"/>
                    <a:cs typeface="Calibri" panose="020F0502020204030204" pitchFamily="34" charset="0"/>
                    <a:sym typeface="Calibri" panose="020F0502020204030204" pitchFamily="34" charset="0"/>
                  </a:defRPr>
                </a:lvl6pPr>
                <a:lvl7pPr marL="2971800" indent="-228600" algn="l" rtl="0" eaLnBrk="0" fontAlgn="base" hangingPunct="0">
                  <a:spcBef>
                    <a:spcPct val="0"/>
                  </a:spcBef>
                  <a:spcAft>
                    <a:spcPct val="0"/>
                  </a:spcAft>
                  <a:defRPr>
                    <a:solidFill>
                      <a:srgbClr val="000000"/>
                    </a:solidFill>
                    <a:latin typeface="Calibri" panose="020F0502020204030204" pitchFamily="34" charset="0"/>
                    <a:cs typeface="Calibri" panose="020F0502020204030204" pitchFamily="34" charset="0"/>
                    <a:sym typeface="Calibri" panose="020F0502020204030204" pitchFamily="34" charset="0"/>
                  </a:defRPr>
                </a:lvl7pPr>
                <a:lvl8pPr marL="3429000" indent="-228600" algn="l" rtl="0" eaLnBrk="0" fontAlgn="base" hangingPunct="0">
                  <a:spcBef>
                    <a:spcPct val="0"/>
                  </a:spcBef>
                  <a:spcAft>
                    <a:spcPct val="0"/>
                  </a:spcAft>
                  <a:defRPr>
                    <a:solidFill>
                      <a:srgbClr val="000000"/>
                    </a:solidFill>
                    <a:latin typeface="Calibri" panose="020F0502020204030204" pitchFamily="34" charset="0"/>
                    <a:cs typeface="Calibri" panose="020F0502020204030204" pitchFamily="34" charset="0"/>
                    <a:sym typeface="Calibri" panose="020F0502020204030204" pitchFamily="34" charset="0"/>
                  </a:defRPr>
                </a:lvl8pPr>
                <a:lvl9pPr marL="3886200" indent="-228600" algn="l" rtl="0" eaLnBrk="0" fontAlgn="base" hangingPunct="0">
                  <a:spcBef>
                    <a:spcPct val="0"/>
                  </a:spcBef>
                  <a:spcAft>
                    <a:spcPct val="0"/>
                  </a:spcAft>
                  <a:defRPr>
                    <a:solidFill>
                      <a:srgbClr val="000000"/>
                    </a:solidFill>
                    <a:latin typeface="Calibri" panose="020F0502020204030204" pitchFamily="34" charset="0"/>
                    <a:cs typeface="Calibri" panose="020F0502020204030204" pitchFamily="34" charset="0"/>
                    <a:sym typeface="Calibri" panose="020F0502020204030204" pitchFamily="34" charset="0"/>
                  </a:defRPr>
                </a:lvl9pPr>
              </a:lstStyle>
              <a:p>
                <a:pPr marL="0" marR="0" lvl="0" indent="0" algn="r" defTabSz="914400" rtl="1" eaLnBrk="1" fontAlgn="auto" latinLnBrk="0" hangingPunct="1">
                  <a:lnSpc>
                    <a:spcPct val="100000"/>
                  </a:lnSpc>
                  <a:spcBef>
                    <a:spcPts val="0"/>
                  </a:spcBef>
                  <a:spcAft>
                    <a:spcPts val="0"/>
                  </a:spcAft>
                  <a:buClr>
                    <a:srgbClr val="000000"/>
                  </a:buClr>
                  <a:buSzPts val="1100"/>
                  <a:buFontTx/>
                  <a:buNone/>
                  <a:tabLst/>
                  <a:defRPr/>
                </a:pPr>
                <a:endParaRPr kumimoji="0" lang="en-US" altLang="ar-SA" sz="23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RB" panose="00000500000000000000" pitchFamily="2" charset="-78"/>
                  <a:ea typeface="+mn-ea"/>
                  <a:cs typeface="RB" panose="00000500000000000000" pitchFamily="2" charset="-78"/>
                  <a:sym typeface="Fira Sans Extra Condensed Mediu" charset="0"/>
                </a:endParaRPr>
              </a:p>
            </p:txBody>
          </p:sp>
        </p:grpSp>
        <p:sp>
          <p:nvSpPr>
            <p:cNvPr id="36" name="مربع نص 35">
              <a:extLst>
                <a:ext uri="{FF2B5EF4-FFF2-40B4-BE49-F238E27FC236}">
                  <a16:creationId xmlns:a16="http://schemas.microsoft.com/office/drawing/2014/main" id="{7B937890-02FD-CB69-8757-A35A8248B7F9}"/>
                </a:ext>
              </a:extLst>
            </p:cNvPr>
            <p:cNvSpPr txBox="1"/>
            <p:nvPr/>
          </p:nvSpPr>
          <p:spPr>
            <a:xfrm>
              <a:off x="6001" y="1625258"/>
              <a:ext cx="4324205" cy="446276"/>
            </a:xfrm>
            <a:prstGeom prst="rect">
              <a:avLst/>
            </a:prstGeom>
            <a:noFill/>
          </p:spPr>
          <p:txBody>
            <a:bodyPr wrap="square">
              <a:spAutoFit/>
            </a:bodyPr>
            <a:lstStyle/>
            <a:p>
              <a:r>
                <a:rPr kumimoji="0" lang="ar-SA" altLang="ar-SA" sz="23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RB" panose="00000500000000000000" pitchFamily="2" charset="-78"/>
                  <a:ea typeface="+mn-ea"/>
                  <a:cs typeface="RB" panose="00000500000000000000" pitchFamily="2" charset="-78"/>
                  <a:sym typeface="Fira Sans Extra Condensed Mediu" charset="0"/>
                </a:rPr>
                <a:t> </a:t>
              </a:r>
              <a:r>
                <a:rPr lang="ar-SA" altLang="ar-SA" sz="2300" dirty="0">
                  <a:solidFill>
                    <a:prstClr val="black"/>
                  </a:solidFill>
                  <a:effectLst>
                    <a:outerShdw blurRad="38100" dist="38100" dir="2700000" algn="tl">
                      <a:srgbClr val="000000">
                        <a:alpha val="43137"/>
                      </a:srgbClr>
                    </a:outerShdw>
                  </a:effectLst>
                  <a:latin typeface="RB" panose="00000500000000000000" pitchFamily="2" charset="-78"/>
                  <a:cs typeface="RB" panose="00000500000000000000" pitchFamily="2" charset="-78"/>
                  <a:sym typeface="Fira Sans Extra Condensed Mediu" charset="0"/>
                </a:rPr>
                <a:t>2) </a:t>
              </a:r>
              <a:r>
                <a:rPr kumimoji="0" lang="ar-SA" altLang="ar-SA" sz="23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RB" panose="00000500000000000000" pitchFamily="2" charset="-78"/>
                  <a:ea typeface="+mn-ea"/>
                  <a:cs typeface="RB" panose="00000500000000000000" pitchFamily="2" charset="-78"/>
                  <a:sym typeface="Fira Sans Extra Condensed Mediu" charset="0"/>
                </a:rPr>
                <a:t>تطبيقات التواصل الاجتماعي</a:t>
              </a:r>
              <a:endParaRPr lang="ar-SA" dirty="0"/>
            </a:p>
          </p:txBody>
        </p:sp>
      </p:grpSp>
      <p:grpSp>
        <p:nvGrpSpPr>
          <p:cNvPr id="38" name="مجموعة 37">
            <a:extLst>
              <a:ext uri="{FF2B5EF4-FFF2-40B4-BE49-F238E27FC236}">
                <a16:creationId xmlns:a16="http://schemas.microsoft.com/office/drawing/2014/main" id="{1BF47209-DBE6-2AAF-11F4-F857CC482B26}"/>
              </a:ext>
            </a:extLst>
          </p:cNvPr>
          <p:cNvGrpSpPr/>
          <p:nvPr/>
        </p:nvGrpSpPr>
        <p:grpSpPr>
          <a:xfrm>
            <a:off x="-749619" y="4800928"/>
            <a:ext cx="5389096" cy="1520811"/>
            <a:chOff x="-302890" y="4718689"/>
            <a:chExt cx="5389096" cy="1520811"/>
          </a:xfrm>
        </p:grpSpPr>
        <p:grpSp>
          <p:nvGrpSpPr>
            <p:cNvPr id="21" name="Google Shape;1133;p36">
              <a:extLst>
                <a:ext uri="{FF2B5EF4-FFF2-40B4-BE49-F238E27FC236}">
                  <a16:creationId xmlns:a16="http://schemas.microsoft.com/office/drawing/2014/main" id="{6AF02226-5E53-0936-C0BF-6E33780C65E1}"/>
                </a:ext>
              </a:extLst>
            </p:cNvPr>
            <p:cNvGrpSpPr>
              <a:grpSpLocks/>
            </p:cNvGrpSpPr>
            <p:nvPr/>
          </p:nvGrpSpPr>
          <p:grpSpPr bwMode="auto">
            <a:xfrm>
              <a:off x="447991" y="4718689"/>
              <a:ext cx="4638215" cy="1520811"/>
              <a:chOff x="1466688" y="1394869"/>
              <a:chExt cx="1964782" cy="935271"/>
            </a:xfrm>
          </p:grpSpPr>
          <p:sp>
            <p:nvSpPr>
              <p:cNvPr id="22" name="Google Shape;1135;p36">
                <a:extLst>
                  <a:ext uri="{FF2B5EF4-FFF2-40B4-BE49-F238E27FC236}">
                    <a16:creationId xmlns:a16="http://schemas.microsoft.com/office/drawing/2014/main" id="{3867526B-1A35-D2EC-2FE4-924AA86144F3}"/>
                  </a:ext>
                </a:extLst>
              </p:cNvPr>
              <p:cNvSpPr>
                <a:spLocks/>
              </p:cNvSpPr>
              <p:nvPr/>
            </p:nvSpPr>
            <p:spPr bwMode="auto">
              <a:xfrm>
                <a:off x="1466688" y="1794188"/>
                <a:ext cx="1964782" cy="535952"/>
              </a:xfrm>
              <a:custGeom>
                <a:avLst/>
                <a:gdLst>
                  <a:gd name="T0" fmla="*/ 0 w 109384"/>
                  <a:gd name="T1" fmla="*/ 2147483646 h 35660"/>
                  <a:gd name="T2" fmla="*/ 0 w 109384"/>
                  <a:gd name="T3" fmla="*/ 2147483646 h 35660"/>
                  <a:gd name="T4" fmla="*/ 2147483646 w 109384"/>
                  <a:gd name="T5" fmla="*/ 2147483646 h 35660"/>
                  <a:gd name="T6" fmla="*/ 2147483646 w 109384"/>
                  <a:gd name="T7" fmla="*/ 2147483646 h 35660"/>
                  <a:gd name="T8" fmla="*/ 2147483646 w 109384"/>
                  <a:gd name="T9" fmla="*/ 2147483646 h 35660"/>
                  <a:gd name="T10" fmla="*/ 0 w 109384"/>
                  <a:gd name="T11" fmla="*/ 2147483646 h 356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9384" h="35660" extrusionOk="0">
                    <a:moveTo>
                      <a:pt x="0" y="1"/>
                    </a:moveTo>
                    <a:lnTo>
                      <a:pt x="0" y="35660"/>
                    </a:lnTo>
                    <a:lnTo>
                      <a:pt x="101227" y="35660"/>
                    </a:lnTo>
                    <a:cubicBezTo>
                      <a:pt x="105728" y="35660"/>
                      <a:pt x="109383" y="32004"/>
                      <a:pt x="109383" y="27504"/>
                    </a:cubicBezTo>
                    <a:lnTo>
                      <a:pt x="109383" y="1"/>
                    </a:lnTo>
                    <a:lnTo>
                      <a:pt x="0" y="1"/>
                    </a:lnTo>
                    <a:close/>
                  </a:path>
                </a:pathLst>
              </a:custGeom>
              <a:solidFill>
                <a:srgbClr val="EEEEEE"/>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23" name="Google Shape;1136;p36">
                <a:extLst>
                  <a:ext uri="{FF2B5EF4-FFF2-40B4-BE49-F238E27FC236}">
                    <a16:creationId xmlns:a16="http://schemas.microsoft.com/office/drawing/2014/main" id="{429EA1B9-DF56-633E-E172-7C19C643A758}"/>
                  </a:ext>
                </a:extLst>
              </p:cNvPr>
              <p:cNvSpPr>
                <a:spLocks/>
              </p:cNvSpPr>
              <p:nvPr/>
            </p:nvSpPr>
            <p:spPr bwMode="auto">
              <a:xfrm>
                <a:off x="1466701" y="1394869"/>
                <a:ext cx="1964769" cy="399362"/>
              </a:xfrm>
              <a:custGeom>
                <a:avLst/>
                <a:gdLst>
                  <a:gd name="T0" fmla="*/ 0 w 29254"/>
                  <a:gd name="T1" fmla="*/ 0 h 15169"/>
                  <a:gd name="T2" fmla="*/ 29254 w 29254"/>
                  <a:gd name="T3" fmla="*/ 15169 h 15169"/>
                </a:gdLst>
                <a:ahLst/>
                <a:cxnLst/>
                <a:rect l="T0" t="T1" r="T2" b="T3"/>
                <a:pathLst>
                  <a:path w="29254" h="15169" extrusionOk="0">
                    <a:moveTo>
                      <a:pt x="0" y="0"/>
                    </a:moveTo>
                    <a:lnTo>
                      <a:pt x="0" y="15169"/>
                    </a:lnTo>
                    <a:lnTo>
                      <a:pt x="29254" y="15169"/>
                    </a:lnTo>
                    <a:cubicBezTo>
                      <a:pt x="29254" y="6787"/>
                      <a:pt x="22468" y="0"/>
                      <a:pt x="14097" y="0"/>
                    </a:cubicBezTo>
                    <a:lnTo>
                      <a:pt x="0" y="0"/>
                    </a:lnTo>
                    <a:close/>
                  </a:path>
                </a:pathLst>
              </a:custGeom>
              <a:solidFill>
                <a:schemeClr val="accent4">
                  <a:lumMod val="60000"/>
                  <a:lumOff val="4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nchor="ctr"/>
              <a:lstStyle>
                <a:lvl1pPr>
                  <a:defRPr>
                    <a:solidFill>
                      <a:srgbClr val="000000"/>
                    </a:solidFill>
                    <a:latin typeface="Calibri" panose="020F0502020204030204" pitchFamily="34" charset="0"/>
                    <a:cs typeface="Calibri" panose="020F0502020204030204" pitchFamily="34" charset="0"/>
                    <a:sym typeface="Calibri" panose="020F0502020204030204" pitchFamily="34" charset="0"/>
                  </a:defRPr>
                </a:lvl1pPr>
                <a:lvl2pPr marL="742950" indent="-285750">
                  <a:defRPr>
                    <a:solidFill>
                      <a:srgbClr val="000000"/>
                    </a:solidFill>
                    <a:latin typeface="Calibri" panose="020F0502020204030204" pitchFamily="34" charset="0"/>
                    <a:cs typeface="Calibri" panose="020F0502020204030204" pitchFamily="34" charset="0"/>
                    <a:sym typeface="Calibri" panose="020F0502020204030204" pitchFamily="34" charset="0"/>
                  </a:defRPr>
                </a:lvl2pPr>
                <a:lvl3pPr marL="1143000" indent="-228600">
                  <a:defRPr>
                    <a:solidFill>
                      <a:srgbClr val="000000"/>
                    </a:solidFill>
                    <a:latin typeface="Calibri" panose="020F0502020204030204" pitchFamily="34" charset="0"/>
                    <a:cs typeface="Calibri" panose="020F0502020204030204" pitchFamily="34" charset="0"/>
                    <a:sym typeface="Calibri" panose="020F0502020204030204" pitchFamily="34" charset="0"/>
                  </a:defRPr>
                </a:lvl3pPr>
                <a:lvl4pPr marL="1600200" indent="-228600">
                  <a:defRPr>
                    <a:solidFill>
                      <a:srgbClr val="000000"/>
                    </a:solidFill>
                    <a:latin typeface="Calibri" panose="020F0502020204030204" pitchFamily="34" charset="0"/>
                    <a:cs typeface="Calibri" panose="020F0502020204030204" pitchFamily="34" charset="0"/>
                    <a:sym typeface="Calibri" panose="020F0502020204030204" pitchFamily="34" charset="0"/>
                  </a:defRPr>
                </a:lvl4pPr>
                <a:lvl5pPr marL="2057400" indent="-228600">
                  <a:defRPr>
                    <a:solidFill>
                      <a:srgbClr val="000000"/>
                    </a:solidFill>
                    <a:latin typeface="Calibri" panose="020F0502020204030204" pitchFamily="34" charset="0"/>
                    <a:cs typeface="Calibri" panose="020F0502020204030204" pitchFamily="34" charset="0"/>
                    <a:sym typeface="Calibri" panose="020F0502020204030204" pitchFamily="34" charset="0"/>
                  </a:defRPr>
                </a:lvl5pPr>
                <a:lvl6pPr marL="2514600" indent="-228600" algn="l" rtl="0" eaLnBrk="0" fontAlgn="base" hangingPunct="0">
                  <a:spcBef>
                    <a:spcPct val="0"/>
                  </a:spcBef>
                  <a:spcAft>
                    <a:spcPct val="0"/>
                  </a:spcAft>
                  <a:defRPr>
                    <a:solidFill>
                      <a:srgbClr val="000000"/>
                    </a:solidFill>
                    <a:latin typeface="Calibri" panose="020F0502020204030204" pitchFamily="34" charset="0"/>
                    <a:cs typeface="Calibri" panose="020F0502020204030204" pitchFamily="34" charset="0"/>
                    <a:sym typeface="Calibri" panose="020F0502020204030204" pitchFamily="34" charset="0"/>
                  </a:defRPr>
                </a:lvl6pPr>
                <a:lvl7pPr marL="2971800" indent="-228600" algn="l" rtl="0" eaLnBrk="0" fontAlgn="base" hangingPunct="0">
                  <a:spcBef>
                    <a:spcPct val="0"/>
                  </a:spcBef>
                  <a:spcAft>
                    <a:spcPct val="0"/>
                  </a:spcAft>
                  <a:defRPr>
                    <a:solidFill>
                      <a:srgbClr val="000000"/>
                    </a:solidFill>
                    <a:latin typeface="Calibri" panose="020F0502020204030204" pitchFamily="34" charset="0"/>
                    <a:cs typeface="Calibri" panose="020F0502020204030204" pitchFamily="34" charset="0"/>
                    <a:sym typeface="Calibri" panose="020F0502020204030204" pitchFamily="34" charset="0"/>
                  </a:defRPr>
                </a:lvl7pPr>
                <a:lvl8pPr marL="3429000" indent="-228600" algn="l" rtl="0" eaLnBrk="0" fontAlgn="base" hangingPunct="0">
                  <a:spcBef>
                    <a:spcPct val="0"/>
                  </a:spcBef>
                  <a:spcAft>
                    <a:spcPct val="0"/>
                  </a:spcAft>
                  <a:defRPr>
                    <a:solidFill>
                      <a:srgbClr val="000000"/>
                    </a:solidFill>
                    <a:latin typeface="Calibri" panose="020F0502020204030204" pitchFamily="34" charset="0"/>
                    <a:cs typeface="Calibri" panose="020F0502020204030204" pitchFamily="34" charset="0"/>
                    <a:sym typeface="Calibri" panose="020F0502020204030204" pitchFamily="34" charset="0"/>
                  </a:defRPr>
                </a:lvl8pPr>
                <a:lvl9pPr marL="3886200" indent="-228600" algn="l" rtl="0" eaLnBrk="0" fontAlgn="base" hangingPunct="0">
                  <a:spcBef>
                    <a:spcPct val="0"/>
                  </a:spcBef>
                  <a:spcAft>
                    <a:spcPct val="0"/>
                  </a:spcAft>
                  <a:defRPr>
                    <a:solidFill>
                      <a:srgbClr val="000000"/>
                    </a:solidFill>
                    <a:latin typeface="Calibri" panose="020F0502020204030204" pitchFamily="34" charset="0"/>
                    <a:cs typeface="Calibri" panose="020F0502020204030204" pitchFamily="34" charset="0"/>
                    <a:sym typeface="Calibri" panose="020F0502020204030204" pitchFamily="34" charset="0"/>
                  </a:defRPr>
                </a:lvl9pPr>
              </a:lstStyle>
              <a:p>
                <a:pPr marL="0" marR="0" lvl="0" indent="0" algn="r" defTabSz="914400" rtl="1" eaLnBrk="1" fontAlgn="auto" latinLnBrk="0" hangingPunct="1">
                  <a:lnSpc>
                    <a:spcPct val="100000"/>
                  </a:lnSpc>
                  <a:spcBef>
                    <a:spcPts val="0"/>
                  </a:spcBef>
                  <a:spcAft>
                    <a:spcPts val="0"/>
                  </a:spcAft>
                  <a:buClr>
                    <a:srgbClr val="000000"/>
                  </a:buClr>
                  <a:buSzPts val="1100"/>
                  <a:buFontTx/>
                  <a:buNone/>
                  <a:tabLst/>
                  <a:defRPr/>
                </a:pPr>
                <a:endParaRPr kumimoji="0" lang="en-US" altLang="ar-SA" sz="23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RB" panose="00000500000000000000" pitchFamily="2" charset="-78"/>
                  <a:ea typeface="+mn-ea"/>
                  <a:cs typeface="RB" panose="00000500000000000000" pitchFamily="2" charset="-78"/>
                  <a:sym typeface="Fira Sans Extra Condensed Mediu" charset="0"/>
                </a:endParaRPr>
              </a:p>
            </p:txBody>
          </p:sp>
        </p:grpSp>
        <p:sp>
          <p:nvSpPr>
            <p:cNvPr id="37" name="مربع نص 36">
              <a:extLst>
                <a:ext uri="{FF2B5EF4-FFF2-40B4-BE49-F238E27FC236}">
                  <a16:creationId xmlns:a16="http://schemas.microsoft.com/office/drawing/2014/main" id="{ADC91289-0828-E6A0-CD27-6B262749F00D}"/>
                </a:ext>
              </a:extLst>
            </p:cNvPr>
            <p:cNvSpPr txBox="1"/>
            <p:nvPr/>
          </p:nvSpPr>
          <p:spPr>
            <a:xfrm>
              <a:off x="-302890" y="4867192"/>
              <a:ext cx="4324205" cy="446276"/>
            </a:xfrm>
            <a:prstGeom prst="rect">
              <a:avLst/>
            </a:prstGeom>
            <a:noFill/>
          </p:spPr>
          <p:txBody>
            <a:bodyPr wrap="square">
              <a:spAutoFit/>
            </a:bodyPr>
            <a:lstStyle/>
            <a:p>
              <a:r>
                <a:rPr kumimoji="0" lang="ar-SA" altLang="ar-SA" sz="23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RB" panose="00000500000000000000" pitchFamily="2" charset="-78"/>
                  <a:ea typeface="+mn-ea"/>
                  <a:cs typeface="RB" panose="00000500000000000000" pitchFamily="2" charset="-78"/>
                  <a:sym typeface="Fira Sans Extra Condensed Mediu" charset="0"/>
                </a:rPr>
                <a:t>   5) تطبيقات الخرائط</a:t>
              </a:r>
              <a:endParaRPr lang="ar-SA" dirty="0"/>
            </a:p>
          </p:txBody>
        </p:sp>
      </p:grpSp>
      <p:pic>
        <p:nvPicPr>
          <p:cNvPr id="12" name="صورة 11">
            <a:extLst>
              <a:ext uri="{FF2B5EF4-FFF2-40B4-BE49-F238E27FC236}">
                <a16:creationId xmlns:a16="http://schemas.microsoft.com/office/drawing/2014/main" id="{11F0C2AE-DEAD-66E3-CC8C-FDD3097536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33696" y="2048138"/>
            <a:ext cx="1015009" cy="1015009"/>
          </a:xfrm>
          <a:prstGeom prst="rect">
            <a:avLst/>
          </a:prstGeom>
        </p:spPr>
      </p:pic>
      <p:pic>
        <p:nvPicPr>
          <p:cNvPr id="16" name="صورة 15">
            <a:extLst>
              <a:ext uri="{FF2B5EF4-FFF2-40B4-BE49-F238E27FC236}">
                <a16:creationId xmlns:a16="http://schemas.microsoft.com/office/drawing/2014/main" id="{F089E6C2-0838-74E0-5EA8-44D8B1E439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15077" y="2092051"/>
            <a:ext cx="1717001" cy="963131"/>
          </a:xfrm>
          <a:prstGeom prst="rect">
            <a:avLst/>
          </a:prstGeom>
          <a:effectLst>
            <a:outerShdw blurRad="63500" sx="102000" sy="102000" algn="ctr" rotWithShape="0">
              <a:prstClr val="black">
                <a:alpha val="40000"/>
              </a:prstClr>
            </a:outerShdw>
          </a:effectLst>
        </p:spPr>
      </p:pic>
      <p:pic>
        <p:nvPicPr>
          <p:cNvPr id="33" name="صورة 32" descr="صورة تحتوي على الرسومات, رمز&#10;&#10;تم إنشاء الوصف تلقائياً">
            <a:extLst>
              <a:ext uri="{FF2B5EF4-FFF2-40B4-BE49-F238E27FC236}">
                <a16:creationId xmlns:a16="http://schemas.microsoft.com/office/drawing/2014/main" id="{5E7A2D79-2FF8-B752-D086-F9C18E9EF894}"/>
              </a:ext>
            </a:extLst>
          </p:cNvPr>
          <p:cNvPicPr>
            <a:picLocks noChangeAspect="1"/>
          </p:cNvPicPr>
          <p:nvPr/>
        </p:nvPicPr>
        <p:blipFill rotWithShape="1">
          <a:blip r:embed="rId5">
            <a:extLst>
              <a:ext uri="{28A0092B-C50C-407E-A947-70E740481C1C}">
                <a14:useLocalDpi xmlns:a14="http://schemas.microsoft.com/office/drawing/2010/main" val="0"/>
              </a:ext>
            </a:extLst>
          </a:blip>
          <a:srcRect r="66409" b="66016"/>
          <a:stretch/>
        </p:blipFill>
        <p:spPr>
          <a:xfrm>
            <a:off x="3158947" y="1962549"/>
            <a:ext cx="1084742" cy="1080000"/>
          </a:xfrm>
          <a:prstGeom prst="rect">
            <a:avLst/>
          </a:prstGeom>
        </p:spPr>
      </p:pic>
      <p:pic>
        <p:nvPicPr>
          <p:cNvPr id="34" name="صورة 33" descr="صورة تحتوي على الرسومات, رمز&#10;&#10;تم إنشاء الوصف تلقائياً">
            <a:extLst>
              <a:ext uri="{FF2B5EF4-FFF2-40B4-BE49-F238E27FC236}">
                <a16:creationId xmlns:a16="http://schemas.microsoft.com/office/drawing/2014/main" id="{C7803199-CE94-10A9-AA94-F00BFC9E0B3C}"/>
              </a:ext>
            </a:extLst>
          </p:cNvPr>
          <p:cNvPicPr>
            <a:picLocks noChangeAspect="1"/>
          </p:cNvPicPr>
          <p:nvPr/>
        </p:nvPicPr>
        <p:blipFill rotWithShape="1">
          <a:blip r:embed="rId5">
            <a:extLst>
              <a:ext uri="{28A0092B-C50C-407E-A947-70E740481C1C}">
                <a14:useLocalDpi xmlns:a14="http://schemas.microsoft.com/office/drawing/2010/main" val="0"/>
              </a:ext>
            </a:extLst>
          </a:blip>
          <a:srcRect l="34240" r="33856" b="66016"/>
          <a:stretch/>
        </p:blipFill>
        <p:spPr>
          <a:xfrm>
            <a:off x="2199068" y="1959319"/>
            <a:ext cx="1030261" cy="1080000"/>
          </a:xfrm>
          <a:prstGeom prst="rect">
            <a:avLst/>
          </a:prstGeom>
        </p:spPr>
      </p:pic>
      <p:pic>
        <p:nvPicPr>
          <p:cNvPr id="35" name="صورة 34" descr="صورة تحتوي على الرسومات, رمز&#10;&#10;تم إنشاء الوصف تلقائياً">
            <a:extLst>
              <a:ext uri="{FF2B5EF4-FFF2-40B4-BE49-F238E27FC236}">
                <a16:creationId xmlns:a16="http://schemas.microsoft.com/office/drawing/2014/main" id="{9058F359-6589-B17C-44D3-0D715BA9DA97}"/>
              </a:ext>
            </a:extLst>
          </p:cNvPr>
          <p:cNvPicPr>
            <a:picLocks noChangeAspect="1"/>
          </p:cNvPicPr>
          <p:nvPr/>
        </p:nvPicPr>
        <p:blipFill rotWithShape="1">
          <a:blip r:embed="rId5">
            <a:extLst>
              <a:ext uri="{28A0092B-C50C-407E-A947-70E740481C1C}">
                <a14:useLocalDpi xmlns:a14="http://schemas.microsoft.com/office/drawing/2010/main" val="0"/>
              </a:ext>
            </a:extLst>
          </a:blip>
          <a:srcRect l="34240" t="65262" r="33856" b="4239"/>
          <a:stretch/>
        </p:blipFill>
        <p:spPr>
          <a:xfrm>
            <a:off x="1149167" y="2057072"/>
            <a:ext cx="1030261" cy="969264"/>
          </a:xfrm>
          <a:prstGeom prst="rect">
            <a:avLst/>
          </a:prstGeom>
        </p:spPr>
      </p:pic>
      <p:pic>
        <p:nvPicPr>
          <p:cNvPr id="41" name="صورة 40" descr="صورة تحتوي على الرسومات, رمز&#10;&#10;تم إنشاء الوصف تلقائياً">
            <a:extLst>
              <a:ext uri="{FF2B5EF4-FFF2-40B4-BE49-F238E27FC236}">
                <a16:creationId xmlns:a16="http://schemas.microsoft.com/office/drawing/2014/main" id="{22BA257B-D57D-A1E7-1DEE-3E348E138662}"/>
              </a:ext>
            </a:extLst>
          </p:cNvPr>
          <p:cNvPicPr>
            <a:picLocks noChangeAspect="1"/>
          </p:cNvPicPr>
          <p:nvPr/>
        </p:nvPicPr>
        <p:blipFill rotWithShape="1">
          <a:blip r:embed="rId5">
            <a:extLst>
              <a:ext uri="{28A0092B-C50C-407E-A947-70E740481C1C}">
                <a14:useLocalDpi xmlns:a14="http://schemas.microsoft.com/office/drawing/2010/main" val="0"/>
              </a:ext>
            </a:extLst>
          </a:blip>
          <a:srcRect l="1103" t="65262" r="66993" b="4239"/>
          <a:stretch/>
        </p:blipFill>
        <p:spPr>
          <a:xfrm>
            <a:off x="90501" y="2079717"/>
            <a:ext cx="1030261" cy="969264"/>
          </a:xfrm>
          <a:prstGeom prst="rect">
            <a:avLst/>
          </a:prstGeom>
        </p:spPr>
      </p:pic>
      <p:pic>
        <p:nvPicPr>
          <p:cNvPr id="43" name="صورة 42" descr="صورة تحتوي على الرسومات, التلون, تصميم الجرافيك, لقطة شاشة&#10;&#10;تم إنشاء الوصف تلقائياً">
            <a:extLst>
              <a:ext uri="{FF2B5EF4-FFF2-40B4-BE49-F238E27FC236}">
                <a16:creationId xmlns:a16="http://schemas.microsoft.com/office/drawing/2014/main" id="{6FA313F2-0E79-D7EE-E480-5B4079D6A115}"/>
              </a:ext>
            </a:extLst>
          </p:cNvPr>
          <p:cNvPicPr>
            <a:picLocks noChangeAspect="1"/>
          </p:cNvPicPr>
          <p:nvPr/>
        </p:nvPicPr>
        <p:blipFill rotWithShape="1">
          <a:blip r:embed="rId6">
            <a:extLst>
              <a:ext uri="{28A0092B-C50C-407E-A947-70E740481C1C}">
                <a14:useLocalDpi xmlns:a14="http://schemas.microsoft.com/office/drawing/2010/main" val="0"/>
              </a:ext>
            </a:extLst>
          </a:blip>
          <a:srcRect l="2397" t="7283" r="72756" b="50581"/>
          <a:stretch/>
        </p:blipFill>
        <p:spPr>
          <a:xfrm>
            <a:off x="9819822" y="5360900"/>
            <a:ext cx="1121379" cy="1016284"/>
          </a:xfrm>
          <a:prstGeom prst="rect">
            <a:avLst/>
          </a:prstGeom>
        </p:spPr>
      </p:pic>
      <p:pic>
        <p:nvPicPr>
          <p:cNvPr id="44" name="صورة 43" descr="صورة تحتوي على الرسومات, التلون, تصميم الجرافيك, لقطة شاشة&#10;&#10;تم إنشاء الوصف تلقائياً">
            <a:extLst>
              <a:ext uri="{FF2B5EF4-FFF2-40B4-BE49-F238E27FC236}">
                <a16:creationId xmlns:a16="http://schemas.microsoft.com/office/drawing/2014/main" id="{A9B4AE8F-6F2A-2EE4-56F5-53B5EFD71A0B}"/>
              </a:ext>
            </a:extLst>
          </p:cNvPr>
          <p:cNvPicPr>
            <a:picLocks noChangeAspect="1"/>
          </p:cNvPicPr>
          <p:nvPr/>
        </p:nvPicPr>
        <p:blipFill rotWithShape="1">
          <a:blip r:embed="rId6">
            <a:extLst>
              <a:ext uri="{28A0092B-C50C-407E-A947-70E740481C1C}">
                <a14:useLocalDpi xmlns:a14="http://schemas.microsoft.com/office/drawing/2010/main" val="0"/>
              </a:ext>
            </a:extLst>
          </a:blip>
          <a:srcRect l="27483" t="7283" r="49860" b="50581"/>
          <a:stretch/>
        </p:blipFill>
        <p:spPr>
          <a:xfrm>
            <a:off x="7877459" y="5377680"/>
            <a:ext cx="1022538" cy="1016284"/>
          </a:xfrm>
          <a:prstGeom prst="rect">
            <a:avLst/>
          </a:prstGeom>
        </p:spPr>
      </p:pic>
      <p:pic>
        <p:nvPicPr>
          <p:cNvPr id="45" name="صورة 44" descr="صورة تحتوي على الرسومات, التلون, تصميم الجرافيك, لقطة شاشة&#10;&#10;تم إنشاء الوصف تلقائياً">
            <a:extLst>
              <a:ext uri="{FF2B5EF4-FFF2-40B4-BE49-F238E27FC236}">
                <a16:creationId xmlns:a16="http://schemas.microsoft.com/office/drawing/2014/main" id="{A83EECE8-9044-D1EC-C5E5-8F3DC174A3F3}"/>
              </a:ext>
            </a:extLst>
          </p:cNvPr>
          <p:cNvPicPr>
            <a:picLocks noChangeAspect="1"/>
          </p:cNvPicPr>
          <p:nvPr/>
        </p:nvPicPr>
        <p:blipFill rotWithShape="1">
          <a:blip r:embed="rId6">
            <a:extLst>
              <a:ext uri="{28A0092B-C50C-407E-A947-70E740481C1C}">
                <a14:useLocalDpi xmlns:a14="http://schemas.microsoft.com/office/drawing/2010/main" val="0"/>
              </a:ext>
            </a:extLst>
          </a:blip>
          <a:srcRect l="73618" t="53190" r="3725" b="4421"/>
          <a:stretch/>
        </p:blipFill>
        <p:spPr>
          <a:xfrm>
            <a:off x="8893781" y="5385193"/>
            <a:ext cx="1022538" cy="1022405"/>
          </a:xfrm>
          <a:prstGeom prst="rect">
            <a:avLst/>
          </a:prstGeom>
        </p:spPr>
      </p:pic>
      <p:pic>
        <p:nvPicPr>
          <p:cNvPr id="54" name="صورة 53" descr="صورة تحتوي على لقطة شاشة, الرسومات, شعار, الخط&#10;&#10;تم إنشاء الوصف تلقائياً">
            <a:extLst>
              <a:ext uri="{FF2B5EF4-FFF2-40B4-BE49-F238E27FC236}">
                <a16:creationId xmlns:a16="http://schemas.microsoft.com/office/drawing/2014/main" id="{E1080B5B-68F4-6668-2B44-67149EA1D10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9720" t="14617" r="31212" b="11926"/>
          <a:stretch/>
        </p:blipFill>
        <p:spPr>
          <a:xfrm>
            <a:off x="2819929" y="5468065"/>
            <a:ext cx="872117" cy="856663"/>
          </a:xfrm>
          <a:prstGeom prst="rect">
            <a:avLst/>
          </a:prstGeom>
        </p:spPr>
      </p:pic>
      <p:pic>
        <p:nvPicPr>
          <p:cNvPr id="56" name="صورة 55" descr="صورة تحتوي على الرسومات, لقطة شاشة, تصميم الجرافيك, التلون&#10;&#10;تم إنشاء الوصف تلقائياً">
            <a:extLst>
              <a:ext uri="{FF2B5EF4-FFF2-40B4-BE49-F238E27FC236}">
                <a16:creationId xmlns:a16="http://schemas.microsoft.com/office/drawing/2014/main" id="{11640585-DBE4-0227-C52A-DB7558B2BAC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1160" y="5467056"/>
            <a:ext cx="1121379" cy="803972"/>
          </a:xfrm>
          <a:prstGeom prst="rect">
            <a:avLst/>
          </a:prstGeom>
        </p:spPr>
      </p:pic>
      <p:pic>
        <p:nvPicPr>
          <p:cNvPr id="1026" name="Picture 2" descr="E-Services - COVID-19 Vaccine Booking Service">
            <a:extLst>
              <a:ext uri="{FF2B5EF4-FFF2-40B4-BE49-F238E27FC236}">
                <a16:creationId xmlns:a16="http://schemas.microsoft.com/office/drawing/2014/main" id="{ACD06FA2-C5A9-9296-E382-0290F8B8F107}"/>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57668" t="-608"/>
          <a:stretch/>
        </p:blipFill>
        <p:spPr bwMode="auto">
          <a:xfrm>
            <a:off x="6885781" y="3992733"/>
            <a:ext cx="739543" cy="749044"/>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62" name="مجموعة 61">
            <a:extLst>
              <a:ext uri="{FF2B5EF4-FFF2-40B4-BE49-F238E27FC236}">
                <a16:creationId xmlns:a16="http://schemas.microsoft.com/office/drawing/2014/main" id="{CF282C38-7A34-769E-F0F1-7AC20C34DBBB}"/>
              </a:ext>
            </a:extLst>
          </p:cNvPr>
          <p:cNvGrpSpPr/>
          <p:nvPr/>
        </p:nvGrpSpPr>
        <p:grpSpPr>
          <a:xfrm>
            <a:off x="5605433" y="3936894"/>
            <a:ext cx="893229" cy="846985"/>
            <a:chOff x="4708980" y="2128603"/>
            <a:chExt cx="2753012" cy="2609749"/>
          </a:xfrm>
        </p:grpSpPr>
        <p:sp>
          <p:nvSpPr>
            <p:cNvPr id="61" name="مستطيل 60">
              <a:extLst>
                <a:ext uri="{FF2B5EF4-FFF2-40B4-BE49-F238E27FC236}">
                  <a16:creationId xmlns:a16="http://schemas.microsoft.com/office/drawing/2014/main" id="{5E4C7DA6-055C-2941-17A9-25C2CF227DC3}"/>
                </a:ext>
              </a:extLst>
            </p:cNvPr>
            <p:cNvSpPr/>
            <p:nvPr/>
          </p:nvSpPr>
          <p:spPr>
            <a:xfrm>
              <a:off x="5030493" y="2679192"/>
              <a:ext cx="2157459" cy="13101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60" name="صورة 59" descr="صورة تحتوي على نص, لقطة شاشة, الرسومات, الخط&#10;&#10;تم إنشاء الوصف تلقائياً">
              <a:extLst>
                <a:ext uri="{FF2B5EF4-FFF2-40B4-BE49-F238E27FC236}">
                  <a16:creationId xmlns:a16="http://schemas.microsoft.com/office/drawing/2014/main" id="{20F023E9-6051-224D-A379-CF3EEC76D6B2}"/>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8896" t="12286" r="29215" b="12027"/>
            <a:stretch/>
          </p:blipFill>
          <p:spPr>
            <a:xfrm>
              <a:off x="4708980" y="2128603"/>
              <a:ext cx="2753012" cy="2609749"/>
            </a:xfrm>
            <a:prstGeom prst="rect">
              <a:avLst/>
            </a:prstGeom>
          </p:spPr>
        </p:pic>
      </p:grpSp>
      <p:pic>
        <p:nvPicPr>
          <p:cNvPr id="1028" name="Picture 4" descr="Absher | أبشر - Apps on Google Play">
            <a:extLst>
              <a:ext uri="{FF2B5EF4-FFF2-40B4-BE49-F238E27FC236}">
                <a16:creationId xmlns:a16="http://schemas.microsoft.com/office/drawing/2014/main" id="{65743FBB-2C14-AD13-0307-B49F6E700CB5}"/>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36979" y="3972370"/>
            <a:ext cx="739887" cy="7398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 name="صورة 1">
            <a:extLst>
              <a:ext uri="{FF2B5EF4-FFF2-40B4-BE49-F238E27FC236}">
                <a16:creationId xmlns:a16="http://schemas.microsoft.com/office/drawing/2014/main" id="{8250CF47-4839-2255-6375-0D6B8871F309}"/>
              </a:ext>
            </a:extLst>
          </p:cNvPr>
          <p:cNvPicPr>
            <a:picLocks noChangeAspect="1"/>
          </p:cNvPicPr>
          <p:nvPr/>
        </p:nvPicPr>
        <p:blipFill rotWithShape="1">
          <a:blip r:embed="rId12"/>
          <a:srcRect l="11770" t="33428" r="57999" b="31888"/>
          <a:stretch/>
        </p:blipFill>
        <p:spPr>
          <a:xfrm>
            <a:off x="1567088" y="5538987"/>
            <a:ext cx="985628" cy="732041"/>
          </a:xfrm>
          <a:prstGeom prst="rect">
            <a:avLst/>
          </a:prstGeom>
        </p:spPr>
      </p:pic>
      <p:pic>
        <p:nvPicPr>
          <p:cNvPr id="6" name="صورة 5">
            <a:extLst>
              <a:ext uri="{FF2B5EF4-FFF2-40B4-BE49-F238E27FC236}">
                <a16:creationId xmlns:a16="http://schemas.microsoft.com/office/drawing/2014/main" id="{2C1655AB-A04E-1B15-BEBB-B889BA580FFD}"/>
              </a:ext>
            </a:extLst>
          </p:cNvPr>
          <p:cNvPicPr>
            <a:picLocks noChangeAspect="1"/>
          </p:cNvPicPr>
          <p:nvPr/>
        </p:nvPicPr>
        <p:blipFill>
          <a:blip r:embed="rId13"/>
          <a:stretch>
            <a:fillRect/>
          </a:stretch>
        </p:blipFill>
        <p:spPr>
          <a:xfrm>
            <a:off x="10963725" y="5467056"/>
            <a:ext cx="817978" cy="817978"/>
          </a:xfrm>
          <a:prstGeom prst="rect">
            <a:avLst/>
          </a:prstGeom>
        </p:spPr>
      </p:pic>
      <p:sp>
        <p:nvSpPr>
          <p:cNvPr id="4" name="مستطيل 3">
            <a:extLst>
              <a:ext uri="{FF2B5EF4-FFF2-40B4-BE49-F238E27FC236}">
                <a16:creationId xmlns:a16="http://schemas.microsoft.com/office/drawing/2014/main" id="{C675DCA2-BE13-E6BF-5FDC-882F08A37CD6}"/>
              </a:ext>
            </a:extLst>
          </p:cNvPr>
          <p:cNvSpPr/>
          <p:nvPr/>
        </p:nvSpPr>
        <p:spPr>
          <a:xfrm>
            <a:off x="9787693" y="-47515"/>
            <a:ext cx="2664753" cy="400110"/>
          </a:xfrm>
          <a:prstGeom prst="rect">
            <a:avLst/>
          </a:prstGeom>
          <a:noFill/>
        </p:spPr>
        <p:txBody>
          <a:bodyPr wrap="square" lIns="91440" tIns="45720" rIns="91440" bIns="45720">
            <a:spAutoFit/>
          </a:bodyPr>
          <a:lstStyle/>
          <a:p>
            <a:pPr algn="ctr"/>
            <a:r>
              <a:rPr lang="ar-SA" sz="2000" b="0" cap="none" spc="0" dirty="0">
                <a:ln w="0"/>
                <a:solidFill>
                  <a:schemeClr val="bg1"/>
                </a:solidFill>
                <a:effectLst>
                  <a:outerShdw blurRad="38100" dist="25400" dir="5400000" algn="ctr" rotWithShape="0">
                    <a:srgbClr val="6E747A">
                      <a:alpha val="43000"/>
                    </a:srgbClr>
                  </a:outerShdw>
                </a:effectLst>
              </a:rPr>
              <a:t>تطبيقات الهواتف الذكية</a:t>
            </a:r>
          </a:p>
        </p:txBody>
      </p:sp>
    </p:spTree>
    <p:extLst>
      <p:ext uri="{BB962C8B-B14F-4D97-AF65-F5344CB8AC3E}">
        <p14:creationId xmlns:p14="http://schemas.microsoft.com/office/powerpoint/2010/main" val="41400307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B9D4ED">
            <a:alpha val="23000"/>
          </a:srgbClr>
        </a:solidFill>
        <a:effectLst/>
      </p:bgPr>
    </p:bg>
    <p:spTree>
      <p:nvGrpSpPr>
        <p:cNvPr id="1" name=""/>
        <p:cNvGrpSpPr/>
        <p:nvPr/>
      </p:nvGrpSpPr>
      <p:grpSpPr>
        <a:xfrm>
          <a:off x="0" y="0"/>
          <a:ext cx="0" cy="0"/>
          <a:chOff x="0" y="0"/>
          <a:chExt cx="0" cy="0"/>
        </a:xfrm>
      </p:grpSpPr>
      <p:sp>
        <p:nvSpPr>
          <p:cNvPr id="9" name="عنوان 1">
            <a:extLst>
              <a:ext uri="{FF2B5EF4-FFF2-40B4-BE49-F238E27FC236}">
                <a16:creationId xmlns:a16="http://schemas.microsoft.com/office/drawing/2014/main" id="{A37851E2-64F8-41A5-AEC4-6A3729E4DA18}"/>
              </a:ext>
            </a:extLst>
          </p:cNvPr>
          <p:cNvSpPr txBox="1">
            <a:spLocks/>
          </p:cNvSpPr>
          <p:nvPr/>
        </p:nvSpPr>
        <p:spPr>
          <a:xfrm>
            <a:off x="1541942" y="-485590"/>
            <a:ext cx="10457587" cy="1948565"/>
          </a:xfrm>
          <a:prstGeom prst="rect">
            <a:avLst/>
          </a:prstGeom>
        </p:spPr>
        <p:txBody>
          <a:bodyPr vert="horz" lIns="91440" tIns="45720" rIns="91440" bIns="45720" rtlCol="1" anchor="ctr">
            <a:normAutofit fontScale="97500"/>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ar-SA" b="1" dirty="0">
                <a:solidFill>
                  <a:schemeClr val="bg1"/>
                </a:solidFill>
              </a:rPr>
              <a:t>نشاط ،،</a:t>
            </a:r>
          </a:p>
        </p:txBody>
      </p:sp>
      <p:sp>
        <p:nvSpPr>
          <p:cNvPr id="32" name="عنوان 1">
            <a:extLst>
              <a:ext uri="{FF2B5EF4-FFF2-40B4-BE49-F238E27FC236}">
                <a16:creationId xmlns:a16="http://schemas.microsoft.com/office/drawing/2014/main" id="{B9A7DCFE-C26A-4A95-BDD3-DE36CC45C4B3}"/>
              </a:ext>
            </a:extLst>
          </p:cNvPr>
          <p:cNvSpPr txBox="1">
            <a:spLocks/>
          </p:cNvSpPr>
          <p:nvPr/>
        </p:nvSpPr>
        <p:spPr>
          <a:xfrm>
            <a:off x="8334272" y="37977"/>
            <a:ext cx="2785798" cy="1331339"/>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ar-SA" sz="2000" dirty="0">
                <a:solidFill>
                  <a:schemeClr val="bg1"/>
                </a:solidFill>
              </a:rPr>
              <a:t>استراتيجية قراءة الصور</a:t>
            </a:r>
          </a:p>
        </p:txBody>
      </p:sp>
      <p:sp>
        <p:nvSpPr>
          <p:cNvPr id="3" name="مستطيل: زوايا مستديرة 2">
            <a:extLst>
              <a:ext uri="{FF2B5EF4-FFF2-40B4-BE49-F238E27FC236}">
                <a16:creationId xmlns:a16="http://schemas.microsoft.com/office/drawing/2014/main" id="{4FA99086-40F2-A548-A9C9-BC106F42BEE3}"/>
              </a:ext>
            </a:extLst>
          </p:cNvPr>
          <p:cNvSpPr/>
          <p:nvPr/>
        </p:nvSpPr>
        <p:spPr>
          <a:xfrm>
            <a:off x="8657305" y="324221"/>
            <a:ext cx="3151164" cy="719594"/>
          </a:xfrm>
          <a:prstGeom prst="roundRect">
            <a:avLst/>
          </a:prstGeom>
          <a:solidFill>
            <a:schemeClr val="accent4">
              <a:lumMod val="60000"/>
              <a:lumOff val="40000"/>
            </a:schemeClr>
          </a:solidFill>
          <a:ln>
            <a:solidFill>
              <a:srgbClr val="F9A826"/>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5" name="مستطيل: زوايا مستديرة 4">
            <a:extLst>
              <a:ext uri="{FF2B5EF4-FFF2-40B4-BE49-F238E27FC236}">
                <a16:creationId xmlns:a16="http://schemas.microsoft.com/office/drawing/2014/main" id="{9730C261-F12F-E50F-AFF8-FB218E31DDD7}"/>
              </a:ext>
            </a:extLst>
          </p:cNvPr>
          <p:cNvSpPr/>
          <p:nvPr/>
        </p:nvSpPr>
        <p:spPr>
          <a:xfrm>
            <a:off x="4648540" y="324221"/>
            <a:ext cx="3151164" cy="719594"/>
          </a:xfrm>
          <a:prstGeom prst="roundRect">
            <a:avLst/>
          </a:prstGeom>
          <a:solidFill>
            <a:schemeClr val="accent4">
              <a:lumMod val="60000"/>
              <a:lumOff val="40000"/>
            </a:schemeClr>
          </a:solidFill>
          <a:ln>
            <a:solidFill>
              <a:srgbClr val="F9A826"/>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7" name="مستطيل: زوايا مستديرة 6">
            <a:extLst>
              <a:ext uri="{FF2B5EF4-FFF2-40B4-BE49-F238E27FC236}">
                <a16:creationId xmlns:a16="http://schemas.microsoft.com/office/drawing/2014/main" id="{E4D9344A-2262-7202-94AD-CAC45E082E9E}"/>
              </a:ext>
            </a:extLst>
          </p:cNvPr>
          <p:cNvSpPr/>
          <p:nvPr/>
        </p:nvSpPr>
        <p:spPr>
          <a:xfrm>
            <a:off x="398456" y="324221"/>
            <a:ext cx="3151164" cy="719594"/>
          </a:xfrm>
          <a:prstGeom prst="roundRect">
            <a:avLst/>
          </a:prstGeom>
          <a:solidFill>
            <a:schemeClr val="accent4">
              <a:lumMod val="60000"/>
              <a:lumOff val="40000"/>
            </a:schemeClr>
          </a:solidFill>
          <a:ln>
            <a:solidFill>
              <a:srgbClr val="F9A826"/>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1" name="مستطيل: زوايا مستديرة 10">
            <a:extLst>
              <a:ext uri="{FF2B5EF4-FFF2-40B4-BE49-F238E27FC236}">
                <a16:creationId xmlns:a16="http://schemas.microsoft.com/office/drawing/2014/main" id="{672F4BA2-251B-B8F0-6F01-BB57F57BEE05}"/>
              </a:ext>
            </a:extLst>
          </p:cNvPr>
          <p:cNvSpPr/>
          <p:nvPr/>
        </p:nvSpPr>
        <p:spPr>
          <a:xfrm>
            <a:off x="11207042" y="380968"/>
            <a:ext cx="545134" cy="57435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21" name="مستطيل: زوايا مستديرة 20">
            <a:extLst>
              <a:ext uri="{FF2B5EF4-FFF2-40B4-BE49-F238E27FC236}">
                <a16:creationId xmlns:a16="http://schemas.microsoft.com/office/drawing/2014/main" id="{C152CD4F-E992-D6D9-DB14-D1CB040701D5}"/>
              </a:ext>
            </a:extLst>
          </p:cNvPr>
          <p:cNvSpPr/>
          <p:nvPr/>
        </p:nvSpPr>
        <p:spPr>
          <a:xfrm>
            <a:off x="7189112" y="403881"/>
            <a:ext cx="545134" cy="57435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24" name="مستطيل: زوايا مستديرة 23">
            <a:extLst>
              <a:ext uri="{FF2B5EF4-FFF2-40B4-BE49-F238E27FC236}">
                <a16:creationId xmlns:a16="http://schemas.microsoft.com/office/drawing/2014/main" id="{2946095F-A2D3-E489-798B-2F6B63EF8454}"/>
              </a:ext>
            </a:extLst>
          </p:cNvPr>
          <p:cNvSpPr/>
          <p:nvPr/>
        </p:nvSpPr>
        <p:spPr>
          <a:xfrm>
            <a:off x="2881089" y="410805"/>
            <a:ext cx="545134" cy="57435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pic>
        <p:nvPicPr>
          <p:cNvPr id="26" name="صورة 25" descr="صورة تحتوي على نص, ساعة حائط, ساعة&#10;&#10;تم إنشاء الوصف تلقائياً">
            <a:extLst>
              <a:ext uri="{FF2B5EF4-FFF2-40B4-BE49-F238E27FC236}">
                <a16:creationId xmlns:a16="http://schemas.microsoft.com/office/drawing/2014/main" id="{A9333E83-B055-8959-70D9-EFB9572B856C}"/>
              </a:ext>
            </a:extLst>
          </p:cNvPr>
          <p:cNvPicPr>
            <a:picLocks noChangeAspect="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188652" y="397504"/>
            <a:ext cx="514422" cy="631906"/>
          </a:xfrm>
          <a:prstGeom prst="rect">
            <a:avLst/>
          </a:prstGeom>
        </p:spPr>
      </p:pic>
      <p:pic>
        <p:nvPicPr>
          <p:cNvPr id="28" name="صورة 27">
            <a:extLst>
              <a:ext uri="{FF2B5EF4-FFF2-40B4-BE49-F238E27FC236}">
                <a16:creationId xmlns:a16="http://schemas.microsoft.com/office/drawing/2014/main" id="{9C85D7F9-7608-3E09-E214-9CB2197E74A7}"/>
              </a:ext>
            </a:extLst>
          </p:cNvPr>
          <p:cNvPicPr>
            <a:picLocks noChangeAspect="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1179710" y="296953"/>
            <a:ext cx="625458" cy="725530"/>
          </a:xfrm>
          <a:prstGeom prst="rect">
            <a:avLst/>
          </a:prstGeom>
        </p:spPr>
      </p:pic>
      <p:sp>
        <p:nvSpPr>
          <p:cNvPr id="36" name="عنوان 1">
            <a:extLst>
              <a:ext uri="{FF2B5EF4-FFF2-40B4-BE49-F238E27FC236}">
                <a16:creationId xmlns:a16="http://schemas.microsoft.com/office/drawing/2014/main" id="{44537A05-FE05-E29A-17B5-6C67AEB78627}"/>
              </a:ext>
            </a:extLst>
          </p:cNvPr>
          <p:cNvSpPr txBox="1">
            <a:spLocks/>
          </p:cNvSpPr>
          <p:nvPr/>
        </p:nvSpPr>
        <p:spPr>
          <a:xfrm>
            <a:off x="8554682" y="19881"/>
            <a:ext cx="2664753" cy="1331339"/>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r>
              <a:rPr lang="ar-SA" sz="2400" dirty="0">
                <a:solidFill>
                  <a:schemeClr val="bg1"/>
                </a:solidFill>
              </a:rPr>
              <a:t>مهارة التحليل</a:t>
            </a:r>
          </a:p>
        </p:txBody>
      </p:sp>
      <p:sp>
        <p:nvSpPr>
          <p:cNvPr id="38" name="عنوان 1">
            <a:extLst>
              <a:ext uri="{FF2B5EF4-FFF2-40B4-BE49-F238E27FC236}">
                <a16:creationId xmlns:a16="http://schemas.microsoft.com/office/drawing/2014/main" id="{63FE2B1B-E6FA-B0D6-FD96-68D9F6F4ACE3}"/>
              </a:ext>
            </a:extLst>
          </p:cNvPr>
          <p:cNvSpPr txBox="1">
            <a:spLocks/>
          </p:cNvSpPr>
          <p:nvPr/>
        </p:nvSpPr>
        <p:spPr>
          <a:xfrm>
            <a:off x="4300231" y="34629"/>
            <a:ext cx="2664753" cy="1331339"/>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ar-SA" sz="2400" dirty="0">
                <a:solidFill>
                  <a:schemeClr val="bg1"/>
                </a:solidFill>
              </a:rPr>
              <a:t>5 دقائق</a:t>
            </a:r>
          </a:p>
        </p:txBody>
      </p:sp>
      <p:sp>
        <p:nvSpPr>
          <p:cNvPr id="40" name="عنوان 1">
            <a:extLst>
              <a:ext uri="{FF2B5EF4-FFF2-40B4-BE49-F238E27FC236}">
                <a16:creationId xmlns:a16="http://schemas.microsoft.com/office/drawing/2014/main" id="{83935B81-D682-871B-CAD3-5608DD66CD45}"/>
              </a:ext>
            </a:extLst>
          </p:cNvPr>
          <p:cNvSpPr txBox="1">
            <a:spLocks/>
          </p:cNvSpPr>
          <p:nvPr/>
        </p:nvSpPr>
        <p:spPr>
          <a:xfrm>
            <a:off x="50147" y="51345"/>
            <a:ext cx="2664753" cy="1331339"/>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ar-SA" sz="2400" dirty="0">
                <a:solidFill>
                  <a:schemeClr val="bg1"/>
                </a:solidFill>
              </a:rPr>
              <a:t>جمـــاعــــي</a:t>
            </a:r>
          </a:p>
        </p:txBody>
      </p:sp>
      <p:pic>
        <p:nvPicPr>
          <p:cNvPr id="42" name="صورة 41">
            <a:extLst>
              <a:ext uri="{FF2B5EF4-FFF2-40B4-BE49-F238E27FC236}">
                <a16:creationId xmlns:a16="http://schemas.microsoft.com/office/drawing/2014/main" id="{B0BF1A74-873B-A285-D336-B599F2BF9D39}"/>
              </a:ext>
            </a:extLst>
          </p:cNvPr>
          <p:cNvPicPr>
            <a:picLocks noChangeAspect="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909766" y="529532"/>
            <a:ext cx="507168" cy="424966"/>
          </a:xfrm>
          <a:prstGeom prst="rect">
            <a:avLst/>
          </a:prstGeom>
        </p:spPr>
      </p:pic>
      <p:sp>
        <p:nvSpPr>
          <p:cNvPr id="6" name="عنوان 5">
            <a:extLst>
              <a:ext uri="{FF2B5EF4-FFF2-40B4-BE49-F238E27FC236}">
                <a16:creationId xmlns:a16="http://schemas.microsoft.com/office/drawing/2014/main" id="{59948B00-D141-4C22-FD4A-5F93ABF91987}"/>
              </a:ext>
            </a:extLst>
          </p:cNvPr>
          <p:cNvSpPr>
            <a:spLocks noGrp="1"/>
          </p:cNvSpPr>
          <p:nvPr>
            <p:ph type="title"/>
          </p:nvPr>
        </p:nvSpPr>
        <p:spPr>
          <a:xfrm>
            <a:off x="-486696" y="1376096"/>
            <a:ext cx="12291864" cy="1331339"/>
          </a:xfrm>
        </p:spPr>
        <p:txBody>
          <a:bodyPr>
            <a:normAutofit fontScale="90000"/>
          </a:bodyPr>
          <a:lstStyle/>
          <a:p>
            <a:pPr>
              <a:lnSpc>
                <a:spcPct val="150000"/>
              </a:lnSpc>
            </a:pPr>
            <a:r>
              <a:rPr lang="ar-SA" sz="3600" b="1" dirty="0">
                <a:solidFill>
                  <a:schemeClr val="dk1"/>
                </a:solidFill>
                <a:latin typeface="Calibri" panose="020F0502020204030204" pitchFamily="34" charset="0"/>
                <a:ea typeface="+mn-ea"/>
                <a:cs typeface="Calibri" panose="020F0502020204030204" pitchFamily="34" charset="0"/>
              </a:rPr>
              <a:t>طالبتي الجميلة </a:t>
            </a:r>
            <a:br>
              <a:rPr lang="ar-SA" sz="2600" b="1" dirty="0">
                <a:solidFill>
                  <a:srgbClr val="FF9900"/>
                </a:solidFill>
                <a:latin typeface="Calibri" panose="020F0502020204030204" pitchFamily="34" charset="0"/>
                <a:ea typeface="+mn-ea"/>
                <a:cs typeface="Calibri" panose="020F0502020204030204" pitchFamily="34" charset="0"/>
              </a:rPr>
            </a:br>
            <a:r>
              <a:rPr lang="ar-SA" sz="3100" b="1" dirty="0" err="1">
                <a:solidFill>
                  <a:srgbClr val="FF9900"/>
                </a:solidFill>
                <a:latin typeface="Calibri" panose="020F0502020204030204" pitchFamily="34" charset="0"/>
                <a:ea typeface="+mn-ea"/>
                <a:cs typeface="Calibri" panose="020F0502020204030204" pitchFamily="34" charset="0"/>
              </a:rPr>
              <a:t>تعاملتي</a:t>
            </a:r>
            <a:r>
              <a:rPr lang="ar-SA" sz="3100" b="1" dirty="0">
                <a:solidFill>
                  <a:srgbClr val="FF9900"/>
                </a:solidFill>
                <a:latin typeface="Calibri" panose="020F0502020204030204" pitchFamily="34" charset="0"/>
                <a:ea typeface="+mn-ea"/>
                <a:cs typeface="Calibri" panose="020F0502020204030204" pitchFamily="34" charset="0"/>
              </a:rPr>
              <a:t> مع الكثير من التطبيقات ,  من وجهة نظرك ما هو التطبيق الذي تنصحين باستخدامه؟؟</a:t>
            </a:r>
            <a:br>
              <a:rPr lang="ar-SA" sz="3100" b="1" dirty="0">
                <a:solidFill>
                  <a:srgbClr val="FF9900"/>
                </a:solidFill>
                <a:latin typeface="Calibri" panose="020F0502020204030204" pitchFamily="34" charset="0"/>
                <a:ea typeface="+mn-ea"/>
                <a:cs typeface="Calibri" panose="020F0502020204030204" pitchFamily="34" charset="0"/>
              </a:rPr>
            </a:br>
            <a:r>
              <a:rPr lang="ar-SA" sz="3100" b="1" dirty="0">
                <a:solidFill>
                  <a:srgbClr val="FF9900"/>
                </a:solidFill>
                <a:latin typeface="Calibri" panose="020F0502020204030204" pitchFamily="34" charset="0"/>
                <a:ea typeface="+mn-ea"/>
                <a:cs typeface="Calibri" panose="020F0502020204030204" pitchFamily="34" charset="0"/>
              </a:rPr>
              <a:t>زودينا بمعلومات عنه تشمل النقاط التالية:</a:t>
            </a:r>
          </a:p>
        </p:txBody>
      </p:sp>
      <p:grpSp>
        <p:nvGrpSpPr>
          <p:cNvPr id="4" name="Group 21">
            <a:extLst>
              <a:ext uri="{FF2B5EF4-FFF2-40B4-BE49-F238E27FC236}">
                <a16:creationId xmlns:a16="http://schemas.microsoft.com/office/drawing/2014/main" id="{BFB2724B-928B-A2BC-1AE0-60A1FB3F7AD7}"/>
              </a:ext>
            </a:extLst>
          </p:cNvPr>
          <p:cNvGrpSpPr/>
          <p:nvPr/>
        </p:nvGrpSpPr>
        <p:grpSpPr>
          <a:xfrm>
            <a:off x="520568" y="3885024"/>
            <a:ext cx="1723909" cy="2014771"/>
            <a:chOff x="0" y="0"/>
            <a:chExt cx="5715000" cy="5681408"/>
          </a:xfrm>
        </p:grpSpPr>
        <p:sp>
          <p:nvSpPr>
            <p:cNvPr id="8" name="Freeform 23">
              <a:extLst>
                <a:ext uri="{FF2B5EF4-FFF2-40B4-BE49-F238E27FC236}">
                  <a16:creationId xmlns:a16="http://schemas.microsoft.com/office/drawing/2014/main" id="{07A30D45-FA71-08D7-EB8C-B23DFCAFDE57}"/>
                </a:ext>
              </a:extLst>
            </p:cNvPr>
            <p:cNvSpPr/>
            <p:nvPr/>
          </p:nvSpPr>
          <p:spPr>
            <a:xfrm>
              <a:off x="12673" y="0"/>
              <a:ext cx="5656056" cy="5681408"/>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D53A5">
                <a:alpha val="9804"/>
              </a:srgbClr>
            </a:solidFill>
          </p:spPr>
          <p:txBody>
            <a:bodyPr/>
            <a:lstStyle/>
            <a:p>
              <a:pPr algn="r" rtl="1"/>
              <a:endParaRPr lang="ar-SA" sz="1200">
                <a:cs typeface="PT Bold Heading" panose="02010400000000000000" pitchFamily="2" charset="-78"/>
              </a:endParaRPr>
            </a:p>
          </p:txBody>
        </p:sp>
        <p:sp>
          <p:nvSpPr>
            <p:cNvPr id="12" name="Freeform 25">
              <a:extLst>
                <a:ext uri="{FF2B5EF4-FFF2-40B4-BE49-F238E27FC236}">
                  <a16:creationId xmlns:a16="http://schemas.microsoft.com/office/drawing/2014/main" id="{8CCE723E-1C88-27A7-A460-4D537C113968}"/>
                </a:ext>
              </a:extLst>
            </p:cNvPr>
            <p:cNvSpPr/>
            <p:nvPr/>
          </p:nvSpPr>
          <p:spPr>
            <a:xfrm>
              <a:off x="0" y="97504"/>
              <a:ext cx="5715000" cy="5486400"/>
            </a:xfrm>
            <a:custGeom>
              <a:avLst/>
              <a:gdLst/>
              <a:ahLst/>
              <a:cxnLst/>
              <a:rect l="l" t="t" r="r" b="b"/>
              <a:pathLst>
                <a:path w="5715000" h="5486400">
                  <a:moveTo>
                    <a:pt x="0" y="0"/>
                  </a:moveTo>
                  <a:lnTo>
                    <a:pt x="5715000" y="0"/>
                  </a:lnTo>
                  <a:lnTo>
                    <a:pt x="5715000" y="5486400"/>
                  </a:lnTo>
                  <a:lnTo>
                    <a:pt x="0" y="5486400"/>
                  </a:lnTo>
                  <a:lnTo>
                    <a:pt x="0" y="0"/>
                  </a:lnTo>
                  <a:close/>
                </a:path>
              </a:pathLst>
            </a:custGeom>
            <a:blipFill>
              <a:blip r:embed="rId6"/>
              <a:stretch>
                <a:fillRect/>
              </a:stretch>
            </a:blipFill>
          </p:spPr>
          <p:txBody>
            <a:bodyPr/>
            <a:lstStyle/>
            <a:p>
              <a:pPr algn="r" rtl="1"/>
              <a:endParaRPr lang="ar-SA" sz="1200">
                <a:cs typeface="PT Bold Heading" panose="02010400000000000000" pitchFamily="2" charset="-78"/>
              </a:endParaRPr>
            </a:p>
          </p:txBody>
        </p:sp>
      </p:grpSp>
      <p:graphicFrame>
        <p:nvGraphicFramePr>
          <p:cNvPr id="13" name="جدول 12">
            <a:extLst>
              <a:ext uri="{FF2B5EF4-FFF2-40B4-BE49-F238E27FC236}">
                <a16:creationId xmlns:a16="http://schemas.microsoft.com/office/drawing/2014/main" id="{4E59AFEE-F1CD-0180-B06A-9C41C3AE90E2}"/>
              </a:ext>
            </a:extLst>
          </p:cNvPr>
          <p:cNvGraphicFramePr>
            <a:graphicFrameLocks noGrp="1"/>
          </p:cNvGraphicFramePr>
          <p:nvPr>
            <p:extLst>
              <p:ext uri="{D42A27DB-BD31-4B8C-83A1-F6EECF244321}">
                <p14:modId xmlns:p14="http://schemas.microsoft.com/office/powerpoint/2010/main" val="680917536"/>
              </p:ext>
            </p:extLst>
          </p:nvPr>
        </p:nvGraphicFramePr>
        <p:xfrm>
          <a:off x="4474385" y="3251042"/>
          <a:ext cx="3499473" cy="3282737"/>
        </p:xfrm>
        <a:graphic>
          <a:graphicData uri="http://schemas.openxmlformats.org/drawingml/2006/table">
            <a:tbl>
              <a:tblPr rtl="1" firstRow="1" bandRow="1">
                <a:tableStyleId>{5C22544A-7EE6-4342-B048-85BDC9FD1C3A}</a:tableStyleId>
              </a:tblPr>
              <a:tblGrid>
                <a:gridCol w="3499473">
                  <a:extLst>
                    <a:ext uri="{9D8B030D-6E8A-4147-A177-3AD203B41FA5}">
                      <a16:colId xmlns:a16="http://schemas.microsoft.com/office/drawing/2014/main" val="1642159907"/>
                    </a:ext>
                  </a:extLst>
                </a:gridCol>
              </a:tblGrid>
              <a:tr h="489850">
                <a:tc>
                  <a:txBody>
                    <a:bodyPr/>
                    <a:lstStyle/>
                    <a:p>
                      <a:pPr marL="457200" indent="-457200" algn="r" rtl="1">
                        <a:buFont typeface="Arial" panose="020B0604020202020204" pitchFamily="34" charset="0"/>
                        <a:buChar char="•"/>
                      </a:pPr>
                      <a:r>
                        <a:rPr lang="ar-SA" sz="2800" b="1" kern="1200" dirty="0">
                          <a:solidFill>
                            <a:schemeClr val="accent1">
                              <a:lumMod val="75000"/>
                            </a:schemeClr>
                          </a:solidFill>
                          <a:latin typeface="+mn-lt"/>
                          <a:ea typeface="+mn-ea"/>
                          <a:cs typeface="+mn-cs"/>
                        </a:rPr>
                        <a:t>سهولة الاستخدام</a:t>
                      </a:r>
                    </a:p>
                  </a:txBody>
                  <a:tcPr>
                    <a:solidFill>
                      <a:srgbClr val="B9D4ED"/>
                    </a:solidFill>
                  </a:tcPr>
                </a:tc>
                <a:extLst>
                  <a:ext uri="{0D108BD9-81ED-4DB2-BD59-A6C34878D82A}">
                    <a16:rowId xmlns:a16="http://schemas.microsoft.com/office/drawing/2014/main" val="1760055619"/>
                  </a:ext>
                </a:extLst>
              </a:tr>
              <a:tr h="691937">
                <a:tc>
                  <a:txBody>
                    <a:bodyPr/>
                    <a:lstStyle/>
                    <a:p>
                      <a:pPr marL="457200" indent="-457200" algn="r" rtl="1">
                        <a:buFont typeface="Arial" panose="020B0604020202020204" pitchFamily="34" charset="0"/>
                        <a:buChar char="•"/>
                      </a:pPr>
                      <a:r>
                        <a:rPr lang="ar-SA" sz="2800" b="1" dirty="0">
                          <a:solidFill>
                            <a:schemeClr val="accent1">
                              <a:lumMod val="75000"/>
                            </a:schemeClr>
                          </a:solidFill>
                        </a:rPr>
                        <a:t>التوافق مع الأنظمة</a:t>
                      </a:r>
                    </a:p>
                  </a:txBody>
                  <a:tcPr/>
                </a:tc>
                <a:extLst>
                  <a:ext uri="{0D108BD9-81ED-4DB2-BD59-A6C34878D82A}">
                    <a16:rowId xmlns:a16="http://schemas.microsoft.com/office/drawing/2014/main" val="937938478"/>
                  </a:ext>
                </a:extLst>
              </a:tr>
              <a:tr h="489850">
                <a:tc>
                  <a:txBody>
                    <a:bodyPr/>
                    <a:lstStyle/>
                    <a:p>
                      <a:pPr marL="457200" indent="-457200" algn="r" rtl="1">
                        <a:buFont typeface="Arial" panose="020B0604020202020204" pitchFamily="34" charset="0"/>
                        <a:buChar char="•"/>
                      </a:pPr>
                      <a:r>
                        <a:rPr lang="ar-SA" sz="2800" b="1" dirty="0">
                          <a:solidFill>
                            <a:schemeClr val="accent1">
                              <a:lumMod val="75000"/>
                            </a:schemeClr>
                          </a:solidFill>
                        </a:rPr>
                        <a:t>الفئة المستهدفة للتطبيق</a:t>
                      </a:r>
                    </a:p>
                  </a:txBody>
                  <a:tcPr/>
                </a:tc>
                <a:extLst>
                  <a:ext uri="{0D108BD9-81ED-4DB2-BD59-A6C34878D82A}">
                    <a16:rowId xmlns:a16="http://schemas.microsoft.com/office/drawing/2014/main" val="1981525308"/>
                  </a:ext>
                </a:extLst>
              </a:tr>
              <a:tr h="489850">
                <a:tc>
                  <a:txBody>
                    <a:bodyPr/>
                    <a:lstStyle/>
                    <a:p>
                      <a:pPr marL="457200" indent="-457200" algn="r" rtl="1">
                        <a:buFont typeface="Arial" panose="020B0604020202020204" pitchFamily="34" charset="0"/>
                        <a:buChar char="•"/>
                      </a:pPr>
                      <a:r>
                        <a:rPr lang="ar-SA" sz="2800" b="1" dirty="0">
                          <a:solidFill>
                            <a:schemeClr val="accent1">
                              <a:lumMod val="75000"/>
                            </a:schemeClr>
                          </a:solidFill>
                        </a:rPr>
                        <a:t>تصنيفه حسب الاستخدام</a:t>
                      </a:r>
                    </a:p>
                  </a:txBody>
                  <a:tcPr/>
                </a:tc>
                <a:extLst>
                  <a:ext uri="{0D108BD9-81ED-4DB2-BD59-A6C34878D82A}">
                    <a16:rowId xmlns:a16="http://schemas.microsoft.com/office/drawing/2014/main" val="2582499474"/>
                  </a:ext>
                </a:extLst>
              </a:tr>
              <a:tr h="489850">
                <a:tc>
                  <a:txBody>
                    <a:bodyPr/>
                    <a:lstStyle/>
                    <a:p>
                      <a:pPr marL="457200" indent="-457200" algn="r" rtl="1">
                        <a:buFont typeface="Arial" panose="020B0604020202020204" pitchFamily="34" charset="0"/>
                        <a:buChar char="•"/>
                      </a:pPr>
                      <a:r>
                        <a:rPr lang="ar-SA" sz="2800" b="1" dirty="0">
                          <a:solidFill>
                            <a:schemeClr val="accent1">
                              <a:lumMod val="75000"/>
                            </a:schemeClr>
                          </a:solidFill>
                        </a:rPr>
                        <a:t>نبذة بسيطة عنه</a:t>
                      </a:r>
                    </a:p>
                  </a:txBody>
                  <a:tcPr/>
                </a:tc>
                <a:extLst>
                  <a:ext uri="{0D108BD9-81ED-4DB2-BD59-A6C34878D82A}">
                    <a16:rowId xmlns:a16="http://schemas.microsoft.com/office/drawing/2014/main" val="3066187286"/>
                  </a:ext>
                </a:extLst>
              </a:tr>
              <a:tr h="489850">
                <a:tc>
                  <a:txBody>
                    <a:bodyPr/>
                    <a:lstStyle/>
                    <a:p>
                      <a:pPr marL="457200" indent="-457200" algn="r" rtl="1">
                        <a:buFont typeface="Arial" panose="020B0604020202020204" pitchFamily="34" charset="0"/>
                        <a:buChar char="•"/>
                      </a:pPr>
                      <a:r>
                        <a:rPr lang="ar-SA" sz="2800" b="1" dirty="0">
                          <a:solidFill>
                            <a:schemeClr val="accent1">
                              <a:lumMod val="75000"/>
                            </a:schemeClr>
                          </a:solidFill>
                        </a:rPr>
                        <a:t>تقييمك للتطبيق من 1-5</a:t>
                      </a:r>
                    </a:p>
                  </a:txBody>
                  <a:tcPr/>
                </a:tc>
                <a:extLst>
                  <a:ext uri="{0D108BD9-81ED-4DB2-BD59-A6C34878D82A}">
                    <a16:rowId xmlns:a16="http://schemas.microsoft.com/office/drawing/2014/main" val="2792320664"/>
                  </a:ext>
                </a:extLst>
              </a:tr>
            </a:tbl>
          </a:graphicData>
        </a:graphic>
      </p:graphicFrame>
      <p:sp>
        <p:nvSpPr>
          <p:cNvPr id="2" name="مستطيل 1">
            <a:extLst>
              <a:ext uri="{FF2B5EF4-FFF2-40B4-BE49-F238E27FC236}">
                <a16:creationId xmlns:a16="http://schemas.microsoft.com/office/drawing/2014/main" id="{88CE5CCE-36CA-FA2B-6689-03DFCCC91E94}"/>
              </a:ext>
            </a:extLst>
          </p:cNvPr>
          <p:cNvSpPr/>
          <p:nvPr/>
        </p:nvSpPr>
        <p:spPr>
          <a:xfrm>
            <a:off x="9787693" y="-47515"/>
            <a:ext cx="2664753" cy="400110"/>
          </a:xfrm>
          <a:prstGeom prst="rect">
            <a:avLst/>
          </a:prstGeom>
          <a:noFill/>
        </p:spPr>
        <p:txBody>
          <a:bodyPr wrap="square" lIns="91440" tIns="45720" rIns="91440" bIns="45720">
            <a:spAutoFit/>
          </a:bodyPr>
          <a:lstStyle/>
          <a:p>
            <a:pPr algn="ctr"/>
            <a:r>
              <a:rPr lang="ar-SA" sz="2000" b="0" cap="none" spc="0" dirty="0">
                <a:ln w="0"/>
                <a:solidFill>
                  <a:schemeClr val="accent1"/>
                </a:solidFill>
                <a:effectLst>
                  <a:outerShdw blurRad="38100" dist="25400" dir="5400000" algn="ctr" rotWithShape="0">
                    <a:srgbClr val="6E747A">
                      <a:alpha val="43000"/>
                    </a:srgbClr>
                  </a:outerShdw>
                </a:effectLst>
              </a:rPr>
              <a:t>تطبيقات الهواتف الذكية</a:t>
            </a:r>
          </a:p>
        </p:txBody>
      </p:sp>
    </p:spTree>
    <p:custDataLst>
      <p:tags r:id="rId1"/>
    </p:custDataLst>
    <p:extLst>
      <p:ext uri="{BB962C8B-B14F-4D97-AF65-F5344CB8AC3E}">
        <p14:creationId xmlns:p14="http://schemas.microsoft.com/office/powerpoint/2010/main" val="18787395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مستطيل: زوايا مستديرة 38">
            <a:extLst>
              <a:ext uri="{FF2B5EF4-FFF2-40B4-BE49-F238E27FC236}">
                <a16:creationId xmlns:a16="http://schemas.microsoft.com/office/drawing/2014/main" id="{03BCD521-0FF8-3207-AEA2-E225864C6D9E}"/>
              </a:ext>
            </a:extLst>
          </p:cNvPr>
          <p:cNvSpPr/>
          <p:nvPr/>
        </p:nvSpPr>
        <p:spPr>
          <a:xfrm>
            <a:off x="5274991" y="1060704"/>
            <a:ext cx="5725241" cy="4837176"/>
          </a:xfrm>
          <a:prstGeom prst="roundRect">
            <a:avLst>
              <a:gd name="adj" fmla="val 11297"/>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4" name="Google Shape;1692;p64">
            <a:extLst>
              <a:ext uri="{FF2B5EF4-FFF2-40B4-BE49-F238E27FC236}">
                <a16:creationId xmlns:a16="http://schemas.microsoft.com/office/drawing/2014/main" id="{39F32F72-6484-CFD7-0541-33F2C15856AB}"/>
              </a:ext>
            </a:extLst>
          </p:cNvPr>
          <p:cNvSpPr txBox="1">
            <a:spLocks/>
          </p:cNvSpPr>
          <p:nvPr/>
        </p:nvSpPr>
        <p:spPr>
          <a:xfrm>
            <a:off x="5166528" y="2117526"/>
            <a:ext cx="5932405" cy="295546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2000"/>
              <a:buFont typeface="Architects Daughter"/>
              <a:buNone/>
              <a:defRPr sz="10500" b="1" i="0" u="none" strike="noStrike" cap="none">
                <a:solidFill>
                  <a:schemeClr val="dk1"/>
                </a:solidFill>
                <a:latin typeface="Architects Daughter"/>
                <a:ea typeface="Architects Daughter"/>
                <a:cs typeface="Architects Daughter"/>
                <a:sym typeface="Architects Daughter"/>
              </a:defRPr>
            </a:lvl1pPr>
            <a:lvl2pPr marR="0" lvl="1" algn="ctr" rtl="0">
              <a:lnSpc>
                <a:spcPct val="100000"/>
              </a:lnSpc>
              <a:spcBef>
                <a:spcPts val="0"/>
              </a:spcBef>
              <a:spcAft>
                <a:spcPts val="0"/>
              </a:spcAft>
              <a:buClr>
                <a:schemeClr val="dk1"/>
              </a:buClr>
              <a:buSzPts val="12000"/>
              <a:buFont typeface="Architects Daughter"/>
              <a:buNone/>
              <a:defRPr sz="12000" b="0" i="0" u="none" strike="noStrike" cap="none">
                <a:solidFill>
                  <a:schemeClr val="dk1"/>
                </a:solidFill>
                <a:latin typeface="Architects Daughter"/>
                <a:ea typeface="Architects Daughter"/>
                <a:cs typeface="Architects Daughter"/>
                <a:sym typeface="Architects Daughter"/>
              </a:defRPr>
            </a:lvl2pPr>
            <a:lvl3pPr marR="0" lvl="2" algn="ctr" rtl="0">
              <a:lnSpc>
                <a:spcPct val="100000"/>
              </a:lnSpc>
              <a:spcBef>
                <a:spcPts val="0"/>
              </a:spcBef>
              <a:spcAft>
                <a:spcPts val="0"/>
              </a:spcAft>
              <a:buClr>
                <a:schemeClr val="dk1"/>
              </a:buClr>
              <a:buSzPts val="12000"/>
              <a:buFont typeface="Architects Daughter"/>
              <a:buNone/>
              <a:defRPr sz="12000" b="0" i="0" u="none" strike="noStrike" cap="none">
                <a:solidFill>
                  <a:schemeClr val="dk1"/>
                </a:solidFill>
                <a:latin typeface="Architects Daughter"/>
                <a:ea typeface="Architects Daughter"/>
                <a:cs typeface="Architects Daughter"/>
                <a:sym typeface="Architects Daughter"/>
              </a:defRPr>
            </a:lvl3pPr>
            <a:lvl4pPr marR="0" lvl="3" algn="ctr" rtl="0">
              <a:lnSpc>
                <a:spcPct val="100000"/>
              </a:lnSpc>
              <a:spcBef>
                <a:spcPts val="0"/>
              </a:spcBef>
              <a:spcAft>
                <a:spcPts val="0"/>
              </a:spcAft>
              <a:buClr>
                <a:schemeClr val="dk1"/>
              </a:buClr>
              <a:buSzPts val="12000"/>
              <a:buFont typeface="Architects Daughter"/>
              <a:buNone/>
              <a:defRPr sz="12000" b="0" i="0" u="none" strike="noStrike" cap="none">
                <a:solidFill>
                  <a:schemeClr val="dk1"/>
                </a:solidFill>
                <a:latin typeface="Architects Daughter"/>
                <a:ea typeface="Architects Daughter"/>
                <a:cs typeface="Architects Daughter"/>
                <a:sym typeface="Architects Daughter"/>
              </a:defRPr>
            </a:lvl4pPr>
            <a:lvl5pPr marR="0" lvl="4" algn="ctr" rtl="0">
              <a:lnSpc>
                <a:spcPct val="100000"/>
              </a:lnSpc>
              <a:spcBef>
                <a:spcPts val="0"/>
              </a:spcBef>
              <a:spcAft>
                <a:spcPts val="0"/>
              </a:spcAft>
              <a:buClr>
                <a:schemeClr val="dk1"/>
              </a:buClr>
              <a:buSzPts val="12000"/>
              <a:buFont typeface="Architects Daughter"/>
              <a:buNone/>
              <a:defRPr sz="12000" b="0" i="0" u="none" strike="noStrike" cap="none">
                <a:solidFill>
                  <a:schemeClr val="dk1"/>
                </a:solidFill>
                <a:latin typeface="Architects Daughter"/>
                <a:ea typeface="Architects Daughter"/>
                <a:cs typeface="Architects Daughter"/>
                <a:sym typeface="Architects Daughter"/>
              </a:defRPr>
            </a:lvl5pPr>
            <a:lvl6pPr marR="0" lvl="5" algn="ctr" rtl="0">
              <a:lnSpc>
                <a:spcPct val="100000"/>
              </a:lnSpc>
              <a:spcBef>
                <a:spcPts val="0"/>
              </a:spcBef>
              <a:spcAft>
                <a:spcPts val="0"/>
              </a:spcAft>
              <a:buClr>
                <a:schemeClr val="dk1"/>
              </a:buClr>
              <a:buSzPts val="12000"/>
              <a:buFont typeface="Architects Daughter"/>
              <a:buNone/>
              <a:defRPr sz="12000" b="0" i="0" u="none" strike="noStrike" cap="none">
                <a:solidFill>
                  <a:schemeClr val="dk1"/>
                </a:solidFill>
                <a:latin typeface="Architects Daughter"/>
                <a:ea typeface="Architects Daughter"/>
                <a:cs typeface="Architects Daughter"/>
                <a:sym typeface="Architects Daughter"/>
              </a:defRPr>
            </a:lvl6pPr>
            <a:lvl7pPr marR="0" lvl="6" algn="ctr" rtl="0">
              <a:lnSpc>
                <a:spcPct val="100000"/>
              </a:lnSpc>
              <a:spcBef>
                <a:spcPts val="0"/>
              </a:spcBef>
              <a:spcAft>
                <a:spcPts val="0"/>
              </a:spcAft>
              <a:buClr>
                <a:schemeClr val="dk1"/>
              </a:buClr>
              <a:buSzPts val="12000"/>
              <a:buFont typeface="Architects Daughter"/>
              <a:buNone/>
              <a:defRPr sz="12000" b="0" i="0" u="none" strike="noStrike" cap="none">
                <a:solidFill>
                  <a:schemeClr val="dk1"/>
                </a:solidFill>
                <a:latin typeface="Architects Daughter"/>
                <a:ea typeface="Architects Daughter"/>
                <a:cs typeface="Architects Daughter"/>
                <a:sym typeface="Architects Daughter"/>
              </a:defRPr>
            </a:lvl7pPr>
            <a:lvl8pPr marR="0" lvl="7" algn="ctr" rtl="0">
              <a:lnSpc>
                <a:spcPct val="100000"/>
              </a:lnSpc>
              <a:spcBef>
                <a:spcPts val="0"/>
              </a:spcBef>
              <a:spcAft>
                <a:spcPts val="0"/>
              </a:spcAft>
              <a:buClr>
                <a:schemeClr val="dk1"/>
              </a:buClr>
              <a:buSzPts val="12000"/>
              <a:buFont typeface="Architects Daughter"/>
              <a:buNone/>
              <a:defRPr sz="12000" b="0" i="0" u="none" strike="noStrike" cap="none">
                <a:solidFill>
                  <a:schemeClr val="dk1"/>
                </a:solidFill>
                <a:latin typeface="Architects Daughter"/>
                <a:ea typeface="Architects Daughter"/>
                <a:cs typeface="Architects Daughter"/>
                <a:sym typeface="Architects Daughter"/>
              </a:defRPr>
            </a:lvl8pPr>
            <a:lvl9pPr marR="0" lvl="8" algn="ctr" rtl="0">
              <a:lnSpc>
                <a:spcPct val="100000"/>
              </a:lnSpc>
              <a:spcBef>
                <a:spcPts val="0"/>
              </a:spcBef>
              <a:spcAft>
                <a:spcPts val="0"/>
              </a:spcAft>
              <a:buClr>
                <a:schemeClr val="dk1"/>
              </a:buClr>
              <a:buSzPts val="12000"/>
              <a:buFont typeface="Architects Daughter"/>
              <a:buNone/>
              <a:defRPr sz="12000" b="0" i="0" u="none" strike="noStrike" cap="none">
                <a:solidFill>
                  <a:schemeClr val="dk1"/>
                </a:solidFill>
                <a:latin typeface="Architects Daughter"/>
                <a:ea typeface="Architects Daughter"/>
                <a:cs typeface="Architects Daughter"/>
                <a:sym typeface="Architects Daughter"/>
              </a:defRPr>
            </a:lvl9pPr>
          </a:lstStyle>
          <a:p>
            <a:pPr marL="0" marR="0" lvl="0" indent="0" algn="ctr" defTabSz="914400" rtl="0" eaLnBrk="1" fontAlgn="auto" latinLnBrk="0" hangingPunct="1">
              <a:lnSpc>
                <a:spcPct val="100000"/>
              </a:lnSpc>
              <a:spcBef>
                <a:spcPts val="0"/>
              </a:spcBef>
              <a:spcAft>
                <a:spcPts val="0"/>
              </a:spcAft>
              <a:buClr>
                <a:srgbClr val="151D30"/>
              </a:buClr>
              <a:buSzPts val="12000"/>
              <a:buFont typeface="Architects Daughter"/>
              <a:buNone/>
              <a:tabLst/>
              <a:defRPr/>
            </a:pPr>
            <a:r>
              <a:rPr lang="ar-SA" sz="7200" dirty="0">
                <a:solidFill>
                  <a:schemeClr val="bg1"/>
                </a:solidFill>
                <a:cs typeface="A Jannat LT" pitchFamily="2" charset="-78"/>
              </a:rPr>
              <a:t>مراحل انشاء تطبيقات الهواتف الذكية</a:t>
            </a:r>
            <a:endParaRPr lang="en" sz="7200" dirty="0">
              <a:solidFill>
                <a:schemeClr val="bg1"/>
              </a:solidFill>
              <a:cs typeface="A Jannat LT" pitchFamily="2" charset="-78"/>
            </a:endParaRPr>
          </a:p>
        </p:txBody>
      </p:sp>
      <p:grpSp>
        <p:nvGrpSpPr>
          <p:cNvPr id="22" name="Google Shape;1724;p65">
            <a:extLst>
              <a:ext uri="{FF2B5EF4-FFF2-40B4-BE49-F238E27FC236}">
                <a16:creationId xmlns:a16="http://schemas.microsoft.com/office/drawing/2014/main" id="{00692CF3-6562-4615-F230-A963C92CAAF6}"/>
              </a:ext>
            </a:extLst>
          </p:cNvPr>
          <p:cNvGrpSpPr/>
          <p:nvPr/>
        </p:nvGrpSpPr>
        <p:grpSpPr>
          <a:xfrm flipH="1">
            <a:off x="11172936" y="581212"/>
            <a:ext cx="913970" cy="3229537"/>
            <a:chOff x="2071150" y="1467824"/>
            <a:chExt cx="406150" cy="1381393"/>
          </a:xfrm>
        </p:grpSpPr>
        <p:sp>
          <p:nvSpPr>
            <p:cNvPr id="23" name="Google Shape;1725;p65">
              <a:extLst>
                <a:ext uri="{FF2B5EF4-FFF2-40B4-BE49-F238E27FC236}">
                  <a16:creationId xmlns:a16="http://schemas.microsoft.com/office/drawing/2014/main" id="{46494CDC-92A2-A180-880C-33821803D22E}"/>
                </a:ext>
              </a:extLst>
            </p:cNvPr>
            <p:cNvSpPr/>
            <p:nvPr/>
          </p:nvSpPr>
          <p:spPr>
            <a:xfrm flipH="1">
              <a:off x="2166234" y="1467824"/>
              <a:ext cx="311066" cy="1381393"/>
            </a:xfrm>
            <a:custGeom>
              <a:avLst/>
              <a:gdLst/>
              <a:ahLst/>
              <a:cxnLst/>
              <a:rect l="l" t="t" r="r" b="b"/>
              <a:pathLst>
                <a:path w="17760" h="49437" extrusionOk="0">
                  <a:moveTo>
                    <a:pt x="0" y="0"/>
                  </a:moveTo>
                  <a:cubicBezTo>
                    <a:pt x="9029" y="1290"/>
                    <a:pt x="15793" y="12534"/>
                    <a:pt x="16800" y="21599"/>
                  </a:cubicBezTo>
                  <a:cubicBezTo>
                    <a:pt x="17825" y="30827"/>
                    <a:pt x="14824" y="40629"/>
                    <a:pt x="17760" y="49437"/>
                  </a:cubicBezTo>
                </a:path>
              </a:pathLst>
            </a:custGeom>
            <a:ln w="38100">
              <a:headEnd type="none" w="med" len="med"/>
              <a:tailEnd type="none" w="med" len="med"/>
            </a:ln>
          </p:spPr>
          <p:style>
            <a:lnRef idx="1">
              <a:schemeClr val="dk1"/>
            </a:lnRef>
            <a:fillRef idx="0">
              <a:schemeClr val="dk1"/>
            </a:fillRef>
            <a:effectRef idx="0">
              <a:schemeClr val="dk1"/>
            </a:effectRef>
            <a:fontRef idx="minor">
              <a:schemeClr val="tx1"/>
            </a:fontRef>
          </p:style>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24" name="Google Shape;1726;p65">
              <a:extLst>
                <a:ext uri="{FF2B5EF4-FFF2-40B4-BE49-F238E27FC236}">
                  <a16:creationId xmlns:a16="http://schemas.microsoft.com/office/drawing/2014/main" id="{99492E7D-9F1E-F475-A0B3-8BA47B35BF14}"/>
                </a:ext>
              </a:extLst>
            </p:cNvPr>
            <p:cNvSpPr/>
            <p:nvPr/>
          </p:nvSpPr>
          <p:spPr>
            <a:xfrm>
              <a:off x="2071150" y="2608134"/>
              <a:ext cx="34425" cy="179056"/>
            </a:xfrm>
            <a:custGeom>
              <a:avLst/>
              <a:gdLst/>
              <a:ahLst/>
              <a:cxnLst/>
              <a:rect l="l" t="t" r="r" b="b"/>
              <a:pathLst>
                <a:path w="1377" h="6408" extrusionOk="0">
                  <a:moveTo>
                    <a:pt x="1145" y="0"/>
                  </a:moveTo>
                  <a:cubicBezTo>
                    <a:pt x="1414" y="2153"/>
                    <a:pt x="1534" y="4874"/>
                    <a:pt x="0" y="6408"/>
                  </a:cubicBezTo>
                </a:path>
              </a:pathLst>
            </a:custGeom>
            <a:noFill/>
            <a:ln w="9525" cap="flat" cmpd="sng">
              <a:solidFill>
                <a:schemeClr val="dk2"/>
              </a:solidFill>
              <a:prstDash val="solid"/>
              <a:round/>
              <a:headEnd type="none" w="med" len="med"/>
              <a:tailEnd type="none" w="med" len="med"/>
            </a:ln>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grpSp>
      <p:grpSp>
        <p:nvGrpSpPr>
          <p:cNvPr id="56" name="Google Shape;1724;p65">
            <a:extLst>
              <a:ext uri="{FF2B5EF4-FFF2-40B4-BE49-F238E27FC236}">
                <a16:creationId xmlns:a16="http://schemas.microsoft.com/office/drawing/2014/main" id="{3FEED063-F265-F1B2-DBA6-C03402E41C94}"/>
              </a:ext>
            </a:extLst>
          </p:cNvPr>
          <p:cNvGrpSpPr/>
          <p:nvPr/>
        </p:nvGrpSpPr>
        <p:grpSpPr>
          <a:xfrm rot="21236757">
            <a:off x="-118874" y="1938528"/>
            <a:ext cx="913970" cy="3229537"/>
            <a:chOff x="2071150" y="1467824"/>
            <a:chExt cx="406150" cy="1381393"/>
          </a:xfrm>
        </p:grpSpPr>
        <p:sp>
          <p:nvSpPr>
            <p:cNvPr id="57" name="Google Shape;1725;p65">
              <a:extLst>
                <a:ext uri="{FF2B5EF4-FFF2-40B4-BE49-F238E27FC236}">
                  <a16:creationId xmlns:a16="http://schemas.microsoft.com/office/drawing/2014/main" id="{2BB39F61-95D1-3F33-9F6C-7ADA71832282}"/>
                </a:ext>
              </a:extLst>
            </p:cNvPr>
            <p:cNvSpPr/>
            <p:nvPr/>
          </p:nvSpPr>
          <p:spPr>
            <a:xfrm flipH="1">
              <a:off x="2166234" y="1467824"/>
              <a:ext cx="311066" cy="1381393"/>
            </a:xfrm>
            <a:custGeom>
              <a:avLst/>
              <a:gdLst/>
              <a:ahLst/>
              <a:cxnLst/>
              <a:rect l="l" t="t" r="r" b="b"/>
              <a:pathLst>
                <a:path w="17760" h="49437" extrusionOk="0">
                  <a:moveTo>
                    <a:pt x="0" y="0"/>
                  </a:moveTo>
                  <a:cubicBezTo>
                    <a:pt x="9029" y="1290"/>
                    <a:pt x="15793" y="12534"/>
                    <a:pt x="16800" y="21599"/>
                  </a:cubicBezTo>
                  <a:cubicBezTo>
                    <a:pt x="17825" y="30827"/>
                    <a:pt x="14824" y="40629"/>
                    <a:pt x="17760" y="49437"/>
                  </a:cubicBezTo>
                </a:path>
              </a:pathLst>
            </a:custGeom>
            <a:ln w="38100">
              <a:headEnd type="none" w="med" len="med"/>
              <a:tailEnd type="none" w="med" len="med"/>
            </a:ln>
          </p:spPr>
          <p:style>
            <a:lnRef idx="1">
              <a:schemeClr val="dk1"/>
            </a:lnRef>
            <a:fillRef idx="0">
              <a:schemeClr val="dk1"/>
            </a:fillRef>
            <a:effectRef idx="0">
              <a:schemeClr val="dk1"/>
            </a:effectRef>
            <a:fontRef idx="minor">
              <a:schemeClr val="tx1"/>
            </a:fontRef>
          </p:style>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58" name="Google Shape;1726;p65">
              <a:extLst>
                <a:ext uri="{FF2B5EF4-FFF2-40B4-BE49-F238E27FC236}">
                  <a16:creationId xmlns:a16="http://schemas.microsoft.com/office/drawing/2014/main" id="{32E50587-AE7B-FABE-CC57-59A3A03A86DC}"/>
                </a:ext>
              </a:extLst>
            </p:cNvPr>
            <p:cNvSpPr/>
            <p:nvPr/>
          </p:nvSpPr>
          <p:spPr>
            <a:xfrm>
              <a:off x="2071150" y="2608134"/>
              <a:ext cx="34425" cy="179056"/>
            </a:xfrm>
            <a:custGeom>
              <a:avLst/>
              <a:gdLst/>
              <a:ahLst/>
              <a:cxnLst/>
              <a:rect l="l" t="t" r="r" b="b"/>
              <a:pathLst>
                <a:path w="1377" h="6408" extrusionOk="0">
                  <a:moveTo>
                    <a:pt x="1145" y="0"/>
                  </a:moveTo>
                  <a:cubicBezTo>
                    <a:pt x="1414" y="2153"/>
                    <a:pt x="1534" y="4874"/>
                    <a:pt x="0" y="6408"/>
                  </a:cubicBezTo>
                </a:path>
              </a:pathLst>
            </a:custGeom>
            <a:noFill/>
            <a:ln w="9525" cap="flat" cmpd="sng">
              <a:solidFill>
                <a:schemeClr val="dk2"/>
              </a:solidFill>
              <a:prstDash val="solid"/>
              <a:round/>
              <a:headEnd type="none" w="med" len="med"/>
              <a:tailEnd type="none" w="med" len="med"/>
            </a:ln>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grpSp>
      <p:sp>
        <p:nvSpPr>
          <p:cNvPr id="53" name="سهم: خماسي 52">
            <a:extLst>
              <a:ext uri="{FF2B5EF4-FFF2-40B4-BE49-F238E27FC236}">
                <a16:creationId xmlns:a16="http://schemas.microsoft.com/office/drawing/2014/main" id="{5CABFEDC-A86B-787B-3512-3BF0FE1B9818}"/>
              </a:ext>
            </a:extLst>
          </p:cNvPr>
          <p:cNvSpPr/>
          <p:nvPr/>
        </p:nvSpPr>
        <p:spPr>
          <a:xfrm rot="5400000">
            <a:off x="-46691" y="145495"/>
            <a:ext cx="1674125" cy="1388720"/>
          </a:xfrm>
          <a:prstGeom prst="homePlate">
            <a:avLst/>
          </a:prstGeom>
          <a:solidFill>
            <a:schemeClr val="accent4">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54" name="سهم: خماسي 53">
            <a:extLst>
              <a:ext uri="{FF2B5EF4-FFF2-40B4-BE49-F238E27FC236}">
                <a16:creationId xmlns:a16="http://schemas.microsoft.com/office/drawing/2014/main" id="{357475BA-D63E-47CB-EAA5-D9FE324A0151}"/>
              </a:ext>
            </a:extLst>
          </p:cNvPr>
          <p:cNvSpPr/>
          <p:nvPr/>
        </p:nvSpPr>
        <p:spPr>
          <a:xfrm rot="5400000">
            <a:off x="1633019" y="145495"/>
            <a:ext cx="1674124" cy="1388720"/>
          </a:xfrm>
          <a:prstGeom prst="homePlate">
            <a:avLst/>
          </a:prstGeom>
          <a:solidFill>
            <a:srgbClr val="ABE3E2"/>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55" name="سهم: خماسي 54">
            <a:extLst>
              <a:ext uri="{FF2B5EF4-FFF2-40B4-BE49-F238E27FC236}">
                <a16:creationId xmlns:a16="http://schemas.microsoft.com/office/drawing/2014/main" id="{3AFD6152-6435-C93E-CF56-D67B994BBEBC}"/>
              </a:ext>
            </a:extLst>
          </p:cNvPr>
          <p:cNvSpPr/>
          <p:nvPr/>
        </p:nvSpPr>
        <p:spPr>
          <a:xfrm rot="5400000">
            <a:off x="3300050" y="142702"/>
            <a:ext cx="1674124" cy="1388720"/>
          </a:xfrm>
          <a:prstGeom prst="homePlate">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ar-SA"/>
          </a:p>
        </p:txBody>
      </p:sp>
      <p:grpSp>
        <p:nvGrpSpPr>
          <p:cNvPr id="2" name="مجموعة 1">
            <a:extLst>
              <a:ext uri="{FF2B5EF4-FFF2-40B4-BE49-F238E27FC236}">
                <a16:creationId xmlns:a16="http://schemas.microsoft.com/office/drawing/2014/main" id="{432926AD-8143-8853-3E86-BBA47FAECE0C}"/>
              </a:ext>
            </a:extLst>
          </p:cNvPr>
          <p:cNvGrpSpPr/>
          <p:nvPr/>
        </p:nvGrpSpPr>
        <p:grpSpPr>
          <a:xfrm>
            <a:off x="790371" y="3270546"/>
            <a:ext cx="3821636" cy="1914144"/>
            <a:chOff x="6087346" y="4219657"/>
            <a:chExt cx="3821636" cy="1914144"/>
          </a:xfrm>
        </p:grpSpPr>
        <p:sp>
          <p:nvSpPr>
            <p:cNvPr id="3" name="مستطيل 2">
              <a:extLst>
                <a:ext uri="{FF2B5EF4-FFF2-40B4-BE49-F238E27FC236}">
                  <a16:creationId xmlns:a16="http://schemas.microsoft.com/office/drawing/2014/main" id="{57FEC027-46CC-F372-E13B-9E51FB53AA66}"/>
                </a:ext>
              </a:extLst>
            </p:cNvPr>
            <p:cNvSpPr/>
            <p:nvPr/>
          </p:nvSpPr>
          <p:spPr>
            <a:xfrm>
              <a:off x="6231424" y="4219657"/>
              <a:ext cx="3555967" cy="1914144"/>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4" name="صورة 3">
              <a:extLst>
                <a:ext uri="{FF2B5EF4-FFF2-40B4-BE49-F238E27FC236}">
                  <a16:creationId xmlns:a16="http://schemas.microsoft.com/office/drawing/2014/main" id="{96892B82-93E7-0E12-E9D1-35B8FC646F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7346" y="4337737"/>
              <a:ext cx="3821636" cy="178261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sp>
        <p:nvSpPr>
          <p:cNvPr id="5" name="مستطيل 4">
            <a:extLst>
              <a:ext uri="{FF2B5EF4-FFF2-40B4-BE49-F238E27FC236}">
                <a16:creationId xmlns:a16="http://schemas.microsoft.com/office/drawing/2014/main" id="{25F11674-3144-BEE2-A909-8E7113357C6D}"/>
              </a:ext>
            </a:extLst>
          </p:cNvPr>
          <p:cNvSpPr/>
          <p:nvPr/>
        </p:nvSpPr>
        <p:spPr>
          <a:xfrm>
            <a:off x="9787693" y="-47515"/>
            <a:ext cx="2664753" cy="400110"/>
          </a:xfrm>
          <a:prstGeom prst="rect">
            <a:avLst/>
          </a:prstGeom>
          <a:noFill/>
        </p:spPr>
        <p:txBody>
          <a:bodyPr wrap="square" lIns="91440" tIns="45720" rIns="91440" bIns="45720">
            <a:spAutoFit/>
          </a:bodyPr>
          <a:lstStyle/>
          <a:p>
            <a:pPr algn="ctr"/>
            <a:r>
              <a:rPr lang="ar-SA" sz="2000" b="0" cap="none" spc="0" dirty="0">
                <a:ln w="0"/>
                <a:solidFill>
                  <a:schemeClr val="accent1"/>
                </a:solidFill>
                <a:effectLst>
                  <a:outerShdw blurRad="38100" dist="25400" dir="5400000" algn="ctr" rotWithShape="0">
                    <a:srgbClr val="6E747A">
                      <a:alpha val="43000"/>
                    </a:srgbClr>
                  </a:outerShdw>
                </a:effectLst>
              </a:rPr>
              <a:t>تطبيقات الهواتف الذكية</a:t>
            </a:r>
          </a:p>
        </p:txBody>
      </p:sp>
    </p:spTree>
    <p:extLst>
      <p:ext uri="{BB962C8B-B14F-4D97-AF65-F5344CB8AC3E}">
        <p14:creationId xmlns:p14="http://schemas.microsoft.com/office/powerpoint/2010/main" val="37405378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زوايا مستديرة 3">
            <a:extLst>
              <a:ext uri="{FF2B5EF4-FFF2-40B4-BE49-F238E27FC236}">
                <a16:creationId xmlns:a16="http://schemas.microsoft.com/office/drawing/2014/main" id="{F8FD28BB-52E1-EF77-015D-4491FE470F94}"/>
              </a:ext>
            </a:extLst>
          </p:cNvPr>
          <p:cNvSpPr/>
          <p:nvPr/>
        </p:nvSpPr>
        <p:spPr>
          <a:xfrm>
            <a:off x="338722" y="1380843"/>
            <a:ext cx="11413454" cy="5201422"/>
          </a:xfrm>
          <a:prstGeom prst="roundRect">
            <a:avLst/>
          </a:prstGeom>
        </p:spPr>
        <p:style>
          <a:lnRef idx="1">
            <a:schemeClr val="accent5"/>
          </a:lnRef>
          <a:fillRef idx="2">
            <a:schemeClr val="accent5"/>
          </a:fillRef>
          <a:effectRef idx="1">
            <a:schemeClr val="accent5"/>
          </a:effectRef>
          <a:fontRef idx="minor">
            <a:schemeClr val="dk1"/>
          </a:fontRef>
        </p:style>
        <p:txBody>
          <a:bodyPr rtlCol="1" anchor="ctr"/>
          <a:lstStyle/>
          <a:p>
            <a:pPr algn="ctr"/>
            <a:endParaRPr lang="ar-SA"/>
          </a:p>
        </p:txBody>
      </p:sp>
      <p:sp>
        <p:nvSpPr>
          <p:cNvPr id="9" name="عنوان 1">
            <a:extLst>
              <a:ext uri="{FF2B5EF4-FFF2-40B4-BE49-F238E27FC236}">
                <a16:creationId xmlns:a16="http://schemas.microsoft.com/office/drawing/2014/main" id="{A37851E2-64F8-41A5-AEC4-6A3729E4DA18}"/>
              </a:ext>
            </a:extLst>
          </p:cNvPr>
          <p:cNvSpPr txBox="1">
            <a:spLocks/>
          </p:cNvSpPr>
          <p:nvPr/>
        </p:nvSpPr>
        <p:spPr>
          <a:xfrm>
            <a:off x="1541942" y="-485590"/>
            <a:ext cx="10457587" cy="1948565"/>
          </a:xfrm>
          <a:prstGeom prst="rect">
            <a:avLst/>
          </a:prstGeom>
        </p:spPr>
        <p:txBody>
          <a:bodyPr vert="horz" lIns="91440" tIns="45720" rIns="91440" bIns="45720" rtlCol="1" anchor="ctr">
            <a:normAutofit fontScale="97500"/>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ar-SA" b="1" dirty="0">
                <a:solidFill>
                  <a:schemeClr val="bg1"/>
                </a:solidFill>
              </a:rPr>
              <a:t>نشاط ،،</a:t>
            </a:r>
          </a:p>
        </p:txBody>
      </p:sp>
      <p:sp>
        <p:nvSpPr>
          <p:cNvPr id="32" name="عنوان 1">
            <a:extLst>
              <a:ext uri="{FF2B5EF4-FFF2-40B4-BE49-F238E27FC236}">
                <a16:creationId xmlns:a16="http://schemas.microsoft.com/office/drawing/2014/main" id="{B9A7DCFE-C26A-4A95-BDD3-DE36CC45C4B3}"/>
              </a:ext>
            </a:extLst>
          </p:cNvPr>
          <p:cNvSpPr txBox="1">
            <a:spLocks/>
          </p:cNvSpPr>
          <p:nvPr/>
        </p:nvSpPr>
        <p:spPr>
          <a:xfrm>
            <a:off x="8334272" y="37977"/>
            <a:ext cx="2785798" cy="1331339"/>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ar-SA" sz="2000" dirty="0">
                <a:solidFill>
                  <a:schemeClr val="bg1"/>
                </a:solidFill>
              </a:rPr>
              <a:t>استراتيجية قراءة الصور</a:t>
            </a:r>
          </a:p>
        </p:txBody>
      </p:sp>
      <p:pic>
        <p:nvPicPr>
          <p:cNvPr id="3094" name="Picture 22" descr="Pengetahuan Yang Diperoleh - Nashcxt">
            <a:extLst>
              <a:ext uri="{FF2B5EF4-FFF2-40B4-BE49-F238E27FC236}">
                <a16:creationId xmlns:a16="http://schemas.microsoft.com/office/drawing/2014/main" id="{B2C461B6-0D95-B3C6-C708-2842C5B1C6A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420" b="94074" l="10000" r="90000">
                        <a14:foregroundMark x1="35694" y1="14321" x2="35694" y2="14321"/>
                        <a14:foregroundMark x1="49583" y1="6420" x2="49583" y2="6420"/>
                        <a14:foregroundMark x1="36806" y1="94074" x2="36806" y2="94074"/>
                      </a14:backgroundRemoval>
                    </a14:imgEffect>
                  </a14:imgLayer>
                </a14:imgProps>
              </a:ext>
              <a:ext uri="{28A0092B-C50C-407E-A947-70E740481C1C}">
                <a14:useLocalDpi xmlns:a14="http://schemas.microsoft.com/office/drawing/2010/main" val="0"/>
              </a:ext>
            </a:extLst>
          </a:blip>
          <a:srcRect/>
          <a:stretch>
            <a:fillRect/>
          </a:stretch>
        </p:blipFill>
        <p:spPr bwMode="auto">
          <a:xfrm>
            <a:off x="373269" y="1769535"/>
            <a:ext cx="2341631" cy="1317168"/>
          </a:xfrm>
          <a:prstGeom prst="rect">
            <a:avLst/>
          </a:prstGeom>
          <a:noFill/>
          <a:extLst>
            <a:ext uri="{909E8E84-426E-40DD-AFC4-6F175D3DCCD1}">
              <a14:hiddenFill xmlns:a14="http://schemas.microsoft.com/office/drawing/2010/main">
                <a:solidFill>
                  <a:srgbClr val="FFFFFF"/>
                </a:solidFill>
              </a14:hiddenFill>
            </a:ext>
          </a:extLst>
        </p:spPr>
      </p:pic>
      <p:sp>
        <p:nvSpPr>
          <p:cNvPr id="3" name="مستطيل: زوايا مستديرة 2">
            <a:extLst>
              <a:ext uri="{FF2B5EF4-FFF2-40B4-BE49-F238E27FC236}">
                <a16:creationId xmlns:a16="http://schemas.microsoft.com/office/drawing/2014/main" id="{4FA99086-40F2-A548-A9C9-BC106F42BEE3}"/>
              </a:ext>
            </a:extLst>
          </p:cNvPr>
          <p:cNvSpPr/>
          <p:nvPr/>
        </p:nvSpPr>
        <p:spPr>
          <a:xfrm>
            <a:off x="8689071" y="282078"/>
            <a:ext cx="3151164" cy="719594"/>
          </a:xfrm>
          <a:prstGeom prst="roundRect">
            <a:avLst/>
          </a:prstGeom>
          <a:solidFill>
            <a:schemeClr val="accent4">
              <a:lumMod val="60000"/>
              <a:lumOff val="40000"/>
            </a:schemeClr>
          </a:solidFill>
          <a:ln>
            <a:solidFill>
              <a:srgbClr val="F9A826"/>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a:t>التركيب</a:t>
            </a:r>
          </a:p>
        </p:txBody>
      </p:sp>
      <p:sp>
        <p:nvSpPr>
          <p:cNvPr id="5" name="مستطيل: زوايا مستديرة 4">
            <a:extLst>
              <a:ext uri="{FF2B5EF4-FFF2-40B4-BE49-F238E27FC236}">
                <a16:creationId xmlns:a16="http://schemas.microsoft.com/office/drawing/2014/main" id="{9730C261-F12F-E50F-AFF8-FB218E31DDD7}"/>
              </a:ext>
            </a:extLst>
          </p:cNvPr>
          <p:cNvSpPr/>
          <p:nvPr/>
        </p:nvSpPr>
        <p:spPr>
          <a:xfrm>
            <a:off x="4648540" y="324221"/>
            <a:ext cx="3151164" cy="719594"/>
          </a:xfrm>
          <a:prstGeom prst="roundRect">
            <a:avLst/>
          </a:prstGeom>
          <a:solidFill>
            <a:schemeClr val="accent4">
              <a:lumMod val="60000"/>
              <a:lumOff val="40000"/>
            </a:schemeClr>
          </a:solidFill>
          <a:ln>
            <a:solidFill>
              <a:srgbClr val="F9A826"/>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7" name="مستطيل: زوايا مستديرة 6">
            <a:extLst>
              <a:ext uri="{FF2B5EF4-FFF2-40B4-BE49-F238E27FC236}">
                <a16:creationId xmlns:a16="http://schemas.microsoft.com/office/drawing/2014/main" id="{E4D9344A-2262-7202-94AD-CAC45E082E9E}"/>
              </a:ext>
            </a:extLst>
          </p:cNvPr>
          <p:cNvSpPr/>
          <p:nvPr/>
        </p:nvSpPr>
        <p:spPr>
          <a:xfrm>
            <a:off x="398456" y="324221"/>
            <a:ext cx="3151164" cy="719594"/>
          </a:xfrm>
          <a:prstGeom prst="roundRect">
            <a:avLst/>
          </a:prstGeom>
          <a:solidFill>
            <a:schemeClr val="accent4">
              <a:lumMod val="60000"/>
              <a:lumOff val="40000"/>
            </a:schemeClr>
          </a:solidFill>
          <a:ln>
            <a:solidFill>
              <a:srgbClr val="F9A826"/>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1" name="مستطيل: زوايا مستديرة 10">
            <a:extLst>
              <a:ext uri="{FF2B5EF4-FFF2-40B4-BE49-F238E27FC236}">
                <a16:creationId xmlns:a16="http://schemas.microsoft.com/office/drawing/2014/main" id="{672F4BA2-251B-B8F0-6F01-BB57F57BEE05}"/>
              </a:ext>
            </a:extLst>
          </p:cNvPr>
          <p:cNvSpPr/>
          <p:nvPr/>
        </p:nvSpPr>
        <p:spPr>
          <a:xfrm>
            <a:off x="11207042" y="380968"/>
            <a:ext cx="545134" cy="57435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21" name="مستطيل: زوايا مستديرة 20">
            <a:extLst>
              <a:ext uri="{FF2B5EF4-FFF2-40B4-BE49-F238E27FC236}">
                <a16:creationId xmlns:a16="http://schemas.microsoft.com/office/drawing/2014/main" id="{C152CD4F-E992-D6D9-DB14-D1CB040701D5}"/>
              </a:ext>
            </a:extLst>
          </p:cNvPr>
          <p:cNvSpPr/>
          <p:nvPr/>
        </p:nvSpPr>
        <p:spPr>
          <a:xfrm>
            <a:off x="7189112" y="403881"/>
            <a:ext cx="545134" cy="57435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24" name="مستطيل: زوايا مستديرة 23">
            <a:extLst>
              <a:ext uri="{FF2B5EF4-FFF2-40B4-BE49-F238E27FC236}">
                <a16:creationId xmlns:a16="http://schemas.microsoft.com/office/drawing/2014/main" id="{2946095F-A2D3-E489-798B-2F6B63EF8454}"/>
              </a:ext>
            </a:extLst>
          </p:cNvPr>
          <p:cNvSpPr/>
          <p:nvPr/>
        </p:nvSpPr>
        <p:spPr>
          <a:xfrm>
            <a:off x="2881089" y="410805"/>
            <a:ext cx="545134" cy="57435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pic>
        <p:nvPicPr>
          <p:cNvPr id="26" name="صورة 25" descr="صورة تحتوي على نص, ساعة حائط, ساعة&#10;&#10;تم إنشاء الوصف تلقائياً">
            <a:extLst>
              <a:ext uri="{FF2B5EF4-FFF2-40B4-BE49-F238E27FC236}">
                <a16:creationId xmlns:a16="http://schemas.microsoft.com/office/drawing/2014/main" id="{A9333E83-B055-8959-70D9-EFB9572B856C}"/>
              </a:ext>
            </a:extLst>
          </p:cNvPr>
          <p:cNvPicPr>
            <a:picLocks noChangeAspect="1"/>
          </p:cNvPicPr>
          <p:nvPr/>
        </p:nvPicPr>
        <p:blipFill>
          <a:blip r:embed="rId5">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188652" y="397504"/>
            <a:ext cx="514422" cy="631906"/>
          </a:xfrm>
          <a:prstGeom prst="rect">
            <a:avLst/>
          </a:prstGeom>
        </p:spPr>
      </p:pic>
      <p:pic>
        <p:nvPicPr>
          <p:cNvPr id="28" name="صورة 27">
            <a:extLst>
              <a:ext uri="{FF2B5EF4-FFF2-40B4-BE49-F238E27FC236}">
                <a16:creationId xmlns:a16="http://schemas.microsoft.com/office/drawing/2014/main" id="{9C85D7F9-7608-3E09-E214-9CB2197E74A7}"/>
              </a:ext>
            </a:extLst>
          </p:cNvPr>
          <p:cNvPicPr>
            <a:picLocks noChangeAspect="1"/>
          </p:cNvPicPr>
          <p:nvPr/>
        </p:nvPicPr>
        <p:blipFill>
          <a:blip r:embed="rId6">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1179710" y="296953"/>
            <a:ext cx="625458" cy="725530"/>
          </a:xfrm>
          <a:prstGeom prst="rect">
            <a:avLst/>
          </a:prstGeom>
        </p:spPr>
      </p:pic>
      <p:sp>
        <p:nvSpPr>
          <p:cNvPr id="36" name="عنوان 1">
            <a:extLst>
              <a:ext uri="{FF2B5EF4-FFF2-40B4-BE49-F238E27FC236}">
                <a16:creationId xmlns:a16="http://schemas.microsoft.com/office/drawing/2014/main" id="{44537A05-FE05-E29A-17B5-6C67AEB78627}"/>
              </a:ext>
            </a:extLst>
          </p:cNvPr>
          <p:cNvSpPr txBox="1">
            <a:spLocks/>
          </p:cNvSpPr>
          <p:nvPr/>
        </p:nvSpPr>
        <p:spPr>
          <a:xfrm>
            <a:off x="8554682" y="19881"/>
            <a:ext cx="2664753" cy="1331339"/>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ar-SA" sz="2400" dirty="0">
              <a:solidFill>
                <a:schemeClr val="bg1"/>
              </a:solidFill>
            </a:endParaRPr>
          </a:p>
        </p:txBody>
      </p:sp>
      <p:sp>
        <p:nvSpPr>
          <p:cNvPr id="38" name="عنوان 1">
            <a:extLst>
              <a:ext uri="{FF2B5EF4-FFF2-40B4-BE49-F238E27FC236}">
                <a16:creationId xmlns:a16="http://schemas.microsoft.com/office/drawing/2014/main" id="{63FE2B1B-E6FA-B0D6-FD96-68D9F6F4ACE3}"/>
              </a:ext>
            </a:extLst>
          </p:cNvPr>
          <p:cNvSpPr txBox="1">
            <a:spLocks/>
          </p:cNvSpPr>
          <p:nvPr/>
        </p:nvSpPr>
        <p:spPr>
          <a:xfrm>
            <a:off x="4300231" y="34629"/>
            <a:ext cx="2664753" cy="1331339"/>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ar-SA" sz="2400" dirty="0">
                <a:solidFill>
                  <a:schemeClr val="bg1"/>
                </a:solidFill>
              </a:rPr>
              <a:t>5 دقائق</a:t>
            </a:r>
          </a:p>
        </p:txBody>
      </p:sp>
      <p:sp>
        <p:nvSpPr>
          <p:cNvPr id="40" name="عنوان 1">
            <a:extLst>
              <a:ext uri="{FF2B5EF4-FFF2-40B4-BE49-F238E27FC236}">
                <a16:creationId xmlns:a16="http://schemas.microsoft.com/office/drawing/2014/main" id="{83935B81-D682-871B-CAD3-5608DD66CD45}"/>
              </a:ext>
            </a:extLst>
          </p:cNvPr>
          <p:cNvSpPr txBox="1">
            <a:spLocks/>
          </p:cNvSpPr>
          <p:nvPr/>
        </p:nvSpPr>
        <p:spPr>
          <a:xfrm>
            <a:off x="50147" y="51345"/>
            <a:ext cx="2664753" cy="1331339"/>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ar-SA" sz="2400" dirty="0">
                <a:solidFill>
                  <a:schemeClr val="bg1"/>
                </a:solidFill>
              </a:rPr>
              <a:t>جمـــاعــــي</a:t>
            </a:r>
          </a:p>
        </p:txBody>
      </p:sp>
      <p:pic>
        <p:nvPicPr>
          <p:cNvPr id="42" name="صورة 41">
            <a:extLst>
              <a:ext uri="{FF2B5EF4-FFF2-40B4-BE49-F238E27FC236}">
                <a16:creationId xmlns:a16="http://schemas.microsoft.com/office/drawing/2014/main" id="{B0BF1A74-873B-A285-D336-B599F2BF9D39}"/>
              </a:ext>
            </a:extLst>
          </p:cNvPr>
          <p:cNvPicPr>
            <a:picLocks noChangeAspect="1"/>
          </p:cNvPicPr>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909766" y="529532"/>
            <a:ext cx="507168" cy="424966"/>
          </a:xfrm>
          <a:prstGeom prst="rect">
            <a:avLst/>
          </a:prstGeom>
        </p:spPr>
      </p:pic>
      <p:sp>
        <p:nvSpPr>
          <p:cNvPr id="6" name="عنوان 5">
            <a:extLst>
              <a:ext uri="{FF2B5EF4-FFF2-40B4-BE49-F238E27FC236}">
                <a16:creationId xmlns:a16="http://schemas.microsoft.com/office/drawing/2014/main" id="{59948B00-D141-4C22-FD4A-5F93ABF91987}"/>
              </a:ext>
            </a:extLst>
          </p:cNvPr>
          <p:cNvSpPr>
            <a:spLocks noGrp="1"/>
          </p:cNvSpPr>
          <p:nvPr>
            <p:ph type="title"/>
          </p:nvPr>
        </p:nvSpPr>
        <p:spPr>
          <a:xfrm>
            <a:off x="191729" y="2193036"/>
            <a:ext cx="11027706" cy="3215006"/>
          </a:xfrm>
        </p:spPr>
        <p:txBody>
          <a:bodyPr>
            <a:normAutofit fontScale="90000"/>
          </a:bodyPr>
          <a:lstStyle/>
          <a:p>
            <a:pPr>
              <a:lnSpc>
                <a:spcPct val="150000"/>
              </a:lnSpc>
            </a:pPr>
            <a:r>
              <a:rPr lang="ar-SA" sz="2800" b="1" dirty="0">
                <a:solidFill>
                  <a:schemeClr val="bg1"/>
                </a:solidFill>
                <a:cs typeface="+mn-cs"/>
              </a:rPr>
              <a:t>مبرمجتي الجميلة :</a:t>
            </a:r>
            <a:br>
              <a:rPr lang="ar-SA" sz="2800" dirty="0">
                <a:cs typeface="+mn-cs"/>
              </a:rPr>
            </a:br>
            <a:r>
              <a:rPr lang="ar-SA" sz="2800" dirty="0">
                <a:cs typeface="+mn-cs"/>
              </a:rPr>
              <a:t>لدي فكرة تطبيق يخدم طالبات المرحلة الثانوية مسارات </a:t>
            </a:r>
            <a:br>
              <a:rPr lang="ar-SA" sz="2800" dirty="0">
                <a:cs typeface="+mn-cs"/>
              </a:rPr>
            </a:br>
            <a:r>
              <a:rPr lang="ar-SA" sz="2800" b="1" dirty="0">
                <a:solidFill>
                  <a:schemeClr val="bg1"/>
                </a:solidFill>
                <a:cs typeface="+mn-cs"/>
              </a:rPr>
              <a:t>لحساب ساعات التطوع المطلوبة للتخرج </a:t>
            </a:r>
            <a:br>
              <a:rPr lang="ar-SA" sz="2800" dirty="0">
                <a:cs typeface="+mn-cs"/>
              </a:rPr>
            </a:br>
            <a:r>
              <a:rPr lang="ar-SA" sz="2800" dirty="0">
                <a:cs typeface="+mn-cs"/>
              </a:rPr>
              <a:t>1-  يسمح للطالبة بتسجيل دخول باسم المستخدم وكلمة الدخول</a:t>
            </a:r>
            <a:br>
              <a:rPr lang="ar-SA" sz="2800" dirty="0">
                <a:cs typeface="+mn-cs"/>
              </a:rPr>
            </a:br>
            <a:r>
              <a:rPr lang="ar-SA" sz="2800" dirty="0">
                <a:cs typeface="+mn-cs"/>
              </a:rPr>
              <a:t>2- يسمح بإدخال عدد الساعات التي حصلت عليها الطالبة واليوم والجهة المسؤولة عنها وارفاق ملف بذلك.</a:t>
            </a:r>
            <a:br>
              <a:rPr lang="ar-SA" sz="2800" dirty="0">
                <a:cs typeface="+mn-cs"/>
              </a:rPr>
            </a:br>
            <a:r>
              <a:rPr lang="ar-SA" sz="2800" dirty="0">
                <a:cs typeface="+mn-cs"/>
              </a:rPr>
              <a:t>3- يحتوي على ايقونة لعرض الجهات التي تقدم ساعات تطوع.</a:t>
            </a:r>
            <a:br>
              <a:rPr lang="ar-SA" sz="2800" dirty="0">
                <a:cs typeface="+mn-cs"/>
              </a:rPr>
            </a:br>
            <a:br>
              <a:rPr lang="ar-SA" sz="2800" dirty="0">
                <a:cs typeface="+mn-cs"/>
              </a:rPr>
            </a:br>
            <a:r>
              <a:rPr lang="ar-SA" sz="2800" b="1" dirty="0">
                <a:solidFill>
                  <a:schemeClr val="bg1"/>
                </a:solidFill>
                <a:cs typeface="+mn-cs"/>
              </a:rPr>
              <a:t>أمامك شاشة جهاز ذكي أحتاج مساعدتك في وضع تصميم مقترح للتطبيق السابق؟؟</a:t>
            </a:r>
          </a:p>
        </p:txBody>
      </p:sp>
      <p:pic>
        <p:nvPicPr>
          <p:cNvPr id="12" name="صورة 11" descr="صورة تحتوي على الهاتف النقال, لقطة شاشة, جهاز محمول, جهاز اتصالات محمول&#10;&#10;تم إنشاء الوصف تلقائياً">
            <a:extLst>
              <a:ext uri="{FF2B5EF4-FFF2-40B4-BE49-F238E27FC236}">
                <a16:creationId xmlns:a16="http://schemas.microsoft.com/office/drawing/2014/main" id="{A32760BA-D038-9E51-E154-A056CDC84B1F}"/>
              </a:ext>
            </a:extLst>
          </p:cNvPr>
          <p:cNvPicPr>
            <a:picLocks noChangeAspect="1"/>
          </p:cNvPicPr>
          <p:nvPr/>
        </p:nvPicPr>
        <p:blipFill rotWithShape="1">
          <a:blip r:embed="rId8">
            <a:extLst>
              <a:ext uri="{28A0092B-C50C-407E-A947-70E740481C1C}">
                <a14:useLocalDpi xmlns:a14="http://schemas.microsoft.com/office/drawing/2010/main" val="0"/>
              </a:ext>
            </a:extLst>
          </a:blip>
          <a:srcRect l="-2244" t="-2244" r="-1" b="-1"/>
          <a:stretch/>
        </p:blipFill>
        <p:spPr>
          <a:xfrm>
            <a:off x="95291" y="1186802"/>
            <a:ext cx="2785798" cy="2482633"/>
          </a:xfrm>
          <a:prstGeom prst="rect">
            <a:avLst/>
          </a:prstGeom>
        </p:spPr>
      </p:pic>
    </p:spTree>
    <p:custDataLst>
      <p:tags r:id="rId1"/>
    </p:custDataLst>
    <p:extLst>
      <p:ext uri="{BB962C8B-B14F-4D97-AF65-F5344CB8AC3E}">
        <p14:creationId xmlns:p14="http://schemas.microsoft.com/office/powerpoint/2010/main" val="2151128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3094"/>
                                        </p:tgtEl>
                                        <p:attrNameLst>
                                          <p:attrName>style.visibility</p:attrName>
                                        </p:attrNameLst>
                                      </p:cBhvr>
                                      <p:to>
                                        <p:strVal val="visible"/>
                                      </p:to>
                                    </p:set>
                                    <p:anim calcmode="lin" valueType="num">
                                      <p:cBhvr>
                                        <p:cTn id="7" dur="500" fill="hold"/>
                                        <p:tgtEl>
                                          <p:spTgt spid="3094"/>
                                        </p:tgtEl>
                                        <p:attrNameLst>
                                          <p:attrName>ppt_w</p:attrName>
                                        </p:attrNameLst>
                                      </p:cBhvr>
                                      <p:tavLst>
                                        <p:tav tm="0">
                                          <p:val>
                                            <p:fltVal val="0"/>
                                          </p:val>
                                        </p:tav>
                                        <p:tav tm="100000">
                                          <p:val>
                                            <p:strVal val="#ppt_w"/>
                                          </p:val>
                                        </p:tav>
                                      </p:tavLst>
                                    </p:anim>
                                    <p:anim calcmode="lin" valueType="num">
                                      <p:cBhvr>
                                        <p:cTn id="8" dur="500" fill="hold"/>
                                        <p:tgtEl>
                                          <p:spTgt spid="309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5D40AB6E-9F28-5E99-90C8-AA33295C725A}"/>
              </a:ext>
            </a:extLst>
          </p:cNvPr>
          <p:cNvSpPr>
            <a:spLocks noGrp="1"/>
          </p:cNvSpPr>
          <p:nvPr>
            <p:ph type="title"/>
          </p:nvPr>
        </p:nvSpPr>
        <p:spPr/>
        <p:txBody>
          <a:bodyPr/>
          <a:lstStyle/>
          <a:p>
            <a:r>
              <a:rPr lang="ar-SA" dirty="0">
                <a:highlight>
                  <a:srgbClr val="FFFF00"/>
                </a:highlight>
              </a:rPr>
              <a:t>سؤال ذهبي</a:t>
            </a:r>
          </a:p>
        </p:txBody>
      </p:sp>
      <p:sp>
        <p:nvSpPr>
          <p:cNvPr id="3" name="عنصر نائب للمحتوى 2">
            <a:extLst>
              <a:ext uri="{FF2B5EF4-FFF2-40B4-BE49-F238E27FC236}">
                <a16:creationId xmlns:a16="http://schemas.microsoft.com/office/drawing/2014/main" id="{87B0398E-283B-B4C5-BA35-78AF121C439F}"/>
              </a:ext>
            </a:extLst>
          </p:cNvPr>
          <p:cNvSpPr>
            <a:spLocks noGrp="1"/>
          </p:cNvSpPr>
          <p:nvPr>
            <p:ph idx="1"/>
          </p:nvPr>
        </p:nvSpPr>
        <p:spPr>
          <a:xfrm>
            <a:off x="838200" y="1825625"/>
            <a:ext cx="10515600" cy="3660775"/>
          </a:xfrm>
          <a:prstGeom prst="flowChartAlternateProcess">
            <a:avLst/>
          </a:prstGeom>
          <a:solidFill>
            <a:srgbClr val="B9D4ED"/>
          </a:solidFill>
        </p:spPr>
        <p:style>
          <a:lnRef idx="2">
            <a:schemeClr val="accent5">
              <a:shade val="15000"/>
            </a:schemeClr>
          </a:lnRef>
          <a:fillRef idx="1">
            <a:schemeClr val="accent5"/>
          </a:fillRef>
          <a:effectRef idx="0">
            <a:schemeClr val="accent5"/>
          </a:effectRef>
          <a:fontRef idx="minor">
            <a:schemeClr val="lt1"/>
          </a:fontRef>
        </p:style>
        <p:txBody>
          <a:bodyPr>
            <a:normAutofit/>
          </a:bodyPr>
          <a:lstStyle/>
          <a:p>
            <a:pPr>
              <a:lnSpc>
                <a:spcPct val="160000"/>
              </a:lnSpc>
            </a:pPr>
            <a:r>
              <a:rPr lang="ar-SA" dirty="0">
                <a:solidFill>
                  <a:srgbClr val="002060"/>
                </a:solidFill>
                <a:cs typeface="(AH) Manal Black" pitchFamily="2" charset="-78"/>
              </a:rPr>
              <a:t>بناء على دراستك لمراحل حياة النظام ما قمنا به في الخطوات السابقة يمثل مرحلتين </a:t>
            </a:r>
          </a:p>
          <a:p>
            <a:pPr marL="0" indent="0">
              <a:lnSpc>
                <a:spcPct val="160000"/>
              </a:lnSpc>
              <a:buNone/>
            </a:pPr>
            <a:r>
              <a:rPr lang="ar-SA" dirty="0">
                <a:solidFill>
                  <a:srgbClr val="002060"/>
                </a:solidFill>
                <a:cs typeface="(AH) Manal Black" pitchFamily="2" charset="-78"/>
              </a:rPr>
              <a:t>من مراحل حياة النظام أذكريها؟؟؟؟</a:t>
            </a:r>
          </a:p>
          <a:p>
            <a:pPr>
              <a:lnSpc>
                <a:spcPct val="250000"/>
              </a:lnSpc>
            </a:pPr>
            <a:r>
              <a:rPr lang="ar-SA" dirty="0">
                <a:solidFill>
                  <a:srgbClr val="002060"/>
                </a:solidFill>
                <a:cs typeface="(AH) Manal Black" pitchFamily="2" charset="-78"/>
              </a:rPr>
              <a:t>ماهي الخطوات المتبقية من مراحل حياة النظام  لم تذكر؟</a:t>
            </a:r>
          </a:p>
        </p:txBody>
      </p:sp>
      <p:pic>
        <p:nvPicPr>
          <p:cNvPr id="4" name="صورة 3">
            <a:extLst>
              <a:ext uri="{FF2B5EF4-FFF2-40B4-BE49-F238E27FC236}">
                <a16:creationId xmlns:a16="http://schemas.microsoft.com/office/drawing/2014/main" id="{001E2654-A2A5-CBB9-9AB9-F27257D054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555" y="109519"/>
            <a:ext cx="1648637" cy="1648637"/>
          </a:xfrm>
          <a:prstGeom prst="rect">
            <a:avLst/>
          </a:prstGeom>
        </p:spPr>
      </p:pic>
      <p:pic>
        <p:nvPicPr>
          <p:cNvPr id="9" name="صورة 8" descr="صورة تحتوي على رسوم متحركة, قصاصة فنية&#10;&#10;تم إنشاء الوصف تلقائياً">
            <a:extLst>
              <a:ext uri="{FF2B5EF4-FFF2-40B4-BE49-F238E27FC236}">
                <a16:creationId xmlns:a16="http://schemas.microsoft.com/office/drawing/2014/main" id="{CE1D5212-5918-74ED-1188-E1D8BA4FFB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4804" y="3429000"/>
            <a:ext cx="1884048" cy="1760145"/>
          </a:xfrm>
          <a:prstGeom prst="rect">
            <a:avLst/>
          </a:prstGeom>
        </p:spPr>
      </p:pic>
      <p:sp>
        <p:nvSpPr>
          <p:cNvPr id="5" name="مستطيل 4">
            <a:extLst>
              <a:ext uri="{FF2B5EF4-FFF2-40B4-BE49-F238E27FC236}">
                <a16:creationId xmlns:a16="http://schemas.microsoft.com/office/drawing/2014/main" id="{6DDB9EAE-82CD-142F-F05E-4C0D4A9FA715}"/>
              </a:ext>
            </a:extLst>
          </p:cNvPr>
          <p:cNvSpPr/>
          <p:nvPr/>
        </p:nvSpPr>
        <p:spPr>
          <a:xfrm>
            <a:off x="9787693" y="-47515"/>
            <a:ext cx="2664753" cy="400110"/>
          </a:xfrm>
          <a:prstGeom prst="rect">
            <a:avLst/>
          </a:prstGeom>
          <a:noFill/>
        </p:spPr>
        <p:txBody>
          <a:bodyPr wrap="square" lIns="91440" tIns="45720" rIns="91440" bIns="45720">
            <a:spAutoFit/>
          </a:bodyPr>
          <a:lstStyle/>
          <a:p>
            <a:pPr algn="ctr"/>
            <a:r>
              <a:rPr lang="ar-SA" sz="2000" b="0" cap="none" spc="0" dirty="0">
                <a:ln w="0"/>
                <a:solidFill>
                  <a:schemeClr val="accent1"/>
                </a:solidFill>
                <a:effectLst>
                  <a:outerShdw blurRad="38100" dist="25400" dir="5400000" algn="ctr" rotWithShape="0">
                    <a:srgbClr val="6E747A">
                      <a:alpha val="43000"/>
                    </a:srgbClr>
                  </a:outerShdw>
                </a:effectLst>
              </a:rPr>
              <a:t>تطبيقات الهواتف الذكية</a:t>
            </a:r>
          </a:p>
        </p:txBody>
      </p:sp>
    </p:spTree>
    <p:extLst>
      <p:ext uri="{BB962C8B-B14F-4D97-AF65-F5344CB8AC3E}">
        <p14:creationId xmlns:p14="http://schemas.microsoft.com/office/powerpoint/2010/main" val="25500953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pic>
        <p:nvPicPr>
          <p:cNvPr id="3" name="صورة 2">
            <a:extLst>
              <a:ext uri="{FF2B5EF4-FFF2-40B4-BE49-F238E27FC236}">
                <a16:creationId xmlns:a16="http://schemas.microsoft.com/office/drawing/2014/main" id="{BCE3E35A-22F4-4DB6-A835-D537B9F934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22403" y="693092"/>
            <a:ext cx="3069580" cy="2191680"/>
          </a:xfrm>
          <a:prstGeom prst="rect">
            <a:avLst/>
          </a:prstGeom>
        </p:spPr>
      </p:pic>
      <p:grpSp>
        <p:nvGrpSpPr>
          <p:cNvPr id="51" name="مجموعة 50">
            <a:extLst>
              <a:ext uri="{FF2B5EF4-FFF2-40B4-BE49-F238E27FC236}">
                <a16:creationId xmlns:a16="http://schemas.microsoft.com/office/drawing/2014/main" id="{E529FC9E-7FEC-2CDF-0CAE-CD37EA5EE7E7}"/>
              </a:ext>
            </a:extLst>
          </p:cNvPr>
          <p:cNvGrpSpPr/>
          <p:nvPr/>
        </p:nvGrpSpPr>
        <p:grpSpPr>
          <a:xfrm>
            <a:off x="188878" y="1091735"/>
            <a:ext cx="11744041" cy="5309162"/>
            <a:chOff x="444911" y="1219751"/>
            <a:chExt cx="9105398" cy="5309162"/>
          </a:xfrm>
        </p:grpSpPr>
        <p:pic>
          <p:nvPicPr>
            <p:cNvPr id="8" name="صورة 7" descr="صورة تحتوي على نص, خط يد, الخط, لقطة شاشة&#10;&#10;تم إنشاء الوصف تلقائياً">
              <a:extLst>
                <a:ext uri="{FF2B5EF4-FFF2-40B4-BE49-F238E27FC236}">
                  <a16:creationId xmlns:a16="http://schemas.microsoft.com/office/drawing/2014/main" id="{F79F6442-411F-5ADF-83E9-1BE46D96AB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4911" y="1219751"/>
              <a:ext cx="9105398" cy="5309162"/>
            </a:xfrm>
            <a:prstGeom prst="rect">
              <a:avLst/>
            </a:prstGeom>
          </p:spPr>
        </p:pic>
        <p:grpSp>
          <p:nvGrpSpPr>
            <p:cNvPr id="41" name="مجموعة 40">
              <a:extLst>
                <a:ext uri="{FF2B5EF4-FFF2-40B4-BE49-F238E27FC236}">
                  <a16:creationId xmlns:a16="http://schemas.microsoft.com/office/drawing/2014/main" id="{58A4C3A3-7FA5-83F9-66C2-D8A465D76FD4}"/>
                </a:ext>
              </a:extLst>
            </p:cNvPr>
            <p:cNvGrpSpPr/>
            <p:nvPr/>
          </p:nvGrpSpPr>
          <p:grpSpPr>
            <a:xfrm>
              <a:off x="6873213" y="1794253"/>
              <a:ext cx="2334795" cy="392619"/>
              <a:chOff x="6873213" y="1794253"/>
              <a:chExt cx="2334795" cy="392619"/>
            </a:xfrm>
          </p:grpSpPr>
          <p:sp>
            <p:nvSpPr>
              <p:cNvPr id="20" name="مستطيل 19">
                <a:extLst>
                  <a:ext uri="{FF2B5EF4-FFF2-40B4-BE49-F238E27FC236}">
                    <a16:creationId xmlns:a16="http://schemas.microsoft.com/office/drawing/2014/main" id="{8F177094-E6E0-D471-5F99-28504A40613A}"/>
                  </a:ext>
                </a:extLst>
              </p:cNvPr>
              <p:cNvSpPr/>
              <p:nvPr/>
            </p:nvSpPr>
            <p:spPr>
              <a:xfrm>
                <a:off x="6873213" y="1794253"/>
                <a:ext cx="2334795" cy="33855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2" name="مربع نص 21">
                <a:extLst>
                  <a:ext uri="{FF2B5EF4-FFF2-40B4-BE49-F238E27FC236}">
                    <a16:creationId xmlns:a16="http://schemas.microsoft.com/office/drawing/2014/main" id="{9529B152-15E7-A1D6-5257-847D06FEA5D1}"/>
                  </a:ext>
                </a:extLst>
              </p:cNvPr>
              <p:cNvSpPr txBox="1"/>
              <p:nvPr/>
            </p:nvSpPr>
            <p:spPr>
              <a:xfrm>
                <a:off x="6973862" y="1817540"/>
                <a:ext cx="2202011" cy="369332"/>
              </a:xfrm>
              <a:prstGeom prst="rect">
                <a:avLst/>
              </a:prstGeom>
              <a:noFill/>
            </p:spPr>
            <p:txBody>
              <a:bodyPr wrap="square">
                <a:spAutoFit/>
              </a:bodyPr>
              <a:lstStyle/>
              <a:p>
                <a:pPr algn="ctr"/>
                <a:r>
                  <a:rPr lang="ar-SA" b="1" dirty="0">
                    <a:solidFill>
                      <a:srgbClr val="00B050"/>
                    </a:solidFill>
                    <a:effectLst/>
                    <a:latin typeface="Tajawal" panose="00000500000000000000" pitchFamily="2" charset="-78"/>
                    <a:cs typeface="Tajawal" panose="00000500000000000000" pitchFamily="2" charset="-78"/>
                  </a:rPr>
                  <a:t>1- التخطيط والتصميم</a:t>
                </a:r>
              </a:p>
            </p:txBody>
          </p:sp>
        </p:grpSp>
        <p:grpSp>
          <p:nvGrpSpPr>
            <p:cNvPr id="42" name="مجموعة 41">
              <a:extLst>
                <a:ext uri="{FF2B5EF4-FFF2-40B4-BE49-F238E27FC236}">
                  <a16:creationId xmlns:a16="http://schemas.microsoft.com/office/drawing/2014/main" id="{86D5AAD6-0848-9C55-61C5-7A35F9518733}"/>
                </a:ext>
              </a:extLst>
            </p:cNvPr>
            <p:cNvGrpSpPr/>
            <p:nvPr/>
          </p:nvGrpSpPr>
          <p:grpSpPr>
            <a:xfrm>
              <a:off x="1962337" y="1820018"/>
              <a:ext cx="2783399" cy="377960"/>
              <a:chOff x="6873213" y="1794253"/>
              <a:chExt cx="2334795" cy="416318"/>
            </a:xfrm>
          </p:grpSpPr>
          <p:sp>
            <p:nvSpPr>
              <p:cNvPr id="43" name="مستطيل 42">
                <a:extLst>
                  <a:ext uri="{FF2B5EF4-FFF2-40B4-BE49-F238E27FC236}">
                    <a16:creationId xmlns:a16="http://schemas.microsoft.com/office/drawing/2014/main" id="{B862D2B8-93DD-342B-3278-43DE16EB1D19}"/>
                  </a:ext>
                </a:extLst>
              </p:cNvPr>
              <p:cNvSpPr/>
              <p:nvPr/>
            </p:nvSpPr>
            <p:spPr>
              <a:xfrm>
                <a:off x="6873213" y="1794253"/>
                <a:ext cx="2334795" cy="33855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4" name="مربع نص 43">
                <a:extLst>
                  <a:ext uri="{FF2B5EF4-FFF2-40B4-BE49-F238E27FC236}">
                    <a16:creationId xmlns:a16="http://schemas.microsoft.com/office/drawing/2014/main" id="{97C6CF4B-A6A2-EEC6-68C2-BD5CD887C36B}"/>
                  </a:ext>
                </a:extLst>
              </p:cNvPr>
              <p:cNvSpPr txBox="1"/>
              <p:nvPr/>
            </p:nvSpPr>
            <p:spPr>
              <a:xfrm>
                <a:off x="6973862" y="1803757"/>
                <a:ext cx="2202011" cy="406814"/>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b="1" i="0" u="none" strike="noStrike" kern="1200" cap="none" spc="0" normalizeH="0" baseline="0" noProof="0" dirty="0">
                    <a:ln>
                      <a:noFill/>
                    </a:ln>
                    <a:solidFill>
                      <a:srgbClr val="FEA748"/>
                    </a:solidFill>
                    <a:effectLst/>
                    <a:uLnTx/>
                    <a:uFillTx/>
                    <a:latin typeface="Tajawal" panose="00000500000000000000" pitchFamily="2" charset="-78"/>
                    <a:ea typeface="+mn-ea"/>
                    <a:cs typeface="Tajawal" panose="00000500000000000000" pitchFamily="2" charset="-78"/>
                  </a:rPr>
                  <a:t>2- التطوير (التنفيذ)</a:t>
                </a:r>
              </a:p>
            </p:txBody>
          </p:sp>
        </p:grpSp>
        <p:grpSp>
          <p:nvGrpSpPr>
            <p:cNvPr id="45" name="مجموعة 44">
              <a:extLst>
                <a:ext uri="{FF2B5EF4-FFF2-40B4-BE49-F238E27FC236}">
                  <a16:creationId xmlns:a16="http://schemas.microsoft.com/office/drawing/2014/main" id="{0F0D4109-8EC3-564D-85EC-F3383801D8B1}"/>
                </a:ext>
              </a:extLst>
            </p:cNvPr>
            <p:cNvGrpSpPr/>
            <p:nvPr/>
          </p:nvGrpSpPr>
          <p:grpSpPr>
            <a:xfrm>
              <a:off x="2096839" y="4602774"/>
              <a:ext cx="2556000" cy="414135"/>
              <a:chOff x="6873213" y="1794253"/>
              <a:chExt cx="2334795" cy="414253"/>
            </a:xfrm>
          </p:grpSpPr>
          <p:sp>
            <p:nvSpPr>
              <p:cNvPr id="46" name="مستطيل 45">
                <a:extLst>
                  <a:ext uri="{FF2B5EF4-FFF2-40B4-BE49-F238E27FC236}">
                    <a16:creationId xmlns:a16="http://schemas.microsoft.com/office/drawing/2014/main" id="{DA2BC65F-3997-94C3-426A-B526080D260C}"/>
                  </a:ext>
                </a:extLst>
              </p:cNvPr>
              <p:cNvSpPr/>
              <p:nvPr/>
            </p:nvSpPr>
            <p:spPr>
              <a:xfrm>
                <a:off x="6873213" y="1794253"/>
                <a:ext cx="2334795" cy="33855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7" name="مربع نص 46">
                <a:extLst>
                  <a:ext uri="{FF2B5EF4-FFF2-40B4-BE49-F238E27FC236}">
                    <a16:creationId xmlns:a16="http://schemas.microsoft.com/office/drawing/2014/main" id="{D44FA348-9046-04C2-9D16-C19534E16D4E}"/>
                  </a:ext>
                </a:extLst>
              </p:cNvPr>
              <p:cNvSpPr txBox="1"/>
              <p:nvPr/>
            </p:nvSpPr>
            <p:spPr>
              <a:xfrm>
                <a:off x="6973862" y="1808396"/>
                <a:ext cx="2202011" cy="400110"/>
              </a:xfrm>
              <a:prstGeom prst="rect">
                <a:avLst/>
              </a:prstGeom>
              <a:noFill/>
            </p:spPr>
            <p:txBody>
              <a:bodyPr wrap="square">
                <a:spAutoFit/>
              </a:bodyPr>
              <a:lstStyle/>
              <a:p>
                <a:pPr algn="ctr"/>
                <a:r>
                  <a:rPr lang="ar-SA" sz="2000" b="1" dirty="0">
                    <a:solidFill>
                      <a:srgbClr val="58B7DA"/>
                    </a:solidFill>
                    <a:effectLst/>
                    <a:latin typeface="Tajawal" panose="00000500000000000000" pitchFamily="2" charset="-78"/>
                    <a:cs typeface="Tajawal" panose="00000500000000000000" pitchFamily="2" charset="-78"/>
                  </a:rPr>
                  <a:t>3- الاختبار</a:t>
                </a:r>
              </a:p>
            </p:txBody>
          </p:sp>
        </p:grpSp>
        <p:grpSp>
          <p:nvGrpSpPr>
            <p:cNvPr id="48" name="مجموعة 47">
              <a:extLst>
                <a:ext uri="{FF2B5EF4-FFF2-40B4-BE49-F238E27FC236}">
                  <a16:creationId xmlns:a16="http://schemas.microsoft.com/office/drawing/2014/main" id="{25494736-5CA8-DBE1-73FE-C7759474C2F9}"/>
                </a:ext>
              </a:extLst>
            </p:cNvPr>
            <p:cNvGrpSpPr/>
            <p:nvPr/>
          </p:nvGrpSpPr>
          <p:grpSpPr>
            <a:xfrm>
              <a:off x="6898325" y="4925133"/>
              <a:ext cx="2334795" cy="369332"/>
              <a:chOff x="6873213" y="1768897"/>
              <a:chExt cx="2334795" cy="430259"/>
            </a:xfrm>
          </p:grpSpPr>
          <p:sp>
            <p:nvSpPr>
              <p:cNvPr id="49" name="مستطيل 48">
                <a:extLst>
                  <a:ext uri="{FF2B5EF4-FFF2-40B4-BE49-F238E27FC236}">
                    <a16:creationId xmlns:a16="http://schemas.microsoft.com/office/drawing/2014/main" id="{D0F1089F-E127-85BE-8AB8-FADA6036D6A1}"/>
                  </a:ext>
                </a:extLst>
              </p:cNvPr>
              <p:cNvSpPr/>
              <p:nvPr/>
            </p:nvSpPr>
            <p:spPr>
              <a:xfrm>
                <a:off x="6873213" y="1794253"/>
                <a:ext cx="2334795" cy="33855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50" name="مربع نص 49">
                <a:extLst>
                  <a:ext uri="{FF2B5EF4-FFF2-40B4-BE49-F238E27FC236}">
                    <a16:creationId xmlns:a16="http://schemas.microsoft.com/office/drawing/2014/main" id="{1CF80520-21EF-A344-1CC1-3A9ECC83B600}"/>
                  </a:ext>
                </a:extLst>
              </p:cNvPr>
              <p:cNvSpPr txBox="1"/>
              <p:nvPr/>
            </p:nvSpPr>
            <p:spPr>
              <a:xfrm>
                <a:off x="6973862" y="1768897"/>
                <a:ext cx="2202011" cy="430259"/>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b="1" i="0" u="none" strike="noStrike" kern="1200" cap="none" spc="0" normalizeH="0" baseline="0" noProof="0" dirty="0">
                    <a:ln>
                      <a:noFill/>
                    </a:ln>
                    <a:solidFill>
                      <a:srgbClr val="9D2486"/>
                    </a:solidFill>
                    <a:effectLst/>
                    <a:uLnTx/>
                    <a:uFillTx/>
                    <a:latin typeface="Tajawal" panose="00000500000000000000" pitchFamily="2" charset="-78"/>
                    <a:ea typeface="+mn-ea"/>
                    <a:cs typeface="Tajawal" panose="00000500000000000000" pitchFamily="2" charset="-78"/>
                  </a:rPr>
                  <a:t>4- النشر والتسويق</a:t>
                </a:r>
              </a:p>
            </p:txBody>
          </p:sp>
        </p:grpSp>
      </p:grpSp>
      <p:sp>
        <p:nvSpPr>
          <p:cNvPr id="15" name="Google Shape;357;p41">
            <a:extLst>
              <a:ext uri="{FF2B5EF4-FFF2-40B4-BE49-F238E27FC236}">
                <a16:creationId xmlns:a16="http://schemas.microsoft.com/office/drawing/2014/main" id="{EB80EA6A-E43E-C192-843F-05AB32B65B55}"/>
              </a:ext>
            </a:extLst>
          </p:cNvPr>
          <p:cNvSpPr/>
          <p:nvPr/>
        </p:nvSpPr>
        <p:spPr>
          <a:xfrm rot="-226">
            <a:off x="44" y="-19661"/>
            <a:ext cx="12191966" cy="812653"/>
          </a:xfrm>
          <a:prstGeom prst="rect">
            <a:avLst/>
          </a:prstGeom>
          <a:solidFill>
            <a:schemeClr val="accen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7" name="Google Shape;357;p41"/>
          <p:cNvSpPr/>
          <p:nvPr/>
        </p:nvSpPr>
        <p:spPr>
          <a:xfrm rot="-226">
            <a:off x="59" y="6620256"/>
            <a:ext cx="12191966" cy="238998"/>
          </a:xfrm>
          <a:prstGeom prst="rect">
            <a:avLst/>
          </a:prstGeom>
          <a:solidFill>
            <a:schemeClr val="accen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مستطيل 11">
            <a:extLst>
              <a:ext uri="{FF2B5EF4-FFF2-40B4-BE49-F238E27FC236}">
                <a16:creationId xmlns:a16="http://schemas.microsoft.com/office/drawing/2014/main" id="{9A9C330F-A120-83DD-A5E8-513DC8D6DE32}"/>
              </a:ext>
            </a:extLst>
          </p:cNvPr>
          <p:cNvSpPr/>
          <p:nvPr/>
        </p:nvSpPr>
        <p:spPr>
          <a:xfrm>
            <a:off x="484632" y="6242895"/>
            <a:ext cx="1356918" cy="239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4" name="مربع نص 13">
            <a:extLst>
              <a:ext uri="{FF2B5EF4-FFF2-40B4-BE49-F238E27FC236}">
                <a16:creationId xmlns:a16="http://schemas.microsoft.com/office/drawing/2014/main" id="{782D2E36-3EA1-BAC2-87A2-1079A816E4DD}"/>
              </a:ext>
            </a:extLst>
          </p:cNvPr>
          <p:cNvSpPr txBox="1"/>
          <p:nvPr/>
        </p:nvSpPr>
        <p:spPr>
          <a:xfrm>
            <a:off x="0" y="30232"/>
            <a:ext cx="11932920" cy="707886"/>
          </a:xfrm>
          <a:prstGeom prst="rect">
            <a:avLst/>
          </a:prstGeom>
          <a:noFill/>
        </p:spPr>
        <p:txBody>
          <a:bodyPr wrap="square">
            <a:spAutoFit/>
          </a:bodyPr>
          <a:lstStyle/>
          <a:p>
            <a:r>
              <a:rPr lang="ar-SA" sz="4000" dirty="0">
                <a:solidFill>
                  <a:schemeClr val="bg1"/>
                </a:solidFill>
                <a:effectLst>
                  <a:glow rad="101600">
                    <a:srgbClr val="000000">
                      <a:alpha val="60000"/>
                    </a:srgbClr>
                  </a:glow>
                </a:effectLst>
                <a:latin typeface="Alnaseeb" panose="00000500000000000000" pitchFamily="50" charset="-78"/>
                <a:cs typeface="Alnaseeb" panose="00000500000000000000" pitchFamily="50" charset="-78"/>
              </a:rPr>
              <a:t>مراحل انشاء تطبيقات الهواتف الذكية</a:t>
            </a:r>
            <a:endParaRPr lang="ar-SA" sz="4000" dirty="0"/>
          </a:p>
        </p:txBody>
      </p:sp>
      <p:sp>
        <p:nvSpPr>
          <p:cNvPr id="322" name="مستطيل 321">
            <a:extLst>
              <a:ext uri="{FF2B5EF4-FFF2-40B4-BE49-F238E27FC236}">
                <a16:creationId xmlns:a16="http://schemas.microsoft.com/office/drawing/2014/main" id="{E3E7F600-B5E5-7871-5DD9-55B938BCC061}"/>
              </a:ext>
            </a:extLst>
          </p:cNvPr>
          <p:cNvSpPr/>
          <p:nvPr/>
        </p:nvSpPr>
        <p:spPr>
          <a:xfrm>
            <a:off x="4745736" y="1091735"/>
            <a:ext cx="292608" cy="38073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323" name="مستطيل 322">
            <a:extLst>
              <a:ext uri="{FF2B5EF4-FFF2-40B4-BE49-F238E27FC236}">
                <a16:creationId xmlns:a16="http://schemas.microsoft.com/office/drawing/2014/main" id="{AB98CB05-FA80-A995-3302-BEBD3D611431}"/>
              </a:ext>
            </a:extLst>
          </p:cNvPr>
          <p:cNvSpPr/>
          <p:nvPr/>
        </p:nvSpPr>
        <p:spPr>
          <a:xfrm>
            <a:off x="1706305" y="4060121"/>
            <a:ext cx="292608" cy="2796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324" name="مستطيل 323">
            <a:extLst>
              <a:ext uri="{FF2B5EF4-FFF2-40B4-BE49-F238E27FC236}">
                <a16:creationId xmlns:a16="http://schemas.microsoft.com/office/drawing/2014/main" id="{A8C4F306-28F5-E31F-F093-D53B67163CC1}"/>
              </a:ext>
            </a:extLst>
          </p:cNvPr>
          <p:cNvSpPr/>
          <p:nvPr/>
        </p:nvSpPr>
        <p:spPr>
          <a:xfrm>
            <a:off x="5319353" y="6261094"/>
            <a:ext cx="292608" cy="2796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325" name="مستطيل 324">
            <a:extLst>
              <a:ext uri="{FF2B5EF4-FFF2-40B4-BE49-F238E27FC236}">
                <a16:creationId xmlns:a16="http://schemas.microsoft.com/office/drawing/2014/main" id="{CDD8526E-F97F-CE7E-743C-1B63AC07D778}"/>
              </a:ext>
            </a:extLst>
          </p:cNvPr>
          <p:cNvSpPr/>
          <p:nvPr/>
        </p:nvSpPr>
        <p:spPr>
          <a:xfrm>
            <a:off x="8416121" y="5843843"/>
            <a:ext cx="292608" cy="2796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38398592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0"/>
                                  </p:stCondLst>
                                  <p:childTnLst>
                                    <p:animEffect transition="out" filter="fade">
                                      <p:cBhvr>
                                        <p:cTn id="6" dur="500"/>
                                        <p:tgtEl>
                                          <p:spTgt spid="322"/>
                                        </p:tgtEl>
                                      </p:cBhvr>
                                    </p:animEffect>
                                    <p:set>
                                      <p:cBhvr>
                                        <p:cTn id="7" dur="1" fill="hold">
                                          <p:stCondLst>
                                            <p:cond delay="499"/>
                                          </p:stCondLst>
                                        </p:cTn>
                                        <p:tgtEl>
                                          <p:spTgt spid="32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323"/>
                                        </p:tgtEl>
                                      </p:cBhvr>
                                    </p:animEffect>
                                    <p:set>
                                      <p:cBhvr>
                                        <p:cTn id="10" dur="1" fill="hold">
                                          <p:stCondLst>
                                            <p:cond delay="499"/>
                                          </p:stCondLst>
                                        </p:cTn>
                                        <p:tgtEl>
                                          <p:spTgt spid="323"/>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324"/>
                                        </p:tgtEl>
                                      </p:cBhvr>
                                    </p:animEffect>
                                    <p:set>
                                      <p:cBhvr>
                                        <p:cTn id="13" dur="1" fill="hold">
                                          <p:stCondLst>
                                            <p:cond delay="499"/>
                                          </p:stCondLst>
                                        </p:cTn>
                                        <p:tgtEl>
                                          <p:spTgt spid="324"/>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325"/>
                                        </p:tgtEl>
                                      </p:cBhvr>
                                    </p:animEffect>
                                    <p:set>
                                      <p:cBhvr>
                                        <p:cTn id="16" dur="1" fill="hold">
                                          <p:stCondLst>
                                            <p:cond delay="499"/>
                                          </p:stCondLst>
                                        </p:cTn>
                                        <p:tgtEl>
                                          <p:spTgt spid="3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 grpId="0" animBg="1"/>
      <p:bldP spid="323" grpId="0" animBg="1"/>
      <p:bldP spid="324" grpId="0" animBg="1"/>
      <p:bldP spid="325"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rgbClr val="B9D4ED">
            <a:alpha val="19000"/>
          </a:srgbClr>
        </a:solidFill>
        <a:effectLst/>
      </p:bgPr>
    </p:bg>
    <p:spTree>
      <p:nvGrpSpPr>
        <p:cNvPr id="1" name=""/>
        <p:cNvGrpSpPr/>
        <p:nvPr/>
      </p:nvGrpSpPr>
      <p:grpSpPr>
        <a:xfrm>
          <a:off x="0" y="0"/>
          <a:ext cx="0" cy="0"/>
          <a:chOff x="0" y="0"/>
          <a:chExt cx="0" cy="0"/>
        </a:xfrm>
      </p:grpSpPr>
      <p:sp>
        <p:nvSpPr>
          <p:cNvPr id="8" name="مستطيل: زوايا مستديرة 7">
            <a:extLst>
              <a:ext uri="{FF2B5EF4-FFF2-40B4-BE49-F238E27FC236}">
                <a16:creationId xmlns:a16="http://schemas.microsoft.com/office/drawing/2014/main" id="{DA01C797-84A3-1A38-2542-13BC5852E995}"/>
              </a:ext>
            </a:extLst>
          </p:cNvPr>
          <p:cNvSpPr/>
          <p:nvPr/>
        </p:nvSpPr>
        <p:spPr>
          <a:xfrm>
            <a:off x="4365523" y="1821059"/>
            <a:ext cx="7320009" cy="4837176"/>
          </a:xfrm>
          <a:prstGeom prst="roundRect">
            <a:avLst>
              <a:gd name="adj" fmla="val 11297"/>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 name="عنصر نائب لرقم الشريحة 1">
            <a:extLst>
              <a:ext uri="{FF2B5EF4-FFF2-40B4-BE49-F238E27FC236}">
                <a16:creationId xmlns:a16="http://schemas.microsoft.com/office/drawing/2014/main" id="{D4F36D31-E7D1-471E-90AC-834512884BE0}"/>
              </a:ext>
            </a:extLst>
          </p:cNvPr>
          <p:cNvSpPr>
            <a:spLocks noGrp="1"/>
          </p:cNvSpPr>
          <p:nvPr>
            <p:ph type="sldNum" idx="12"/>
          </p:nvPr>
        </p:nvSpPr>
        <p:spPr/>
        <p:txBody>
          <a:bodyPr/>
          <a:lstStyle/>
          <a:p>
            <a:fld id="{00000000-1234-1234-1234-123412341234}" type="slidenum">
              <a:rPr lang="en" smtClean="0"/>
              <a:pPr/>
              <a:t>26</a:t>
            </a:fld>
            <a:endParaRPr lang="en"/>
          </a:p>
        </p:txBody>
      </p:sp>
      <p:sp>
        <p:nvSpPr>
          <p:cNvPr id="5" name="مربع نص 4">
            <a:extLst>
              <a:ext uri="{FF2B5EF4-FFF2-40B4-BE49-F238E27FC236}">
                <a16:creationId xmlns:a16="http://schemas.microsoft.com/office/drawing/2014/main" id="{89F29F6C-CA03-4DD0-865B-CAA2AC332B44}"/>
              </a:ext>
            </a:extLst>
          </p:cNvPr>
          <p:cNvSpPr txBox="1"/>
          <p:nvPr/>
        </p:nvSpPr>
        <p:spPr>
          <a:xfrm>
            <a:off x="4750267" y="2201194"/>
            <a:ext cx="6689758" cy="2965299"/>
          </a:xfrm>
          <a:prstGeom prst="rect">
            <a:avLst/>
          </a:prstGeom>
          <a:noFill/>
        </p:spPr>
        <p:txBody>
          <a:bodyPr wrap="square">
            <a:spAutoFit/>
          </a:bodyPr>
          <a:lstStyle/>
          <a:p>
            <a:pPr algn="ctr">
              <a:lnSpc>
                <a:spcPct val="150000"/>
              </a:lnSpc>
            </a:pPr>
            <a:r>
              <a:rPr lang="ar-SA" sz="4267" b="1" dirty="0">
                <a:solidFill>
                  <a:srgbClr val="000000"/>
                </a:solidFill>
                <a:latin typeface="Traditional Arabic" panose="02020603050405020304" pitchFamily="18" charset="-78"/>
                <a:cs typeface="Traditional Arabic" panose="02020603050405020304" pitchFamily="18" charset="-78"/>
              </a:rPr>
              <a:t>قال تعالى:</a:t>
            </a:r>
          </a:p>
          <a:p>
            <a:pPr algn="ctr">
              <a:lnSpc>
                <a:spcPct val="150000"/>
              </a:lnSpc>
            </a:pPr>
            <a:r>
              <a:rPr lang="ar-SA" sz="4267" b="1" dirty="0">
                <a:solidFill>
                  <a:srgbClr val="000000"/>
                </a:solidFill>
                <a:latin typeface="Traditional Arabic" panose="02020603050405020304" pitchFamily="18" charset="-78"/>
                <a:cs typeface="Traditional Arabic" panose="02020603050405020304" pitchFamily="18" charset="-78"/>
              </a:rPr>
              <a:t>(يوم تشهد عليهم ألسنتهم وأيديهم وأرجلهم بما كانوا يعملون)  </a:t>
            </a:r>
            <a:endParaRPr lang="ar-SA" sz="4267" dirty="0"/>
          </a:p>
        </p:txBody>
      </p:sp>
      <p:sp>
        <p:nvSpPr>
          <p:cNvPr id="7" name="مربع نص 6">
            <a:extLst>
              <a:ext uri="{FF2B5EF4-FFF2-40B4-BE49-F238E27FC236}">
                <a16:creationId xmlns:a16="http://schemas.microsoft.com/office/drawing/2014/main" id="{3DFF5CFA-4942-4948-85E1-69E7F99CC964}"/>
              </a:ext>
            </a:extLst>
          </p:cNvPr>
          <p:cNvSpPr txBox="1"/>
          <p:nvPr/>
        </p:nvSpPr>
        <p:spPr>
          <a:xfrm>
            <a:off x="4750266" y="-32715"/>
            <a:ext cx="5885263" cy="1478418"/>
          </a:xfrm>
          <a:prstGeom prst="rect">
            <a:avLst/>
          </a:prstGeom>
          <a:noFill/>
        </p:spPr>
        <p:txBody>
          <a:bodyPr wrap="square" rtlCol="1">
            <a:spAutoFit/>
          </a:bodyPr>
          <a:lstStyle/>
          <a:p>
            <a:pPr algn="ctr" rtl="1">
              <a:lnSpc>
                <a:spcPct val="150000"/>
              </a:lnSpc>
            </a:pPr>
            <a:r>
              <a:rPr lang="ar-SA" sz="3200" dirty="0">
                <a:ln w="0"/>
                <a:effectLst>
                  <a:glow rad="139700">
                    <a:schemeClr val="accent4">
                      <a:satMod val="175000"/>
                      <a:alpha val="40000"/>
                    </a:schemeClr>
                  </a:glow>
                  <a:outerShdw blurRad="38100" dist="19050" dir="2700000" algn="tl" rotWithShape="0">
                    <a:schemeClr val="dk1">
                      <a:alpha val="40000"/>
                    </a:schemeClr>
                  </a:outerShdw>
                </a:effectLst>
              </a:rPr>
              <a:t>استخرجي من الآية القرآنية قيمة ايمانية </a:t>
            </a:r>
          </a:p>
          <a:p>
            <a:pPr algn="ctr" rtl="1">
              <a:lnSpc>
                <a:spcPct val="150000"/>
              </a:lnSpc>
            </a:pPr>
            <a:r>
              <a:rPr lang="ar-SA" sz="3200" dirty="0">
                <a:ln w="0"/>
                <a:effectLst>
                  <a:glow rad="139700">
                    <a:schemeClr val="accent4">
                      <a:satMod val="175000"/>
                      <a:alpha val="40000"/>
                    </a:schemeClr>
                  </a:glow>
                  <a:outerShdw blurRad="38100" dist="19050" dir="2700000" algn="tl" rotWithShape="0">
                    <a:schemeClr val="dk1">
                      <a:alpha val="40000"/>
                    </a:schemeClr>
                  </a:outerShdw>
                </a:effectLst>
              </a:rPr>
              <a:t>واربطيها بموضوع تطبيقات الهواتف الذكية</a:t>
            </a:r>
          </a:p>
        </p:txBody>
      </p:sp>
      <p:sp>
        <p:nvSpPr>
          <p:cNvPr id="3" name="شكل بيضاوي 2">
            <a:extLst>
              <a:ext uri="{FF2B5EF4-FFF2-40B4-BE49-F238E27FC236}">
                <a16:creationId xmlns:a16="http://schemas.microsoft.com/office/drawing/2014/main" id="{865251D8-7957-4640-89D0-775A7AC786DB}"/>
              </a:ext>
            </a:extLst>
          </p:cNvPr>
          <p:cNvSpPr/>
          <p:nvPr/>
        </p:nvSpPr>
        <p:spPr>
          <a:xfrm>
            <a:off x="506468" y="269175"/>
            <a:ext cx="2327776" cy="886691"/>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rtl="1"/>
            <a:r>
              <a:rPr lang="ar-SA" sz="2400" dirty="0"/>
              <a:t>حقيقة</a:t>
            </a:r>
          </a:p>
        </p:txBody>
      </p:sp>
      <p:sp>
        <p:nvSpPr>
          <p:cNvPr id="6" name="مربع نص 5">
            <a:extLst>
              <a:ext uri="{FF2B5EF4-FFF2-40B4-BE49-F238E27FC236}">
                <a16:creationId xmlns:a16="http://schemas.microsoft.com/office/drawing/2014/main" id="{ECC215A5-7A01-F739-2291-0D2C4A2EE783}"/>
              </a:ext>
            </a:extLst>
          </p:cNvPr>
          <p:cNvSpPr txBox="1"/>
          <p:nvPr/>
        </p:nvSpPr>
        <p:spPr>
          <a:xfrm>
            <a:off x="3017275" y="5543032"/>
            <a:ext cx="6157450" cy="369332"/>
          </a:xfrm>
          <a:prstGeom prst="rect">
            <a:avLst/>
          </a:prstGeom>
          <a:noFill/>
        </p:spPr>
        <p:txBody>
          <a:bodyPr wrap="square">
            <a:spAutoFit/>
          </a:bodyPr>
          <a:lstStyle/>
          <a:p>
            <a:pPr algn="r"/>
            <a:r>
              <a:rPr lang="ar-SA" b="1" i="0" u="sng" dirty="0">
                <a:solidFill>
                  <a:schemeClr val="bg1"/>
                </a:solidFill>
                <a:effectLst/>
                <a:latin typeface="Helvetica Neue"/>
                <a:hlinkClick r:id="rId2">
                  <a:extLst>
                    <a:ext uri="{A12FA001-AC4F-418D-AE19-62706E023703}">
                      <ahyp:hlinkClr xmlns:ahyp="http://schemas.microsoft.com/office/drawing/2018/hyperlinkcolor" val="tx"/>
                    </a:ext>
                  </a:extLst>
                </a:hlinkClick>
              </a:rPr>
              <a:t>سورة النور الآية 24</a:t>
            </a:r>
          </a:p>
        </p:txBody>
      </p:sp>
      <p:pic>
        <p:nvPicPr>
          <p:cNvPr id="2050" name="Picture 2">
            <a:extLst>
              <a:ext uri="{FF2B5EF4-FFF2-40B4-BE49-F238E27FC236}">
                <a16:creationId xmlns:a16="http://schemas.microsoft.com/office/drawing/2014/main" id="{3DF28878-3467-544C-6224-0FD1CDE12A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468" y="2770953"/>
            <a:ext cx="2937387" cy="293738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10" name="Picture 4" descr="Android App Development Company in Chennai | Android App Developers in  Chennai | Android App Developer Company in Chennai | Mobile App Developers  - ImagiNET Ventures">
            <a:extLst>
              <a:ext uri="{FF2B5EF4-FFF2-40B4-BE49-F238E27FC236}">
                <a16:creationId xmlns:a16="http://schemas.microsoft.com/office/drawing/2014/main" id="{9156D53E-35A8-7625-2FBE-2444B3247D7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128" y="-32715"/>
            <a:ext cx="3187197" cy="2177212"/>
          </a:xfrm>
          <a:prstGeom prst="rect">
            <a:avLst/>
          </a:prstGeom>
          <a:noFill/>
          <a:extLst>
            <a:ext uri="{909E8E84-426E-40DD-AFC4-6F175D3DCCD1}">
              <a14:hiddenFill xmlns:a14="http://schemas.microsoft.com/office/drawing/2010/main">
                <a:solidFill>
                  <a:srgbClr val="FFFFFF"/>
                </a:solidFill>
              </a14:hiddenFill>
            </a:ext>
          </a:extLst>
        </p:spPr>
      </p:pic>
      <p:sp>
        <p:nvSpPr>
          <p:cNvPr id="4" name="مستطيل 3">
            <a:extLst>
              <a:ext uri="{FF2B5EF4-FFF2-40B4-BE49-F238E27FC236}">
                <a16:creationId xmlns:a16="http://schemas.microsoft.com/office/drawing/2014/main" id="{E932778B-A4BB-03FA-C4EA-8B98F7C4DD8E}"/>
              </a:ext>
            </a:extLst>
          </p:cNvPr>
          <p:cNvSpPr/>
          <p:nvPr/>
        </p:nvSpPr>
        <p:spPr>
          <a:xfrm>
            <a:off x="9787693" y="-47515"/>
            <a:ext cx="2664753" cy="400110"/>
          </a:xfrm>
          <a:prstGeom prst="rect">
            <a:avLst/>
          </a:prstGeom>
          <a:noFill/>
        </p:spPr>
        <p:txBody>
          <a:bodyPr wrap="square" lIns="91440" tIns="45720" rIns="91440" bIns="45720">
            <a:spAutoFit/>
          </a:bodyPr>
          <a:lstStyle/>
          <a:p>
            <a:pPr algn="ctr"/>
            <a:r>
              <a:rPr lang="ar-SA" sz="2000" b="0" cap="none" spc="0" dirty="0">
                <a:ln w="0"/>
                <a:solidFill>
                  <a:schemeClr val="accent1"/>
                </a:solidFill>
                <a:effectLst>
                  <a:outerShdw blurRad="38100" dist="25400" dir="5400000" algn="ctr" rotWithShape="0">
                    <a:srgbClr val="6E747A">
                      <a:alpha val="43000"/>
                    </a:srgbClr>
                  </a:outerShdw>
                </a:effectLst>
              </a:rPr>
              <a:t>تطبيقات الهواتف الذكية</a:t>
            </a:r>
          </a:p>
        </p:txBody>
      </p:sp>
    </p:spTree>
    <p:extLst>
      <p:ext uri="{BB962C8B-B14F-4D97-AF65-F5344CB8AC3E}">
        <p14:creationId xmlns:p14="http://schemas.microsoft.com/office/powerpoint/2010/main" val="3929712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B9D4ED">
            <a:alpha val="26000"/>
          </a:srgbClr>
        </a:solidFill>
        <a:effectLst/>
      </p:bgPr>
    </p:bg>
    <p:spTree>
      <p:nvGrpSpPr>
        <p:cNvPr id="1" name=""/>
        <p:cNvGrpSpPr/>
        <p:nvPr/>
      </p:nvGrpSpPr>
      <p:grpSpPr>
        <a:xfrm>
          <a:off x="0" y="0"/>
          <a:ext cx="0" cy="0"/>
          <a:chOff x="0" y="0"/>
          <a:chExt cx="0" cy="0"/>
        </a:xfrm>
      </p:grpSpPr>
      <p:sp>
        <p:nvSpPr>
          <p:cNvPr id="44" name="Rounded Rectangle 43"/>
          <p:cNvSpPr/>
          <p:nvPr/>
        </p:nvSpPr>
        <p:spPr>
          <a:xfrm>
            <a:off x="153175" y="121920"/>
            <a:ext cx="2834271" cy="2075688"/>
          </a:xfrm>
          <a:prstGeom prst="roundRect">
            <a:avLst/>
          </a:prstGeom>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ar-SA" sz="2400" b="1" i="0" u="none" strike="noStrike" kern="0" cap="none" spc="0" normalizeH="0" baseline="0" noProof="0" dirty="0">
                <a:ln>
                  <a:noFill/>
                </a:ln>
                <a:solidFill>
                  <a:srgbClr val="FFFFFF"/>
                </a:solidFill>
                <a:effectLst/>
                <a:uLnTx/>
                <a:uFillTx/>
                <a:latin typeface="Arial"/>
                <a:ea typeface="+mn-ea"/>
                <a:cs typeface="+mn-cs"/>
                <a:sym typeface="Arial"/>
              </a:rPr>
              <a:t>المرحلة</a:t>
            </a:r>
            <a:r>
              <a:rPr kumimoji="0" lang="ar-SA" sz="2400" b="1" i="0" u="none" strike="noStrike" kern="0" cap="none" spc="0" normalizeH="0" noProof="0" dirty="0">
                <a:ln>
                  <a:noFill/>
                </a:ln>
                <a:solidFill>
                  <a:srgbClr val="FFFFFF"/>
                </a:solidFill>
                <a:effectLst/>
                <a:uLnTx/>
                <a:uFillTx/>
                <a:latin typeface="Arial"/>
                <a:ea typeface="+mn-ea"/>
                <a:cs typeface="+mn-cs"/>
                <a:sym typeface="Arial"/>
              </a:rPr>
              <a:t> التي يتم فيها استخدام أحد برامج تطوير التطبيقات هي:</a:t>
            </a:r>
            <a:endParaRPr kumimoji="0" lang="en-US" sz="2400" b="1"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46" name="Rounded Rectangle 45"/>
          <p:cNvSpPr/>
          <p:nvPr/>
        </p:nvSpPr>
        <p:spPr>
          <a:xfrm>
            <a:off x="3170343" y="121920"/>
            <a:ext cx="2834271" cy="2075688"/>
          </a:xfrm>
          <a:prstGeom prst="roundRect">
            <a:avLst/>
          </a:prstGeom>
          <a:gradFill flip="none" rotWithShape="1">
            <a:gsLst>
              <a:gs pos="100000">
                <a:schemeClr val="accent4"/>
              </a:gs>
              <a:gs pos="50000">
                <a:schemeClr val="accent4">
                  <a:lumMod val="60000"/>
                  <a:lumOff val="40000"/>
                </a:schemeClr>
              </a:gs>
              <a:gs pos="0">
                <a:schemeClr val="accent4"/>
              </a:gs>
            </a:gsLst>
            <a:lin ang="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ar-SA" sz="4000" b="1" kern="0" dirty="0" err="1">
                <a:solidFill>
                  <a:srgbClr val="FFFFFF"/>
                </a:solidFill>
                <a:latin typeface="Arial"/>
                <a:cs typeface="Arial" panose="020B0604020202020204" pitchFamily="34" charset="0"/>
                <a:sym typeface="Arial"/>
              </a:rPr>
              <a:t>مبروووك</a:t>
            </a:r>
            <a:endParaRPr kumimoji="0" lang="en-US" sz="4000" b="1"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47" name="Rounded Rectangle 46"/>
          <p:cNvSpPr/>
          <p:nvPr/>
        </p:nvSpPr>
        <p:spPr>
          <a:xfrm>
            <a:off x="6187514" y="121920"/>
            <a:ext cx="2834271" cy="2075688"/>
          </a:xfrm>
          <a:prstGeom prst="roundRect">
            <a:avLst/>
          </a:prstGeom>
          <a:gradFill flip="none" rotWithShape="1">
            <a:gsLst>
              <a:gs pos="100000">
                <a:schemeClr val="accent4"/>
              </a:gs>
              <a:gs pos="50000">
                <a:schemeClr val="accent4">
                  <a:lumMod val="60000"/>
                  <a:lumOff val="40000"/>
                </a:schemeClr>
              </a:gs>
              <a:gs pos="0">
                <a:schemeClr val="accent4"/>
              </a:gs>
            </a:gsLst>
            <a:lin ang="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ar-SA" sz="3200" b="1" i="0" u="none" strike="noStrike" kern="0" cap="none" spc="0" normalizeH="0" baseline="0" noProof="0" dirty="0">
                <a:ln>
                  <a:noFill/>
                </a:ln>
                <a:solidFill>
                  <a:srgbClr val="C00000"/>
                </a:solidFill>
                <a:effectLst/>
                <a:uLnTx/>
                <a:uFillTx/>
                <a:latin typeface="Arial"/>
                <a:ea typeface="+mn-ea"/>
                <a:cs typeface="Arial" panose="020B0604020202020204" pitchFamily="34" charset="0"/>
                <a:sym typeface="Arial"/>
              </a:rPr>
              <a:t>أكيد أم مستحيل</a:t>
            </a:r>
            <a:endParaRPr kumimoji="0" lang="ar-SA" sz="3200" b="1" i="0" u="none" strike="noStrike" kern="0" cap="none" spc="0" normalizeH="0" noProof="0" dirty="0">
              <a:ln>
                <a:noFill/>
              </a:ln>
              <a:solidFill>
                <a:srgbClr val="C00000"/>
              </a:solidFill>
              <a:effectLst/>
              <a:uLnTx/>
              <a:uFillTx/>
              <a:latin typeface="Arial"/>
              <a:ea typeface="+mn-ea"/>
              <a:cs typeface="Arial" panose="020B0604020202020204" pitchFamily="34" charset="0"/>
              <a:sym typeface="Arial"/>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ar-SA" sz="3200" b="1" kern="0" baseline="0" dirty="0">
                <a:solidFill>
                  <a:srgbClr val="FFFFFF"/>
                </a:solidFill>
                <a:latin typeface="Arial"/>
                <a:cs typeface="Arial" panose="020B0604020202020204" pitchFamily="34" charset="0"/>
                <a:sym typeface="Arial"/>
              </a:rPr>
              <a:t>التطبيقات</a:t>
            </a:r>
            <a:r>
              <a:rPr lang="ar-SA" sz="3200" b="1" kern="0" dirty="0">
                <a:solidFill>
                  <a:srgbClr val="FFFFFF"/>
                </a:solidFill>
                <a:latin typeface="Arial"/>
                <a:cs typeface="Arial" panose="020B0604020202020204" pitchFamily="34" charset="0"/>
                <a:sym typeface="Arial"/>
              </a:rPr>
              <a:t> سلاح ذو حدين</a:t>
            </a:r>
            <a:endParaRPr kumimoji="0" lang="en-US" sz="3200" b="1"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49" name="Rounded Rectangle 48"/>
          <p:cNvSpPr/>
          <p:nvPr/>
        </p:nvSpPr>
        <p:spPr>
          <a:xfrm>
            <a:off x="9204598" y="121920"/>
            <a:ext cx="2834271" cy="2075688"/>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ar-SA" sz="3200" b="1" i="0" u="none" strike="noStrike" kern="0" cap="none" spc="0" normalizeH="0" baseline="0" noProof="0" dirty="0">
                <a:ln>
                  <a:noFill/>
                </a:ln>
                <a:solidFill>
                  <a:srgbClr val="FFFFFF"/>
                </a:solidFill>
                <a:effectLst/>
                <a:uLnTx/>
                <a:uFillTx/>
                <a:latin typeface="Arial"/>
                <a:ea typeface="+mn-ea"/>
                <a:cs typeface="Arial" panose="020B0604020202020204" pitchFamily="34" charset="0"/>
                <a:sym typeface="Arial"/>
              </a:rPr>
              <a:t>اطرحي على زميلاتك سؤال عن الدرس</a:t>
            </a:r>
            <a:endParaRPr kumimoji="0" lang="en-US" sz="3200" b="1"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50" name="Rounded Rectangle 49"/>
          <p:cNvSpPr/>
          <p:nvPr/>
        </p:nvSpPr>
        <p:spPr>
          <a:xfrm>
            <a:off x="153175" y="2377440"/>
            <a:ext cx="2834271" cy="2075688"/>
          </a:xfrm>
          <a:prstGeom prst="roundRect">
            <a:avLst/>
          </a:prstGeom>
          <a:gradFill flip="none" rotWithShape="1">
            <a:gsLst>
              <a:gs pos="100000">
                <a:schemeClr val="accent4"/>
              </a:gs>
              <a:gs pos="50000">
                <a:schemeClr val="accent4">
                  <a:lumMod val="60000"/>
                  <a:lumOff val="40000"/>
                </a:schemeClr>
              </a:gs>
              <a:gs pos="0">
                <a:schemeClr val="accent4"/>
              </a:gs>
            </a:gsLst>
            <a:lin ang="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ar-SA" sz="2800" b="1" i="0" u="none" strike="noStrike" kern="0" cap="none" spc="0" normalizeH="0" baseline="0" noProof="0" dirty="0">
                <a:ln>
                  <a:noFill/>
                </a:ln>
                <a:solidFill>
                  <a:srgbClr val="FFFFFF"/>
                </a:solidFill>
                <a:effectLst/>
                <a:uLnTx/>
                <a:uFillTx/>
                <a:latin typeface="Arial"/>
                <a:ea typeface="+mn-ea"/>
                <a:cs typeface="Arial" panose="020B0604020202020204" pitchFamily="34" charset="0"/>
                <a:sym typeface="Arial"/>
              </a:rPr>
              <a:t>اقترحي فكرة لتطوير تطبيق ساعات التطوع السابق</a:t>
            </a:r>
            <a:endParaRPr kumimoji="0" lang="en-US" sz="2800" b="1" i="0" u="none" strike="noStrike" kern="0" cap="none" spc="0" normalizeH="0" baseline="0" noProof="0" dirty="0">
              <a:ln>
                <a:noFill/>
              </a:ln>
              <a:solidFill>
                <a:srgbClr val="FFFFFF"/>
              </a:solidFill>
              <a:effectLst/>
              <a:uLnTx/>
              <a:uFillTx/>
              <a:latin typeface="Arial"/>
              <a:ea typeface="+mn-ea"/>
              <a:sym typeface="Arial"/>
            </a:endParaRPr>
          </a:p>
        </p:txBody>
      </p:sp>
      <p:sp>
        <p:nvSpPr>
          <p:cNvPr id="53" name="Rounded Rectangle 52"/>
          <p:cNvSpPr/>
          <p:nvPr/>
        </p:nvSpPr>
        <p:spPr>
          <a:xfrm>
            <a:off x="3170342" y="2377440"/>
            <a:ext cx="2834271" cy="2075688"/>
          </a:xfrm>
          <a:prstGeom prst="roundRect">
            <a:avLst/>
          </a:prstGeom>
          <a:gradFill flip="none" rotWithShape="1">
            <a:gsLst>
              <a:gs pos="100000">
                <a:schemeClr val="accent4"/>
              </a:gs>
              <a:gs pos="50000">
                <a:schemeClr val="accent4">
                  <a:lumMod val="60000"/>
                  <a:lumOff val="40000"/>
                </a:schemeClr>
              </a:gs>
              <a:gs pos="0">
                <a:schemeClr val="accent4"/>
              </a:gs>
            </a:gsLst>
            <a:lin ang="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ar-SA" sz="2400" b="1" i="0" u="none" strike="noStrike" kern="0" cap="none" spc="0" normalizeH="0" baseline="0" noProof="0" dirty="0">
                <a:ln>
                  <a:noFill/>
                </a:ln>
                <a:solidFill>
                  <a:srgbClr val="FFFFFF"/>
                </a:solidFill>
                <a:effectLst/>
                <a:uLnTx/>
                <a:uFillTx/>
                <a:latin typeface="Arial"/>
                <a:ea typeface="+mn-ea"/>
                <a:cs typeface="Arial" panose="020B0604020202020204" pitchFamily="34" charset="0"/>
                <a:sym typeface="Arial"/>
              </a:rPr>
              <a:t>لو كنتي</a:t>
            </a:r>
            <a:r>
              <a:rPr kumimoji="0" lang="ar-SA" sz="2400" b="1" i="0" u="none" strike="noStrike" kern="0" cap="none" spc="0" normalizeH="0" noProof="0" dirty="0">
                <a:ln>
                  <a:noFill/>
                </a:ln>
                <a:solidFill>
                  <a:srgbClr val="FFFFFF"/>
                </a:solidFill>
                <a:effectLst/>
                <a:uLnTx/>
                <a:uFillTx/>
                <a:latin typeface="Arial"/>
                <a:ea typeface="+mn-ea"/>
                <a:cs typeface="Arial" panose="020B0604020202020204" pitchFamily="34" charset="0"/>
                <a:sym typeface="Arial"/>
              </a:rPr>
              <a:t> مصممة تطبيقات من  هي الفئة التي تتمنين صنع تطبيق يخدمها</a:t>
            </a:r>
            <a:endParaRPr kumimoji="0" lang="en-US" sz="2400" b="1"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54" name="Rounded Rectangle 53"/>
          <p:cNvSpPr/>
          <p:nvPr/>
        </p:nvSpPr>
        <p:spPr>
          <a:xfrm>
            <a:off x="6187510" y="2377440"/>
            <a:ext cx="2834149" cy="2075688"/>
          </a:xfrm>
          <a:prstGeom prst="roundRect">
            <a:avLst/>
          </a:prstGeom>
          <a:gradFill flip="none" rotWithShape="1">
            <a:gsLst>
              <a:gs pos="100000">
                <a:schemeClr val="accent4"/>
              </a:gs>
              <a:gs pos="50000">
                <a:schemeClr val="accent4">
                  <a:lumMod val="60000"/>
                  <a:lumOff val="40000"/>
                </a:schemeClr>
              </a:gs>
              <a:gs pos="0">
                <a:schemeClr val="accent4"/>
              </a:gs>
            </a:gsLst>
            <a:lin ang="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ar-SA" sz="2400" b="1" i="0" u="sng" strike="noStrike" kern="0" cap="none" spc="0" normalizeH="0" baseline="0" noProof="0" dirty="0">
                <a:ln>
                  <a:noFill/>
                </a:ln>
                <a:solidFill>
                  <a:schemeClr val="tx1">
                    <a:lumMod val="75000"/>
                    <a:lumOff val="25000"/>
                  </a:schemeClr>
                </a:solidFill>
                <a:effectLst/>
                <a:uLnTx/>
                <a:uFillTx/>
                <a:latin typeface="Arial"/>
                <a:cs typeface="Arial" panose="020B0604020202020204" pitchFamily="34" charset="0"/>
                <a:sym typeface="Arial"/>
              </a:rPr>
              <a:t>حقيقة أم</a:t>
            </a:r>
            <a:r>
              <a:rPr kumimoji="0" lang="ar-SA" sz="2400" b="1" i="0" u="sng" strike="noStrike" kern="0" cap="none" spc="0" normalizeH="0" noProof="0" dirty="0">
                <a:ln>
                  <a:noFill/>
                </a:ln>
                <a:solidFill>
                  <a:schemeClr val="tx1">
                    <a:lumMod val="75000"/>
                    <a:lumOff val="25000"/>
                  </a:schemeClr>
                </a:solidFill>
                <a:effectLst/>
                <a:uLnTx/>
                <a:uFillTx/>
                <a:latin typeface="Arial"/>
                <a:cs typeface="Arial" panose="020B0604020202020204" pitchFamily="34" charset="0"/>
                <a:sym typeface="Arial"/>
              </a:rPr>
              <a:t> رأي</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ar-SA" sz="2400" b="1" kern="0" baseline="0" dirty="0">
                <a:solidFill>
                  <a:srgbClr val="FFFFFF"/>
                </a:solidFill>
                <a:latin typeface="Arial"/>
                <a:cs typeface="Arial" panose="020B0604020202020204" pitchFamily="34" charset="0"/>
                <a:sym typeface="Arial"/>
              </a:rPr>
              <a:t>يمكن</a:t>
            </a:r>
            <a:r>
              <a:rPr lang="ar-SA" sz="2400" b="1" kern="0" dirty="0">
                <a:solidFill>
                  <a:srgbClr val="FFFFFF"/>
                </a:solidFill>
                <a:latin typeface="Arial"/>
                <a:cs typeface="Arial" panose="020B0604020202020204" pitchFamily="34" charset="0"/>
                <a:sym typeface="Arial"/>
              </a:rPr>
              <a:t> إنشاء تطبيقات </a:t>
            </a:r>
            <a:r>
              <a:rPr lang="ar-SA" sz="2400" b="1" kern="0" dirty="0" err="1">
                <a:solidFill>
                  <a:srgbClr val="FFFFFF"/>
                </a:solidFill>
                <a:latin typeface="Arial"/>
                <a:cs typeface="Arial" panose="020B0604020202020204" pitchFamily="34" charset="0"/>
                <a:sym typeface="Arial"/>
              </a:rPr>
              <a:t>ذكيةبمساعدة</a:t>
            </a:r>
            <a:r>
              <a:rPr lang="ar-SA" sz="2400" b="1" kern="0" dirty="0">
                <a:solidFill>
                  <a:srgbClr val="FFFFFF"/>
                </a:solidFill>
                <a:latin typeface="Arial"/>
                <a:cs typeface="Arial" panose="020B0604020202020204" pitchFamily="34" charset="0"/>
                <a:sym typeface="Arial"/>
              </a:rPr>
              <a:t> الذكاء </a:t>
            </a:r>
            <a:r>
              <a:rPr lang="ar-SA" sz="2400" b="1" kern="0" dirty="0" err="1">
                <a:solidFill>
                  <a:srgbClr val="FFFFFF"/>
                </a:solidFill>
                <a:latin typeface="Arial"/>
                <a:cs typeface="Arial" panose="020B0604020202020204" pitchFamily="34" charset="0"/>
                <a:sym typeface="Arial"/>
              </a:rPr>
              <a:t>الأصطناعي</a:t>
            </a:r>
            <a:endParaRPr kumimoji="0" lang="en-US" sz="2400" b="1" i="0" u="none" strike="noStrike" kern="0" cap="none" spc="0" normalizeH="0" baseline="0" noProof="0" dirty="0">
              <a:ln>
                <a:noFill/>
              </a:ln>
              <a:solidFill>
                <a:srgbClr val="FFFFFF"/>
              </a:solidFill>
              <a:effectLst/>
              <a:uLnTx/>
              <a:uFillTx/>
              <a:latin typeface="Arial"/>
              <a:sym typeface="Arial"/>
            </a:endParaRPr>
          </a:p>
        </p:txBody>
      </p:sp>
      <p:sp>
        <p:nvSpPr>
          <p:cNvPr id="56" name="Rounded Rectangle 55"/>
          <p:cNvSpPr/>
          <p:nvPr/>
        </p:nvSpPr>
        <p:spPr>
          <a:xfrm>
            <a:off x="9204641" y="2377440"/>
            <a:ext cx="2834271" cy="2075688"/>
          </a:xfrm>
          <a:prstGeom prst="roundRect">
            <a:avLst/>
          </a:prstGeom>
          <a:gradFill flip="none" rotWithShape="1">
            <a:gsLst>
              <a:gs pos="100000">
                <a:schemeClr val="accent4"/>
              </a:gs>
              <a:gs pos="50000">
                <a:schemeClr val="accent4">
                  <a:lumMod val="60000"/>
                  <a:lumOff val="40000"/>
                </a:schemeClr>
              </a:gs>
              <a:gs pos="0">
                <a:schemeClr val="accent4"/>
              </a:gs>
            </a:gsLst>
            <a:lin ang="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ar-SA" sz="4000" b="1" kern="0" dirty="0" err="1">
                <a:solidFill>
                  <a:srgbClr val="FFFFFF"/>
                </a:solidFill>
                <a:latin typeface="Arial"/>
                <a:cs typeface="Traditional Arabic" pitchFamily="2" charset="-78"/>
                <a:sym typeface="Arial"/>
              </a:rPr>
              <a:t>أبتسمي</a:t>
            </a:r>
            <a:r>
              <a:rPr lang="ar-SA" sz="4000" b="1" kern="0" dirty="0">
                <a:solidFill>
                  <a:srgbClr val="FFFFFF"/>
                </a:solidFill>
                <a:latin typeface="Arial"/>
                <a:cs typeface="Traditional Arabic" pitchFamily="2" charset="-78"/>
                <a:sym typeface="Arial"/>
              </a:rPr>
              <a:t> </a:t>
            </a:r>
            <a:r>
              <a:rPr lang="ar-SA" sz="4000" b="1" kern="0" dirty="0" err="1">
                <a:solidFill>
                  <a:srgbClr val="FFFFFF"/>
                </a:solidFill>
                <a:latin typeface="Arial"/>
                <a:cs typeface="Traditional Arabic" pitchFamily="2" charset="-78"/>
                <a:sym typeface="Arial"/>
              </a:rPr>
              <a:t>فأنتي</a:t>
            </a:r>
            <a:r>
              <a:rPr lang="ar-SA" sz="4000" b="1" kern="0" dirty="0">
                <a:solidFill>
                  <a:srgbClr val="FFFFFF"/>
                </a:solidFill>
                <a:latin typeface="Arial"/>
                <a:cs typeface="Traditional Arabic" pitchFamily="2" charset="-78"/>
                <a:sym typeface="Arial"/>
              </a:rPr>
              <a:t> هذا العام خريجة</a:t>
            </a:r>
            <a:endParaRPr kumimoji="0" lang="en-US" sz="4000" b="1" i="0" u="none" strike="noStrike" kern="0" cap="none" spc="0" normalizeH="0" baseline="0" noProof="0" dirty="0">
              <a:ln>
                <a:noFill/>
              </a:ln>
              <a:solidFill>
                <a:srgbClr val="FFFFFF"/>
              </a:solidFill>
              <a:effectLst/>
              <a:uLnTx/>
              <a:uFillTx/>
              <a:latin typeface="Arial"/>
              <a:ea typeface="+mn-ea"/>
              <a:cs typeface="Traditional Arabic" pitchFamily="2" charset="-78"/>
              <a:sym typeface="Arial"/>
            </a:endParaRPr>
          </a:p>
        </p:txBody>
      </p:sp>
      <p:sp>
        <p:nvSpPr>
          <p:cNvPr id="5" name="Rounded Rectangle 4"/>
          <p:cNvSpPr/>
          <p:nvPr/>
        </p:nvSpPr>
        <p:spPr>
          <a:xfrm>
            <a:off x="122903" y="2391156"/>
            <a:ext cx="2834271" cy="2075688"/>
          </a:xfrm>
          <a:prstGeom prst="round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ar-SA" sz="8000" b="1" i="0" u="none" strike="noStrike" kern="0" cap="none" spc="0" normalizeH="0" baseline="0" noProof="0" dirty="0">
                <a:ln>
                  <a:noFill/>
                </a:ln>
                <a:solidFill>
                  <a:srgbClr val="0F3570"/>
                </a:solidFill>
                <a:effectLst/>
                <a:uLnTx/>
                <a:uFillTx/>
                <a:latin typeface="Arial"/>
                <a:ea typeface="+mn-ea"/>
                <a:cs typeface="Arial" panose="020B0604020202020204" pitchFamily="34" charset="0"/>
                <a:sym typeface="Arial"/>
              </a:rPr>
              <a:t>5</a:t>
            </a:r>
            <a:endParaRPr kumimoji="0" lang="en-US" sz="8000" b="1" i="0" u="none" strike="noStrike" kern="0" cap="none" spc="0" normalizeH="0" baseline="0" noProof="0" dirty="0">
              <a:ln>
                <a:noFill/>
              </a:ln>
              <a:solidFill>
                <a:srgbClr val="0F3570"/>
              </a:solidFill>
              <a:effectLst/>
              <a:uLnTx/>
              <a:uFillTx/>
              <a:latin typeface="Arial"/>
              <a:ea typeface="+mn-ea"/>
              <a:cs typeface="+mn-cs"/>
              <a:sym typeface="Arial"/>
            </a:endParaRPr>
          </a:p>
        </p:txBody>
      </p:sp>
      <p:sp>
        <p:nvSpPr>
          <p:cNvPr id="6" name="Rounded Rectangle 5"/>
          <p:cNvSpPr/>
          <p:nvPr/>
        </p:nvSpPr>
        <p:spPr>
          <a:xfrm>
            <a:off x="3175150" y="2393874"/>
            <a:ext cx="2834271" cy="2075688"/>
          </a:xfrm>
          <a:prstGeom prst="roundRect">
            <a:avLst/>
          </a:prstGeom>
          <a:solidFill>
            <a:srgbClr val="00B0F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ar-SA" sz="8000" b="1" i="0" u="none" strike="noStrike" kern="0" cap="none" spc="0" normalizeH="0" baseline="0" noProof="0" dirty="0">
                <a:ln>
                  <a:noFill/>
                </a:ln>
                <a:solidFill>
                  <a:srgbClr val="0F3570"/>
                </a:solidFill>
                <a:effectLst/>
                <a:uLnTx/>
                <a:uFillTx/>
                <a:latin typeface="Arial"/>
                <a:ea typeface="+mn-ea"/>
                <a:cs typeface="Arial" panose="020B0604020202020204" pitchFamily="34" charset="0"/>
                <a:sym typeface="Arial"/>
              </a:rPr>
              <a:t>6</a:t>
            </a:r>
            <a:endParaRPr kumimoji="0" lang="en-US" sz="8000" b="1" i="0" u="none" strike="noStrike" kern="0" cap="none" spc="0" normalizeH="0" baseline="0" noProof="0" dirty="0">
              <a:ln>
                <a:noFill/>
              </a:ln>
              <a:solidFill>
                <a:srgbClr val="0F3570"/>
              </a:solidFill>
              <a:effectLst/>
              <a:uLnTx/>
              <a:uFillTx/>
              <a:latin typeface="Arial"/>
              <a:ea typeface="+mn-ea"/>
              <a:cs typeface="+mn-cs"/>
              <a:sym typeface="Arial"/>
            </a:endParaRPr>
          </a:p>
        </p:txBody>
      </p:sp>
      <p:sp>
        <p:nvSpPr>
          <p:cNvPr id="7" name="Rounded Rectangle 6"/>
          <p:cNvSpPr/>
          <p:nvPr/>
        </p:nvSpPr>
        <p:spPr>
          <a:xfrm>
            <a:off x="6182581" y="2366973"/>
            <a:ext cx="2834271" cy="2075688"/>
          </a:xfrm>
          <a:prstGeom prst="roundRect">
            <a:avLst/>
          </a:prstGeom>
          <a:solidFill>
            <a:schemeClr val="bg1">
              <a:lumMod val="6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ar-SA" sz="8000" b="1" i="0" u="none" strike="noStrike" kern="0" cap="none" spc="0" normalizeH="0" baseline="0" noProof="0" dirty="0">
                <a:ln>
                  <a:noFill/>
                </a:ln>
                <a:solidFill>
                  <a:srgbClr val="0F3570"/>
                </a:solidFill>
                <a:effectLst/>
                <a:uLnTx/>
                <a:uFillTx/>
                <a:latin typeface="Arial"/>
                <a:ea typeface="+mn-ea"/>
                <a:cs typeface="Arial" panose="020B0604020202020204" pitchFamily="34" charset="0"/>
                <a:sym typeface="Arial"/>
              </a:rPr>
              <a:t>7</a:t>
            </a:r>
            <a:endParaRPr kumimoji="0" lang="en-US" sz="8000" b="1" i="0" u="none" strike="noStrike" kern="0" cap="none" spc="0" normalizeH="0" baseline="0" noProof="0" dirty="0">
              <a:ln>
                <a:noFill/>
              </a:ln>
              <a:solidFill>
                <a:srgbClr val="0F3570"/>
              </a:solidFill>
              <a:effectLst/>
              <a:uLnTx/>
              <a:uFillTx/>
              <a:latin typeface="Arial"/>
              <a:ea typeface="+mn-ea"/>
              <a:cs typeface="+mn-cs"/>
              <a:sym typeface="Arial"/>
            </a:endParaRPr>
          </a:p>
        </p:txBody>
      </p:sp>
      <p:sp>
        <p:nvSpPr>
          <p:cNvPr id="8" name="Rounded Rectangle 7"/>
          <p:cNvSpPr/>
          <p:nvPr/>
        </p:nvSpPr>
        <p:spPr>
          <a:xfrm>
            <a:off x="9191081" y="2377440"/>
            <a:ext cx="2834271" cy="2075688"/>
          </a:xfrm>
          <a:prstGeom prst="roundRect">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ar-SA" sz="8000" b="1" i="0" u="none" strike="noStrike" kern="0" cap="none" spc="0" normalizeH="0" baseline="0" noProof="0" dirty="0">
                <a:ln>
                  <a:noFill/>
                </a:ln>
                <a:solidFill>
                  <a:srgbClr val="0F3570"/>
                </a:solidFill>
                <a:effectLst/>
                <a:uLnTx/>
                <a:uFillTx/>
                <a:latin typeface="Arial"/>
                <a:ea typeface="+mn-ea"/>
                <a:cs typeface="Arial" panose="020B0604020202020204" pitchFamily="34" charset="0"/>
                <a:sym typeface="Arial"/>
              </a:rPr>
              <a:t>8</a:t>
            </a:r>
            <a:endParaRPr kumimoji="0" lang="en-US" sz="8000" b="1" i="0" u="none" strike="noStrike" kern="0" cap="none" spc="0" normalizeH="0" baseline="0" noProof="0" dirty="0">
              <a:ln>
                <a:noFill/>
              </a:ln>
              <a:solidFill>
                <a:srgbClr val="0F3570"/>
              </a:solidFill>
              <a:effectLst/>
              <a:uLnTx/>
              <a:uFillTx/>
              <a:latin typeface="Arial"/>
              <a:ea typeface="+mn-ea"/>
              <a:cs typeface="+mn-cs"/>
              <a:sym typeface="Arial"/>
            </a:endParaRPr>
          </a:p>
        </p:txBody>
      </p:sp>
      <p:sp>
        <p:nvSpPr>
          <p:cNvPr id="18" name="Rounded Rectangle 17"/>
          <p:cNvSpPr/>
          <p:nvPr/>
        </p:nvSpPr>
        <p:spPr>
          <a:xfrm>
            <a:off x="166648" y="81902"/>
            <a:ext cx="2834271" cy="2075688"/>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ar-SA" sz="8000" b="1" i="0" u="none" strike="noStrike" kern="0" cap="none" spc="0" normalizeH="0" baseline="0" noProof="0" dirty="0">
                <a:ln>
                  <a:noFill/>
                </a:ln>
                <a:solidFill>
                  <a:srgbClr val="0F3570"/>
                </a:solidFill>
                <a:effectLst/>
                <a:uLnTx/>
                <a:uFillTx/>
                <a:latin typeface="Arial"/>
                <a:ea typeface="+mn-ea"/>
                <a:cs typeface="Arial" panose="020B0604020202020204" pitchFamily="34" charset="0"/>
                <a:sym typeface="Arial"/>
              </a:rPr>
              <a:t>1</a:t>
            </a:r>
            <a:endParaRPr kumimoji="0" lang="en-US" sz="8000" b="1" i="0" u="none" strike="noStrike" kern="0" cap="none" spc="0" normalizeH="0" baseline="0" noProof="0" dirty="0">
              <a:ln>
                <a:noFill/>
              </a:ln>
              <a:solidFill>
                <a:srgbClr val="0F3570"/>
              </a:solidFill>
              <a:effectLst/>
              <a:uLnTx/>
              <a:uFillTx/>
              <a:latin typeface="Arial"/>
              <a:ea typeface="+mn-ea"/>
              <a:cs typeface="+mn-cs"/>
              <a:sym typeface="Arial"/>
            </a:endParaRPr>
          </a:p>
        </p:txBody>
      </p:sp>
      <p:sp>
        <p:nvSpPr>
          <p:cNvPr id="19" name="Rounded Rectangle 18"/>
          <p:cNvSpPr/>
          <p:nvPr/>
        </p:nvSpPr>
        <p:spPr>
          <a:xfrm>
            <a:off x="3156870" y="100986"/>
            <a:ext cx="2834271" cy="2075688"/>
          </a:xfrm>
          <a:prstGeom prst="roundRect">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ar-SA" sz="6600" b="1" i="0" u="none" strike="noStrike" kern="0" cap="none" spc="0" normalizeH="0" baseline="0" noProof="0" dirty="0">
                <a:ln>
                  <a:noFill/>
                </a:ln>
                <a:solidFill>
                  <a:srgbClr val="0F3570"/>
                </a:solidFill>
                <a:effectLst/>
                <a:uLnTx/>
                <a:uFillTx/>
                <a:latin typeface="Arial"/>
                <a:ea typeface="+mn-ea"/>
                <a:cs typeface="Arial" panose="020B0604020202020204" pitchFamily="34" charset="0"/>
                <a:sym typeface="Arial"/>
              </a:rPr>
              <a:t>2</a:t>
            </a:r>
            <a:endParaRPr kumimoji="0" lang="en-US" sz="6600" b="1" i="0" u="none" strike="noStrike" kern="0" cap="none" spc="0" normalizeH="0" baseline="0" noProof="0" dirty="0">
              <a:ln>
                <a:noFill/>
              </a:ln>
              <a:solidFill>
                <a:srgbClr val="0F3570"/>
              </a:solidFill>
              <a:effectLst/>
              <a:uLnTx/>
              <a:uFillTx/>
              <a:latin typeface="Arial"/>
              <a:ea typeface="+mn-ea"/>
              <a:cs typeface="+mn-cs"/>
              <a:sym typeface="Arial"/>
            </a:endParaRPr>
          </a:p>
        </p:txBody>
      </p:sp>
      <p:sp>
        <p:nvSpPr>
          <p:cNvPr id="20" name="Rounded Rectangle 19"/>
          <p:cNvSpPr/>
          <p:nvPr/>
        </p:nvSpPr>
        <p:spPr>
          <a:xfrm>
            <a:off x="6187388" y="111453"/>
            <a:ext cx="2834271" cy="2075688"/>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ar-SA" sz="6600" b="1" i="0" u="none" strike="noStrike" kern="0" cap="none" spc="0" normalizeH="0" baseline="0" noProof="0" dirty="0">
                <a:ln>
                  <a:noFill/>
                </a:ln>
                <a:solidFill>
                  <a:srgbClr val="0F3570"/>
                </a:solidFill>
                <a:effectLst/>
                <a:uLnTx/>
                <a:uFillTx/>
                <a:latin typeface="Arial"/>
                <a:ea typeface="+mn-ea"/>
                <a:cs typeface="Arial" panose="020B0604020202020204" pitchFamily="34" charset="0"/>
                <a:sym typeface="Arial"/>
              </a:rPr>
              <a:t>3</a:t>
            </a:r>
            <a:endParaRPr kumimoji="0" lang="en-US" sz="6600" b="1" i="0" u="none" strike="noStrike" kern="0" cap="none" spc="0" normalizeH="0" baseline="0" noProof="0" dirty="0">
              <a:ln>
                <a:noFill/>
              </a:ln>
              <a:solidFill>
                <a:srgbClr val="0F3570"/>
              </a:solidFill>
              <a:effectLst/>
              <a:uLnTx/>
              <a:uFillTx/>
              <a:latin typeface="Arial"/>
              <a:ea typeface="+mn-ea"/>
              <a:cs typeface="+mn-cs"/>
              <a:sym typeface="Arial"/>
            </a:endParaRPr>
          </a:p>
        </p:txBody>
      </p:sp>
      <p:sp>
        <p:nvSpPr>
          <p:cNvPr id="21" name="Rounded Rectangle 20"/>
          <p:cNvSpPr/>
          <p:nvPr/>
        </p:nvSpPr>
        <p:spPr>
          <a:xfrm>
            <a:off x="9191081" y="121920"/>
            <a:ext cx="2834271" cy="2075688"/>
          </a:xfrm>
          <a:prstGeom prst="round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ar-SA" sz="6600" b="1" i="0" u="none" strike="noStrike" kern="0" cap="none" spc="0" normalizeH="0" baseline="0" noProof="0" dirty="0">
                <a:ln>
                  <a:noFill/>
                </a:ln>
                <a:solidFill>
                  <a:srgbClr val="0F3570"/>
                </a:solidFill>
                <a:effectLst/>
                <a:uLnTx/>
                <a:uFillTx/>
                <a:latin typeface="Arial"/>
                <a:ea typeface="+mn-ea"/>
                <a:cs typeface="Arial" panose="020B0604020202020204" pitchFamily="34" charset="0"/>
                <a:sym typeface="Arial"/>
              </a:rPr>
              <a:t>4</a:t>
            </a:r>
            <a:endParaRPr kumimoji="0" lang="en-US" sz="6600" b="1" i="0" u="none" strike="noStrike" kern="0" cap="none" spc="0" normalizeH="0" baseline="0" noProof="0" dirty="0">
              <a:ln>
                <a:noFill/>
              </a:ln>
              <a:solidFill>
                <a:srgbClr val="0F3570"/>
              </a:solidFill>
              <a:effectLst/>
              <a:uLnTx/>
              <a:uFillTx/>
              <a:latin typeface="Arial"/>
              <a:ea typeface="+mn-ea"/>
              <a:cs typeface="+mn-cs"/>
              <a:sym typeface="Arial"/>
            </a:endParaRPr>
          </a:p>
        </p:txBody>
      </p:sp>
      <p:sp>
        <p:nvSpPr>
          <p:cNvPr id="26" name="دبوس زينة 25"/>
          <p:cNvSpPr/>
          <p:nvPr/>
        </p:nvSpPr>
        <p:spPr>
          <a:xfrm>
            <a:off x="6613081" y="4869160"/>
            <a:ext cx="5109507" cy="1104592"/>
          </a:xfrm>
          <a:prstGeom prst="plaque">
            <a:avLst/>
          </a:prstGeom>
          <a:noFill/>
          <a:ln>
            <a:noFill/>
          </a:ln>
        </p:spPr>
        <p:style>
          <a:lnRef idx="1">
            <a:schemeClr val="accent3"/>
          </a:lnRef>
          <a:fillRef idx="2">
            <a:schemeClr val="accent3"/>
          </a:fillRef>
          <a:effectRef idx="1">
            <a:schemeClr val="accent3"/>
          </a:effectRef>
          <a:fontRef idx="minor">
            <a:schemeClr val="dk1"/>
          </a:fontRef>
        </p:style>
        <p:txBody>
          <a:bodyPr rtlCol="1"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ar-SA" sz="3600" b="1" i="0" u="none" strike="noStrike" kern="0" cap="none" spc="0" normalizeH="0" baseline="0" noProof="0" dirty="0">
                <a:ln>
                  <a:noFill/>
                </a:ln>
                <a:solidFill>
                  <a:schemeClr val="accent1">
                    <a:lumMod val="75000"/>
                  </a:schemeClr>
                </a:solidFill>
                <a:effectLst/>
                <a:uLnTx/>
                <a:uFillTx/>
                <a:latin typeface="Arial"/>
                <a:ea typeface="+mn-ea"/>
                <a:cs typeface="Arial" panose="020B0604020202020204" pitchFamily="34" charset="0"/>
                <a:sym typeface="Arial"/>
              </a:rPr>
              <a:t>تقويم ختامي</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ar-SA" sz="3600" b="1" i="0" u="none" strike="noStrike" kern="0" cap="none" spc="0" normalizeH="0" baseline="0" noProof="0" dirty="0">
                <a:ln>
                  <a:noFill/>
                </a:ln>
                <a:solidFill>
                  <a:schemeClr val="accent1">
                    <a:lumMod val="75000"/>
                  </a:schemeClr>
                </a:solidFill>
                <a:effectLst/>
                <a:uLnTx/>
                <a:uFillTx/>
                <a:latin typeface="Arial"/>
                <a:ea typeface="+mn-ea"/>
                <a:cs typeface="Arial" panose="020B0604020202020204" pitchFamily="34" charset="0"/>
                <a:sym typeface="Arial"/>
              </a:rPr>
              <a:t>إستراتيجية البطاقة التفاعلية </a:t>
            </a:r>
          </a:p>
        </p:txBody>
      </p:sp>
      <p:sp>
        <p:nvSpPr>
          <p:cNvPr id="27" name="Rounded Rectangle 57"/>
          <p:cNvSpPr/>
          <p:nvPr/>
        </p:nvSpPr>
        <p:spPr>
          <a:xfrm>
            <a:off x="153195" y="4632960"/>
            <a:ext cx="2834640" cy="2075688"/>
          </a:xfrm>
          <a:prstGeom prst="roundRect">
            <a:avLst/>
          </a:prstGeom>
          <a:solidFill>
            <a:schemeClr val="accent2">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ar-SA" sz="3200" b="1" i="0" u="none" strike="noStrike" kern="0" cap="none" spc="0" normalizeH="0" baseline="0" noProof="0" dirty="0">
                <a:ln>
                  <a:noFill/>
                </a:ln>
                <a:solidFill>
                  <a:srgbClr val="FFFFFF"/>
                </a:solidFill>
                <a:effectLst/>
                <a:uLnTx/>
                <a:uFillTx/>
                <a:latin typeface="Arial"/>
                <a:ea typeface="+mn-ea"/>
                <a:cs typeface="Arial" panose="020B0604020202020204" pitchFamily="34" charset="0"/>
                <a:sym typeface="Arial"/>
              </a:rPr>
              <a:t>اذكري أبرز معلومة تتذكرينها من الدرس السابق</a:t>
            </a:r>
            <a:endParaRPr kumimoji="0" lang="en-US" sz="3200" b="1"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28" name="Rounded Rectangle 59"/>
          <p:cNvSpPr/>
          <p:nvPr/>
        </p:nvSpPr>
        <p:spPr>
          <a:xfrm>
            <a:off x="3170341" y="4632960"/>
            <a:ext cx="2834640" cy="2075688"/>
          </a:xfrm>
          <a:prstGeom prst="roundRect">
            <a:avLst/>
          </a:prstGeom>
          <a:gradFill flip="none" rotWithShape="1">
            <a:gsLst>
              <a:gs pos="100000">
                <a:schemeClr val="accent4"/>
              </a:gs>
              <a:gs pos="50000">
                <a:schemeClr val="accent4">
                  <a:lumMod val="60000"/>
                  <a:lumOff val="40000"/>
                </a:schemeClr>
              </a:gs>
              <a:gs pos="0">
                <a:schemeClr val="accent4"/>
              </a:gs>
            </a:gsLst>
            <a:lin ang="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1" eaLnBrk="1" fontAlgn="auto" latinLnBrk="0" hangingPunct="1">
              <a:lnSpc>
                <a:spcPct val="100000"/>
              </a:lnSpc>
              <a:spcBef>
                <a:spcPts val="0"/>
              </a:spcBef>
              <a:spcAft>
                <a:spcPts val="0"/>
              </a:spcAft>
              <a:buClr>
                <a:srgbClr val="000000"/>
              </a:buClr>
              <a:buSzTx/>
              <a:buFontTx/>
              <a:buNone/>
              <a:tabLst/>
              <a:defRPr/>
            </a:pPr>
            <a:r>
              <a:rPr lang="ar-SA" sz="2800" b="1" kern="0" dirty="0">
                <a:solidFill>
                  <a:srgbClr val="FF0000"/>
                </a:solidFill>
                <a:latin typeface="Arial"/>
                <a:cs typeface="Arial" panose="020B0604020202020204" pitchFamily="34" charset="0"/>
                <a:sym typeface="Arial"/>
              </a:rPr>
              <a:t>صيغي سؤالاً </a:t>
            </a:r>
          </a:p>
          <a:p>
            <a:pPr marL="0" marR="0" lvl="0" indent="0" algn="ctr" defTabSz="1219170" rtl="1" eaLnBrk="1" fontAlgn="auto" latinLnBrk="0" hangingPunct="1">
              <a:lnSpc>
                <a:spcPct val="100000"/>
              </a:lnSpc>
              <a:spcBef>
                <a:spcPts val="0"/>
              </a:spcBef>
              <a:spcAft>
                <a:spcPts val="0"/>
              </a:spcAft>
              <a:buClr>
                <a:srgbClr val="000000"/>
              </a:buClr>
              <a:buSzTx/>
              <a:buFontTx/>
              <a:buNone/>
              <a:tabLst/>
              <a:defRPr/>
            </a:pPr>
            <a:r>
              <a:rPr lang="ar-SA" sz="2800" b="1" kern="0" dirty="0">
                <a:solidFill>
                  <a:srgbClr val="FF0000"/>
                </a:solidFill>
                <a:latin typeface="Arial"/>
                <a:cs typeface="Arial" panose="020B0604020202020204" pitchFamily="34" charset="0"/>
                <a:sym typeface="Arial"/>
              </a:rPr>
              <a:t>للجواب التالي</a:t>
            </a:r>
          </a:p>
          <a:p>
            <a:pPr marL="0" marR="0" lvl="0" indent="0" algn="ctr" defTabSz="1219170" rtl="1" eaLnBrk="1" fontAlgn="auto" latinLnBrk="0" hangingPunct="1">
              <a:lnSpc>
                <a:spcPct val="100000"/>
              </a:lnSpc>
              <a:spcBef>
                <a:spcPts val="0"/>
              </a:spcBef>
              <a:spcAft>
                <a:spcPts val="0"/>
              </a:spcAft>
              <a:buClr>
                <a:srgbClr val="000000"/>
              </a:buClr>
              <a:buSzTx/>
              <a:buFontTx/>
              <a:buNone/>
              <a:tabLst/>
              <a:defRPr/>
            </a:pPr>
            <a:r>
              <a:rPr kumimoji="0" lang="ar-SA" sz="2800" b="1" i="0" u="none" strike="noStrike" kern="0" cap="none" spc="0" normalizeH="0" baseline="0" noProof="0" dirty="0">
                <a:ln>
                  <a:noFill/>
                </a:ln>
                <a:solidFill>
                  <a:schemeClr val="accent1">
                    <a:lumMod val="75000"/>
                  </a:schemeClr>
                </a:solidFill>
                <a:effectLst/>
                <a:uLnTx/>
                <a:uFillTx/>
                <a:latin typeface="Arial"/>
                <a:cs typeface="Arial" panose="020B0604020202020204" pitchFamily="34" charset="0"/>
                <a:sym typeface="Arial"/>
              </a:rPr>
              <a:t>هي</a:t>
            </a:r>
            <a:r>
              <a:rPr kumimoji="0" lang="ar-SA" sz="2800" b="1" i="0" u="none" strike="noStrike" kern="0" cap="none" spc="0" normalizeH="0" noProof="0" dirty="0">
                <a:ln>
                  <a:noFill/>
                </a:ln>
                <a:solidFill>
                  <a:schemeClr val="accent1">
                    <a:lumMod val="75000"/>
                  </a:schemeClr>
                </a:solidFill>
                <a:effectLst/>
                <a:uLnTx/>
                <a:uFillTx/>
                <a:latin typeface="Arial"/>
                <a:cs typeface="Arial" panose="020B0604020202020204" pitchFamily="34" charset="0"/>
                <a:sym typeface="Arial"/>
              </a:rPr>
              <a:t> المسؤولة عن إدارة الأجهزة</a:t>
            </a:r>
            <a:endParaRPr kumimoji="0" lang="en-US" sz="2800" b="1" i="0" u="none" strike="noStrike" kern="0" cap="none" spc="0" normalizeH="0" baseline="0" noProof="0" dirty="0">
              <a:ln>
                <a:noFill/>
              </a:ln>
              <a:solidFill>
                <a:schemeClr val="accent1">
                  <a:lumMod val="75000"/>
                </a:schemeClr>
              </a:solidFill>
              <a:effectLst/>
              <a:uLnTx/>
              <a:uFillTx/>
              <a:latin typeface="Arial"/>
              <a:sym typeface="Arial"/>
            </a:endParaRPr>
          </a:p>
        </p:txBody>
      </p:sp>
      <p:sp>
        <p:nvSpPr>
          <p:cNvPr id="29" name="Rounded Rectangle 11"/>
          <p:cNvSpPr/>
          <p:nvPr/>
        </p:nvSpPr>
        <p:spPr>
          <a:xfrm>
            <a:off x="166279" y="4670927"/>
            <a:ext cx="2834640" cy="2075688"/>
          </a:xfrm>
          <a:prstGeom prst="roundRect">
            <a:avLst/>
          </a:prstGeom>
          <a:solidFill>
            <a:schemeClr val="accent4">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ar-SA" sz="8000" b="1" i="0" u="none" strike="noStrike" kern="0" cap="none" spc="0" normalizeH="0" baseline="0" noProof="0" dirty="0">
                <a:ln>
                  <a:noFill/>
                </a:ln>
                <a:solidFill>
                  <a:srgbClr val="0F3570"/>
                </a:solidFill>
                <a:effectLst/>
                <a:uLnTx/>
                <a:uFillTx/>
                <a:latin typeface="Arial"/>
                <a:ea typeface="+mn-ea"/>
                <a:cs typeface="Arial" panose="020B0604020202020204" pitchFamily="34" charset="0"/>
                <a:sym typeface="Arial"/>
              </a:rPr>
              <a:t>9</a:t>
            </a:r>
            <a:endParaRPr kumimoji="0" lang="en-US" sz="8000" b="1" i="0" u="none" strike="noStrike" kern="0" cap="none" spc="0" normalizeH="0" baseline="0" noProof="0" dirty="0">
              <a:ln>
                <a:noFill/>
              </a:ln>
              <a:solidFill>
                <a:srgbClr val="0F3570"/>
              </a:solidFill>
              <a:effectLst/>
              <a:uLnTx/>
              <a:uFillTx/>
              <a:latin typeface="Arial"/>
              <a:ea typeface="+mn-ea"/>
              <a:cs typeface="+mn-cs"/>
              <a:sym typeface="Arial"/>
            </a:endParaRPr>
          </a:p>
        </p:txBody>
      </p:sp>
      <p:sp>
        <p:nvSpPr>
          <p:cNvPr id="30" name="Rounded Rectangle 12"/>
          <p:cNvSpPr/>
          <p:nvPr/>
        </p:nvSpPr>
        <p:spPr>
          <a:xfrm>
            <a:off x="3156501" y="4622493"/>
            <a:ext cx="2834640" cy="2075688"/>
          </a:xfrm>
          <a:prstGeom prst="round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ar-SA" sz="8000" b="1" i="0" u="none" strike="noStrike" kern="0" cap="none" spc="0" normalizeH="0" baseline="0" noProof="0" dirty="0">
                <a:ln>
                  <a:noFill/>
                </a:ln>
                <a:solidFill>
                  <a:srgbClr val="0F3570"/>
                </a:solidFill>
                <a:effectLst/>
                <a:uLnTx/>
                <a:uFillTx/>
                <a:latin typeface="Arial"/>
                <a:ea typeface="+mn-ea"/>
                <a:cs typeface="Arial" panose="020B0604020202020204" pitchFamily="34" charset="0"/>
                <a:sym typeface="Arial"/>
              </a:rPr>
              <a:t>10</a:t>
            </a:r>
            <a:endParaRPr kumimoji="0" lang="en-US" sz="8000" b="1" i="0" u="none" strike="noStrike" kern="0" cap="none" spc="0" normalizeH="0" baseline="0" noProof="0" dirty="0">
              <a:ln>
                <a:noFill/>
              </a:ln>
              <a:solidFill>
                <a:srgbClr val="0F3570"/>
              </a:solidFill>
              <a:effectLst/>
              <a:uLnTx/>
              <a:uFillTx/>
              <a:latin typeface="Arial"/>
              <a:ea typeface="+mn-ea"/>
              <a:cs typeface="+mn-cs"/>
              <a:sym typeface="Arial"/>
            </a:endParaRPr>
          </a:p>
        </p:txBody>
      </p:sp>
    </p:spTree>
    <p:extLst>
      <p:ext uri="{BB962C8B-B14F-4D97-AF65-F5344CB8AC3E}">
        <p14:creationId xmlns:p14="http://schemas.microsoft.com/office/powerpoint/2010/main" val="28783648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7" presetClass="exit" presetSubtype="10" fill="hold" grpId="0" nodeType="clickEffect">
                                  <p:stCondLst>
                                    <p:cond delay="0"/>
                                  </p:stCondLst>
                                  <p:childTnLst>
                                    <p:anim calcmode="lin" valueType="num">
                                      <p:cBhvr>
                                        <p:cTn id="6" dur="250"/>
                                        <p:tgtEl>
                                          <p:spTgt spid="5"/>
                                        </p:tgtEl>
                                        <p:attrNameLst>
                                          <p:attrName>ppt_w</p:attrName>
                                        </p:attrNameLst>
                                      </p:cBhvr>
                                      <p:tavLst>
                                        <p:tav tm="0">
                                          <p:val>
                                            <p:strVal val="ppt_w"/>
                                          </p:val>
                                        </p:tav>
                                        <p:tav tm="100000">
                                          <p:val>
                                            <p:fltVal val="0"/>
                                          </p:val>
                                        </p:tav>
                                      </p:tavLst>
                                    </p:anim>
                                    <p:anim calcmode="lin" valueType="num">
                                      <p:cBhvr>
                                        <p:cTn id="7" dur="250"/>
                                        <p:tgtEl>
                                          <p:spTgt spid="5"/>
                                        </p:tgtEl>
                                        <p:attrNameLst>
                                          <p:attrName>ppt_h</p:attrName>
                                        </p:attrNameLst>
                                      </p:cBhvr>
                                      <p:tavLst>
                                        <p:tav tm="0">
                                          <p:val>
                                            <p:strVal val="ppt_h"/>
                                          </p:val>
                                        </p:tav>
                                        <p:tav tm="100000">
                                          <p:val>
                                            <p:strVal val="ppt_h"/>
                                          </p:val>
                                        </p:tav>
                                      </p:tavLst>
                                    </p:anim>
                                    <p:set>
                                      <p:cBhvr>
                                        <p:cTn id="8" dur="1" fill="hold">
                                          <p:stCondLst>
                                            <p:cond delay="249"/>
                                          </p:stCondLst>
                                        </p:cTn>
                                        <p:tgtEl>
                                          <p:spTgt spid="5"/>
                                        </p:tgtEl>
                                        <p:attrNameLst>
                                          <p:attrName>style.visibility</p:attrName>
                                        </p:attrNameLst>
                                      </p:cBhvr>
                                      <p:to>
                                        <p:strVal val="hidden"/>
                                      </p:to>
                                    </p:set>
                                  </p:childTnLst>
                                </p:cTn>
                              </p:par>
                            </p:childTnLst>
                          </p:cTn>
                        </p:par>
                        <p:par>
                          <p:cTn id="9" fill="hold">
                            <p:stCondLst>
                              <p:cond delay="250"/>
                            </p:stCondLst>
                            <p:childTnLst>
                              <p:par>
                                <p:cTn id="10" presetID="17" presetClass="entr" presetSubtype="10" fill="hold" grpId="0" nodeType="afterEffect">
                                  <p:stCondLst>
                                    <p:cond delay="0"/>
                                  </p:stCondLst>
                                  <p:childTnLst>
                                    <p:set>
                                      <p:cBhvr>
                                        <p:cTn id="11" dur="1" fill="hold">
                                          <p:stCondLst>
                                            <p:cond delay="0"/>
                                          </p:stCondLst>
                                        </p:cTn>
                                        <p:tgtEl>
                                          <p:spTgt spid="50"/>
                                        </p:tgtEl>
                                        <p:attrNameLst>
                                          <p:attrName>style.visibility</p:attrName>
                                        </p:attrNameLst>
                                      </p:cBhvr>
                                      <p:to>
                                        <p:strVal val="visible"/>
                                      </p:to>
                                    </p:set>
                                    <p:anim calcmode="lin" valueType="num">
                                      <p:cBhvr>
                                        <p:cTn id="12" dur="250" fill="hold"/>
                                        <p:tgtEl>
                                          <p:spTgt spid="50"/>
                                        </p:tgtEl>
                                        <p:attrNameLst>
                                          <p:attrName>ppt_w</p:attrName>
                                        </p:attrNameLst>
                                      </p:cBhvr>
                                      <p:tavLst>
                                        <p:tav tm="0">
                                          <p:val>
                                            <p:fltVal val="0"/>
                                          </p:val>
                                        </p:tav>
                                        <p:tav tm="100000">
                                          <p:val>
                                            <p:strVal val="#ppt_w"/>
                                          </p:val>
                                        </p:tav>
                                      </p:tavLst>
                                    </p:anim>
                                    <p:anim calcmode="lin" valueType="num">
                                      <p:cBhvr>
                                        <p:cTn id="13" dur="250" fill="hold"/>
                                        <p:tgtEl>
                                          <p:spTgt spid="50"/>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5"/>
                  </p:tgtEl>
                </p:cond>
              </p:nextCondLst>
            </p:seq>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17" presetClass="exit" presetSubtype="10" fill="hold" grpId="0" nodeType="clickEffect">
                                  <p:stCondLst>
                                    <p:cond delay="0"/>
                                  </p:stCondLst>
                                  <p:childTnLst>
                                    <p:anim calcmode="lin" valueType="num">
                                      <p:cBhvr>
                                        <p:cTn id="18" dur="250"/>
                                        <p:tgtEl>
                                          <p:spTgt spid="6"/>
                                        </p:tgtEl>
                                        <p:attrNameLst>
                                          <p:attrName>ppt_w</p:attrName>
                                        </p:attrNameLst>
                                      </p:cBhvr>
                                      <p:tavLst>
                                        <p:tav tm="0">
                                          <p:val>
                                            <p:strVal val="ppt_w"/>
                                          </p:val>
                                        </p:tav>
                                        <p:tav tm="100000">
                                          <p:val>
                                            <p:fltVal val="0"/>
                                          </p:val>
                                        </p:tav>
                                      </p:tavLst>
                                    </p:anim>
                                    <p:anim calcmode="lin" valueType="num">
                                      <p:cBhvr>
                                        <p:cTn id="19" dur="250"/>
                                        <p:tgtEl>
                                          <p:spTgt spid="6"/>
                                        </p:tgtEl>
                                        <p:attrNameLst>
                                          <p:attrName>ppt_h</p:attrName>
                                        </p:attrNameLst>
                                      </p:cBhvr>
                                      <p:tavLst>
                                        <p:tav tm="0">
                                          <p:val>
                                            <p:strVal val="ppt_h"/>
                                          </p:val>
                                        </p:tav>
                                        <p:tav tm="100000">
                                          <p:val>
                                            <p:strVal val="ppt_h"/>
                                          </p:val>
                                        </p:tav>
                                      </p:tavLst>
                                    </p:anim>
                                    <p:set>
                                      <p:cBhvr>
                                        <p:cTn id="20" dur="1" fill="hold">
                                          <p:stCondLst>
                                            <p:cond delay="249"/>
                                          </p:stCondLst>
                                        </p:cTn>
                                        <p:tgtEl>
                                          <p:spTgt spid="6"/>
                                        </p:tgtEl>
                                        <p:attrNameLst>
                                          <p:attrName>style.visibility</p:attrName>
                                        </p:attrNameLst>
                                      </p:cBhvr>
                                      <p:to>
                                        <p:strVal val="hidden"/>
                                      </p:to>
                                    </p:set>
                                  </p:childTnLst>
                                </p:cTn>
                              </p:par>
                            </p:childTnLst>
                          </p:cTn>
                        </p:par>
                        <p:par>
                          <p:cTn id="21" fill="hold">
                            <p:stCondLst>
                              <p:cond delay="250"/>
                            </p:stCondLst>
                            <p:childTnLst>
                              <p:par>
                                <p:cTn id="22" presetID="17" presetClass="entr" presetSubtype="10" fill="hold" grpId="0" nodeType="afterEffect">
                                  <p:stCondLst>
                                    <p:cond delay="0"/>
                                  </p:stCondLst>
                                  <p:childTnLst>
                                    <p:set>
                                      <p:cBhvr>
                                        <p:cTn id="23" dur="1" fill="hold">
                                          <p:stCondLst>
                                            <p:cond delay="0"/>
                                          </p:stCondLst>
                                        </p:cTn>
                                        <p:tgtEl>
                                          <p:spTgt spid="53"/>
                                        </p:tgtEl>
                                        <p:attrNameLst>
                                          <p:attrName>style.visibility</p:attrName>
                                        </p:attrNameLst>
                                      </p:cBhvr>
                                      <p:to>
                                        <p:strVal val="visible"/>
                                      </p:to>
                                    </p:set>
                                    <p:anim calcmode="lin" valueType="num">
                                      <p:cBhvr>
                                        <p:cTn id="24" dur="250" fill="hold"/>
                                        <p:tgtEl>
                                          <p:spTgt spid="53"/>
                                        </p:tgtEl>
                                        <p:attrNameLst>
                                          <p:attrName>ppt_w</p:attrName>
                                        </p:attrNameLst>
                                      </p:cBhvr>
                                      <p:tavLst>
                                        <p:tav tm="0">
                                          <p:val>
                                            <p:fltVal val="0"/>
                                          </p:val>
                                        </p:tav>
                                        <p:tav tm="100000">
                                          <p:val>
                                            <p:strVal val="#ppt_w"/>
                                          </p:val>
                                        </p:tav>
                                      </p:tavLst>
                                    </p:anim>
                                    <p:anim calcmode="lin" valueType="num">
                                      <p:cBhvr>
                                        <p:cTn id="25" dur="250" fill="hold"/>
                                        <p:tgtEl>
                                          <p:spTgt spid="53"/>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6"/>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17" presetClass="exit" presetSubtype="10" fill="hold" grpId="0" nodeType="clickEffect">
                                  <p:stCondLst>
                                    <p:cond delay="0"/>
                                  </p:stCondLst>
                                  <p:childTnLst>
                                    <p:anim calcmode="lin" valueType="num">
                                      <p:cBhvr>
                                        <p:cTn id="30" dur="250"/>
                                        <p:tgtEl>
                                          <p:spTgt spid="7"/>
                                        </p:tgtEl>
                                        <p:attrNameLst>
                                          <p:attrName>ppt_w</p:attrName>
                                        </p:attrNameLst>
                                      </p:cBhvr>
                                      <p:tavLst>
                                        <p:tav tm="0">
                                          <p:val>
                                            <p:strVal val="ppt_w"/>
                                          </p:val>
                                        </p:tav>
                                        <p:tav tm="100000">
                                          <p:val>
                                            <p:fltVal val="0"/>
                                          </p:val>
                                        </p:tav>
                                      </p:tavLst>
                                    </p:anim>
                                    <p:anim calcmode="lin" valueType="num">
                                      <p:cBhvr>
                                        <p:cTn id="31" dur="250"/>
                                        <p:tgtEl>
                                          <p:spTgt spid="7"/>
                                        </p:tgtEl>
                                        <p:attrNameLst>
                                          <p:attrName>ppt_h</p:attrName>
                                        </p:attrNameLst>
                                      </p:cBhvr>
                                      <p:tavLst>
                                        <p:tav tm="0">
                                          <p:val>
                                            <p:strVal val="ppt_h"/>
                                          </p:val>
                                        </p:tav>
                                        <p:tav tm="100000">
                                          <p:val>
                                            <p:strVal val="ppt_h"/>
                                          </p:val>
                                        </p:tav>
                                      </p:tavLst>
                                    </p:anim>
                                    <p:set>
                                      <p:cBhvr>
                                        <p:cTn id="32" dur="1" fill="hold">
                                          <p:stCondLst>
                                            <p:cond delay="249"/>
                                          </p:stCondLst>
                                        </p:cTn>
                                        <p:tgtEl>
                                          <p:spTgt spid="7"/>
                                        </p:tgtEl>
                                        <p:attrNameLst>
                                          <p:attrName>style.visibility</p:attrName>
                                        </p:attrNameLst>
                                      </p:cBhvr>
                                      <p:to>
                                        <p:strVal val="hidden"/>
                                      </p:to>
                                    </p:set>
                                  </p:childTnLst>
                                </p:cTn>
                              </p:par>
                            </p:childTnLst>
                          </p:cTn>
                        </p:par>
                        <p:par>
                          <p:cTn id="33" fill="hold">
                            <p:stCondLst>
                              <p:cond delay="250"/>
                            </p:stCondLst>
                            <p:childTnLst>
                              <p:par>
                                <p:cTn id="34" presetID="17" presetClass="entr" presetSubtype="10" fill="hold" grpId="0" nodeType="afterEffect">
                                  <p:stCondLst>
                                    <p:cond delay="0"/>
                                  </p:stCondLst>
                                  <p:childTnLst>
                                    <p:set>
                                      <p:cBhvr>
                                        <p:cTn id="35" dur="1" fill="hold">
                                          <p:stCondLst>
                                            <p:cond delay="0"/>
                                          </p:stCondLst>
                                        </p:cTn>
                                        <p:tgtEl>
                                          <p:spTgt spid="54"/>
                                        </p:tgtEl>
                                        <p:attrNameLst>
                                          <p:attrName>style.visibility</p:attrName>
                                        </p:attrNameLst>
                                      </p:cBhvr>
                                      <p:to>
                                        <p:strVal val="visible"/>
                                      </p:to>
                                    </p:set>
                                    <p:anim calcmode="lin" valueType="num">
                                      <p:cBhvr>
                                        <p:cTn id="36" dur="250" fill="hold"/>
                                        <p:tgtEl>
                                          <p:spTgt spid="54"/>
                                        </p:tgtEl>
                                        <p:attrNameLst>
                                          <p:attrName>ppt_w</p:attrName>
                                        </p:attrNameLst>
                                      </p:cBhvr>
                                      <p:tavLst>
                                        <p:tav tm="0">
                                          <p:val>
                                            <p:fltVal val="0"/>
                                          </p:val>
                                        </p:tav>
                                        <p:tav tm="100000">
                                          <p:val>
                                            <p:strVal val="#ppt_w"/>
                                          </p:val>
                                        </p:tav>
                                      </p:tavLst>
                                    </p:anim>
                                    <p:anim calcmode="lin" valueType="num">
                                      <p:cBhvr>
                                        <p:cTn id="37" dur="250" fill="hold"/>
                                        <p:tgtEl>
                                          <p:spTgt spid="54"/>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8"/>
                    </p:tgtEl>
                  </p:cond>
                </p:stCondLst>
                <p:endSync evt="end" delay="0">
                  <p:rtn val="all"/>
                </p:endSync>
                <p:childTnLst>
                  <p:par>
                    <p:cTn id="39" fill="hold">
                      <p:stCondLst>
                        <p:cond delay="0"/>
                      </p:stCondLst>
                      <p:childTnLst>
                        <p:par>
                          <p:cTn id="40" fill="hold">
                            <p:stCondLst>
                              <p:cond delay="0"/>
                            </p:stCondLst>
                            <p:childTnLst>
                              <p:par>
                                <p:cTn id="41" presetID="17" presetClass="exit" presetSubtype="10" fill="hold" grpId="0" nodeType="clickEffect">
                                  <p:stCondLst>
                                    <p:cond delay="0"/>
                                  </p:stCondLst>
                                  <p:childTnLst>
                                    <p:anim calcmode="lin" valueType="num">
                                      <p:cBhvr>
                                        <p:cTn id="42" dur="250"/>
                                        <p:tgtEl>
                                          <p:spTgt spid="8"/>
                                        </p:tgtEl>
                                        <p:attrNameLst>
                                          <p:attrName>ppt_w</p:attrName>
                                        </p:attrNameLst>
                                      </p:cBhvr>
                                      <p:tavLst>
                                        <p:tav tm="0">
                                          <p:val>
                                            <p:strVal val="ppt_w"/>
                                          </p:val>
                                        </p:tav>
                                        <p:tav tm="100000">
                                          <p:val>
                                            <p:fltVal val="0"/>
                                          </p:val>
                                        </p:tav>
                                      </p:tavLst>
                                    </p:anim>
                                    <p:anim calcmode="lin" valueType="num">
                                      <p:cBhvr>
                                        <p:cTn id="43" dur="250"/>
                                        <p:tgtEl>
                                          <p:spTgt spid="8"/>
                                        </p:tgtEl>
                                        <p:attrNameLst>
                                          <p:attrName>ppt_h</p:attrName>
                                        </p:attrNameLst>
                                      </p:cBhvr>
                                      <p:tavLst>
                                        <p:tav tm="0">
                                          <p:val>
                                            <p:strVal val="ppt_h"/>
                                          </p:val>
                                        </p:tav>
                                        <p:tav tm="100000">
                                          <p:val>
                                            <p:strVal val="ppt_h"/>
                                          </p:val>
                                        </p:tav>
                                      </p:tavLst>
                                    </p:anim>
                                    <p:set>
                                      <p:cBhvr>
                                        <p:cTn id="44" dur="1" fill="hold">
                                          <p:stCondLst>
                                            <p:cond delay="249"/>
                                          </p:stCondLst>
                                        </p:cTn>
                                        <p:tgtEl>
                                          <p:spTgt spid="8"/>
                                        </p:tgtEl>
                                        <p:attrNameLst>
                                          <p:attrName>style.visibility</p:attrName>
                                        </p:attrNameLst>
                                      </p:cBhvr>
                                      <p:to>
                                        <p:strVal val="hidden"/>
                                      </p:to>
                                    </p:set>
                                  </p:childTnLst>
                                </p:cTn>
                              </p:par>
                            </p:childTnLst>
                          </p:cTn>
                        </p:par>
                        <p:par>
                          <p:cTn id="45" fill="hold">
                            <p:stCondLst>
                              <p:cond delay="250"/>
                            </p:stCondLst>
                            <p:childTnLst>
                              <p:par>
                                <p:cTn id="46" presetID="17" presetClass="entr" presetSubtype="10" fill="hold" grpId="0" nodeType="afterEffect">
                                  <p:stCondLst>
                                    <p:cond delay="0"/>
                                  </p:stCondLst>
                                  <p:childTnLst>
                                    <p:set>
                                      <p:cBhvr>
                                        <p:cTn id="47" dur="1" fill="hold">
                                          <p:stCondLst>
                                            <p:cond delay="0"/>
                                          </p:stCondLst>
                                        </p:cTn>
                                        <p:tgtEl>
                                          <p:spTgt spid="56"/>
                                        </p:tgtEl>
                                        <p:attrNameLst>
                                          <p:attrName>style.visibility</p:attrName>
                                        </p:attrNameLst>
                                      </p:cBhvr>
                                      <p:to>
                                        <p:strVal val="visible"/>
                                      </p:to>
                                    </p:set>
                                    <p:anim calcmode="lin" valueType="num">
                                      <p:cBhvr>
                                        <p:cTn id="48" dur="250" fill="hold"/>
                                        <p:tgtEl>
                                          <p:spTgt spid="56"/>
                                        </p:tgtEl>
                                        <p:attrNameLst>
                                          <p:attrName>ppt_w</p:attrName>
                                        </p:attrNameLst>
                                      </p:cBhvr>
                                      <p:tavLst>
                                        <p:tav tm="0">
                                          <p:val>
                                            <p:fltVal val="0"/>
                                          </p:val>
                                        </p:tav>
                                        <p:tav tm="100000">
                                          <p:val>
                                            <p:strVal val="#ppt_w"/>
                                          </p:val>
                                        </p:tav>
                                      </p:tavLst>
                                    </p:anim>
                                    <p:anim calcmode="lin" valueType="num">
                                      <p:cBhvr>
                                        <p:cTn id="49" dur="250" fill="hold"/>
                                        <p:tgtEl>
                                          <p:spTgt spid="56"/>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8"/>
                  </p:tgtEl>
                </p:cond>
              </p:nextCondLst>
            </p:seq>
            <p:seq concurrent="1" nextAc="seek">
              <p:cTn id="50" restart="whenNotActive" fill="hold" evtFilter="cancelBubble" nodeType="interactiveSeq">
                <p:stCondLst>
                  <p:cond evt="onClick" delay="0">
                    <p:tgtEl>
                      <p:spTgt spid="21"/>
                    </p:tgtEl>
                  </p:cond>
                </p:stCondLst>
                <p:endSync evt="end" delay="0">
                  <p:rtn val="all"/>
                </p:endSync>
                <p:childTnLst>
                  <p:par>
                    <p:cTn id="51" fill="hold">
                      <p:stCondLst>
                        <p:cond delay="0"/>
                      </p:stCondLst>
                      <p:childTnLst>
                        <p:par>
                          <p:cTn id="52" fill="hold">
                            <p:stCondLst>
                              <p:cond delay="0"/>
                            </p:stCondLst>
                            <p:childTnLst>
                              <p:par>
                                <p:cTn id="53" presetID="17" presetClass="exit" presetSubtype="10" fill="hold" grpId="0" nodeType="clickEffect">
                                  <p:stCondLst>
                                    <p:cond delay="0"/>
                                  </p:stCondLst>
                                  <p:childTnLst>
                                    <p:anim calcmode="lin" valueType="num">
                                      <p:cBhvr>
                                        <p:cTn id="54" dur="250"/>
                                        <p:tgtEl>
                                          <p:spTgt spid="21"/>
                                        </p:tgtEl>
                                        <p:attrNameLst>
                                          <p:attrName>ppt_w</p:attrName>
                                        </p:attrNameLst>
                                      </p:cBhvr>
                                      <p:tavLst>
                                        <p:tav tm="0">
                                          <p:val>
                                            <p:strVal val="ppt_w"/>
                                          </p:val>
                                        </p:tav>
                                        <p:tav tm="100000">
                                          <p:val>
                                            <p:fltVal val="0"/>
                                          </p:val>
                                        </p:tav>
                                      </p:tavLst>
                                    </p:anim>
                                    <p:anim calcmode="lin" valueType="num">
                                      <p:cBhvr>
                                        <p:cTn id="55" dur="250"/>
                                        <p:tgtEl>
                                          <p:spTgt spid="21"/>
                                        </p:tgtEl>
                                        <p:attrNameLst>
                                          <p:attrName>ppt_h</p:attrName>
                                        </p:attrNameLst>
                                      </p:cBhvr>
                                      <p:tavLst>
                                        <p:tav tm="0">
                                          <p:val>
                                            <p:strVal val="ppt_h"/>
                                          </p:val>
                                        </p:tav>
                                        <p:tav tm="100000">
                                          <p:val>
                                            <p:strVal val="ppt_h"/>
                                          </p:val>
                                        </p:tav>
                                      </p:tavLst>
                                    </p:anim>
                                    <p:set>
                                      <p:cBhvr>
                                        <p:cTn id="56" dur="1" fill="hold">
                                          <p:stCondLst>
                                            <p:cond delay="249"/>
                                          </p:stCondLst>
                                        </p:cTn>
                                        <p:tgtEl>
                                          <p:spTgt spid="21"/>
                                        </p:tgtEl>
                                        <p:attrNameLst>
                                          <p:attrName>style.visibility</p:attrName>
                                        </p:attrNameLst>
                                      </p:cBhvr>
                                      <p:to>
                                        <p:strVal val="hidden"/>
                                      </p:to>
                                    </p:set>
                                  </p:childTnLst>
                                </p:cTn>
                              </p:par>
                            </p:childTnLst>
                          </p:cTn>
                        </p:par>
                        <p:par>
                          <p:cTn id="57" fill="hold">
                            <p:stCondLst>
                              <p:cond delay="250"/>
                            </p:stCondLst>
                            <p:childTnLst>
                              <p:par>
                                <p:cTn id="58" presetID="17" presetClass="entr" presetSubtype="10" fill="hold" grpId="0" nodeType="afterEffect">
                                  <p:stCondLst>
                                    <p:cond delay="0"/>
                                  </p:stCondLst>
                                  <p:childTnLst>
                                    <p:set>
                                      <p:cBhvr>
                                        <p:cTn id="59" dur="1" fill="hold">
                                          <p:stCondLst>
                                            <p:cond delay="0"/>
                                          </p:stCondLst>
                                        </p:cTn>
                                        <p:tgtEl>
                                          <p:spTgt spid="49"/>
                                        </p:tgtEl>
                                        <p:attrNameLst>
                                          <p:attrName>style.visibility</p:attrName>
                                        </p:attrNameLst>
                                      </p:cBhvr>
                                      <p:to>
                                        <p:strVal val="visible"/>
                                      </p:to>
                                    </p:set>
                                    <p:anim calcmode="lin" valueType="num">
                                      <p:cBhvr>
                                        <p:cTn id="60" dur="250" fill="hold"/>
                                        <p:tgtEl>
                                          <p:spTgt spid="49"/>
                                        </p:tgtEl>
                                        <p:attrNameLst>
                                          <p:attrName>ppt_w</p:attrName>
                                        </p:attrNameLst>
                                      </p:cBhvr>
                                      <p:tavLst>
                                        <p:tav tm="0">
                                          <p:val>
                                            <p:fltVal val="0"/>
                                          </p:val>
                                        </p:tav>
                                        <p:tav tm="100000">
                                          <p:val>
                                            <p:strVal val="#ppt_w"/>
                                          </p:val>
                                        </p:tav>
                                      </p:tavLst>
                                    </p:anim>
                                    <p:anim calcmode="lin" valueType="num">
                                      <p:cBhvr>
                                        <p:cTn id="61" dur="250" fill="hold"/>
                                        <p:tgtEl>
                                          <p:spTgt spid="49"/>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21"/>
                  </p:tgtEl>
                </p:cond>
              </p:nextCondLst>
            </p:seq>
            <p:seq concurrent="1" nextAc="seek">
              <p:cTn id="62" restart="whenNotActive" fill="hold" evtFilter="cancelBubble" nodeType="interactiveSeq">
                <p:stCondLst>
                  <p:cond evt="onClick" delay="0">
                    <p:tgtEl>
                      <p:spTgt spid="20"/>
                    </p:tgtEl>
                  </p:cond>
                </p:stCondLst>
                <p:endSync evt="end" delay="0">
                  <p:rtn val="all"/>
                </p:endSync>
                <p:childTnLst>
                  <p:par>
                    <p:cTn id="63" fill="hold">
                      <p:stCondLst>
                        <p:cond delay="0"/>
                      </p:stCondLst>
                      <p:childTnLst>
                        <p:par>
                          <p:cTn id="64" fill="hold">
                            <p:stCondLst>
                              <p:cond delay="0"/>
                            </p:stCondLst>
                            <p:childTnLst>
                              <p:par>
                                <p:cTn id="65" presetID="17" presetClass="exit" presetSubtype="10" fill="hold" grpId="0" nodeType="clickEffect">
                                  <p:stCondLst>
                                    <p:cond delay="0"/>
                                  </p:stCondLst>
                                  <p:childTnLst>
                                    <p:anim calcmode="lin" valueType="num">
                                      <p:cBhvr>
                                        <p:cTn id="66" dur="250"/>
                                        <p:tgtEl>
                                          <p:spTgt spid="20"/>
                                        </p:tgtEl>
                                        <p:attrNameLst>
                                          <p:attrName>ppt_w</p:attrName>
                                        </p:attrNameLst>
                                      </p:cBhvr>
                                      <p:tavLst>
                                        <p:tav tm="0">
                                          <p:val>
                                            <p:strVal val="ppt_w"/>
                                          </p:val>
                                        </p:tav>
                                        <p:tav tm="100000">
                                          <p:val>
                                            <p:fltVal val="0"/>
                                          </p:val>
                                        </p:tav>
                                      </p:tavLst>
                                    </p:anim>
                                    <p:anim calcmode="lin" valueType="num">
                                      <p:cBhvr>
                                        <p:cTn id="67" dur="250"/>
                                        <p:tgtEl>
                                          <p:spTgt spid="20"/>
                                        </p:tgtEl>
                                        <p:attrNameLst>
                                          <p:attrName>ppt_h</p:attrName>
                                        </p:attrNameLst>
                                      </p:cBhvr>
                                      <p:tavLst>
                                        <p:tav tm="0">
                                          <p:val>
                                            <p:strVal val="ppt_h"/>
                                          </p:val>
                                        </p:tav>
                                        <p:tav tm="100000">
                                          <p:val>
                                            <p:strVal val="ppt_h"/>
                                          </p:val>
                                        </p:tav>
                                      </p:tavLst>
                                    </p:anim>
                                    <p:set>
                                      <p:cBhvr>
                                        <p:cTn id="68" dur="1" fill="hold">
                                          <p:stCondLst>
                                            <p:cond delay="249"/>
                                          </p:stCondLst>
                                        </p:cTn>
                                        <p:tgtEl>
                                          <p:spTgt spid="20"/>
                                        </p:tgtEl>
                                        <p:attrNameLst>
                                          <p:attrName>style.visibility</p:attrName>
                                        </p:attrNameLst>
                                      </p:cBhvr>
                                      <p:to>
                                        <p:strVal val="hidden"/>
                                      </p:to>
                                    </p:set>
                                  </p:childTnLst>
                                </p:cTn>
                              </p:par>
                            </p:childTnLst>
                          </p:cTn>
                        </p:par>
                        <p:par>
                          <p:cTn id="69" fill="hold">
                            <p:stCondLst>
                              <p:cond delay="250"/>
                            </p:stCondLst>
                            <p:childTnLst>
                              <p:par>
                                <p:cTn id="70" presetID="17" presetClass="entr" presetSubtype="10" fill="hold" grpId="0" nodeType="afterEffect">
                                  <p:stCondLst>
                                    <p:cond delay="0"/>
                                  </p:stCondLst>
                                  <p:childTnLst>
                                    <p:set>
                                      <p:cBhvr>
                                        <p:cTn id="71" dur="1" fill="hold">
                                          <p:stCondLst>
                                            <p:cond delay="0"/>
                                          </p:stCondLst>
                                        </p:cTn>
                                        <p:tgtEl>
                                          <p:spTgt spid="47"/>
                                        </p:tgtEl>
                                        <p:attrNameLst>
                                          <p:attrName>style.visibility</p:attrName>
                                        </p:attrNameLst>
                                      </p:cBhvr>
                                      <p:to>
                                        <p:strVal val="visible"/>
                                      </p:to>
                                    </p:set>
                                    <p:anim calcmode="lin" valueType="num">
                                      <p:cBhvr>
                                        <p:cTn id="72" dur="250" fill="hold"/>
                                        <p:tgtEl>
                                          <p:spTgt spid="47"/>
                                        </p:tgtEl>
                                        <p:attrNameLst>
                                          <p:attrName>ppt_w</p:attrName>
                                        </p:attrNameLst>
                                      </p:cBhvr>
                                      <p:tavLst>
                                        <p:tav tm="0">
                                          <p:val>
                                            <p:fltVal val="0"/>
                                          </p:val>
                                        </p:tav>
                                        <p:tav tm="100000">
                                          <p:val>
                                            <p:strVal val="#ppt_w"/>
                                          </p:val>
                                        </p:tav>
                                      </p:tavLst>
                                    </p:anim>
                                    <p:anim calcmode="lin" valueType="num">
                                      <p:cBhvr>
                                        <p:cTn id="73" dur="250" fill="hold"/>
                                        <p:tgtEl>
                                          <p:spTgt spid="47"/>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20"/>
                  </p:tgtEl>
                </p:cond>
              </p:nextCondLst>
            </p:seq>
            <p:seq concurrent="1" nextAc="seek">
              <p:cTn id="74" restart="whenNotActive" fill="hold" evtFilter="cancelBubble" nodeType="interactiveSeq">
                <p:stCondLst>
                  <p:cond evt="onClick" delay="0">
                    <p:tgtEl>
                      <p:spTgt spid="19"/>
                    </p:tgtEl>
                  </p:cond>
                </p:stCondLst>
                <p:endSync evt="end" delay="0">
                  <p:rtn val="all"/>
                </p:endSync>
                <p:childTnLst>
                  <p:par>
                    <p:cTn id="75" fill="hold">
                      <p:stCondLst>
                        <p:cond delay="0"/>
                      </p:stCondLst>
                      <p:childTnLst>
                        <p:par>
                          <p:cTn id="76" fill="hold">
                            <p:stCondLst>
                              <p:cond delay="0"/>
                            </p:stCondLst>
                            <p:childTnLst>
                              <p:par>
                                <p:cTn id="77" presetID="17" presetClass="exit" presetSubtype="10" fill="hold" grpId="0" nodeType="clickEffect">
                                  <p:stCondLst>
                                    <p:cond delay="0"/>
                                  </p:stCondLst>
                                  <p:childTnLst>
                                    <p:anim calcmode="lin" valueType="num">
                                      <p:cBhvr>
                                        <p:cTn id="78" dur="250"/>
                                        <p:tgtEl>
                                          <p:spTgt spid="19"/>
                                        </p:tgtEl>
                                        <p:attrNameLst>
                                          <p:attrName>ppt_w</p:attrName>
                                        </p:attrNameLst>
                                      </p:cBhvr>
                                      <p:tavLst>
                                        <p:tav tm="0">
                                          <p:val>
                                            <p:strVal val="ppt_w"/>
                                          </p:val>
                                        </p:tav>
                                        <p:tav tm="100000">
                                          <p:val>
                                            <p:fltVal val="0"/>
                                          </p:val>
                                        </p:tav>
                                      </p:tavLst>
                                    </p:anim>
                                    <p:anim calcmode="lin" valueType="num">
                                      <p:cBhvr>
                                        <p:cTn id="79" dur="250"/>
                                        <p:tgtEl>
                                          <p:spTgt spid="19"/>
                                        </p:tgtEl>
                                        <p:attrNameLst>
                                          <p:attrName>ppt_h</p:attrName>
                                        </p:attrNameLst>
                                      </p:cBhvr>
                                      <p:tavLst>
                                        <p:tav tm="0">
                                          <p:val>
                                            <p:strVal val="ppt_h"/>
                                          </p:val>
                                        </p:tav>
                                        <p:tav tm="100000">
                                          <p:val>
                                            <p:strVal val="ppt_h"/>
                                          </p:val>
                                        </p:tav>
                                      </p:tavLst>
                                    </p:anim>
                                    <p:set>
                                      <p:cBhvr>
                                        <p:cTn id="80" dur="1" fill="hold">
                                          <p:stCondLst>
                                            <p:cond delay="249"/>
                                          </p:stCondLst>
                                        </p:cTn>
                                        <p:tgtEl>
                                          <p:spTgt spid="19"/>
                                        </p:tgtEl>
                                        <p:attrNameLst>
                                          <p:attrName>style.visibility</p:attrName>
                                        </p:attrNameLst>
                                      </p:cBhvr>
                                      <p:to>
                                        <p:strVal val="hidden"/>
                                      </p:to>
                                    </p:set>
                                  </p:childTnLst>
                                </p:cTn>
                              </p:par>
                            </p:childTnLst>
                          </p:cTn>
                        </p:par>
                        <p:par>
                          <p:cTn id="81" fill="hold">
                            <p:stCondLst>
                              <p:cond delay="250"/>
                            </p:stCondLst>
                            <p:childTnLst>
                              <p:par>
                                <p:cTn id="82" presetID="17" presetClass="entr" presetSubtype="10" fill="hold" grpId="0" nodeType="afterEffect">
                                  <p:stCondLst>
                                    <p:cond delay="0"/>
                                  </p:stCondLst>
                                  <p:childTnLst>
                                    <p:set>
                                      <p:cBhvr>
                                        <p:cTn id="83" dur="1" fill="hold">
                                          <p:stCondLst>
                                            <p:cond delay="0"/>
                                          </p:stCondLst>
                                        </p:cTn>
                                        <p:tgtEl>
                                          <p:spTgt spid="46"/>
                                        </p:tgtEl>
                                        <p:attrNameLst>
                                          <p:attrName>style.visibility</p:attrName>
                                        </p:attrNameLst>
                                      </p:cBhvr>
                                      <p:to>
                                        <p:strVal val="visible"/>
                                      </p:to>
                                    </p:set>
                                    <p:anim calcmode="lin" valueType="num">
                                      <p:cBhvr>
                                        <p:cTn id="84" dur="250" fill="hold"/>
                                        <p:tgtEl>
                                          <p:spTgt spid="46"/>
                                        </p:tgtEl>
                                        <p:attrNameLst>
                                          <p:attrName>ppt_w</p:attrName>
                                        </p:attrNameLst>
                                      </p:cBhvr>
                                      <p:tavLst>
                                        <p:tav tm="0">
                                          <p:val>
                                            <p:fltVal val="0"/>
                                          </p:val>
                                        </p:tav>
                                        <p:tav tm="100000">
                                          <p:val>
                                            <p:strVal val="#ppt_w"/>
                                          </p:val>
                                        </p:tav>
                                      </p:tavLst>
                                    </p:anim>
                                    <p:anim calcmode="lin" valueType="num">
                                      <p:cBhvr>
                                        <p:cTn id="85" dur="250" fill="hold"/>
                                        <p:tgtEl>
                                          <p:spTgt spid="46"/>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19"/>
                  </p:tgtEl>
                </p:cond>
              </p:nextCondLst>
            </p:seq>
            <p:seq concurrent="1" nextAc="seek">
              <p:cTn id="86" restart="whenNotActive" fill="hold" evtFilter="cancelBubble" nodeType="interactiveSeq">
                <p:stCondLst>
                  <p:cond evt="onClick" delay="0">
                    <p:tgtEl>
                      <p:spTgt spid="18"/>
                    </p:tgtEl>
                  </p:cond>
                </p:stCondLst>
                <p:endSync evt="end" delay="0">
                  <p:rtn val="all"/>
                </p:endSync>
                <p:childTnLst>
                  <p:par>
                    <p:cTn id="87" fill="hold">
                      <p:stCondLst>
                        <p:cond delay="0"/>
                      </p:stCondLst>
                      <p:childTnLst>
                        <p:par>
                          <p:cTn id="88" fill="hold">
                            <p:stCondLst>
                              <p:cond delay="0"/>
                            </p:stCondLst>
                            <p:childTnLst>
                              <p:par>
                                <p:cTn id="89" presetID="17" presetClass="exit" presetSubtype="10" fill="hold" grpId="0" nodeType="clickEffect">
                                  <p:stCondLst>
                                    <p:cond delay="0"/>
                                  </p:stCondLst>
                                  <p:childTnLst>
                                    <p:anim calcmode="lin" valueType="num">
                                      <p:cBhvr>
                                        <p:cTn id="90" dur="250"/>
                                        <p:tgtEl>
                                          <p:spTgt spid="18"/>
                                        </p:tgtEl>
                                        <p:attrNameLst>
                                          <p:attrName>ppt_w</p:attrName>
                                        </p:attrNameLst>
                                      </p:cBhvr>
                                      <p:tavLst>
                                        <p:tav tm="0">
                                          <p:val>
                                            <p:strVal val="ppt_w"/>
                                          </p:val>
                                        </p:tav>
                                        <p:tav tm="100000">
                                          <p:val>
                                            <p:fltVal val="0"/>
                                          </p:val>
                                        </p:tav>
                                      </p:tavLst>
                                    </p:anim>
                                    <p:anim calcmode="lin" valueType="num">
                                      <p:cBhvr>
                                        <p:cTn id="91" dur="250"/>
                                        <p:tgtEl>
                                          <p:spTgt spid="18"/>
                                        </p:tgtEl>
                                        <p:attrNameLst>
                                          <p:attrName>ppt_h</p:attrName>
                                        </p:attrNameLst>
                                      </p:cBhvr>
                                      <p:tavLst>
                                        <p:tav tm="0">
                                          <p:val>
                                            <p:strVal val="ppt_h"/>
                                          </p:val>
                                        </p:tav>
                                        <p:tav tm="100000">
                                          <p:val>
                                            <p:strVal val="ppt_h"/>
                                          </p:val>
                                        </p:tav>
                                      </p:tavLst>
                                    </p:anim>
                                    <p:set>
                                      <p:cBhvr>
                                        <p:cTn id="92" dur="1" fill="hold">
                                          <p:stCondLst>
                                            <p:cond delay="249"/>
                                          </p:stCondLst>
                                        </p:cTn>
                                        <p:tgtEl>
                                          <p:spTgt spid="18"/>
                                        </p:tgtEl>
                                        <p:attrNameLst>
                                          <p:attrName>style.visibility</p:attrName>
                                        </p:attrNameLst>
                                      </p:cBhvr>
                                      <p:to>
                                        <p:strVal val="hidden"/>
                                      </p:to>
                                    </p:set>
                                  </p:childTnLst>
                                </p:cTn>
                              </p:par>
                            </p:childTnLst>
                          </p:cTn>
                        </p:par>
                        <p:par>
                          <p:cTn id="93" fill="hold">
                            <p:stCondLst>
                              <p:cond delay="250"/>
                            </p:stCondLst>
                            <p:childTnLst>
                              <p:par>
                                <p:cTn id="94" presetID="17" presetClass="entr" presetSubtype="10" fill="hold" grpId="0" nodeType="afterEffect">
                                  <p:stCondLst>
                                    <p:cond delay="0"/>
                                  </p:stCondLst>
                                  <p:childTnLst>
                                    <p:set>
                                      <p:cBhvr>
                                        <p:cTn id="95" dur="1" fill="hold">
                                          <p:stCondLst>
                                            <p:cond delay="0"/>
                                          </p:stCondLst>
                                        </p:cTn>
                                        <p:tgtEl>
                                          <p:spTgt spid="44"/>
                                        </p:tgtEl>
                                        <p:attrNameLst>
                                          <p:attrName>style.visibility</p:attrName>
                                        </p:attrNameLst>
                                      </p:cBhvr>
                                      <p:to>
                                        <p:strVal val="visible"/>
                                      </p:to>
                                    </p:set>
                                    <p:anim calcmode="lin" valueType="num">
                                      <p:cBhvr>
                                        <p:cTn id="96" dur="250" fill="hold"/>
                                        <p:tgtEl>
                                          <p:spTgt spid="44"/>
                                        </p:tgtEl>
                                        <p:attrNameLst>
                                          <p:attrName>ppt_w</p:attrName>
                                        </p:attrNameLst>
                                      </p:cBhvr>
                                      <p:tavLst>
                                        <p:tav tm="0">
                                          <p:val>
                                            <p:fltVal val="0"/>
                                          </p:val>
                                        </p:tav>
                                        <p:tav tm="100000">
                                          <p:val>
                                            <p:strVal val="#ppt_w"/>
                                          </p:val>
                                        </p:tav>
                                      </p:tavLst>
                                    </p:anim>
                                    <p:anim calcmode="lin" valueType="num">
                                      <p:cBhvr>
                                        <p:cTn id="97" dur="250" fill="hold"/>
                                        <p:tgtEl>
                                          <p:spTgt spid="44"/>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18"/>
                  </p:tgtEl>
                </p:cond>
              </p:nextCondLst>
            </p:seq>
            <p:seq concurrent="1" nextAc="seek">
              <p:cTn id="98" restart="whenNotActive" fill="hold" evtFilter="cancelBubble" nodeType="interactiveSeq">
                <p:stCondLst>
                  <p:cond evt="onClick" delay="0">
                    <p:tgtEl>
                      <p:spTgt spid="44"/>
                    </p:tgtEl>
                  </p:cond>
                </p:stCondLst>
                <p:endSync evt="end" delay="0">
                  <p:rtn val="all"/>
                </p:endSync>
                <p:childTnLst>
                  <p:par>
                    <p:cTn id="99" fill="hold">
                      <p:stCondLst>
                        <p:cond delay="0"/>
                      </p:stCondLst>
                      <p:childTnLst>
                        <p:par>
                          <p:cTn id="100" fill="hold">
                            <p:stCondLst>
                              <p:cond delay="0"/>
                            </p:stCondLst>
                            <p:childTnLst>
                              <p:par>
                                <p:cTn id="101" presetID="17" presetClass="exit" presetSubtype="10" fill="hold" grpId="1" nodeType="clickEffect">
                                  <p:stCondLst>
                                    <p:cond delay="0"/>
                                  </p:stCondLst>
                                  <p:childTnLst>
                                    <p:anim calcmode="lin" valueType="num">
                                      <p:cBhvr>
                                        <p:cTn id="102" dur="250"/>
                                        <p:tgtEl>
                                          <p:spTgt spid="44"/>
                                        </p:tgtEl>
                                        <p:attrNameLst>
                                          <p:attrName>ppt_w</p:attrName>
                                        </p:attrNameLst>
                                      </p:cBhvr>
                                      <p:tavLst>
                                        <p:tav tm="0">
                                          <p:val>
                                            <p:strVal val="ppt_w"/>
                                          </p:val>
                                        </p:tav>
                                        <p:tav tm="100000">
                                          <p:val>
                                            <p:fltVal val="0"/>
                                          </p:val>
                                        </p:tav>
                                      </p:tavLst>
                                    </p:anim>
                                    <p:anim calcmode="lin" valueType="num">
                                      <p:cBhvr>
                                        <p:cTn id="103" dur="250"/>
                                        <p:tgtEl>
                                          <p:spTgt spid="44"/>
                                        </p:tgtEl>
                                        <p:attrNameLst>
                                          <p:attrName>ppt_h</p:attrName>
                                        </p:attrNameLst>
                                      </p:cBhvr>
                                      <p:tavLst>
                                        <p:tav tm="0">
                                          <p:val>
                                            <p:strVal val="ppt_h"/>
                                          </p:val>
                                        </p:tav>
                                        <p:tav tm="100000">
                                          <p:val>
                                            <p:strVal val="ppt_h"/>
                                          </p:val>
                                        </p:tav>
                                      </p:tavLst>
                                    </p:anim>
                                    <p:set>
                                      <p:cBhvr>
                                        <p:cTn id="104" dur="1" fill="hold">
                                          <p:stCondLst>
                                            <p:cond delay="249"/>
                                          </p:stCondLst>
                                        </p:cTn>
                                        <p:tgtEl>
                                          <p:spTgt spid="44"/>
                                        </p:tgtEl>
                                        <p:attrNameLst>
                                          <p:attrName>style.visibility</p:attrName>
                                        </p:attrNameLst>
                                      </p:cBhvr>
                                      <p:to>
                                        <p:strVal val="hidden"/>
                                      </p:to>
                                    </p:set>
                                  </p:childTnLst>
                                </p:cTn>
                              </p:par>
                            </p:childTnLst>
                          </p:cTn>
                        </p:par>
                        <p:par>
                          <p:cTn id="105" fill="hold">
                            <p:stCondLst>
                              <p:cond delay="250"/>
                            </p:stCondLst>
                            <p:childTnLst>
                              <p:par>
                                <p:cTn id="106" presetID="17" presetClass="entr" presetSubtype="10" fill="hold" grpId="1" nodeType="afterEffect">
                                  <p:stCondLst>
                                    <p:cond delay="0"/>
                                  </p:stCondLst>
                                  <p:childTnLst>
                                    <p:set>
                                      <p:cBhvr>
                                        <p:cTn id="107" dur="1" fill="hold">
                                          <p:stCondLst>
                                            <p:cond delay="0"/>
                                          </p:stCondLst>
                                        </p:cTn>
                                        <p:tgtEl>
                                          <p:spTgt spid="18"/>
                                        </p:tgtEl>
                                        <p:attrNameLst>
                                          <p:attrName>style.visibility</p:attrName>
                                        </p:attrNameLst>
                                      </p:cBhvr>
                                      <p:to>
                                        <p:strVal val="visible"/>
                                      </p:to>
                                    </p:set>
                                    <p:anim calcmode="lin" valueType="num">
                                      <p:cBhvr>
                                        <p:cTn id="108" dur="250" fill="hold"/>
                                        <p:tgtEl>
                                          <p:spTgt spid="18"/>
                                        </p:tgtEl>
                                        <p:attrNameLst>
                                          <p:attrName>ppt_w</p:attrName>
                                        </p:attrNameLst>
                                      </p:cBhvr>
                                      <p:tavLst>
                                        <p:tav tm="0">
                                          <p:val>
                                            <p:fltVal val="0"/>
                                          </p:val>
                                        </p:tav>
                                        <p:tav tm="100000">
                                          <p:val>
                                            <p:strVal val="#ppt_w"/>
                                          </p:val>
                                        </p:tav>
                                      </p:tavLst>
                                    </p:anim>
                                    <p:anim calcmode="lin" valueType="num">
                                      <p:cBhvr>
                                        <p:cTn id="109" dur="250" fill="hold"/>
                                        <p:tgtEl>
                                          <p:spTgt spid="18"/>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44"/>
                  </p:tgtEl>
                </p:cond>
              </p:nextCondLst>
            </p:seq>
            <p:seq concurrent="1" nextAc="seek">
              <p:cTn id="110" restart="whenNotActive" fill="hold" evtFilter="cancelBubble" nodeType="interactiveSeq">
                <p:stCondLst>
                  <p:cond evt="onClick" delay="0">
                    <p:tgtEl>
                      <p:spTgt spid="46"/>
                    </p:tgtEl>
                  </p:cond>
                </p:stCondLst>
                <p:endSync evt="end" delay="0">
                  <p:rtn val="all"/>
                </p:endSync>
                <p:childTnLst>
                  <p:par>
                    <p:cTn id="111" fill="hold">
                      <p:stCondLst>
                        <p:cond delay="0"/>
                      </p:stCondLst>
                      <p:childTnLst>
                        <p:par>
                          <p:cTn id="112" fill="hold">
                            <p:stCondLst>
                              <p:cond delay="0"/>
                            </p:stCondLst>
                            <p:childTnLst>
                              <p:par>
                                <p:cTn id="113" presetID="17" presetClass="exit" presetSubtype="10" fill="hold" grpId="1" nodeType="clickEffect">
                                  <p:stCondLst>
                                    <p:cond delay="0"/>
                                  </p:stCondLst>
                                  <p:childTnLst>
                                    <p:anim calcmode="lin" valueType="num">
                                      <p:cBhvr>
                                        <p:cTn id="114" dur="250"/>
                                        <p:tgtEl>
                                          <p:spTgt spid="46"/>
                                        </p:tgtEl>
                                        <p:attrNameLst>
                                          <p:attrName>ppt_w</p:attrName>
                                        </p:attrNameLst>
                                      </p:cBhvr>
                                      <p:tavLst>
                                        <p:tav tm="0">
                                          <p:val>
                                            <p:strVal val="ppt_w"/>
                                          </p:val>
                                        </p:tav>
                                        <p:tav tm="100000">
                                          <p:val>
                                            <p:fltVal val="0"/>
                                          </p:val>
                                        </p:tav>
                                      </p:tavLst>
                                    </p:anim>
                                    <p:anim calcmode="lin" valueType="num">
                                      <p:cBhvr>
                                        <p:cTn id="115" dur="250"/>
                                        <p:tgtEl>
                                          <p:spTgt spid="46"/>
                                        </p:tgtEl>
                                        <p:attrNameLst>
                                          <p:attrName>ppt_h</p:attrName>
                                        </p:attrNameLst>
                                      </p:cBhvr>
                                      <p:tavLst>
                                        <p:tav tm="0">
                                          <p:val>
                                            <p:strVal val="ppt_h"/>
                                          </p:val>
                                        </p:tav>
                                        <p:tav tm="100000">
                                          <p:val>
                                            <p:strVal val="ppt_h"/>
                                          </p:val>
                                        </p:tav>
                                      </p:tavLst>
                                    </p:anim>
                                    <p:set>
                                      <p:cBhvr>
                                        <p:cTn id="116" dur="1" fill="hold">
                                          <p:stCondLst>
                                            <p:cond delay="249"/>
                                          </p:stCondLst>
                                        </p:cTn>
                                        <p:tgtEl>
                                          <p:spTgt spid="46"/>
                                        </p:tgtEl>
                                        <p:attrNameLst>
                                          <p:attrName>style.visibility</p:attrName>
                                        </p:attrNameLst>
                                      </p:cBhvr>
                                      <p:to>
                                        <p:strVal val="hidden"/>
                                      </p:to>
                                    </p:set>
                                  </p:childTnLst>
                                </p:cTn>
                              </p:par>
                            </p:childTnLst>
                          </p:cTn>
                        </p:par>
                        <p:par>
                          <p:cTn id="117" fill="hold">
                            <p:stCondLst>
                              <p:cond delay="250"/>
                            </p:stCondLst>
                            <p:childTnLst>
                              <p:par>
                                <p:cTn id="118" presetID="17" presetClass="entr" presetSubtype="10" fill="hold" grpId="1" nodeType="afterEffect">
                                  <p:stCondLst>
                                    <p:cond delay="0"/>
                                  </p:stCondLst>
                                  <p:childTnLst>
                                    <p:set>
                                      <p:cBhvr>
                                        <p:cTn id="119" dur="1" fill="hold">
                                          <p:stCondLst>
                                            <p:cond delay="0"/>
                                          </p:stCondLst>
                                        </p:cTn>
                                        <p:tgtEl>
                                          <p:spTgt spid="19"/>
                                        </p:tgtEl>
                                        <p:attrNameLst>
                                          <p:attrName>style.visibility</p:attrName>
                                        </p:attrNameLst>
                                      </p:cBhvr>
                                      <p:to>
                                        <p:strVal val="visible"/>
                                      </p:to>
                                    </p:set>
                                    <p:anim calcmode="lin" valueType="num">
                                      <p:cBhvr>
                                        <p:cTn id="120" dur="250" fill="hold"/>
                                        <p:tgtEl>
                                          <p:spTgt spid="19"/>
                                        </p:tgtEl>
                                        <p:attrNameLst>
                                          <p:attrName>ppt_w</p:attrName>
                                        </p:attrNameLst>
                                      </p:cBhvr>
                                      <p:tavLst>
                                        <p:tav tm="0">
                                          <p:val>
                                            <p:fltVal val="0"/>
                                          </p:val>
                                        </p:tav>
                                        <p:tav tm="100000">
                                          <p:val>
                                            <p:strVal val="#ppt_w"/>
                                          </p:val>
                                        </p:tav>
                                      </p:tavLst>
                                    </p:anim>
                                    <p:anim calcmode="lin" valueType="num">
                                      <p:cBhvr>
                                        <p:cTn id="121" dur="250" fill="hold"/>
                                        <p:tgtEl>
                                          <p:spTgt spid="19"/>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46"/>
                  </p:tgtEl>
                </p:cond>
              </p:nextCondLst>
            </p:seq>
            <p:seq concurrent="1" nextAc="seek">
              <p:cTn id="122" restart="whenNotActive" fill="hold" evtFilter="cancelBubble" nodeType="interactiveSeq">
                <p:stCondLst>
                  <p:cond evt="onClick" delay="0">
                    <p:tgtEl>
                      <p:spTgt spid="47"/>
                    </p:tgtEl>
                  </p:cond>
                </p:stCondLst>
                <p:endSync evt="end" delay="0">
                  <p:rtn val="all"/>
                </p:endSync>
                <p:childTnLst>
                  <p:par>
                    <p:cTn id="123" fill="hold">
                      <p:stCondLst>
                        <p:cond delay="0"/>
                      </p:stCondLst>
                      <p:childTnLst>
                        <p:par>
                          <p:cTn id="124" fill="hold">
                            <p:stCondLst>
                              <p:cond delay="0"/>
                            </p:stCondLst>
                            <p:childTnLst>
                              <p:par>
                                <p:cTn id="125" presetID="17" presetClass="exit" presetSubtype="10" fill="hold" grpId="1" nodeType="clickEffect">
                                  <p:stCondLst>
                                    <p:cond delay="0"/>
                                  </p:stCondLst>
                                  <p:childTnLst>
                                    <p:anim calcmode="lin" valueType="num">
                                      <p:cBhvr>
                                        <p:cTn id="126" dur="250"/>
                                        <p:tgtEl>
                                          <p:spTgt spid="47"/>
                                        </p:tgtEl>
                                        <p:attrNameLst>
                                          <p:attrName>ppt_w</p:attrName>
                                        </p:attrNameLst>
                                      </p:cBhvr>
                                      <p:tavLst>
                                        <p:tav tm="0">
                                          <p:val>
                                            <p:strVal val="ppt_w"/>
                                          </p:val>
                                        </p:tav>
                                        <p:tav tm="100000">
                                          <p:val>
                                            <p:fltVal val="0"/>
                                          </p:val>
                                        </p:tav>
                                      </p:tavLst>
                                    </p:anim>
                                    <p:anim calcmode="lin" valueType="num">
                                      <p:cBhvr>
                                        <p:cTn id="127" dur="250"/>
                                        <p:tgtEl>
                                          <p:spTgt spid="47"/>
                                        </p:tgtEl>
                                        <p:attrNameLst>
                                          <p:attrName>ppt_h</p:attrName>
                                        </p:attrNameLst>
                                      </p:cBhvr>
                                      <p:tavLst>
                                        <p:tav tm="0">
                                          <p:val>
                                            <p:strVal val="ppt_h"/>
                                          </p:val>
                                        </p:tav>
                                        <p:tav tm="100000">
                                          <p:val>
                                            <p:strVal val="ppt_h"/>
                                          </p:val>
                                        </p:tav>
                                      </p:tavLst>
                                    </p:anim>
                                    <p:set>
                                      <p:cBhvr>
                                        <p:cTn id="128" dur="1" fill="hold">
                                          <p:stCondLst>
                                            <p:cond delay="249"/>
                                          </p:stCondLst>
                                        </p:cTn>
                                        <p:tgtEl>
                                          <p:spTgt spid="47"/>
                                        </p:tgtEl>
                                        <p:attrNameLst>
                                          <p:attrName>style.visibility</p:attrName>
                                        </p:attrNameLst>
                                      </p:cBhvr>
                                      <p:to>
                                        <p:strVal val="hidden"/>
                                      </p:to>
                                    </p:set>
                                  </p:childTnLst>
                                </p:cTn>
                              </p:par>
                            </p:childTnLst>
                          </p:cTn>
                        </p:par>
                        <p:par>
                          <p:cTn id="129" fill="hold">
                            <p:stCondLst>
                              <p:cond delay="250"/>
                            </p:stCondLst>
                            <p:childTnLst>
                              <p:par>
                                <p:cTn id="130" presetID="17" presetClass="entr" presetSubtype="10" fill="hold" grpId="1" nodeType="afterEffect">
                                  <p:stCondLst>
                                    <p:cond delay="0"/>
                                  </p:stCondLst>
                                  <p:childTnLst>
                                    <p:set>
                                      <p:cBhvr>
                                        <p:cTn id="131" dur="1" fill="hold">
                                          <p:stCondLst>
                                            <p:cond delay="0"/>
                                          </p:stCondLst>
                                        </p:cTn>
                                        <p:tgtEl>
                                          <p:spTgt spid="20"/>
                                        </p:tgtEl>
                                        <p:attrNameLst>
                                          <p:attrName>style.visibility</p:attrName>
                                        </p:attrNameLst>
                                      </p:cBhvr>
                                      <p:to>
                                        <p:strVal val="visible"/>
                                      </p:to>
                                    </p:set>
                                    <p:anim calcmode="lin" valueType="num">
                                      <p:cBhvr>
                                        <p:cTn id="132" dur="250" fill="hold"/>
                                        <p:tgtEl>
                                          <p:spTgt spid="20"/>
                                        </p:tgtEl>
                                        <p:attrNameLst>
                                          <p:attrName>ppt_w</p:attrName>
                                        </p:attrNameLst>
                                      </p:cBhvr>
                                      <p:tavLst>
                                        <p:tav tm="0">
                                          <p:val>
                                            <p:fltVal val="0"/>
                                          </p:val>
                                        </p:tav>
                                        <p:tav tm="100000">
                                          <p:val>
                                            <p:strVal val="#ppt_w"/>
                                          </p:val>
                                        </p:tav>
                                      </p:tavLst>
                                    </p:anim>
                                    <p:anim calcmode="lin" valueType="num">
                                      <p:cBhvr>
                                        <p:cTn id="133" dur="250" fill="hold"/>
                                        <p:tgtEl>
                                          <p:spTgt spid="20"/>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47"/>
                  </p:tgtEl>
                </p:cond>
              </p:nextCondLst>
            </p:seq>
            <p:seq concurrent="1" nextAc="seek">
              <p:cTn id="134" restart="whenNotActive" fill="hold" evtFilter="cancelBubble" nodeType="interactiveSeq">
                <p:stCondLst>
                  <p:cond evt="onClick" delay="0">
                    <p:tgtEl>
                      <p:spTgt spid="49"/>
                    </p:tgtEl>
                  </p:cond>
                </p:stCondLst>
                <p:endSync evt="end" delay="0">
                  <p:rtn val="all"/>
                </p:endSync>
                <p:childTnLst>
                  <p:par>
                    <p:cTn id="135" fill="hold">
                      <p:stCondLst>
                        <p:cond delay="0"/>
                      </p:stCondLst>
                      <p:childTnLst>
                        <p:par>
                          <p:cTn id="136" fill="hold">
                            <p:stCondLst>
                              <p:cond delay="0"/>
                            </p:stCondLst>
                            <p:childTnLst>
                              <p:par>
                                <p:cTn id="137" presetID="17" presetClass="exit" presetSubtype="10" fill="hold" grpId="1" nodeType="clickEffect">
                                  <p:stCondLst>
                                    <p:cond delay="0"/>
                                  </p:stCondLst>
                                  <p:childTnLst>
                                    <p:anim calcmode="lin" valueType="num">
                                      <p:cBhvr>
                                        <p:cTn id="138" dur="250"/>
                                        <p:tgtEl>
                                          <p:spTgt spid="49"/>
                                        </p:tgtEl>
                                        <p:attrNameLst>
                                          <p:attrName>ppt_w</p:attrName>
                                        </p:attrNameLst>
                                      </p:cBhvr>
                                      <p:tavLst>
                                        <p:tav tm="0">
                                          <p:val>
                                            <p:strVal val="ppt_w"/>
                                          </p:val>
                                        </p:tav>
                                        <p:tav tm="100000">
                                          <p:val>
                                            <p:fltVal val="0"/>
                                          </p:val>
                                        </p:tav>
                                      </p:tavLst>
                                    </p:anim>
                                    <p:anim calcmode="lin" valueType="num">
                                      <p:cBhvr>
                                        <p:cTn id="139" dur="250"/>
                                        <p:tgtEl>
                                          <p:spTgt spid="49"/>
                                        </p:tgtEl>
                                        <p:attrNameLst>
                                          <p:attrName>ppt_h</p:attrName>
                                        </p:attrNameLst>
                                      </p:cBhvr>
                                      <p:tavLst>
                                        <p:tav tm="0">
                                          <p:val>
                                            <p:strVal val="ppt_h"/>
                                          </p:val>
                                        </p:tav>
                                        <p:tav tm="100000">
                                          <p:val>
                                            <p:strVal val="ppt_h"/>
                                          </p:val>
                                        </p:tav>
                                      </p:tavLst>
                                    </p:anim>
                                    <p:set>
                                      <p:cBhvr>
                                        <p:cTn id="140" dur="1" fill="hold">
                                          <p:stCondLst>
                                            <p:cond delay="249"/>
                                          </p:stCondLst>
                                        </p:cTn>
                                        <p:tgtEl>
                                          <p:spTgt spid="49"/>
                                        </p:tgtEl>
                                        <p:attrNameLst>
                                          <p:attrName>style.visibility</p:attrName>
                                        </p:attrNameLst>
                                      </p:cBhvr>
                                      <p:to>
                                        <p:strVal val="hidden"/>
                                      </p:to>
                                    </p:set>
                                  </p:childTnLst>
                                </p:cTn>
                              </p:par>
                            </p:childTnLst>
                          </p:cTn>
                        </p:par>
                        <p:par>
                          <p:cTn id="141" fill="hold">
                            <p:stCondLst>
                              <p:cond delay="250"/>
                            </p:stCondLst>
                            <p:childTnLst>
                              <p:par>
                                <p:cTn id="142" presetID="17" presetClass="entr" presetSubtype="10" fill="hold" grpId="1" nodeType="afterEffect">
                                  <p:stCondLst>
                                    <p:cond delay="0"/>
                                  </p:stCondLst>
                                  <p:childTnLst>
                                    <p:set>
                                      <p:cBhvr>
                                        <p:cTn id="143" dur="1" fill="hold">
                                          <p:stCondLst>
                                            <p:cond delay="0"/>
                                          </p:stCondLst>
                                        </p:cTn>
                                        <p:tgtEl>
                                          <p:spTgt spid="21"/>
                                        </p:tgtEl>
                                        <p:attrNameLst>
                                          <p:attrName>style.visibility</p:attrName>
                                        </p:attrNameLst>
                                      </p:cBhvr>
                                      <p:to>
                                        <p:strVal val="visible"/>
                                      </p:to>
                                    </p:set>
                                    <p:anim calcmode="lin" valueType="num">
                                      <p:cBhvr>
                                        <p:cTn id="144" dur="250" fill="hold"/>
                                        <p:tgtEl>
                                          <p:spTgt spid="21"/>
                                        </p:tgtEl>
                                        <p:attrNameLst>
                                          <p:attrName>ppt_w</p:attrName>
                                        </p:attrNameLst>
                                      </p:cBhvr>
                                      <p:tavLst>
                                        <p:tav tm="0">
                                          <p:val>
                                            <p:fltVal val="0"/>
                                          </p:val>
                                        </p:tav>
                                        <p:tav tm="100000">
                                          <p:val>
                                            <p:strVal val="#ppt_w"/>
                                          </p:val>
                                        </p:tav>
                                      </p:tavLst>
                                    </p:anim>
                                    <p:anim calcmode="lin" valueType="num">
                                      <p:cBhvr>
                                        <p:cTn id="145" dur="250" fill="hold"/>
                                        <p:tgtEl>
                                          <p:spTgt spid="21"/>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49"/>
                  </p:tgtEl>
                </p:cond>
              </p:nextCondLst>
            </p:seq>
            <p:seq concurrent="1" nextAc="seek">
              <p:cTn id="146" restart="whenNotActive" fill="hold" evtFilter="cancelBubble" nodeType="interactiveSeq">
                <p:stCondLst>
                  <p:cond evt="onClick" delay="0">
                    <p:tgtEl>
                      <p:spTgt spid="50"/>
                    </p:tgtEl>
                  </p:cond>
                </p:stCondLst>
                <p:endSync evt="end" delay="0">
                  <p:rtn val="all"/>
                </p:endSync>
                <p:childTnLst>
                  <p:par>
                    <p:cTn id="147" fill="hold">
                      <p:stCondLst>
                        <p:cond delay="0"/>
                      </p:stCondLst>
                      <p:childTnLst>
                        <p:par>
                          <p:cTn id="148" fill="hold">
                            <p:stCondLst>
                              <p:cond delay="0"/>
                            </p:stCondLst>
                            <p:childTnLst>
                              <p:par>
                                <p:cTn id="149" presetID="17" presetClass="exit" presetSubtype="10" fill="hold" grpId="1" nodeType="clickEffect">
                                  <p:stCondLst>
                                    <p:cond delay="0"/>
                                  </p:stCondLst>
                                  <p:childTnLst>
                                    <p:anim calcmode="lin" valueType="num">
                                      <p:cBhvr>
                                        <p:cTn id="150" dur="250"/>
                                        <p:tgtEl>
                                          <p:spTgt spid="50"/>
                                        </p:tgtEl>
                                        <p:attrNameLst>
                                          <p:attrName>ppt_w</p:attrName>
                                        </p:attrNameLst>
                                      </p:cBhvr>
                                      <p:tavLst>
                                        <p:tav tm="0">
                                          <p:val>
                                            <p:strVal val="ppt_w"/>
                                          </p:val>
                                        </p:tav>
                                        <p:tav tm="100000">
                                          <p:val>
                                            <p:fltVal val="0"/>
                                          </p:val>
                                        </p:tav>
                                      </p:tavLst>
                                    </p:anim>
                                    <p:anim calcmode="lin" valueType="num">
                                      <p:cBhvr>
                                        <p:cTn id="151" dur="250"/>
                                        <p:tgtEl>
                                          <p:spTgt spid="50"/>
                                        </p:tgtEl>
                                        <p:attrNameLst>
                                          <p:attrName>ppt_h</p:attrName>
                                        </p:attrNameLst>
                                      </p:cBhvr>
                                      <p:tavLst>
                                        <p:tav tm="0">
                                          <p:val>
                                            <p:strVal val="ppt_h"/>
                                          </p:val>
                                        </p:tav>
                                        <p:tav tm="100000">
                                          <p:val>
                                            <p:strVal val="ppt_h"/>
                                          </p:val>
                                        </p:tav>
                                      </p:tavLst>
                                    </p:anim>
                                    <p:set>
                                      <p:cBhvr>
                                        <p:cTn id="152" dur="1" fill="hold">
                                          <p:stCondLst>
                                            <p:cond delay="249"/>
                                          </p:stCondLst>
                                        </p:cTn>
                                        <p:tgtEl>
                                          <p:spTgt spid="50"/>
                                        </p:tgtEl>
                                        <p:attrNameLst>
                                          <p:attrName>style.visibility</p:attrName>
                                        </p:attrNameLst>
                                      </p:cBhvr>
                                      <p:to>
                                        <p:strVal val="hidden"/>
                                      </p:to>
                                    </p:set>
                                  </p:childTnLst>
                                </p:cTn>
                              </p:par>
                            </p:childTnLst>
                          </p:cTn>
                        </p:par>
                        <p:par>
                          <p:cTn id="153" fill="hold">
                            <p:stCondLst>
                              <p:cond delay="250"/>
                            </p:stCondLst>
                            <p:childTnLst>
                              <p:par>
                                <p:cTn id="154" presetID="17" presetClass="entr" presetSubtype="10" fill="hold" grpId="1" nodeType="afterEffect">
                                  <p:stCondLst>
                                    <p:cond delay="0"/>
                                  </p:stCondLst>
                                  <p:childTnLst>
                                    <p:set>
                                      <p:cBhvr>
                                        <p:cTn id="155" dur="1" fill="hold">
                                          <p:stCondLst>
                                            <p:cond delay="0"/>
                                          </p:stCondLst>
                                        </p:cTn>
                                        <p:tgtEl>
                                          <p:spTgt spid="5"/>
                                        </p:tgtEl>
                                        <p:attrNameLst>
                                          <p:attrName>style.visibility</p:attrName>
                                        </p:attrNameLst>
                                      </p:cBhvr>
                                      <p:to>
                                        <p:strVal val="visible"/>
                                      </p:to>
                                    </p:set>
                                    <p:anim calcmode="lin" valueType="num">
                                      <p:cBhvr>
                                        <p:cTn id="156" dur="250" fill="hold"/>
                                        <p:tgtEl>
                                          <p:spTgt spid="5"/>
                                        </p:tgtEl>
                                        <p:attrNameLst>
                                          <p:attrName>ppt_w</p:attrName>
                                        </p:attrNameLst>
                                      </p:cBhvr>
                                      <p:tavLst>
                                        <p:tav tm="0">
                                          <p:val>
                                            <p:fltVal val="0"/>
                                          </p:val>
                                        </p:tav>
                                        <p:tav tm="100000">
                                          <p:val>
                                            <p:strVal val="#ppt_w"/>
                                          </p:val>
                                        </p:tav>
                                      </p:tavLst>
                                    </p:anim>
                                    <p:anim calcmode="lin" valueType="num">
                                      <p:cBhvr>
                                        <p:cTn id="157" dur="25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50"/>
                  </p:tgtEl>
                </p:cond>
              </p:nextCondLst>
            </p:seq>
            <p:seq concurrent="1" nextAc="seek">
              <p:cTn id="158" restart="whenNotActive" fill="hold" evtFilter="cancelBubble" nodeType="interactiveSeq">
                <p:stCondLst>
                  <p:cond evt="onClick" delay="0">
                    <p:tgtEl>
                      <p:spTgt spid="53"/>
                    </p:tgtEl>
                  </p:cond>
                </p:stCondLst>
                <p:endSync evt="end" delay="0">
                  <p:rtn val="all"/>
                </p:endSync>
                <p:childTnLst>
                  <p:par>
                    <p:cTn id="159" fill="hold">
                      <p:stCondLst>
                        <p:cond delay="0"/>
                      </p:stCondLst>
                      <p:childTnLst>
                        <p:par>
                          <p:cTn id="160" fill="hold">
                            <p:stCondLst>
                              <p:cond delay="0"/>
                            </p:stCondLst>
                            <p:childTnLst>
                              <p:par>
                                <p:cTn id="161" presetID="17" presetClass="exit" presetSubtype="10" fill="hold" grpId="1" nodeType="clickEffect">
                                  <p:stCondLst>
                                    <p:cond delay="0"/>
                                  </p:stCondLst>
                                  <p:childTnLst>
                                    <p:anim calcmode="lin" valueType="num">
                                      <p:cBhvr>
                                        <p:cTn id="162" dur="250"/>
                                        <p:tgtEl>
                                          <p:spTgt spid="53"/>
                                        </p:tgtEl>
                                        <p:attrNameLst>
                                          <p:attrName>ppt_w</p:attrName>
                                        </p:attrNameLst>
                                      </p:cBhvr>
                                      <p:tavLst>
                                        <p:tav tm="0">
                                          <p:val>
                                            <p:strVal val="ppt_w"/>
                                          </p:val>
                                        </p:tav>
                                        <p:tav tm="100000">
                                          <p:val>
                                            <p:fltVal val="0"/>
                                          </p:val>
                                        </p:tav>
                                      </p:tavLst>
                                    </p:anim>
                                    <p:anim calcmode="lin" valueType="num">
                                      <p:cBhvr>
                                        <p:cTn id="163" dur="250"/>
                                        <p:tgtEl>
                                          <p:spTgt spid="53"/>
                                        </p:tgtEl>
                                        <p:attrNameLst>
                                          <p:attrName>ppt_h</p:attrName>
                                        </p:attrNameLst>
                                      </p:cBhvr>
                                      <p:tavLst>
                                        <p:tav tm="0">
                                          <p:val>
                                            <p:strVal val="ppt_h"/>
                                          </p:val>
                                        </p:tav>
                                        <p:tav tm="100000">
                                          <p:val>
                                            <p:strVal val="ppt_h"/>
                                          </p:val>
                                        </p:tav>
                                      </p:tavLst>
                                    </p:anim>
                                    <p:set>
                                      <p:cBhvr>
                                        <p:cTn id="164" dur="1" fill="hold">
                                          <p:stCondLst>
                                            <p:cond delay="249"/>
                                          </p:stCondLst>
                                        </p:cTn>
                                        <p:tgtEl>
                                          <p:spTgt spid="53"/>
                                        </p:tgtEl>
                                        <p:attrNameLst>
                                          <p:attrName>style.visibility</p:attrName>
                                        </p:attrNameLst>
                                      </p:cBhvr>
                                      <p:to>
                                        <p:strVal val="hidden"/>
                                      </p:to>
                                    </p:set>
                                  </p:childTnLst>
                                </p:cTn>
                              </p:par>
                            </p:childTnLst>
                          </p:cTn>
                        </p:par>
                        <p:par>
                          <p:cTn id="165" fill="hold">
                            <p:stCondLst>
                              <p:cond delay="250"/>
                            </p:stCondLst>
                            <p:childTnLst>
                              <p:par>
                                <p:cTn id="166" presetID="17" presetClass="entr" presetSubtype="10" fill="hold" grpId="1" nodeType="afterEffect">
                                  <p:stCondLst>
                                    <p:cond delay="0"/>
                                  </p:stCondLst>
                                  <p:childTnLst>
                                    <p:set>
                                      <p:cBhvr>
                                        <p:cTn id="167" dur="1" fill="hold">
                                          <p:stCondLst>
                                            <p:cond delay="0"/>
                                          </p:stCondLst>
                                        </p:cTn>
                                        <p:tgtEl>
                                          <p:spTgt spid="6"/>
                                        </p:tgtEl>
                                        <p:attrNameLst>
                                          <p:attrName>style.visibility</p:attrName>
                                        </p:attrNameLst>
                                      </p:cBhvr>
                                      <p:to>
                                        <p:strVal val="visible"/>
                                      </p:to>
                                    </p:set>
                                    <p:anim calcmode="lin" valueType="num">
                                      <p:cBhvr>
                                        <p:cTn id="168" dur="250" fill="hold"/>
                                        <p:tgtEl>
                                          <p:spTgt spid="6"/>
                                        </p:tgtEl>
                                        <p:attrNameLst>
                                          <p:attrName>ppt_w</p:attrName>
                                        </p:attrNameLst>
                                      </p:cBhvr>
                                      <p:tavLst>
                                        <p:tav tm="0">
                                          <p:val>
                                            <p:fltVal val="0"/>
                                          </p:val>
                                        </p:tav>
                                        <p:tav tm="100000">
                                          <p:val>
                                            <p:strVal val="#ppt_w"/>
                                          </p:val>
                                        </p:tav>
                                      </p:tavLst>
                                    </p:anim>
                                    <p:anim calcmode="lin" valueType="num">
                                      <p:cBhvr>
                                        <p:cTn id="169" dur="25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53"/>
                  </p:tgtEl>
                </p:cond>
              </p:nextCondLst>
            </p:seq>
            <p:seq concurrent="1" nextAc="seek">
              <p:cTn id="170" restart="whenNotActive" fill="hold" evtFilter="cancelBubble" nodeType="interactiveSeq">
                <p:stCondLst>
                  <p:cond evt="onClick" delay="0">
                    <p:tgtEl>
                      <p:spTgt spid="54"/>
                    </p:tgtEl>
                  </p:cond>
                </p:stCondLst>
                <p:endSync evt="end" delay="0">
                  <p:rtn val="all"/>
                </p:endSync>
                <p:childTnLst>
                  <p:par>
                    <p:cTn id="171" fill="hold">
                      <p:stCondLst>
                        <p:cond delay="0"/>
                      </p:stCondLst>
                      <p:childTnLst>
                        <p:par>
                          <p:cTn id="172" fill="hold">
                            <p:stCondLst>
                              <p:cond delay="0"/>
                            </p:stCondLst>
                            <p:childTnLst>
                              <p:par>
                                <p:cTn id="173" presetID="17" presetClass="exit" presetSubtype="10" fill="hold" grpId="1" nodeType="clickEffect">
                                  <p:stCondLst>
                                    <p:cond delay="0"/>
                                  </p:stCondLst>
                                  <p:childTnLst>
                                    <p:anim calcmode="lin" valueType="num">
                                      <p:cBhvr>
                                        <p:cTn id="174" dur="250"/>
                                        <p:tgtEl>
                                          <p:spTgt spid="54"/>
                                        </p:tgtEl>
                                        <p:attrNameLst>
                                          <p:attrName>ppt_w</p:attrName>
                                        </p:attrNameLst>
                                      </p:cBhvr>
                                      <p:tavLst>
                                        <p:tav tm="0">
                                          <p:val>
                                            <p:strVal val="ppt_w"/>
                                          </p:val>
                                        </p:tav>
                                        <p:tav tm="100000">
                                          <p:val>
                                            <p:fltVal val="0"/>
                                          </p:val>
                                        </p:tav>
                                      </p:tavLst>
                                    </p:anim>
                                    <p:anim calcmode="lin" valueType="num">
                                      <p:cBhvr>
                                        <p:cTn id="175" dur="250"/>
                                        <p:tgtEl>
                                          <p:spTgt spid="54"/>
                                        </p:tgtEl>
                                        <p:attrNameLst>
                                          <p:attrName>ppt_h</p:attrName>
                                        </p:attrNameLst>
                                      </p:cBhvr>
                                      <p:tavLst>
                                        <p:tav tm="0">
                                          <p:val>
                                            <p:strVal val="ppt_h"/>
                                          </p:val>
                                        </p:tav>
                                        <p:tav tm="100000">
                                          <p:val>
                                            <p:strVal val="ppt_h"/>
                                          </p:val>
                                        </p:tav>
                                      </p:tavLst>
                                    </p:anim>
                                    <p:set>
                                      <p:cBhvr>
                                        <p:cTn id="176" dur="1" fill="hold">
                                          <p:stCondLst>
                                            <p:cond delay="249"/>
                                          </p:stCondLst>
                                        </p:cTn>
                                        <p:tgtEl>
                                          <p:spTgt spid="54"/>
                                        </p:tgtEl>
                                        <p:attrNameLst>
                                          <p:attrName>style.visibility</p:attrName>
                                        </p:attrNameLst>
                                      </p:cBhvr>
                                      <p:to>
                                        <p:strVal val="hidden"/>
                                      </p:to>
                                    </p:set>
                                  </p:childTnLst>
                                </p:cTn>
                              </p:par>
                            </p:childTnLst>
                          </p:cTn>
                        </p:par>
                        <p:par>
                          <p:cTn id="177" fill="hold">
                            <p:stCondLst>
                              <p:cond delay="250"/>
                            </p:stCondLst>
                            <p:childTnLst>
                              <p:par>
                                <p:cTn id="178" presetID="17" presetClass="entr" presetSubtype="10" fill="hold" grpId="1" nodeType="afterEffect">
                                  <p:stCondLst>
                                    <p:cond delay="0"/>
                                  </p:stCondLst>
                                  <p:childTnLst>
                                    <p:set>
                                      <p:cBhvr>
                                        <p:cTn id="179" dur="1" fill="hold">
                                          <p:stCondLst>
                                            <p:cond delay="0"/>
                                          </p:stCondLst>
                                        </p:cTn>
                                        <p:tgtEl>
                                          <p:spTgt spid="7"/>
                                        </p:tgtEl>
                                        <p:attrNameLst>
                                          <p:attrName>style.visibility</p:attrName>
                                        </p:attrNameLst>
                                      </p:cBhvr>
                                      <p:to>
                                        <p:strVal val="visible"/>
                                      </p:to>
                                    </p:set>
                                    <p:anim calcmode="lin" valueType="num">
                                      <p:cBhvr>
                                        <p:cTn id="180" dur="250" fill="hold"/>
                                        <p:tgtEl>
                                          <p:spTgt spid="7"/>
                                        </p:tgtEl>
                                        <p:attrNameLst>
                                          <p:attrName>ppt_w</p:attrName>
                                        </p:attrNameLst>
                                      </p:cBhvr>
                                      <p:tavLst>
                                        <p:tav tm="0">
                                          <p:val>
                                            <p:fltVal val="0"/>
                                          </p:val>
                                        </p:tav>
                                        <p:tav tm="100000">
                                          <p:val>
                                            <p:strVal val="#ppt_w"/>
                                          </p:val>
                                        </p:tav>
                                      </p:tavLst>
                                    </p:anim>
                                    <p:anim calcmode="lin" valueType="num">
                                      <p:cBhvr>
                                        <p:cTn id="181" dur="25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54"/>
                  </p:tgtEl>
                </p:cond>
              </p:nextCondLst>
            </p:seq>
            <p:seq concurrent="1" nextAc="seek">
              <p:cTn id="182" restart="whenNotActive" fill="hold" evtFilter="cancelBubble" nodeType="interactiveSeq">
                <p:stCondLst>
                  <p:cond evt="onClick" delay="0">
                    <p:tgtEl>
                      <p:spTgt spid="56"/>
                    </p:tgtEl>
                  </p:cond>
                </p:stCondLst>
                <p:endSync evt="end" delay="0">
                  <p:rtn val="all"/>
                </p:endSync>
                <p:childTnLst>
                  <p:par>
                    <p:cTn id="183" fill="hold">
                      <p:stCondLst>
                        <p:cond delay="0"/>
                      </p:stCondLst>
                      <p:childTnLst>
                        <p:par>
                          <p:cTn id="184" fill="hold">
                            <p:stCondLst>
                              <p:cond delay="0"/>
                            </p:stCondLst>
                            <p:childTnLst>
                              <p:par>
                                <p:cTn id="185" presetID="17" presetClass="exit" presetSubtype="10" fill="hold" grpId="1" nodeType="clickEffect">
                                  <p:stCondLst>
                                    <p:cond delay="0"/>
                                  </p:stCondLst>
                                  <p:childTnLst>
                                    <p:anim calcmode="lin" valueType="num">
                                      <p:cBhvr>
                                        <p:cTn id="186" dur="250"/>
                                        <p:tgtEl>
                                          <p:spTgt spid="56"/>
                                        </p:tgtEl>
                                        <p:attrNameLst>
                                          <p:attrName>ppt_w</p:attrName>
                                        </p:attrNameLst>
                                      </p:cBhvr>
                                      <p:tavLst>
                                        <p:tav tm="0">
                                          <p:val>
                                            <p:strVal val="ppt_w"/>
                                          </p:val>
                                        </p:tav>
                                        <p:tav tm="100000">
                                          <p:val>
                                            <p:fltVal val="0"/>
                                          </p:val>
                                        </p:tav>
                                      </p:tavLst>
                                    </p:anim>
                                    <p:anim calcmode="lin" valueType="num">
                                      <p:cBhvr>
                                        <p:cTn id="187" dur="250"/>
                                        <p:tgtEl>
                                          <p:spTgt spid="56"/>
                                        </p:tgtEl>
                                        <p:attrNameLst>
                                          <p:attrName>ppt_h</p:attrName>
                                        </p:attrNameLst>
                                      </p:cBhvr>
                                      <p:tavLst>
                                        <p:tav tm="0">
                                          <p:val>
                                            <p:strVal val="ppt_h"/>
                                          </p:val>
                                        </p:tav>
                                        <p:tav tm="100000">
                                          <p:val>
                                            <p:strVal val="ppt_h"/>
                                          </p:val>
                                        </p:tav>
                                      </p:tavLst>
                                    </p:anim>
                                    <p:set>
                                      <p:cBhvr>
                                        <p:cTn id="188" dur="1" fill="hold">
                                          <p:stCondLst>
                                            <p:cond delay="249"/>
                                          </p:stCondLst>
                                        </p:cTn>
                                        <p:tgtEl>
                                          <p:spTgt spid="56"/>
                                        </p:tgtEl>
                                        <p:attrNameLst>
                                          <p:attrName>style.visibility</p:attrName>
                                        </p:attrNameLst>
                                      </p:cBhvr>
                                      <p:to>
                                        <p:strVal val="hidden"/>
                                      </p:to>
                                    </p:set>
                                  </p:childTnLst>
                                </p:cTn>
                              </p:par>
                            </p:childTnLst>
                          </p:cTn>
                        </p:par>
                        <p:par>
                          <p:cTn id="189" fill="hold">
                            <p:stCondLst>
                              <p:cond delay="250"/>
                            </p:stCondLst>
                            <p:childTnLst>
                              <p:par>
                                <p:cTn id="190" presetID="17" presetClass="entr" presetSubtype="10" fill="hold" grpId="1" nodeType="afterEffect">
                                  <p:stCondLst>
                                    <p:cond delay="0"/>
                                  </p:stCondLst>
                                  <p:childTnLst>
                                    <p:set>
                                      <p:cBhvr>
                                        <p:cTn id="191" dur="1" fill="hold">
                                          <p:stCondLst>
                                            <p:cond delay="0"/>
                                          </p:stCondLst>
                                        </p:cTn>
                                        <p:tgtEl>
                                          <p:spTgt spid="8"/>
                                        </p:tgtEl>
                                        <p:attrNameLst>
                                          <p:attrName>style.visibility</p:attrName>
                                        </p:attrNameLst>
                                      </p:cBhvr>
                                      <p:to>
                                        <p:strVal val="visible"/>
                                      </p:to>
                                    </p:set>
                                    <p:anim calcmode="lin" valueType="num">
                                      <p:cBhvr>
                                        <p:cTn id="192" dur="250" fill="hold"/>
                                        <p:tgtEl>
                                          <p:spTgt spid="8"/>
                                        </p:tgtEl>
                                        <p:attrNameLst>
                                          <p:attrName>ppt_w</p:attrName>
                                        </p:attrNameLst>
                                      </p:cBhvr>
                                      <p:tavLst>
                                        <p:tav tm="0">
                                          <p:val>
                                            <p:fltVal val="0"/>
                                          </p:val>
                                        </p:tav>
                                        <p:tav tm="100000">
                                          <p:val>
                                            <p:strVal val="#ppt_w"/>
                                          </p:val>
                                        </p:tav>
                                      </p:tavLst>
                                    </p:anim>
                                    <p:anim calcmode="lin" valueType="num">
                                      <p:cBhvr>
                                        <p:cTn id="193" dur="25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56"/>
                  </p:tgtEl>
                </p:cond>
              </p:nextCondLst>
            </p:seq>
            <p:seq concurrent="1" nextAc="seek">
              <p:cTn id="194" restart="whenNotActive" fill="hold" evtFilter="cancelBubble" nodeType="interactiveSeq">
                <p:stCondLst>
                  <p:cond evt="onClick" delay="0">
                    <p:tgtEl>
                      <p:spTgt spid="29"/>
                    </p:tgtEl>
                  </p:cond>
                </p:stCondLst>
                <p:endSync evt="end" delay="0">
                  <p:rtn val="all"/>
                </p:endSync>
                <p:childTnLst>
                  <p:par>
                    <p:cTn id="195" fill="hold">
                      <p:stCondLst>
                        <p:cond delay="0"/>
                      </p:stCondLst>
                      <p:childTnLst>
                        <p:par>
                          <p:cTn id="196" fill="hold">
                            <p:stCondLst>
                              <p:cond delay="0"/>
                            </p:stCondLst>
                            <p:childTnLst>
                              <p:par>
                                <p:cTn id="197" presetID="17" presetClass="exit" presetSubtype="10" fill="hold" grpId="0" nodeType="clickEffect">
                                  <p:stCondLst>
                                    <p:cond delay="0"/>
                                  </p:stCondLst>
                                  <p:childTnLst>
                                    <p:anim calcmode="lin" valueType="num">
                                      <p:cBhvr>
                                        <p:cTn id="198" dur="250"/>
                                        <p:tgtEl>
                                          <p:spTgt spid="29"/>
                                        </p:tgtEl>
                                        <p:attrNameLst>
                                          <p:attrName>ppt_w</p:attrName>
                                        </p:attrNameLst>
                                      </p:cBhvr>
                                      <p:tavLst>
                                        <p:tav tm="0">
                                          <p:val>
                                            <p:strVal val="ppt_w"/>
                                          </p:val>
                                        </p:tav>
                                        <p:tav tm="100000">
                                          <p:val>
                                            <p:fltVal val="0"/>
                                          </p:val>
                                        </p:tav>
                                      </p:tavLst>
                                    </p:anim>
                                    <p:anim calcmode="lin" valueType="num">
                                      <p:cBhvr>
                                        <p:cTn id="199" dur="250"/>
                                        <p:tgtEl>
                                          <p:spTgt spid="29"/>
                                        </p:tgtEl>
                                        <p:attrNameLst>
                                          <p:attrName>ppt_h</p:attrName>
                                        </p:attrNameLst>
                                      </p:cBhvr>
                                      <p:tavLst>
                                        <p:tav tm="0">
                                          <p:val>
                                            <p:strVal val="ppt_h"/>
                                          </p:val>
                                        </p:tav>
                                        <p:tav tm="100000">
                                          <p:val>
                                            <p:strVal val="ppt_h"/>
                                          </p:val>
                                        </p:tav>
                                      </p:tavLst>
                                    </p:anim>
                                    <p:set>
                                      <p:cBhvr>
                                        <p:cTn id="200" dur="1" fill="hold">
                                          <p:stCondLst>
                                            <p:cond delay="249"/>
                                          </p:stCondLst>
                                        </p:cTn>
                                        <p:tgtEl>
                                          <p:spTgt spid="29"/>
                                        </p:tgtEl>
                                        <p:attrNameLst>
                                          <p:attrName>style.visibility</p:attrName>
                                        </p:attrNameLst>
                                      </p:cBhvr>
                                      <p:to>
                                        <p:strVal val="hidden"/>
                                      </p:to>
                                    </p:set>
                                  </p:childTnLst>
                                </p:cTn>
                              </p:par>
                            </p:childTnLst>
                          </p:cTn>
                        </p:par>
                        <p:par>
                          <p:cTn id="201" fill="hold">
                            <p:stCondLst>
                              <p:cond delay="250"/>
                            </p:stCondLst>
                            <p:childTnLst>
                              <p:par>
                                <p:cTn id="202" presetID="17" presetClass="entr" presetSubtype="10" fill="hold" grpId="0" nodeType="afterEffect">
                                  <p:stCondLst>
                                    <p:cond delay="0"/>
                                  </p:stCondLst>
                                  <p:childTnLst>
                                    <p:set>
                                      <p:cBhvr>
                                        <p:cTn id="203" dur="1" fill="hold">
                                          <p:stCondLst>
                                            <p:cond delay="0"/>
                                          </p:stCondLst>
                                        </p:cTn>
                                        <p:tgtEl>
                                          <p:spTgt spid="27"/>
                                        </p:tgtEl>
                                        <p:attrNameLst>
                                          <p:attrName>style.visibility</p:attrName>
                                        </p:attrNameLst>
                                      </p:cBhvr>
                                      <p:to>
                                        <p:strVal val="visible"/>
                                      </p:to>
                                    </p:set>
                                    <p:anim calcmode="lin" valueType="num">
                                      <p:cBhvr>
                                        <p:cTn id="204" dur="250" fill="hold"/>
                                        <p:tgtEl>
                                          <p:spTgt spid="27"/>
                                        </p:tgtEl>
                                        <p:attrNameLst>
                                          <p:attrName>ppt_w</p:attrName>
                                        </p:attrNameLst>
                                      </p:cBhvr>
                                      <p:tavLst>
                                        <p:tav tm="0">
                                          <p:val>
                                            <p:fltVal val="0"/>
                                          </p:val>
                                        </p:tav>
                                        <p:tav tm="100000">
                                          <p:val>
                                            <p:strVal val="#ppt_w"/>
                                          </p:val>
                                        </p:tav>
                                      </p:tavLst>
                                    </p:anim>
                                    <p:anim calcmode="lin" valueType="num">
                                      <p:cBhvr>
                                        <p:cTn id="205" dur="250" fill="hold"/>
                                        <p:tgtEl>
                                          <p:spTgt spid="27"/>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29"/>
                  </p:tgtEl>
                </p:cond>
              </p:nextCondLst>
            </p:seq>
            <p:seq concurrent="1" nextAc="seek">
              <p:cTn id="206" restart="whenNotActive" fill="hold" evtFilter="cancelBubble" nodeType="interactiveSeq">
                <p:stCondLst>
                  <p:cond evt="onClick" delay="0">
                    <p:tgtEl>
                      <p:spTgt spid="30"/>
                    </p:tgtEl>
                  </p:cond>
                </p:stCondLst>
                <p:endSync evt="end" delay="0">
                  <p:rtn val="all"/>
                </p:endSync>
                <p:childTnLst>
                  <p:par>
                    <p:cTn id="207" fill="hold">
                      <p:stCondLst>
                        <p:cond delay="0"/>
                      </p:stCondLst>
                      <p:childTnLst>
                        <p:par>
                          <p:cTn id="208" fill="hold">
                            <p:stCondLst>
                              <p:cond delay="0"/>
                            </p:stCondLst>
                            <p:childTnLst>
                              <p:par>
                                <p:cTn id="209" presetID="17" presetClass="exit" presetSubtype="10" fill="hold" grpId="0" nodeType="clickEffect">
                                  <p:stCondLst>
                                    <p:cond delay="0"/>
                                  </p:stCondLst>
                                  <p:childTnLst>
                                    <p:anim calcmode="lin" valueType="num">
                                      <p:cBhvr>
                                        <p:cTn id="210" dur="250"/>
                                        <p:tgtEl>
                                          <p:spTgt spid="30"/>
                                        </p:tgtEl>
                                        <p:attrNameLst>
                                          <p:attrName>ppt_w</p:attrName>
                                        </p:attrNameLst>
                                      </p:cBhvr>
                                      <p:tavLst>
                                        <p:tav tm="0">
                                          <p:val>
                                            <p:strVal val="ppt_w"/>
                                          </p:val>
                                        </p:tav>
                                        <p:tav tm="100000">
                                          <p:val>
                                            <p:fltVal val="0"/>
                                          </p:val>
                                        </p:tav>
                                      </p:tavLst>
                                    </p:anim>
                                    <p:anim calcmode="lin" valueType="num">
                                      <p:cBhvr>
                                        <p:cTn id="211" dur="250"/>
                                        <p:tgtEl>
                                          <p:spTgt spid="30"/>
                                        </p:tgtEl>
                                        <p:attrNameLst>
                                          <p:attrName>ppt_h</p:attrName>
                                        </p:attrNameLst>
                                      </p:cBhvr>
                                      <p:tavLst>
                                        <p:tav tm="0">
                                          <p:val>
                                            <p:strVal val="ppt_h"/>
                                          </p:val>
                                        </p:tav>
                                        <p:tav tm="100000">
                                          <p:val>
                                            <p:strVal val="ppt_h"/>
                                          </p:val>
                                        </p:tav>
                                      </p:tavLst>
                                    </p:anim>
                                    <p:set>
                                      <p:cBhvr>
                                        <p:cTn id="212" dur="1" fill="hold">
                                          <p:stCondLst>
                                            <p:cond delay="249"/>
                                          </p:stCondLst>
                                        </p:cTn>
                                        <p:tgtEl>
                                          <p:spTgt spid="30"/>
                                        </p:tgtEl>
                                        <p:attrNameLst>
                                          <p:attrName>style.visibility</p:attrName>
                                        </p:attrNameLst>
                                      </p:cBhvr>
                                      <p:to>
                                        <p:strVal val="hidden"/>
                                      </p:to>
                                    </p:set>
                                  </p:childTnLst>
                                </p:cTn>
                              </p:par>
                            </p:childTnLst>
                          </p:cTn>
                        </p:par>
                        <p:par>
                          <p:cTn id="213" fill="hold">
                            <p:stCondLst>
                              <p:cond delay="250"/>
                            </p:stCondLst>
                            <p:childTnLst>
                              <p:par>
                                <p:cTn id="214" presetID="17" presetClass="entr" presetSubtype="10" fill="hold" grpId="0" nodeType="afterEffect">
                                  <p:stCondLst>
                                    <p:cond delay="0"/>
                                  </p:stCondLst>
                                  <p:childTnLst>
                                    <p:set>
                                      <p:cBhvr>
                                        <p:cTn id="215" dur="1" fill="hold">
                                          <p:stCondLst>
                                            <p:cond delay="0"/>
                                          </p:stCondLst>
                                        </p:cTn>
                                        <p:tgtEl>
                                          <p:spTgt spid="28"/>
                                        </p:tgtEl>
                                        <p:attrNameLst>
                                          <p:attrName>style.visibility</p:attrName>
                                        </p:attrNameLst>
                                      </p:cBhvr>
                                      <p:to>
                                        <p:strVal val="visible"/>
                                      </p:to>
                                    </p:set>
                                    <p:anim calcmode="lin" valueType="num">
                                      <p:cBhvr>
                                        <p:cTn id="216" dur="250" fill="hold"/>
                                        <p:tgtEl>
                                          <p:spTgt spid="28"/>
                                        </p:tgtEl>
                                        <p:attrNameLst>
                                          <p:attrName>ppt_w</p:attrName>
                                        </p:attrNameLst>
                                      </p:cBhvr>
                                      <p:tavLst>
                                        <p:tav tm="0">
                                          <p:val>
                                            <p:fltVal val="0"/>
                                          </p:val>
                                        </p:tav>
                                        <p:tav tm="100000">
                                          <p:val>
                                            <p:strVal val="#ppt_w"/>
                                          </p:val>
                                        </p:tav>
                                      </p:tavLst>
                                    </p:anim>
                                    <p:anim calcmode="lin" valueType="num">
                                      <p:cBhvr>
                                        <p:cTn id="217" dur="250" fill="hold"/>
                                        <p:tgtEl>
                                          <p:spTgt spid="28"/>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30"/>
                  </p:tgtEl>
                </p:cond>
              </p:nextCondLst>
            </p:seq>
            <p:seq concurrent="1" nextAc="seek">
              <p:cTn id="218" restart="whenNotActive" fill="hold" evtFilter="cancelBubble" nodeType="interactiveSeq">
                <p:stCondLst>
                  <p:cond evt="onClick" delay="0">
                    <p:tgtEl>
                      <p:spTgt spid="27"/>
                    </p:tgtEl>
                  </p:cond>
                </p:stCondLst>
                <p:endSync evt="end" delay="0">
                  <p:rtn val="all"/>
                </p:endSync>
                <p:childTnLst>
                  <p:par>
                    <p:cTn id="219" fill="hold">
                      <p:stCondLst>
                        <p:cond delay="0"/>
                      </p:stCondLst>
                      <p:childTnLst>
                        <p:par>
                          <p:cTn id="220" fill="hold">
                            <p:stCondLst>
                              <p:cond delay="0"/>
                            </p:stCondLst>
                            <p:childTnLst>
                              <p:par>
                                <p:cTn id="221" presetID="17" presetClass="exit" presetSubtype="10" fill="hold" grpId="1" nodeType="clickEffect">
                                  <p:stCondLst>
                                    <p:cond delay="0"/>
                                  </p:stCondLst>
                                  <p:childTnLst>
                                    <p:anim calcmode="lin" valueType="num">
                                      <p:cBhvr>
                                        <p:cTn id="222" dur="250"/>
                                        <p:tgtEl>
                                          <p:spTgt spid="27"/>
                                        </p:tgtEl>
                                        <p:attrNameLst>
                                          <p:attrName>ppt_w</p:attrName>
                                        </p:attrNameLst>
                                      </p:cBhvr>
                                      <p:tavLst>
                                        <p:tav tm="0">
                                          <p:val>
                                            <p:strVal val="ppt_w"/>
                                          </p:val>
                                        </p:tav>
                                        <p:tav tm="100000">
                                          <p:val>
                                            <p:fltVal val="0"/>
                                          </p:val>
                                        </p:tav>
                                      </p:tavLst>
                                    </p:anim>
                                    <p:anim calcmode="lin" valueType="num">
                                      <p:cBhvr>
                                        <p:cTn id="223" dur="250"/>
                                        <p:tgtEl>
                                          <p:spTgt spid="27"/>
                                        </p:tgtEl>
                                        <p:attrNameLst>
                                          <p:attrName>ppt_h</p:attrName>
                                        </p:attrNameLst>
                                      </p:cBhvr>
                                      <p:tavLst>
                                        <p:tav tm="0">
                                          <p:val>
                                            <p:strVal val="ppt_h"/>
                                          </p:val>
                                        </p:tav>
                                        <p:tav tm="100000">
                                          <p:val>
                                            <p:strVal val="ppt_h"/>
                                          </p:val>
                                        </p:tav>
                                      </p:tavLst>
                                    </p:anim>
                                    <p:set>
                                      <p:cBhvr>
                                        <p:cTn id="224" dur="1" fill="hold">
                                          <p:stCondLst>
                                            <p:cond delay="249"/>
                                          </p:stCondLst>
                                        </p:cTn>
                                        <p:tgtEl>
                                          <p:spTgt spid="27"/>
                                        </p:tgtEl>
                                        <p:attrNameLst>
                                          <p:attrName>style.visibility</p:attrName>
                                        </p:attrNameLst>
                                      </p:cBhvr>
                                      <p:to>
                                        <p:strVal val="hidden"/>
                                      </p:to>
                                    </p:set>
                                  </p:childTnLst>
                                </p:cTn>
                              </p:par>
                            </p:childTnLst>
                          </p:cTn>
                        </p:par>
                        <p:par>
                          <p:cTn id="225" fill="hold">
                            <p:stCondLst>
                              <p:cond delay="250"/>
                            </p:stCondLst>
                            <p:childTnLst>
                              <p:par>
                                <p:cTn id="226" presetID="17" presetClass="entr" presetSubtype="10" fill="hold" grpId="1" nodeType="afterEffect">
                                  <p:stCondLst>
                                    <p:cond delay="0"/>
                                  </p:stCondLst>
                                  <p:childTnLst>
                                    <p:set>
                                      <p:cBhvr>
                                        <p:cTn id="227" dur="1" fill="hold">
                                          <p:stCondLst>
                                            <p:cond delay="0"/>
                                          </p:stCondLst>
                                        </p:cTn>
                                        <p:tgtEl>
                                          <p:spTgt spid="29"/>
                                        </p:tgtEl>
                                        <p:attrNameLst>
                                          <p:attrName>style.visibility</p:attrName>
                                        </p:attrNameLst>
                                      </p:cBhvr>
                                      <p:to>
                                        <p:strVal val="visible"/>
                                      </p:to>
                                    </p:set>
                                    <p:anim calcmode="lin" valueType="num">
                                      <p:cBhvr>
                                        <p:cTn id="228" dur="250" fill="hold"/>
                                        <p:tgtEl>
                                          <p:spTgt spid="29"/>
                                        </p:tgtEl>
                                        <p:attrNameLst>
                                          <p:attrName>ppt_w</p:attrName>
                                        </p:attrNameLst>
                                      </p:cBhvr>
                                      <p:tavLst>
                                        <p:tav tm="0">
                                          <p:val>
                                            <p:fltVal val="0"/>
                                          </p:val>
                                        </p:tav>
                                        <p:tav tm="100000">
                                          <p:val>
                                            <p:strVal val="#ppt_w"/>
                                          </p:val>
                                        </p:tav>
                                      </p:tavLst>
                                    </p:anim>
                                    <p:anim calcmode="lin" valueType="num">
                                      <p:cBhvr>
                                        <p:cTn id="229" dur="250" fill="hold"/>
                                        <p:tgtEl>
                                          <p:spTgt spid="29"/>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27"/>
                  </p:tgtEl>
                </p:cond>
              </p:nextCondLst>
            </p:seq>
            <p:seq concurrent="1" nextAc="seek">
              <p:cTn id="230" restart="whenNotActive" fill="hold" evtFilter="cancelBubble" nodeType="interactiveSeq">
                <p:stCondLst>
                  <p:cond evt="onClick" delay="0">
                    <p:tgtEl>
                      <p:spTgt spid="28"/>
                    </p:tgtEl>
                  </p:cond>
                </p:stCondLst>
                <p:endSync evt="end" delay="0">
                  <p:rtn val="all"/>
                </p:endSync>
                <p:childTnLst>
                  <p:par>
                    <p:cTn id="231" fill="hold">
                      <p:stCondLst>
                        <p:cond delay="0"/>
                      </p:stCondLst>
                      <p:childTnLst>
                        <p:par>
                          <p:cTn id="232" fill="hold">
                            <p:stCondLst>
                              <p:cond delay="0"/>
                            </p:stCondLst>
                            <p:childTnLst>
                              <p:par>
                                <p:cTn id="233" presetID="17" presetClass="exit" presetSubtype="10" fill="hold" grpId="1" nodeType="clickEffect">
                                  <p:stCondLst>
                                    <p:cond delay="0"/>
                                  </p:stCondLst>
                                  <p:childTnLst>
                                    <p:anim calcmode="lin" valueType="num">
                                      <p:cBhvr>
                                        <p:cTn id="234" dur="250"/>
                                        <p:tgtEl>
                                          <p:spTgt spid="28"/>
                                        </p:tgtEl>
                                        <p:attrNameLst>
                                          <p:attrName>ppt_w</p:attrName>
                                        </p:attrNameLst>
                                      </p:cBhvr>
                                      <p:tavLst>
                                        <p:tav tm="0">
                                          <p:val>
                                            <p:strVal val="ppt_w"/>
                                          </p:val>
                                        </p:tav>
                                        <p:tav tm="100000">
                                          <p:val>
                                            <p:fltVal val="0"/>
                                          </p:val>
                                        </p:tav>
                                      </p:tavLst>
                                    </p:anim>
                                    <p:anim calcmode="lin" valueType="num">
                                      <p:cBhvr>
                                        <p:cTn id="235" dur="250"/>
                                        <p:tgtEl>
                                          <p:spTgt spid="28"/>
                                        </p:tgtEl>
                                        <p:attrNameLst>
                                          <p:attrName>ppt_h</p:attrName>
                                        </p:attrNameLst>
                                      </p:cBhvr>
                                      <p:tavLst>
                                        <p:tav tm="0">
                                          <p:val>
                                            <p:strVal val="ppt_h"/>
                                          </p:val>
                                        </p:tav>
                                        <p:tav tm="100000">
                                          <p:val>
                                            <p:strVal val="ppt_h"/>
                                          </p:val>
                                        </p:tav>
                                      </p:tavLst>
                                    </p:anim>
                                    <p:set>
                                      <p:cBhvr>
                                        <p:cTn id="236" dur="1" fill="hold">
                                          <p:stCondLst>
                                            <p:cond delay="249"/>
                                          </p:stCondLst>
                                        </p:cTn>
                                        <p:tgtEl>
                                          <p:spTgt spid="28"/>
                                        </p:tgtEl>
                                        <p:attrNameLst>
                                          <p:attrName>style.visibility</p:attrName>
                                        </p:attrNameLst>
                                      </p:cBhvr>
                                      <p:to>
                                        <p:strVal val="hidden"/>
                                      </p:to>
                                    </p:set>
                                  </p:childTnLst>
                                </p:cTn>
                              </p:par>
                            </p:childTnLst>
                          </p:cTn>
                        </p:par>
                        <p:par>
                          <p:cTn id="237" fill="hold">
                            <p:stCondLst>
                              <p:cond delay="250"/>
                            </p:stCondLst>
                            <p:childTnLst>
                              <p:par>
                                <p:cTn id="238" presetID="17" presetClass="entr" presetSubtype="10" fill="hold" grpId="1" nodeType="afterEffect">
                                  <p:stCondLst>
                                    <p:cond delay="0"/>
                                  </p:stCondLst>
                                  <p:childTnLst>
                                    <p:set>
                                      <p:cBhvr>
                                        <p:cTn id="239" dur="1" fill="hold">
                                          <p:stCondLst>
                                            <p:cond delay="0"/>
                                          </p:stCondLst>
                                        </p:cTn>
                                        <p:tgtEl>
                                          <p:spTgt spid="30"/>
                                        </p:tgtEl>
                                        <p:attrNameLst>
                                          <p:attrName>style.visibility</p:attrName>
                                        </p:attrNameLst>
                                      </p:cBhvr>
                                      <p:to>
                                        <p:strVal val="visible"/>
                                      </p:to>
                                    </p:set>
                                    <p:anim calcmode="lin" valueType="num">
                                      <p:cBhvr>
                                        <p:cTn id="240" dur="250" fill="hold"/>
                                        <p:tgtEl>
                                          <p:spTgt spid="30"/>
                                        </p:tgtEl>
                                        <p:attrNameLst>
                                          <p:attrName>ppt_w</p:attrName>
                                        </p:attrNameLst>
                                      </p:cBhvr>
                                      <p:tavLst>
                                        <p:tav tm="0">
                                          <p:val>
                                            <p:fltVal val="0"/>
                                          </p:val>
                                        </p:tav>
                                        <p:tav tm="100000">
                                          <p:val>
                                            <p:strVal val="#ppt_w"/>
                                          </p:val>
                                        </p:tav>
                                      </p:tavLst>
                                    </p:anim>
                                    <p:anim calcmode="lin" valueType="num">
                                      <p:cBhvr>
                                        <p:cTn id="241" dur="250" fill="hold"/>
                                        <p:tgtEl>
                                          <p:spTgt spid="30"/>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28"/>
                  </p:tgtEl>
                </p:cond>
              </p:nextCondLst>
            </p:seq>
          </p:childTnLst>
        </p:cTn>
      </p:par>
    </p:tnLst>
    <p:bldLst>
      <p:bldP spid="44" grpId="0" animBg="1"/>
      <p:bldP spid="44" grpId="1" animBg="1"/>
      <p:bldP spid="46" grpId="0" animBg="1"/>
      <p:bldP spid="46" grpId="1" animBg="1"/>
      <p:bldP spid="47" grpId="0" animBg="1"/>
      <p:bldP spid="47" grpId="1" animBg="1"/>
      <p:bldP spid="49" grpId="0" animBg="1"/>
      <p:bldP spid="49" grpId="1" animBg="1"/>
      <p:bldP spid="50" grpId="0" animBg="1"/>
      <p:bldP spid="50" grpId="1" animBg="1"/>
      <p:bldP spid="53" grpId="0" animBg="1"/>
      <p:bldP spid="53" grpId="1" animBg="1"/>
      <p:bldP spid="54" grpId="0" animBg="1"/>
      <p:bldP spid="54" grpId="1" animBg="1"/>
      <p:bldP spid="56" grpId="0" animBg="1"/>
      <p:bldP spid="56" grpId="1" animBg="1"/>
      <p:bldP spid="5" grpId="0" animBg="1"/>
      <p:bldP spid="5" grpId="1" animBg="1"/>
      <p:bldP spid="6" grpId="0" animBg="1"/>
      <p:bldP spid="6" grpId="1" animBg="1"/>
      <p:bldP spid="7" grpId="0" animBg="1"/>
      <p:bldP spid="7" grpId="1" animBg="1"/>
      <p:bldP spid="8" grpId="0" animBg="1"/>
      <p:bldP spid="8" grpId="1" animBg="1"/>
      <p:bldP spid="18" grpId="0" animBg="1"/>
      <p:bldP spid="18" grpId="1" animBg="1"/>
      <p:bldP spid="19" grpId="0" animBg="1"/>
      <p:bldP spid="19" grpId="1" animBg="1"/>
      <p:bldP spid="20" grpId="0" animBg="1"/>
      <p:bldP spid="20" grpId="1" animBg="1"/>
      <p:bldP spid="21" grpId="0" animBg="1"/>
      <p:bldP spid="21" grpId="1" animBg="1"/>
      <p:bldP spid="27" grpId="0" animBg="1"/>
      <p:bldP spid="27" grpId="1" animBg="1"/>
      <p:bldP spid="28" grpId="0" animBg="1"/>
      <p:bldP spid="28" grpId="1" animBg="1"/>
      <p:bldP spid="29" grpId="0" animBg="1"/>
      <p:bldP spid="29" grpId="1" animBg="1"/>
      <p:bldP spid="30" grpId="0" animBg="1"/>
      <p:bldP spid="30"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bject 17"/>
          <p:cNvSpPr txBox="1"/>
          <p:nvPr/>
        </p:nvSpPr>
        <p:spPr>
          <a:xfrm>
            <a:off x="8419533" y="4140906"/>
            <a:ext cx="398896" cy="234918"/>
          </a:xfrm>
          <a:prstGeom prst="rect">
            <a:avLst/>
          </a:prstGeom>
        </p:spPr>
        <p:txBody>
          <a:bodyPr vert="horz" wrap="square" lIns="0" tIns="16087" rIns="0" bIns="0" rtlCol="0">
            <a:spAutoFit/>
          </a:bodyPr>
          <a:lstStyle/>
          <a:p>
            <a:pPr marL="50799" marR="0" lvl="0" indent="0" algn="r" defTabSz="914400" rtl="1" eaLnBrk="1" fontAlgn="auto" latinLnBrk="0" hangingPunct="1">
              <a:lnSpc>
                <a:spcPct val="100000"/>
              </a:lnSpc>
              <a:spcBef>
                <a:spcPts val="127"/>
              </a:spcBef>
              <a:spcAft>
                <a:spcPts val="0"/>
              </a:spcAft>
              <a:buClrTx/>
              <a:buSzTx/>
              <a:buFontTx/>
              <a:buNone/>
              <a:tabLst/>
              <a:defRPr/>
            </a:pPr>
            <a:endParaRPr kumimoji="0" sz="1533" b="0" i="0" u="none" strike="noStrike" kern="1200" cap="none" spc="0" normalizeH="0" baseline="0" noProof="0" dirty="0">
              <a:ln>
                <a:noFill/>
              </a:ln>
              <a:solidFill>
                <a:prstClr val="black"/>
              </a:solidFill>
              <a:effectLst/>
              <a:uLnTx/>
              <a:uFillTx/>
              <a:latin typeface="DejaVu Sans"/>
              <a:ea typeface="+mn-ea"/>
              <a:cs typeface="DejaVu Sans"/>
            </a:endParaRPr>
          </a:p>
        </p:txBody>
      </p:sp>
      <p:sp>
        <p:nvSpPr>
          <p:cNvPr id="31" name="object 31"/>
          <p:cNvSpPr txBox="1"/>
          <p:nvPr/>
        </p:nvSpPr>
        <p:spPr>
          <a:xfrm>
            <a:off x="3258591" y="4262425"/>
            <a:ext cx="565173" cy="234977"/>
          </a:xfrm>
          <a:prstGeom prst="rect">
            <a:avLst/>
          </a:prstGeom>
        </p:spPr>
        <p:txBody>
          <a:bodyPr vert="horz" wrap="square" lIns="0" tIns="16087" rIns="0" bIns="0" rtlCol="0">
            <a:spAutoFit/>
          </a:bodyPr>
          <a:lstStyle/>
          <a:p>
            <a:pPr marL="50799" marR="0" lvl="0" indent="0" algn="r" defTabSz="914400" rtl="1" eaLnBrk="1" fontAlgn="auto" latinLnBrk="0" hangingPunct="1">
              <a:lnSpc>
                <a:spcPct val="100000"/>
              </a:lnSpc>
              <a:spcBef>
                <a:spcPts val="127"/>
              </a:spcBef>
              <a:spcAft>
                <a:spcPts val="0"/>
              </a:spcAft>
              <a:buClrTx/>
              <a:buSzTx/>
              <a:buFontTx/>
              <a:buNone/>
              <a:tabLst/>
              <a:defRPr/>
            </a:pPr>
            <a:endParaRPr kumimoji="0" sz="2300" b="0" i="0" u="none" strike="noStrike" kern="1200" cap="none" spc="0" normalizeH="0" baseline="28985" noProof="0">
              <a:ln>
                <a:noFill/>
              </a:ln>
              <a:solidFill>
                <a:prstClr val="black"/>
              </a:solidFill>
              <a:effectLst/>
              <a:uLnTx/>
              <a:uFillTx/>
              <a:latin typeface="DejaVu Sans"/>
              <a:ea typeface="+mn-ea"/>
              <a:cs typeface="DejaVu Sans"/>
            </a:endParaRPr>
          </a:p>
        </p:txBody>
      </p:sp>
      <p:sp>
        <p:nvSpPr>
          <p:cNvPr id="36" name="object 36"/>
          <p:cNvSpPr txBox="1"/>
          <p:nvPr/>
        </p:nvSpPr>
        <p:spPr>
          <a:xfrm>
            <a:off x="5785554" y="4199839"/>
            <a:ext cx="564313" cy="234977"/>
          </a:xfrm>
          <a:prstGeom prst="rect">
            <a:avLst/>
          </a:prstGeom>
        </p:spPr>
        <p:txBody>
          <a:bodyPr vert="horz" wrap="square" lIns="0" tIns="16087" rIns="0" bIns="0" rtlCol="0">
            <a:spAutoFit/>
          </a:bodyPr>
          <a:lstStyle/>
          <a:p>
            <a:pPr marL="50799" marR="0" lvl="0" indent="0" algn="r" defTabSz="914400" rtl="1" eaLnBrk="1" fontAlgn="auto" latinLnBrk="0" hangingPunct="1">
              <a:lnSpc>
                <a:spcPct val="100000"/>
              </a:lnSpc>
              <a:spcBef>
                <a:spcPts val="127"/>
              </a:spcBef>
              <a:spcAft>
                <a:spcPts val="0"/>
              </a:spcAft>
              <a:buClrTx/>
              <a:buSzTx/>
              <a:buFontTx/>
              <a:buNone/>
              <a:tabLst/>
              <a:defRPr/>
            </a:pPr>
            <a:endParaRPr kumimoji="0" sz="2300" b="0" i="0" u="none" strike="noStrike" kern="1200" cap="none" spc="0" normalizeH="0" baseline="28985" noProof="0">
              <a:ln>
                <a:noFill/>
              </a:ln>
              <a:solidFill>
                <a:prstClr val="black"/>
              </a:solidFill>
              <a:effectLst/>
              <a:uLnTx/>
              <a:uFillTx/>
              <a:latin typeface="DejaVu Sans"/>
              <a:ea typeface="+mn-ea"/>
              <a:cs typeface="DejaVu Sans"/>
            </a:endParaRPr>
          </a:p>
        </p:txBody>
      </p:sp>
      <p:sp>
        <p:nvSpPr>
          <p:cNvPr id="7" name="مستطيل 6">
            <a:extLst>
              <a:ext uri="{FF2B5EF4-FFF2-40B4-BE49-F238E27FC236}">
                <a16:creationId xmlns:a16="http://schemas.microsoft.com/office/drawing/2014/main" id="{11F70773-13EB-1DEF-AD8A-90438522C4BC}"/>
              </a:ext>
            </a:extLst>
          </p:cNvPr>
          <p:cNvSpPr/>
          <p:nvPr/>
        </p:nvSpPr>
        <p:spPr>
          <a:xfrm>
            <a:off x="472198" y="900953"/>
            <a:ext cx="6168018" cy="5247218"/>
          </a:xfrm>
          <a:custGeom>
            <a:avLst/>
            <a:gdLst>
              <a:gd name="connsiteX0" fmla="*/ 0 w 6168018"/>
              <a:gd name="connsiteY0" fmla="*/ 0 h 5247218"/>
              <a:gd name="connsiteX1" fmla="*/ 6168018 w 6168018"/>
              <a:gd name="connsiteY1" fmla="*/ 0 h 5247218"/>
              <a:gd name="connsiteX2" fmla="*/ 6168018 w 6168018"/>
              <a:gd name="connsiteY2" fmla="*/ 5247218 h 5247218"/>
              <a:gd name="connsiteX3" fmla="*/ 0 w 6168018"/>
              <a:gd name="connsiteY3" fmla="*/ 5247218 h 5247218"/>
              <a:gd name="connsiteX4" fmla="*/ 0 w 6168018"/>
              <a:gd name="connsiteY4" fmla="*/ 0 h 524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68018" h="5247218" fill="none" extrusionOk="0">
                <a:moveTo>
                  <a:pt x="0" y="0"/>
                </a:moveTo>
                <a:cubicBezTo>
                  <a:pt x="2792072" y="-82896"/>
                  <a:pt x="4436681" y="45176"/>
                  <a:pt x="6168018" y="0"/>
                </a:cubicBezTo>
                <a:cubicBezTo>
                  <a:pt x="6188858" y="2149301"/>
                  <a:pt x="6088800" y="4640700"/>
                  <a:pt x="6168018" y="5247218"/>
                </a:cubicBezTo>
                <a:cubicBezTo>
                  <a:pt x="5407597" y="5320650"/>
                  <a:pt x="632236" y="5237990"/>
                  <a:pt x="0" y="5247218"/>
                </a:cubicBezTo>
                <a:cubicBezTo>
                  <a:pt x="3312" y="3963420"/>
                  <a:pt x="-9945" y="959583"/>
                  <a:pt x="0" y="0"/>
                </a:cubicBezTo>
                <a:close/>
              </a:path>
              <a:path w="6168018" h="5247218" stroke="0" extrusionOk="0">
                <a:moveTo>
                  <a:pt x="0" y="0"/>
                </a:moveTo>
                <a:cubicBezTo>
                  <a:pt x="1843846" y="91887"/>
                  <a:pt x="5040725" y="-71653"/>
                  <a:pt x="6168018" y="0"/>
                </a:cubicBezTo>
                <a:cubicBezTo>
                  <a:pt x="6023151" y="2306974"/>
                  <a:pt x="6061396" y="4018794"/>
                  <a:pt x="6168018" y="5247218"/>
                </a:cubicBezTo>
                <a:cubicBezTo>
                  <a:pt x="4003948" y="5163674"/>
                  <a:pt x="2519821" y="5153518"/>
                  <a:pt x="0" y="5247218"/>
                </a:cubicBezTo>
                <a:cubicBezTo>
                  <a:pt x="-37696" y="4473322"/>
                  <a:pt x="-366" y="2175904"/>
                  <a:pt x="0" y="0"/>
                </a:cubicBezTo>
                <a:close/>
              </a:path>
            </a:pathLst>
          </a:custGeom>
          <a:solidFill>
            <a:srgbClr val="BAE2F4"/>
          </a:solidFill>
          <a:ln w="19050">
            <a:solidFill>
              <a:schemeClr val="tx1"/>
            </a:solidFill>
            <a:extLst>
              <a:ext uri="{C807C97D-BFC1-408E-A445-0C87EB9F89A2}">
                <ask:lineSketchStyleProps xmlns:ask="http://schemas.microsoft.com/office/drawing/2018/sketchyshapes" sd="636863335">
                  <a:prstGeom prst="rect">
                    <a:avLst/>
                  </a:prstGeom>
                  <ask:type>
                    <ask:lineSketchCurved/>
                  </ask:type>
                </ask:lineSketchStyleProps>
              </a:ext>
            </a:extLst>
          </a:ln>
        </p:spPr>
        <p:style>
          <a:lnRef idx="1">
            <a:schemeClr val="accent5"/>
          </a:lnRef>
          <a:fillRef idx="3">
            <a:schemeClr val="accent5"/>
          </a:fillRef>
          <a:effectRef idx="2">
            <a:schemeClr val="accent5"/>
          </a:effectRef>
          <a:fontRef idx="minor">
            <a:schemeClr val="lt1"/>
          </a:fontRef>
        </p:style>
        <p:txBody>
          <a:bodyPr tIns="0" bIns="288000" rtlCol="1" anchor="ctr"/>
          <a:lstStyle/>
          <a:p>
            <a:pPr marL="0" marR="0" lvl="0" indent="0" algn="ctr" defTabSz="914400" rtl="1" eaLnBrk="1" fontAlgn="auto" latinLnBrk="0" hangingPunct="1">
              <a:lnSpc>
                <a:spcPct val="150000"/>
              </a:lnSpc>
              <a:spcBef>
                <a:spcPts val="0"/>
              </a:spcBef>
              <a:spcAft>
                <a:spcPts val="0"/>
              </a:spcAft>
              <a:buClrTx/>
              <a:buSzTx/>
              <a:buFontTx/>
              <a:buNone/>
              <a:tabLst/>
              <a:defRPr/>
            </a:pPr>
            <a:r>
              <a:rPr kumimoji="0" lang="ar-SA" sz="4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ajawal" panose="00000500000000000000" pitchFamily="2" charset="-78"/>
                <a:ea typeface="+mn-ea"/>
                <a:cs typeface="Tajawal" panose="00000500000000000000" pitchFamily="2" charset="-78"/>
              </a:rPr>
              <a:t>تدريب (1) + تدريب (2)</a:t>
            </a:r>
          </a:p>
          <a:p>
            <a:pPr marL="0" marR="0" lvl="0" indent="0" algn="ctr" defTabSz="914400" rtl="1" eaLnBrk="1" fontAlgn="auto" latinLnBrk="0" hangingPunct="1">
              <a:lnSpc>
                <a:spcPct val="150000"/>
              </a:lnSpc>
              <a:spcBef>
                <a:spcPts val="0"/>
              </a:spcBef>
              <a:spcAft>
                <a:spcPts val="0"/>
              </a:spcAft>
              <a:buClrTx/>
              <a:buSzTx/>
              <a:buFontTx/>
              <a:buNone/>
              <a:tabLst/>
              <a:defRPr/>
            </a:pPr>
            <a:r>
              <a:rPr kumimoji="0" lang="ar-SA" sz="4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ajawal" panose="00000500000000000000" pitchFamily="2" charset="-78"/>
                <a:ea typeface="+mn-ea"/>
                <a:cs typeface="Tajawal" panose="00000500000000000000" pitchFamily="2" charset="-78"/>
              </a:rPr>
              <a:t> صفحة 118</a:t>
            </a:r>
          </a:p>
        </p:txBody>
      </p:sp>
      <p:grpSp>
        <p:nvGrpSpPr>
          <p:cNvPr id="13" name="مجموعة 12">
            <a:extLst>
              <a:ext uri="{FF2B5EF4-FFF2-40B4-BE49-F238E27FC236}">
                <a16:creationId xmlns:a16="http://schemas.microsoft.com/office/drawing/2014/main" id="{38728D99-AFEE-E772-F244-A8FD40DA4C59}"/>
              </a:ext>
            </a:extLst>
          </p:cNvPr>
          <p:cNvGrpSpPr/>
          <p:nvPr/>
        </p:nvGrpSpPr>
        <p:grpSpPr>
          <a:xfrm flipH="1">
            <a:off x="6587185" y="259352"/>
            <a:ext cx="5509845" cy="1656997"/>
            <a:chOff x="6037759" y="4033684"/>
            <a:chExt cx="5862530" cy="1651819"/>
          </a:xfrm>
        </p:grpSpPr>
        <p:grpSp>
          <p:nvGrpSpPr>
            <p:cNvPr id="14" name="Google Shape;1005;p46">
              <a:extLst>
                <a:ext uri="{FF2B5EF4-FFF2-40B4-BE49-F238E27FC236}">
                  <a16:creationId xmlns:a16="http://schemas.microsoft.com/office/drawing/2014/main" id="{0A684B11-7838-5787-14A0-F2E23DDB2C1E}"/>
                </a:ext>
              </a:extLst>
            </p:cNvPr>
            <p:cNvGrpSpPr/>
            <p:nvPr/>
          </p:nvGrpSpPr>
          <p:grpSpPr>
            <a:xfrm>
              <a:off x="6259781" y="4033684"/>
              <a:ext cx="5295580" cy="1651819"/>
              <a:chOff x="3398594" y="2258527"/>
              <a:chExt cx="2301715" cy="1683697"/>
            </a:xfrm>
          </p:grpSpPr>
          <p:sp>
            <p:nvSpPr>
              <p:cNvPr id="20" name="Google Shape;1006;p46">
                <a:extLst>
                  <a:ext uri="{FF2B5EF4-FFF2-40B4-BE49-F238E27FC236}">
                    <a16:creationId xmlns:a16="http://schemas.microsoft.com/office/drawing/2014/main" id="{D1457F21-9DF3-0796-A3D6-3F6A4FFE63BF}"/>
                  </a:ext>
                </a:extLst>
              </p:cNvPr>
              <p:cNvSpPr/>
              <p:nvPr/>
            </p:nvSpPr>
            <p:spPr>
              <a:xfrm>
                <a:off x="3398594" y="2258527"/>
                <a:ext cx="2237634" cy="1637795"/>
              </a:xfrm>
              <a:custGeom>
                <a:avLst/>
                <a:gdLst/>
                <a:ahLst/>
                <a:cxnLst/>
                <a:rect l="l" t="t" r="r" b="b"/>
                <a:pathLst>
                  <a:path w="20640" h="19884" extrusionOk="0">
                    <a:moveTo>
                      <a:pt x="20238" y="1"/>
                    </a:moveTo>
                    <a:cubicBezTo>
                      <a:pt x="20222" y="33"/>
                      <a:pt x="20173" y="65"/>
                      <a:pt x="20125" y="65"/>
                    </a:cubicBezTo>
                    <a:cubicBezTo>
                      <a:pt x="16715" y="290"/>
                      <a:pt x="13320" y="435"/>
                      <a:pt x="9894" y="467"/>
                    </a:cubicBezTo>
                    <a:cubicBezTo>
                      <a:pt x="9433" y="471"/>
                      <a:pt x="8970" y="473"/>
                      <a:pt x="8507" y="473"/>
                    </a:cubicBezTo>
                    <a:cubicBezTo>
                      <a:pt x="7243" y="473"/>
                      <a:pt x="5974" y="459"/>
                      <a:pt x="4714" y="435"/>
                    </a:cubicBezTo>
                    <a:cubicBezTo>
                      <a:pt x="3154" y="403"/>
                      <a:pt x="1529" y="435"/>
                      <a:pt x="0" y="194"/>
                    </a:cubicBezTo>
                    <a:lnTo>
                      <a:pt x="0" y="194"/>
                    </a:lnTo>
                    <a:cubicBezTo>
                      <a:pt x="161" y="3475"/>
                      <a:pt x="81" y="6773"/>
                      <a:pt x="97" y="10055"/>
                    </a:cubicBezTo>
                    <a:cubicBezTo>
                      <a:pt x="129" y="13320"/>
                      <a:pt x="145" y="16570"/>
                      <a:pt x="161" y="19852"/>
                    </a:cubicBezTo>
                    <a:cubicBezTo>
                      <a:pt x="6918" y="19852"/>
                      <a:pt x="13658" y="19852"/>
                      <a:pt x="20415" y="19868"/>
                    </a:cubicBezTo>
                    <a:lnTo>
                      <a:pt x="20431" y="19884"/>
                    </a:lnTo>
                    <a:cubicBezTo>
                      <a:pt x="20415" y="19852"/>
                      <a:pt x="20415" y="19836"/>
                      <a:pt x="20415" y="19803"/>
                    </a:cubicBezTo>
                    <a:cubicBezTo>
                      <a:pt x="20511" y="13192"/>
                      <a:pt x="20640" y="6612"/>
                      <a:pt x="20399" y="1"/>
                    </a:cubicBezTo>
                    <a:close/>
                  </a:path>
                </a:pathLst>
              </a:custGeom>
              <a:solidFill>
                <a:srgbClr val="FFE6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1007;p46">
                <a:extLst>
                  <a:ext uri="{FF2B5EF4-FFF2-40B4-BE49-F238E27FC236}">
                    <a16:creationId xmlns:a16="http://schemas.microsoft.com/office/drawing/2014/main" id="{FFDBD18C-AD09-702A-3ECC-D06DCB859809}"/>
                  </a:ext>
                </a:extLst>
              </p:cNvPr>
              <p:cNvSpPr/>
              <p:nvPr/>
            </p:nvSpPr>
            <p:spPr>
              <a:xfrm>
                <a:off x="3462675" y="2304429"/>
                <a:ext cx="2237634" cy="1637795"/>
              </a:xfrm>
              <a:custGeom>
                <a:avLst/>
                <a:gdLst/>
                <a:ahLst/>
                <a:cxnLst/>
                <a:rect l="l" t="t" r="r" b="b"/>
                <a:pathLst>
                  <a:path w="20640" h="19884" extrusionOk="0">
                    <a:moveTo>
                      <a:pt x="20238" y="1"/>
                    </a:moveTo>
                    <a:cubicBezTo>
                      <a:pt x="20222" y="33"/>
                      <a:pt x="20173" y="65"/>
                      <a:pt x="20125" y="65"/>
                    </a:cubicBezTo>
                    <a:cubicBezTo>
                      <a:pt x="16715" y="290"/>
                      <a:pt x="13320" y="435"/>
                      <a:pt x="9894" y="467"/>
                    </a:cubicBezTo>
                    <a:cubicBezTo>
                      <a:pt x="9433" y="471"/>
                      <a:pt x="8970" y="473"/>
                      <a:pt x="8507" y="473"/>
                    </a:cubicBezTo>
                    <a:cubicBezTo>
                      <a:pt x="7243" y="473"/>
                      <a:pt x="5974" y="459"/>
                      <a:pt x="4714" y="435"/>
                    </a:cubicBezTo>
                    <a:cubicBezTo>
                      <a:pt x="3154" y="403"/>
                      <a:pt x="1529" y="435"/>
                      <a:pt x="0" y="194"/>
                    </a:cubicBezTo>
                    <a:lnTo>
                      <a:pt x="0" y="194"/>
                    </a:lnTo>
                    <a:cubicBezTo>
                      <a:pt x="161" y="3475"/>
                      <a:pt x="81" y="6773"/>
                      <a:pt x="97" y="10055"/>
                    </a:cubicBezTo>
                    <a:cubicBezTo>
                      <a:pt x="129" y="13320"/>
                      <a:pt x="145" y="16570"/>
                      <a:pt x="161" y="19852"/>
                    </a:cubicBezTo>
                    <a:cubicBezTo>
                      <a:pt x="6918" y="19852"/>
                      <a:pt x="13658" y="19852"/>
                      <a:pt x="20415" y="19868"/>
                    </a:cubicBezTo>
                    <a:lnTo>
                      <a:pt x="20431" y="19884"/>
                    </a:lnTo>
                    <a:cubicBezTo>
                      <a:pt x="20415" y="19852"/>
                      <a:pt x="20415" y="19836"/>
                      <a:pt x="20415" y="19803"/>
                    </a:cubicBezTo>
                    <a:cubicBezTo>
                      <a:pt x="20511" y="13192"/>
                      <a:pt x="20640" y="6612"/>
                      <a:pt x="20399" y="1"/>
                    </a:cubicBezTo>
                    <a:close/>
                  </a:path>
                </a:pathLst>
              </a:custGeom>
              <a:noFill/>
              <a:ln w="9525" cap="flat" cmpd="sng">
                <a:solidFill>
                  <a:srgbClr val="151D3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5" name="مجموعة 14">
              <a:extLst>
                <a:ext uri="{FF2B5EF4-FFF2-40B4-BE49-F238E27FC236}">
                  <a16:creationId xmlns:a16="http://schemas.microsoft.com/office/drawing/2014/main" id="{5C579819-45C9-B8F0-1663-A5A83EE90EC9}"/>
                </a:ext>
              </a:extLst>
            </p:cNvPr>
            <p:cNvGrpSpPr/>
            <p:nvPr/>
          </p:nvGrpSpPr>
          <p:grpSpPr>
            <a:xfrm>
              <a:off x="6037759" y="4430081"/>
              <a:ext cx="5862530" cy="989950"/>
              <a:chOff x="-205129" y="914011"/>
              <a:chExt cx="3472760" cy="537629"/>
            </a:xfrm>
          </p:grpSpPr>
          <p:sp>
            <p:nvSpPr>
              <p:cNvPr id="18" name="Google Shape;1068;p48">
                <a:extLst>
                  <a:ext uri="{FF2B5EF4-FFF2-40B4-BE49-F238E27FC236}">
                    <a16:creationId xmlns:a16="http://schemas.microsoft.com/office/drawing/2014/main" id="{FD141845-D56F-1947-031B-311EA562224C}"/>
                  </a:ext>
                </a:extLst>
              </p:cNvPr>
              <p:cNvSpPr/>
              <p:nvPr/>
            </p:nvSpPr>
            <p:spPr>
              <a:xfrm>
                <a:off x="-205129" y="914011"/>
                <a:ext cx="3472760" cy="537629"/>
              </a:xfrm>
              <a:custGeom>
                <a:avLst/>
                <a:gdLst/>
                <a:ahLst/>
                <a:cxnLst/>
                <a:rect l="l" t="t" r="r" b="b"/>
                <a:pathLst>
                  <a:path w="12621" h="3137" fill="none" extrusionOk="0">
                    <a:moveTo>
                      <a:pt x="9" y="1"/>
                    </a:moveTo>
                    <a:lnTo>
                      <a:pt x="1" y="3137"/>
                    </a:lnTo>
                    <a:lnTo>
                      <a:pt x="5752" y="2988"/>
                    </a:lnTo>
                    <a:lnTo>
                      <a:pt x="11462" y="3054"/>
                    </a:lnTo>
                    <a:lnTo>
                      <a:pt x="12621" y="1565"/>
                    </a:lnTo>
                    <a:lnTo>
                      <a:pt x="11454" y="108"/>
                    </a:lnTo>
                    <a:lnTo>
                      <a:pt x="5752" y="59"/>
                    </a:lnTo>
                    <a:close/>
                  </a:path>
                </a:pathLst>
              </a:custGeom>
              <a:noFill/>
              <a:ln w="9525" cap="rnd" cmpd="sng">
                <a:solidFill>
                  <a:srgbClr val="05030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1069;p48">
                <a:extLst>
                  <a:ext uri="{FF2B5EF4-FFF2-40B4-BE49-F238E27FC236}">
                    <a16:creationId xmlns:a16="http://schemas.microsoft.com/office/drawing/2014/main" id="{18AC8134-EAB0-614A-A3E5-FD8D4948C5D6}"/>
                  </a:ext>
                </a:extLst>
              </p:cNvPr>
              <p:cNvSpPr txBox="1">
                <a:spLocks/>
              </p:cNvSpPr>
              <p:nvPr/>
            </p:nvSpPr>
            <p:spPr>
              <a:xfrm>
                <a:off x="-7153" y="987593"/>
                <a:ext cx="3018000" cy="3735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Architects Daughter"/>
                  <a:buNone/>
                  <a:defRPr sz="2000" b="1" i="0" u="none" strike="noStrike" cap="none">
                    <a:solidFill>
                      <a:schemeClr val="dk1"/>
                    </a:solidFill>
                    <a:latin typeface="Architects Daughter"/>
                    <a:ea typeface="Architects Daughter"/>
                    <a:cs typeface="Architects Daughter"/>
                    <a:sym typeface="Architects Daughter"/>
                  </a:defRPr>
                </a:lvl1pPr>
                <a:lvl2pPr marR="0" lvl="1" algn="ctr" rtl="0">
                  <a:lnSpc>
                    <a:spcPct val="100000"/>
                  </a:lnSpc>
                  <a:spcBef>
                    <a:spcPts val="0"/>
                  </a:spcBef>
                  <a:spcAft>
                    <a:spcPts val="0"/>
                  </a:spcAft>
                  <a:buClr>
                    <a:schemeClr val="dk1"/>
                  </a:buClr>
                  <a:buSzPts val="4200"/>
                  <a:buFont typeface="Architects Daughter"/>
                  <a:buNone/>
                  <a:defRPr sz="4200" b="0" i="0" u="none" strike="noStrike" cap="none">
                    <a:solidFill>
                      <a:schemeClr val="dk1"/>
                    </a:solidFill>
                    <a:latin typeface="Architects Daughter"/>
                    <a:ea typeface="Architects Daughter"/>
                    <a:cs typeface="Architects Daughter"/>
                    <a:sym typeface="Architects Daughter"/>
                  </a:defRPr>
                </a:lvl2pPr>
                <a:lvl3pPr marR="0" lvl="2" algn="ctr" rtl="0">
                  <a:lnSpc>
                    <a:spcPct val="100000"/>
                  </a:lnSpc>
                  <a:spcBef>
                    <a:spcPts val="0"/>
                  </a:spcBef>
                  <a:spcAft>
                    <a:spcPts val="0"/>
                  </a:spcAft>
                  <a:buClr>
                    <a:schemeClr val="dk1"/>
                  </a:buClr>
                  <a:buSzPts val="4200"/>
                  <a:buFont typeface="Architects Daughter"/>
                  <a:buNone/>
                  <a:defRPr sz="4200" b="0" i="0" u="none" strike="noStrike" cap="none">
                    <a:solidFill>
                      <a:schemeClr val="dk1"/>
                    </a:solidFill>
                    <a:latin typeface="Architects Daughter"/>
                    <a:ea typeface="Architects Daughter"/>
                    <a:cs typeface="Architects Daughter"/>
                    <a:sym typeface="Architects Daughter"/>
                  </a:defRPr>
                </a:lvl3pPr>
                <a:lvl4pPr marR="0" lvl="3" algn="ctr" rtl="0">
                  <a:lnSpc>
                    <a:spcPct val="100000"/>
                  </a:lnSpc>
                  <a:spcBef>
                    <a:spcPts val="0"/>
                  </a:spcBef>
                  <a:spcAft>
                    <a:spcPts val="0"/>
                  </a:spcAft>
                  <a:buClr>
                    <a:schemeClr val="dk1"/>
                  </a:buClr>
                  <a:buSzPts val="4200"/>
                  <a:buFont typeface="Architects Daughter"/>
                  <a:buNone/>
                  <a:defRPr sz="4200" b="0" i="0" u="none" strike="noStrike" cap="none">
                    <a:solidFill>
                      <a:schemeClr val="dk1"/>
                    </a:solidFill>
                    <a:latin typeface="Architects Daughter"/>
                    <a:ea typeface="Architects Daughter"/>
                    <a:cs typeface="Architects Daughter"/>
                    <a:sym typeface="Architects Daughter"/>
                  </a:defRPr>
                </a:lvl4pPr>
                <a:lvl5pPr marR="0" lvl="4" algn="ctr" rtl="0">
                  <a:lnSpc>
                    <a:spcPct val="100000"/>
                  </a:lnSpc>
                  <a:spcBef>
                    <a:spcPts val="0"/>
                  </a:spcBef>
                  <a:spcAft>
                    <a:spcPts val="0"/>
                  </a:spcAft>
                  <a:buClr>
                    <a:schemeClr val="dk1"/>
                  </a:buClr>
                  <a:buSzPts val="4200"/>
                  <a:buFont typeface="Architects Daughter"/>
                  <a:buNone/>
                  <a:defRPr sz="4200" b="0" i="0" u="none" strike="noStrike" cap="none">
                    <a:solidFill>
                      <a:schemeClr val="dk1"/>
                    </a:solidFill>
                    <a:latin typeface="Architects Daughter"/>
                    <a:ea typeface="Architects Daughter"/>
                    <a:cs typeface="Architects Daughter"/>
                    <a:sym typeface="Architects Daughter"/>
                  </a:defRPr>
                </a:lvl5pPr>
                <a:lvl6pPr marR="0" lvl="5" algn="ctr" rtl="0">
                  <a:lnSpc>
                    <a:spcPct val="100000"/>
                  </a:lnSpc>
                  <a:spcBef>
                    <a:spcPts val="0"/>
                  </a:spcBef>
                  <a:spcAft>
                    <a:spcPts val="0"/>
                  </a:spcAft>
                  <a:buClr>
                    <a:schemeClr val="dk1"/>
                  </a:buClr>
                  <a:buSzPts val="4200"/>
                  <a:buFont typeface="Architects Daughter"/>
                  <a:buNone/>
                  <a:defRPr sz="4200" b="0" i="0" u="none" strike="noStrike" cap="none">
                    <a:solidFill>
                      <a:schemeClr val="dk1"/>
                    </a:solidFill>
                    <a:latin typeface="Architects Daughter"/>
                    <a:ea typeface="Architects Daughter"/>
                    <a:cs typeface="Architects Daughter"/>
                    <a:sym typeface="Architects Daughter"/>
                  </a:defRPr>
                </a:lvl6pPr>
                <a:lvl7pPr marR="0" lvl="6" algn="ctr" rtl="0">
                  <a:lnSpc>
                    <a:spcPct val="100000"/>
                  </a:lnSpc>
                  <a:spcBef>
                    <a:spcPts val="0"/>
                  </a:spcBef>
                  <a:spcAft>
                    <a:spcPts val="0"/>
                  </a:spcAft>
                  <a:buClr>
                    <a:schemeClr val="dk1"/>
                  </a:buClr>
                  <a:buSzPts val="4200"/>
                  <a:buFont typeface="Architects Daughter"/>
                  <a:buNone/>
                  <a:defRPr sz="4200" b="0" i="0" u="none" strike="noStrike" cap="none">
                    <a:solidFill>
                      <a:schemeClr val="dk1"/>
                    </a:solidFill>
                    <a:latin typeface="Architects Daughter"/>
                    <a:ea typeface="Architects Daughter"/>
                    <a:cs typeface="Architects Daughter"/>
                    <a:sym typeface="Architects Daughter"/>
                  </a:defRPr>
                </a:lvl7pPr>
                <a:lvl8pPr marR="0" lvl="7" algn="ctr" rtl="0">
                  <a:lnSpc>
                    <a:spcPct val="100000"/>
                  </a:lnSpc>
                  <a:spcBef>
                    <a:spcPts val="0"/>
                  </a:spcBef>
                  <a:spcAft>
                    <a:spcPts val="0"/>
                  </a:spcAft>
                  <a:buClr>
                    <a:schemeClr val="dk1"/>
                  </a:buClr>
                  <a:buSzPts val="4200"/>
                  <a:buFont typeface="Architects Daughter"/>
                  <a:buNone/>
                  <a:defRPr sz="4200" b="0" i="0" u="none" strike="noStrike" cap="none">
                    <a:solidFill>
                      <a:schemeClr val="dk1"/>
                    </a:solidFill>
                    <a:latin typeface="Architects Daughter"/>
                    <a:ea typeface="Architects Daughter"/>
                    <a:cs typeface="Architects Daughter"/>
                    <a:sym typeface="Architects Daughter"/>
                  </a:defRPr>
                </a:lvl8pPr>
                <a:lvl9pPr marR="0" lvl="8" algn="ctr" rtl="0">
                  <a:lnSpc>
                    <a:spcPct val="100000"/>
                  </a:lnSpc>
                  <a:spcBef>
                    <a:spcPts val="0"/>
                  </a:spcBef>
                  <a:spcAft>
                    <a:spcPts val="0"/>
                  </a:spcAft>
                  <a:buClr>
                    <a:schemeClr val="dk1"/>
                  </a:buClr>
                  <a:buSzPts val="4200"/>
                  <a:buFont typeface="Architects Daughter"/>
                  <a:buNone/>
                  <a:defRPr sz="4200" b="0" i="0" u="none" strike="noStrike" cap="none">
                    <a:solidFill>
                      <a:schemeClr val="dk1"/>
                    </a:solidFill>
                    <a:latin typeface="Architects Daughter"/>
                    <a:ea typeface="Architects Daughter"/>
                    <a:cs typeface="Architects Daughter"/>
                    <a:sym typeface="Architects Daughter"/>
                  </a:defRPr>
                </a:lvl9p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5400" b="1" i="0" u="none" strike="noStrike" kern="1200" cap="none" spc="0" normalizeH="0" baseline="0" noProof="0" dirty="0">
                    <a:ln>
                      <a:noFill/>
                    </a:ln>
                    <a:solidFill>
                      <a:prstClr val="white"/>
                    </a:solidFill>
                    <a:effectLst>
                      <a:glow rad="101600">
                        <a:prstClr val="black">
                          <a:alpha val="94000"/>
                        </a:prstClr>
                      </a:glow>
                      <a:outerShdw blurRad="38100" dist="38100" dir="2700000" algn="tl">
                        <a:srgbClr val="000000">
                          <a:alpha val="43137"/>
                        </a:srgbClr>
                      </a:outerShdw>
                    </a:effectLst>
                    <a:uLnTx/>
                    <a:uFillTx/>
                    <a:latin typeface="Hacen Liner Screen" panose="02000000000000000000" pitchFamily="2" charset="-78"/>
                    <a:cs typeface="Hacen Liner Screen" panose="02000000000000000000" pitchFamily="2" charset="-78"/>
                    <a:sym typeface="Architects Daughter"/>
                  </a:rPr>
                  <a:t>الواجب</a:t>
                </a:r>
                <a:endParaRPr kumimoji="0" lang="ar-SA" sz="5400" b="1" i="0" u="none" strike="noStrike" kern="1200" cap="none" spc="0" normalizeH="0" baseline="0" noProof="0" dirty="0">
                  <a:ln>
                    <a:noFill/>
                  </a:ln>
                  <a:solidFill>
                    <a:prstClr val="white"/>
                  </a:solidFill>
                  <a:effectLst>
                    <a:glow rad="101600">
                      <a:prstClr val="black">
                        <a:alpha val="94000"/>
                      </a:prstClr>
                    </a:glow>
                    <a:outerShdw blurRad="38100" dist="38100" dir="2700000" algn="tl">
                      <a:srgbClr val="000000">
                        <a:alpha val="43137"/>
                      </a:srgbClr>
                    </a:outerShdw>
                  </a:effectLst>
                  <a:uLnTx/>
                  <a:uFillTx/>
                  <a:latin typeface="Hacen Liner Screen" panose="02000000000000000000" pitchFamily="2" charset="-78"/>
                  <a:ea typeface="+mn-ea"/>
                  <a:cs typeface="Hacen Liner Screen" panose="02000000000000000000" pitchFamily="2" charset="-78"/>
                  <a:sym typeface="Architects Daughter"/>
                </a:endParaRPr>
              </a:p>
            </p:txBody>
          </p:sp>
        </p:grpSp>
      </p:grpSp>
      <p:pic>
        <p:nvPicPr>
          <p:cNvPr id="2" name="Picture 4" descr="Android App Development Company in Chennai | Android App Developers in  Chennai | Android App Developer Company in Chennai | Mobile App Developers  - ImagiNET Ventures">
            <a:extLst>
              <a:ext uri="{FF2B5EF4-FFF2-40B4-BE49-F238E27FC236}">
                <a16:creationId xmlns:a16="http://schemas.microsoft.com/office/drawing/2014/main" id="{B359CA44-71A6-68C8-714F-BD091FB16CA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95161" y="3169759"/>
            <a:ext cx="3187197" cy="21772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52260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صورة تحتوي على الهاتف النقال, لقطة شاشة, جهاز محمول, جهاز اتصالات محمول&#10;&#10;تم إنشاء الوصف تلقائياً">
            <a:extLst>
              <a:ext uri="{FF2B5EF4-FFF2-40B4-BE49-F238E27FC236}">
                <a16:creationId xmlns:a16="http://schemas.microsoft.com/office/drawing/2014/main" id="{3918B5B4-4C55-4864-5442-FE09CE2A3F35}"/>
              </a:ext>
            </a:extLst>
          </p:cNvPr>
          <p:cNvPicPr>
            <a:picLocks noChangeAspect="1"/>
          </p:cNvPicPr>
          <p:nvPr/>
        </p:nvPicPr>
        <p:blipFill rotWithShape="1">
          <a:blip r:embed="rId2">
            <a:extLst>
              <a:ext uri="{28A0092B-C50C-407E-A947-70E740481C1C}">
                <a14:useLocalDpi xmlns:a14="http://schemas.microsoft.com/office/drawing/2010/main" val="0"/>
              </a:ext>
            </a:extLst>
          </a:blip>
          <a:srcRect l="24049" t="2785" r="23773" b="-1"/>
          <a:stretch/>
        </p:blipFill>
        <p:spPr>
          <a:xfrm>
            <a:off x="7807568" y="362312"/>
            <a:ext cx="3291841" cy="6133376"/>
          </a:xfrm>
          <a:prstGeom prst="rect">
            <a:avLst/>
          </a:prstGeom>
        </p:spPr>
      </p:pic>
      <p:pic>
        <p:nvPicPr>
          <p:cNvPr id="3" name="صورة 2" descr="صورة تحتوي على الهاتف النقال, لقطة شاشة, جهاز محمول, جهاز اتصالات محمول&#10;&#10;تم إنشاء الوصف تلقائياً">
            <a:extLst>
              <a:ext uri="{FF2B5EF4-FFF2-40B4-BE49-F238E27FC236}">
                <a16:creationId xmlns:a16="http://schemas.microsoft.com/office/drawing/2014/main" id="{59A65152-CA61-C8B6-E61D-8376BCE66402}"/>
              </a:ext>
            </a:extLst>
          </p:cNvPr>
          <p:cNvPicPr>
            <a:picLocks noChangeAspect="1"/>
          </p:cNvPicPr>
          <p:nvPr/>
        </p:nvPicPr>
        <p:blipFill rotWithShape="1">
          <a:blip r:embed="rId2">
            <a:extLst>
              <a:ext uri="{28A0092B-C50C-407E-A947-70E740481C1C}">
                <a14:useLocalDpi xmlns:a14="http://schemas.microsoft.com/office/drawing/2010/main" val="0"/>
              </a:ext>
            </a:extLst>
          </a:blip>
          <a:srcRect l="24049" t="2785" r="23773" b="-1"/>
          <a:stretch/>
        </p:blipFill>
        <p:spPr>
          <a:xfrm>
            <a:off x="4450079" y="362312"/>
            <a:ext cx="3291841" cy="6133376"/>
          </a:xfrm>
          <a:prstGeom prst="rect">
            <a:avLst/>
          </a:prstGeom>
        </p:spPr>
      </p:pic>
      <p:pic>
        <p:nvPicPr>
          <p:cNvPr id="4" name="صورة 3" descr="صورة تحتوي على الهاتف النقال, لقطة شاشة, جهاز محمول, جهاز اتصالات محمول&#10;&#10;تم إنشاء الوصف تلقائياً">
            <a:extLst>
              <a:ext uri="{FF2B5EF4-FFF2-40B4-BE49-F238E27FC236}">
                <a16:creationId xmlns:a16="http://schemas.microsoft.com/office/drawing/2014/main" id="{9DB1EC36-DD0B-B358-2124-06640D9C5693}"/>
              </a:ext>
            </a:extLst>
          </p:cNvPr>
          <p:cNvPicPr>
            <a:picLocks noChangeAspect="1"/>
          </p:cNvPicPr>
          <p:nvPr/>
        </p:nvPicPr>
        <p:blipFill rotWithShape="1">
          <a:blip r:embed="rId2">
            <a:extLst>
              <a:ext uri="{28A0092B-C50C-407E-A947-70E740481C1C}">
                <a14:useLocalDpi xmlns:a14="http://schemas.microsoft.com/office/drawing/2010/main" val="0"/>
              </a:ext>
            </a:extLst>
          </a:blip>
          <a:srcRect l="24049" t="2785" r="23773" b="-1"/>
          <a:stretch/>
        </p:blipFill>
        <p:spPr>
          <a:xfrm>
            <a:off x="799513" y="362312"/>
            <a:ext cx="3291841" cy="6133376"/>
          </a:xfrm>
          <a:prstGeom prst="rect">
            <a:avLst/>
          </a:prstGeom>
        </p:spPr>
      </p:pic>
    </p:spTree>
    <p:extLst>
      <p:ext uri="{BB962C8B-B14F-4D97-AF65-F5344CB8AC3E}">
        <p14:creationId xmlns:p14="http://schemas.microsoft.com/office/powerpoint/2010/main" val="27423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alpha val="28000"/>
          </a:schemeClr>
        </a:solidFill>
        <a:effectLst/>
      </p:bgPr>
    </p:bg>
    <p:spTree>
      <p:nvGrpSpPr>
        <p:cNvPr id="1" name=""/>
        <p:cNvGrpSpPr/>
        <p:nvPr/>
      </p:nvGrpSpPr>
      <p:grpSpPr>
        <a:xfrm>
          <a:off x="0" y="0"/>
          <a:ext cx="0" cy="0"/>
          <a:chOff x="0" y="0"/>
          <a:chExt cx="0" cy="0"/>
        </a:xfrm>
      </p:grpSpPr>
      <p:sp>
        <p:nvSpPr>
          <p:cNvPr id="5" name="Google Shape;160;p33">
            <a:extLst>
              <a:ext uri="{FF2B5EF4-FFF2-40B4-BE49-F238E27FC236}">
                <a16:creationId xmlns:a16="http://schemas.microsoft.com/office/drawing/2014/main" id="{4396BFC9-84D3-4204-9071-8E02C1A1A8FC}"/>
              </a:ext>
            </a:extLst>
          </p:cNvPr>
          <p:cNvSpPr txBox="1">
            <a:spLocks noGrp="1"/>
          </p:cNvSpPr>
          <p:nvPr>
            <p:ph type="subTitle" idx="1"/>
          </p:nvPr>
        </p:nvSpPr>
        <p:spPr>
          <a:xfrm>
            <a:off x="4951327" y="2138070"/>
            <a:ext cx="6645414" cy="3486759"/>
          </a:xfrm>
          <a:prstGeom prst="rect">
            <a:avLst/>
          </a:prstGeom>
        </p:spPr>
        <p:txBody>
          <a:bodyPr spcFirstLastPara="1" wrap="square" lIns="121900" tIns="121900" rIns="121900" bIns="121900" anchor="b" anchorCtr="0">
            <a:noAutofit/>
          </a:bodyPr>
          <a:lstStyle/>
          <a:p>
            <a:pPr marL="0" indent="0"/>
            <a:r>
              <a:rPr lang="en-US" dirty="0"/>
              <a:t> </a:t>
            </a:r>
            <a:endParaRPr dirty="0"/>
          </a:p>
        </p:txBody>
      </p:sp>
      <p:sp>
        <p:nvSpPr>
          <p:cNvPr id="6" name="Google Shape;161;p33">
            <a:extLst>
              <a:ext uri="{FF2B5EF4-FFF2-40B4-BE49-F238E27FC236}">
                <a16:creationId xmlns:a16="http://schemas.microsoft.com/office/drawing/2014/main" id="{E3DA065B-1315-4F7C-AD63-BBC4FB97B3DD}"/>
              </a:ext>
            </a:extLst>
          </p:cNvPr>
          <p:cNvSpPr txBox="1">
            <a:spLocks/>
          </p:cNvSpPr>
          <p:nvPr/>
        </p:nvSpPr>
        <p:spPr>
          <a:xfrm>
            <a:off x="5111496" y="1055051"/>
            <a:ext cx="6737522" cy="4080979"/>
          </a:xfrm>
          <a:prstGeom prst="rect">
            <a:avLst/>
          </a:prstGeom>
          <a:solidFill>
            <a:srgbClr val="FFDC6D"/>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Chelsea Market"/>
              <a:buNone/>
              <a:defRPr sz="10666" b="0" i="0" u="none" strike="noStrike" cap="none">
                <a:solidFill>
                  <a:schemeClr val="dk1"/>
                </a:solidFill>
                <a:latin typeface="Chelsea Market"/>
                <a:ea typeface="Chelsea Market"/>
                <a:cs typeface="Chelsea Market"/>
                <a:sym typeface="Chelsea Market"/>
              </a:defRPr>
            </a:lvl1pPr>
            <a:lvl2pPr marR="0" lvl="1" algn="ctr" rtl="0">
              <a:lnSpc>
                <a:spcPct val="100000"/>
              </a:lnSpc>
              <a:spcBef>
                <a:spcPts val="0"/>
              </a:spcBef>
              <a:spcAft>
                <a:spcPts val="0"/>
              </a:spcAft>
              <a:buClr>
                <a:schemeClr val="dk2"/>
              </a:buClr>
              <a:buSzPts val="4800"/>
              <a:buFont typeface="Chelsea Market"/>
              <a:buNone/>
              <a:defRPr sz="6400" b="0" i="0" u="none" strike="noStrike" cap="none">
                <a:solidFill>
                  <a:schemeClr val="dk2"/>
                </a:solidFill>
                <a:latin typeface="Chelsea Market"/>
                <a:ea typeface="Chelsea Market"/>
                <a:cs typeface="Chelsea Market"/>
                <a:sym typeface="Chelsea Market"/>
              </a:defRPr>
            </a:lvl2pPr>
            <a:lvl3pPr marR="0" lvl="2" algn="ctr" rtl="0">
              <a:lnSpc>
                <a:spcPct val="100000"/>
              </a:lnSpc>
              <a:spcBef>
                <a:spcPts val="0"/>
              </a:spcBef>
              <a:spcAft>
                <a:spcPts val="0"/>
              </a:spcAft>
              <a:buClr>
                <a:schemeClr val="dk2"/>
              </a:buClr>
              <a:buSzPts val="4800"/>
              <a:buFont typeface="Chelsea Market"/>
              <a:buNone/>
              <a:defRPr sz="6400" b="0" i="0" u="none" strike="noStrike" cap="none">
                <a:solidFill>
                  <a:schemeClr val="dk2"/>
                </a:solidFill>
                <a:latin typeface="Chelsea Market"/>
                <a:ea typeface="Chelsea Market"/>
                <a:cs typeface="Chelsea Market"/>
                <a:sym typeface="Chelsea Market"/>
              </a:defRPr>
            </a:lvl3pPr>
            <a:lvl4pPr marR="0" lvl="3" algn="ctr" rtl="0">
              <a:lnSpc>
                <a:spcPct val="100000"/>
              </a:lnSpc>
              <a:spcBef>
                <a:spcPts val="0"/>
              </a:spcBef>
              <a:spcAft>
                <a:spcPts val="0"/>
              </a:spcAft>
              <a:buClr>
                <a:schemeClr val="dk2"/>
              </a:buClr>
              <a:buSzPts val="4800"/>
              <a:buFont typeface="Chelsea Market"/>
              <a:buNone/>
              <a:defRPr sz="6400" b="0" i="0" u="none" strike="noStrike" cap="none">
                <a:solidFill>
                  <a:schemeClr val="dk2"/>
                </a:solidFill>
                <a:latin typeface="Chelsea Market"/>
                <a:ea typeface="Chelsea Market"/>
                <a:cs typeface="Chelsea Market"/>
                <a:sym typeface="Chelsea Market"/>
              </a:defRPr>
            </a:lvl4pPr>
            <a:lvl5pPr marR="0" lvl="4" algn="ctr" rtl="0">
              <a:lnSpc>
                <a:spcPct val="100000"/>
              </a:lnSpc>
              <a:spcBef>
                <a:spcPts val="0"/>
              </a:spcBef>
              <a:spcAft>
                <a:spcPts val="0"/>
              </a:spcAft>
              <a:buClr>
                <a:schemeClr val="dk2"/>
              </a:buClr>
              <a:buSzPts val="4800"/>
              <a:buFont typeface="Chelsea Market"/>
              <a:buNone/>
              <a:defRPr sz="6400" b="0" i="0" u="none" strike="noStrike" cap="none">
                <a:solidFill>
                  <a:schemeClr val="dk2"/>
                </a:solidFill>
                <a:latin typeface="Chelsea Market"/>
                <a:ea typeface="Chelsea Market"/>
                <a:cs typeface="Chelsea Market"/>
                <a:sym typeface="Chelsea Market"/>
              </a:defRPr>
            </a:lvl5pPr>
            <a:lvl6pPr marR="0" lvl="5" algn="ctr" rtl="0">
              <a:lnSpc>
                <a:spcPct val="100000"/>
              </a:lnSpc>
              <a:spcBef>
                <a:spcPts val="0"/>
              </a:spcBef>
              <a:spcAft>
                <a:spcPts val="0"/>
              </a:spcAft>
              <a:buClr>
                <a:schemeClr val="dk2"/>
              </a:buClr>
              <a:buSzPts val="4800"/>
              <a:buFont typeface="Chelsea Market"/>
              <a:buNone/>
              <a:defRPr sz="6400" b="0" i="0" u="none" strike="noStrike" cap="none">
                <a:solidFill>
                  <a:schemeClr val="dk2"/>
                </a:solidFill>
                <a:latin typeface="Chelsea Market"/>
                <a:ea typeface="Chelsea Market"/>
                <a:cs typeface="Chelsea Market"/>
                <a:sym typeface="Chelsea Market"/>
              </a:defRPr>
            </a:lvl6pPr>
            <a:lvl7pPr marR="0" lvl="6" algn="ctr" rtl="0">
              <a:lnSpc>
                <a:spcPct val="100000"/>
              </a:lnSpc>
              <a:spcBef>
                <a:spcPts val="0"/>
              </a:spcBef>
              <a:spcAft>
                <a:spcPts val="0"/>
              </a:spcAft>
              <a:buClr>
                <a:schemeClr val="dk2"/>
              </a:buClr>
              <a:buSzPts val="4800"/>
              <a:buFont typeface="Chelsea Market"/>
              <a:buNone/>
              <a:defRPr sz="6400" b="0" i="0" u="none" strike="noStrike" cap="none">
                <a:solidFill>
                  <a:schemeClr val="dk2"/>
                </a:solidFill>
                <a:latin typeface="Chelsea Market"/>
                <a:ea typeface="Chelsea Market"/>
                <a:cs typeface="Chelsea Market"/>
                <a:sym typeface="Chelsea Market"/>
              </a:defRPr>
            </a:lvl7pPr>
            <a:lvl8pPr marR="0" lvl="7" algn="ctr" rtl="0">
              <a:lnSpc>
                <a:spcPct val="100000"/>
              </a:lnSpc>
              <a:spcBef>
                <a:spcPts val="0"/>
              </a:spcBef>
              <a:spcAft>
                <a:spcPts val="0"/>
              </a:spcAft>
              <a:buClr>
                <a:schemeClr val="dk2"/>
              </a:buClr>
              <a:buSzPts val="4800"/>
              <a:buFont typeface="Chelsea Market"/>
              <a:buNone/>
              <a:defRPr sz="6400" b="0" i="0" u="none" strike="noStrike" cap="none">
                <a:solidFill>
                  <a:schemeClr val="dk2"/>
                </a:solidFill>
                <a:latin typeface="Chelsea Market"/>
                <a:ea typeface="Chelsea Market"/>
                <a:cs typeface="Chelsea Market"/>
                <a:sym typeface="Chelsea Market"/>
              </a:defRPr>
            </a:lvl8pPr>
            <a:lvl9pPr marR="0" lvl="8" algn="ctr" rtl="0">
              <a:lnSpc>
                <a:spcPct val="100000"/>
              </a:lnSpc>
              <a:spcBef>
                <a:spcPts val="0"/>
              </a:spcBef>
              <a:spcAft>
                <a:spcPts val="0"/>
              </a:spcAft>
              <a:buClr>
                <a:schemeClr val="dk2"/>
              </a:buClr>
              <a:buSzPts val="4800"/>
              <a:buFont typeface="Chelsea Market"/>
              <a:buNone/>
              <a:defRPr sz="6400" b="0" i="0" u="none" strike="noStrike" cap="none">
                <a:solidFill>
                  <a:schemeClr val="dk2"/>
                </a:solidFill>
                <a:latin typeface="Chelsea Market"/>
                <a:ea typeface="Chelsea Market"/>
                <a:cs typeface="Chelsea Market"/>
                <a:sym typeface="Chelsea Market"/>
              </a:defRPr>
            </a:lvl9pPr>
          </a:lstStyle>
          <a:p>
            <a:pPr marL="0" marR="0" lvl="0" indent="0" algn="ctr" defTabSz="914400" rtl="0" eaLnBrk="1" fontAlgn="auto" latinLnBrk="0" hangingPunct="1">
              <a:lnSpc>
                <a:spcPct val="100000"/>
              </a:lnSpc>
              <a:spcBef>
                <a:spcPts val="0"/>
              </a:spcBef>
              <a:spcAft>
                <a:spcPts val="0"/>
              </a:spcAft>
              <a:buClr>
                <a:srgbClr val="434343"/>
              </a:buClr>
              <a:buSzPts val="3600"/>
              <a:buFont typeface="Chelsea Market"/>
              <a:buNone/>
              <a:tabLst/>
              <a:defRPr/>
            </a:pPr>
            <a:r>
              <a:rPr kumimoji="0" lang="ar-SA" sz="3600" b="0" i="0" u="none" strike="noStrike" kern="0" cap="none" spc="0" normalizeH="0" baseline="0" noProof="0">
                <a:ln>
                  <a:noFill/>
                </a:ln>
                <a:solidFill>
                  <a:srgbClr val="434343"/>
                </a:solidFill>
                <a:effectLst/>
                <a:uLnTx/>
                <a:uFillTx/>
                <a:latin typeface="Chelsea Market"/>
                <a:sym typeface="Chelsea Market"/>
              </a:rPr>
              <a:t> </a:t>
            </a:r>
            <a:endParaRPr kumimoji="0" lang="ar-SA" sz="3600" b="0" i="0" u="none" strike="noStrike" kern="0" cap="none" spc="0" normalizeH="0" baseline="0" noProof="0" dirty="0">
              <a:ln>
                <a:noFill/>
              </a:ln>
              <a:solidFill>
                <a:srgbClr val="434343"/>
              </a:solidFill>
              <a:effectLst/>
              <a:uLnTx/>
              <a:uFillTx/>
              <a:latin typeface="Chelsea Market"/>
              <a:sym typeface="Chelsea Market"/>
            </a:endParaRPr>
          </a:p>
        </p:txBody>
      </p:sp>
      <p:sp>
        <p:nvSpPr>
          <p:cNvPr id="7" name="Google Shape;162;p33">
            <a:extLst>
              <a:ext uri="{FF2B5EF4-FFF2-40B4-BE49-F238E27FC236}">
                <a16:creationId xmlns:a16="http://schemas.microsoft.com/office/drawing/2014/main" id="{4BC8AD24-09B7-483C-A3E8-650B7E037610}"/>
              </a:ext>
            </a:extLst>
          </p:cNvPr>
          <p:cNvSpPr/>
          <p:nvPr/>
        </p:nvSpPr>
        <p:spPr>
          <a:xfrm flipH="1">
            <a:off x="11089209" y="773530"/>
            <a:ext cx="507531" cy="771295"/>
          </a:xfrm>
          <a:custGeom>
            <a:avLst/>
            <a:gdLst/>
            <a:ahLst/>
            <a:cxnLst/>
            <a:rect l="l" t="t" r="r" b="b"/>
            <a:pathLst>
              <a:path w="3050" h="4635" extrusionOk="0">
                <a:moveTo>
                  <a:pt x="1518" y="1"/>
                </a:moveTo>
                <a:cubicBezTo>
                  <a:pt x="1450" y="1"/>
                  <a:pt x="1381" y="5"/>
                  <a:pt x="1311" y="14"/>
                </a:cubicBezTo>
                <a:cubicBezTo>
                  <a:pt x="549" y="133"/>
                  <a:pt x="1" y="800"/>
                  <a:pt x="1" y="1538"/>
                </a:cubicBezTo>
                <a:lnTo>
                  <a:pt x="1" y="1681"/>
                </a:lnTo>
                <a:lnTo>
                  <a:pt x="310" y="1681"/>
                </a:lnTo>
                <a:lnTo>
                  <a:pt x="310" y="1490"/>
                </a:lnTo>
                <a:cubicBezTo>
                  <a:pt x="310" y="847"/>
                  <a:pt x="858" y="299"/>
                  <a:pt x="1501" y="299"/>
                </a:cubicBezTo>
                <a:cubicBezTo>
                  <a:pt x="2168" y="299"/>
                  <a:pt x="2692" y="847"/>
                  <a:pt x="2692" y="1490"/>
                </a:cubicBezTo>
                <a:lnTo>
                  <a:pt x="2740" y="1681"/>
                </a:lnTo>
                <a:lnTo>
                  <a:pt x="2740" y="3443"/>
                </a:lnTo>
                <a:cubicBezTo>
                  <a:pt x="2740" y="3633"/>
                  <a:pt x="2644" y="3848"/>
                  <a:pt x="2501" y="3991"/>
                </a:cubicBezTo>
                <a:cubicBezTo>
                  <a:pt x="2341" y="4151"/>
                  <a:pt x="2126" y="4232"/>
                  <a:pt x="1919" y="4232"/>
                </a:cubicBezTo>
                <a:cubicBezTo>
                  <a:pt x="1849" y="4232"/>
                  <a:pt x="1781" y="4223"/>
                  <a:pt x="1716" y="4205"/>
                </a:cubicBezTo>
                <a:cubicBezTo>
                  <a:pt x="1382" y="4110"/>
                  <a:pt x="1144" y="3800"/>
                  <a:pt x="1144" y="3467"/>
                </a:cubicBezTo>
                <a:lnTo>
                  <a:pt x="1144" y="1538"/>
                </a:lnTo>
                <a:cubicBezTo>
                  <a:pt x="1144" y="1371"/>
                  <a:pt x="1263" y="1228"/>
                  <a:pt x="1430" y="1204"/>
                </a:cubicBezTo>
                <a:cubicBezTo>
                  <a:pt x="1458" y="1199"/>
                  <a:pt x="1486" y="1196"/>
                  <a:pt x="1513" y="1196"/>
                </a:cubicBezTo>
                <a:cubicBezTo>
                  <a:pt x="1602" y="1196"/>
                  <a:pt x="1685" y="1227"/>
                  <a:pt x="1739" y="1300"/>
                </a:cubicBezTo>
                <a:cubicBezTo>
                  <a:pt x="1811" y="1347"/>
                  <a:pt x="1835" y="1443"/>
                  <a:pt x="1835" y="1538"/>
                </a:cubicBezTo>
                <a:lnTo>
                  <a:pt x="1858" y="1705"/>
                </a:lnTo>
                <a:lnTo>
                  <a:pt x="1858" y="3586"/>
                </a:lnTo>
                <a:cubicBezTo>
                  <a:pt x="1835" y="3681"/>
                  <a:pt x="2025" y="3776"/>
                  <a:pt x="2025" y="3776"/>
                </a:cubicBezTo>
                <a:cubicBezTo>
                  <a:pt x="2025" y="3776"/>
                  <a:pt x="2192" y="3705"/>
                  <a:pt x="2192" y="3586"/>
                </a:cubicBezTo>
                <a:lnTo>
                  <a:pt x="2216" y="1705"/>
                </a:lnTo>
                <a:lnTo>
                  <a:pt x="2216" y="1562"/>
                </a:lnTo>
                <a:cubicBezTo>
                  <a:pt x="2216" y="1323"/>
                  <a:pt x="2097" y="1109"/>
                  <a:pt x="1906" y="966"/>
                </a:cubicBezTo>
                <a:cubicBezTo>
                  <a:pt x="1835" y="942"/>
                  <a:pt x="1787" y="895"/>
                  <a:pt x="1692" y="871"/>
                </a:cubicBezTo>
                <a:cubicBezTo>
                  <a:pt x="1639" y="860"/>
                  <a:pt x="1587" y="855"/>
                  <a:pt x="1537" y="855"/>
                </a:cubicBezTo>
                <a:cubicBezTo>
                  <a:pt x="1151" y="855"/>
                  <a:pt x="834" y="1162"/>
                  <a:pt x="834" y="1562"/>
                </a:cubicBezTo>
                <a:lnTo>
                  <a:pt x="834" y="3491"/>
                </a:lnTo>
                <a:cubicBezTo>
                  <a:pt x="834" y="4119"/>
                  <a:pt x="1313" y="4634"/>
                  <a:pt x="1935" y="4634"/>
                </a:cubicBezTo>
                <a:cubicBezTo>
                  <a:pt x="1949" y="4634"/>
                  <a:pt x="1963" y="4634"/>
                  <a:pt x="1977" y="4634"/>
                </a:cubicBezTo>
                <a:cubicBezTo>
                  <a:pt x="2263" y="4634"/>
                  <a:pt x="2525" y="4515"/>
                  <a:pt x="2740" y="4300"/>
                </a:cubicBezTo>
                <a:cubicBezTo>
                  <a:pt x="2930" y="4086"/>
                  <a:pt x="3049" y="3824"/>
                  <a:pt x="3049" y="3514"/>
                </a:cubicBezTo>
                <a:lnTo>
                  <a:pt x="3049" y="1705"/>
                </a:lnTo>
                <a:lnTo>
                  <a:pt x="3049" y="1538"/>
                </a:lnTo>
                <a:cubicBezTo>
                  <a:pt x="3049" y="677"/>
                  <a:pt x="2374" y="1"/>
                  <a:pt x="151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TextBox 284">
            <a:extLst>
              <a:ext uri="{FF2B5EF4-FFF2-40B4-BE49-F238E27FC236}">
                <a16:creationId xmlns:a16="http://schemas.microsoft.com/office/drawing/2014/main" id="{B8421C1F-31CB-4B82-9DB0-7F0C899F035B}"/>
              </a:ext>
            </a:extLst>
          </p:cNvPr>
          <p:cNvSpPr txBox="1"/>
          <p:nvPr/>
        </p:nvSpPr>
        <p:spPr>
          <a:xfrm>
            <a:off x="5294283" y="1099743"/>
            <a:ext cx="6554735" cy="1400375"/>
          </a:xfrm>
          <a:prstGeom prst="rect">
            <a:avLst/>
          </a:prstGeom>
          <a:noFill/>
        </p:spPr>
        <p:txBody>
          <a:bodyPr wrap="square" lIns="45711" tIns="22856" rIns="45711" bIns="2285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SA" sz="8800" b="1" i="0" u="none" strike="noStrike" kern="1200" cap="none" spc="0" normalizeH="0" baseline="0" noProof="0" dirty="0">
                <a:ln>
                  <a:noFill/>
                </a:ln>
                <a:solidFill>
                  <a:srgbClr val="434343"/>
                </a:solidFill>
                <a:effectLst>
                  <a:outerShdw blurRad="38100" dist="38100" dir="2700000" algn="tl">
                    <a:srgbClr val="000000">
                      <a:alpha val="43137"/>
                    </a:srgbClr>
                  </a:outerShdw>
                </a:effectLst>
                <a:uLnTx/>
                <a:uFillTx/>
                <a:latin typeface="Alnaseeb" panose="00000500000000000000" pitchFamily="50" charset="-78"/>
                <a:cs typeface="Alnaseeb" panose="00000500000000000000" pitchFamily="50" charset="-78"/>
              </a:rPr>
              <a:t>الوحدة الثالثة</a:t>
            </a:r>
          </a:p>
        </p:txBody>
      </p:sp>
      <p:sp>
        <p:nvSpPr>
          <p:cNvPr id="10" name="مستطيل 9">
            <a:extLst>
              <a:ext uri="{FF2B5EF4-FFF2-40B4-BE49-F238E27FC236}">
                <a16:creationId xmlns:a16="http://schemas.microsoft.com/office/drawing/2014/main" id="{91280F06-983D-4D63-B236-AC04A6B158F8}"/>
              </a:ext>
            </a:extLst>
          </p:cNvPr>
          <p:cNvSpPr/>
          <p:nvPr/>
        </p:nvSpPr>
        <p:spPr>
          <a:xfrm>
            <a:off x="0" y="-19621"/>
            <a:ext cx="12171582" cy="631501"/>
          </a:xfrm>
          <a:prstGeom prst="rect">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3" name="TextBox 284">
            <a:extLst>
              <a:ext uri="{FF2B5EF4-FFF2-40B4-BE49-F238E27FC236}">
                <a16:creationId xmlns:a16="http://schemas.microsoft.com/office/drawing/2014/main" id="{DB799FF8-22ED-7A86-C643-5F0DC87AA090}"/>
              </a:ext>
            </a:extLst>
          </p:cNvPr>
          <p:cNvSpPr txBox="1"/>
          <p:nvPr/>
        </p:nvSpPr>
        <p:spPr>
          <a:xfrm>
            <a:off x="5202889" y="2511085"/>
            <a:ext cx="6554735" cy="2517604"/>
          </a:xfrm>
          <a:prstGeom prst="rect">
            <a:avLst/>
          </a:prstGeom>
          <a:noFill/>
        </p:spPr>
        <p:txBody>
          <a:bodyPr wrap="square" lIns="45711" tIns="22856" rIns="45711" bIns="22856"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ar-SA" sz="8800" b="0" i="0" u="none" strike="noStrike" kern="1200" cap="none" spc="0" normalizeH="0" baseline="0" noProof="0" dirty="0">
                <a:ln>
                  <a:noFill/>
                </a:ln>
                <a:solidFill>
                  <a:srgbClr val="FFFFFF"/>
                </a:solidFill>
                <a:effectLst>
                  <a:glow rad="101600">
                    <a:srgbClr val="434343">
                      <a:alpha val="60000"/>
                    </a:srgbClr>
                  </a:glow>
                  <a:outerShdw blurRad="38100" dist="38100" dir="2700000" algn="tl">
                    <a:srgbClr val="000000">
                      <a:alpha val="43137"/>
                    </a:srgbClr>
                  </a:outerShdw>
                </a:effectLst>
                <a:uLnTx/>
                <a:uFillTx/>
                <a:latin typeface="Alnaseeb" panose="00000500000000000000" pitchFamily="50" charset="-78"/>
                <a:cs typeface="Alnaseeb" panose="00000500000000000000" pitchFamily="50" charset="-78"/>
              </a:rPr>
              <a:t>تطبيقات الهواتف الذكية</a:t>
            </a:r>
          </a:p>
        </p:txBody>
      </p:sp>
      <p:pic>
        <p:nvPicPr>
          <p:cNvPr id="1034" name="Picture 10">
            <a:extLst>
              <a:ext uri="{FF2B5EF4-FFF2-40B4-BE49-F238E27FC236}">
                <a16:creationId xmlns:a16="http://schemas.microsoft.com/office/drawing/2014/main" id="{F1B1A7A1-F4CB-8F70-99B8-9AA7CDBF3090}"/>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43332" y="384068"/>
            <a:ext cx="6539460" cy="5605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44324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صورة تحتوي على الهاتف النقال, لقطة شاشة, جهاز محمول, جهاز اتصالات محمول&#10;&#10;تم إنشاء الوصف تلقائياً">
            <a:extLst>
              <a:ext uri="{FF2B5EF4-FFF2-40B4-BE49-F238E27FC236}">
                <a16:creationId xmlns:a16="http://schemas.microsoft.com/office/drawing/2014/main" id="{3918B5B4-4C55-4864-5442-FE09CE2A3F35}"/>
              </a:ext>
            </a:extLst>
          </p:cNvPr>
          <p:cNvPicPr>
            <a:picLocks noChangeAspect="1"/>
          </p:cNvPicPr>
          <p:nvPr/>
        </p:nvPicPr>
        <p:blipFill rotWithShape="1">
          <a:blip r:embed="rId2">
            <a:extLst>
              <a:ext uri="{28A0092B-C50C-407E-A947-70E740481C1C}">
                <a14:useLocalDpi xmlns:a14="http://schemas.microsoft.com/office/drawing/2010/main" val="0"/>
              </a:ext>
            </a:extLst>
          </a:blip>
          <a:srcRect l="24049" t="2785" r="23773" b="-1"/>
          <a:stretch/>
        </p:blipFill>
        <p:spPr>
          <a:xfrm>
            <a:off x="7807568" y="362312"/>
            <a:ext cx="3291841" cy="6133376"/>
          </a:xfrm>
          <a:prstGeom prst="rect">
            <a:avLst/>
          </a:prstGeom>
        </p:spPr>
      </p:pic>
      <p:pic>
        <p:nvPicPr>
          <p:cNvPr id="3" name="صورة 2" descr="صورة تحتوي على الهاتف النقال, لقطة شاشة, جهاز محمول, جهاز اتصالات محمول&#10;&#10;تم إنشاء الوصف تلقائياً">
            <a:extLst>
              <a:ext uri="{FF2B5EF4-FFF2-40B4-BE49-F238E27FC236}">
                <a16:creationId xmlns:a16="http://schemas.microsoft.com/office/drawing/2014/main" id="{59A65152-CA61-C8B6-E61D-8376BCE66402}"/>
              </a:ext>
            </a:extLst>
          </p:cNvPr>
          <p:cNvPicPr>
            <a:picLocks noChangeAspect="1"/>
          </p:cNvPicPr>
          <p:nvPr/>
        </p:nvPicPr>
        <p:blipFill rotWithShape="1">
          <a:blip r:embed="rId2">
            <a:extLst>
              <a:ext uri="{28A0092B-C50C-407E-A947-70E740481C1C}">
                <a14:useLocalDpi xmlns:a14="http://schemas.microsoft.com/office/drawing/2010/main" val="0"/>
              </a:ext>
            </a:extLst>
          </a:blip>
          <a:srcRect l="24049" t="2785" r="23773" b="-1"/>
          <a:stretch/>
        </p:blipFill>
        <p:spPr>
          <a:xfrm>
            <a:off x="4450079" y="362312"/>
            <a:ext cx="3291841" cy="6133376"/>
          </a:xfrm>
          <a:prstGeom prst="rect">
            <a:avLst/>
          </a:prstGeom>
        </p:spPr>
      </p:pic>
      <p:pic>
        <p:nvPicPr>
          <p:cNvPr id="4" name="صورة 3" descr="صورة تحتوي على الهاتف النقال, لقطة شاشة, جهاز محمول, جهاز اتصالات محمول&#10;&#10;تم إنشاء الوصف تلقائياً">
            <a:extLst>
              <a:ext uri="{FF2B5EF4-FFF2-40B4-BE49-F238E27FC236}">
                <a16:creationId xmlns:a16="http://schemas.microsoft.com/office/drawing/2014/main" id="{9DB1EC36-DD0B-B358-2124-06640D9C5693}"/>
              </a:ext>
            </a:extLst>
          </p:cNvPr>
          <p:cNvPicPr>
            <a:picLocks noChangeAspect="1"/>
          </p:cNvPicPr>
          <p:nvPr/>
        </p:nvPicPr>
        <p:blipFill rotWithShape="1">
          <a:blip r:embed="rId2">
            <a:extLst>
              <a:ext uri="{28A0092B-C50C-407E-A947-70E740481C1C}">
                <a14:useLocalDpi xmlns:a14="http://schemas.microsoft.com/office/drawing/2010/main" val="0"/>
              </a:ext>
            </a:extLst>
          </a:blip>
          <a:srcRect l="24049" t="2785" r="23773" b="-1"/>
          <a:stretch/>
        </p:blipFill>
        <p:spPr>
          <a:xfrm>
            <a:off x="799513" y="362312"/>
            <a:ext cx="3291841" cy="6133376"/>
          </a:xfrm>
          <a:prstGeom prst="rect">
            <a:avLst/>
          </a:prstGeom>
        </p:spPr>
      </p:pic>
    </p:spTree>
    <p:extLst>
      <p:ext uri="{BB962C8B-B14F-4D97-AF65-F5344CB8AC3E}">
        <p14:creationId xmlns:p14="http://schemas.microsoft.com/office/powerpoint/2010/main" val="16604416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صورة تحتوي على الهاتف النقال, لقطة شاشة, جهاز محمول, جهاز اتصالات محمول&#10;&#10;تم إنشاء الوصف تلقائياً">
            <a:extLst>
              <a:ext uri="{FF2B5EF4-FFF2-40B4-BE49-F238E27FC236}">
                <a16:creationId xmlns:a16="http://schemas.microsoft.com/office/drawing/2014/main" id="{3918B5B4-4C55-4864-5442-FE09CE2A3F35}"/>
              </a:ext>
            </a:extLst>
          </p:cNvPr>
          <p:cNvPicPr>
            <a:picLocks noChangeAspect="1"/>
          </p:cNvPicPr>
          <p:nvPr/>
        </p:nvPicPr>
        <p:blipFill rotWithShape="1">
          <a:blip r:embed="rId2">
            <a:extLst>
              <a:ext uri="{28A0092B-C50C-407E-A947-70E740481C1C}">
                <a14:useLocalDpi xmlns:a14="http://schemas.microsoft.com/office/drawing/2010/main" val="0"/>
              </a:ext>
            </a:extLst>
          </a:blip>
          <a:srcRect l="24049" t="2785" r="23773" b="-1"/>
          <a:stretch/>
        </p:blipFill>
        <p:spPr>
          <a:xfrm>
            <a:off x="7807568" y="362312"/>
            <a:ext cx="3291841" cy="6133376"/>
          </a:xfrm>
          <a:prstGeom prst="rect">
            <a:avLst/>
          </a:prstGeom>
        </p:spPr>
      </p:pic>
      <p:pic>
        <p:nvPicPr>
          <p:cNvPr id="3" name="صورة 2" descr="صورة تحتوي على الهاتف النقال, لقطة شاشة, جهاز محمول, جهاز اتصالات محمول&#10;&#10;تم إنشاء الوصف تلقائياً">
            <a:extLst>
              <a:ext uri="{FF2B5EF4-FFF2-40B4-BE49-F238E27FC236}">
                <a16:creationId xmlns:a16="http://schemas.microsoft.com/office/drawing/2014/main" id="{59A65152-CA61-C8B6-E61D-8376BCE66402}"/>
              </a:ext>
            </a:extLst>
          </p:cNvPr>
          <p:cNvPicPr>
            <a:picLocks noChangeAspect="1"/>
          </p:cNvPicPr>
          <p:nvPr/>
        </p:nvPicPr>
        <p:blipFill rotWithShape="1">
          <a:blip r:embed="rId2">
            <a:extLst>
              <a:ext uri="{28A0092B-C50C-407E-A947-70E740481C1C}">
                <a14:useLocalDpi xmlns:a14="http://schemas.microsoft.com/office/drawing/2010/main" val="0"/>
              </a:ext>
            </a:extLst>
          </a:blip>
          <a:srcRect l="24049" t="2785" r="23773" b="-1"/>
          <a:stretch/>
        </p:blipFill>
        <p:spPr>
          <a:xfrm>
            <a:off x="4450079" y="362312"/>
            <a:ext cx="3291841" cy="6133376"/>
          </a:xfrm>
          <a:prstGeom prst="rect">
            <a:avLst/>
          </a:prstGeom>
        </p:spPr>
      </p:pic>
      <p:pic>
        <p:nvPicPr>
          <p:cNvPr id="4" name="صورة 3" descr="صورة تحتوي على الهاتف النقال, لقطة شاشة, جهاز محمول, جهاز اتصالات محمول&#10;&#10;تم إنشاء الوصف تلقائياً">
            <a:extLst>
              <a:ext uri="{FF2B5EF4-FFF2-40B4-BE49-F238E27FC236}">
                <a16:creationId xmlns:a16="http://schemas.microsoft.com/office/drawing/2014/main" id="{9DB1EC36-DD0B-B358-2124-06640D9C5693}"/>
              </a:ext>
            </a:extLst>
          </p:cNvPr>
          <p:cNvPicPr>
            <a:picLocks noChangeAspect="1"/>
          </p:cNvPicPr>
          <p:nvPr/>
        </p:nvPicPr>
        <p:blipFill rotWithShape="1">
          <a:blip r:embed="rId2">
            <a:extLst>
              <a:ext uri="{28A0092B-C50C-407E-A947-70E740481C1C}">
                <a14:useLocalDpi xmlns:a14="http://schemas.microsoft.com/office/drawing/2010/main" val="0"/>
              </a:ext>
            </a:extLst>
          </a:blip>
          <a:srcRect l="24049" t="2785" r="23773" b="-1"/>
          <a:stretch/>
        </p:blipFill>
        <p:spPr>
          <a:xfrm>
            <a:off x="799513" y="362312"/>
            <a:ext cx="3291841" cy="6133376"/>
          </a:xfrm>
          <a:prstGeom prst="rect">
            <a:avLst/>
          </a:prstGeom>
        </p:spPr>
      </p:pic>
    </p:spTree>
    <p:extLst>
      <p:ext uri="{BB962C8B-B14F-4D97-AF65-F5344CB8AC3E}">
        <p14:creationId xmlns:p14="http://schemas.microsoft.com/office/powerpoint/2010/main" val="15604969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Training+ For Word 2016 - 12 Month License | Combined Knowledge #2355009 -  PNG Images - PNGio">
            <a:extLst>
              <a:ext uri="{FF2B5EF4-FFF2-40B4-BE49-F238E27FC236}">
                <a16:creationId xmlns:a16="http://schemas.microsoft.com/office/drawing/2014/main" id="{0A6E7164-4CF4-A76C-B1C8-D41F7326304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706568" y="1672893"/>
            <a:ext cx="3209544" cy="3209544"/>
          </a:xfrm>
          <a:prstGeom prst="rect">
            <a:avLst/>
          </a:prstGeom>
          <a:extLst>
            <a:ext uri="{909E8E84-426E-40DD-AFC4-6F175D3DCCD1}">
              <a14:hiddenFill xmlns:a14="http://schemas.microsoft.com/office/drawing/2010/main">
                <a:solidFill>
                  <a:srgbClr val="FFFFFF"/>
                </a:solidFill>
              </a14:hiddenFill>
            </a:ext>
          </a:extLst>
        </p:spPr>
      </p:pic>
      <p:pic>
        <p:nvPicPr>
          <p:cNvPr id="3" name="Picture 2" descr="برامج النت">
            <a:extLst>
              <a:ext uri="{FF2B5EF4-FFF2-40B4-BE49-F238E27FC236}">
                <a16:creationId xmlns:a16="http://schemas.microsoft.com/office/drawing/2014/main" id="{83A961E1-7C2C-EBC0-F692-39BA964F12F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482" t="66923" r="58036" b="-3436"/>
          <a:stretch/>
        </p:blipFill>
        <p:spPr bwMode="auto">
          <a:xfrm>
            <a:off x="4487333" y="2013728"/>
            <a:ext cx="3209544" cy="252787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برامج النت">
            <a:extLst>
              <a:ext uri="{FF2B5EF4-FFF2-40B4-BE49-F238E27FC236}">
                <a16:creationId xmlns:a16="http://schemas.microsoft.com/office/drawing/2014/main" id="{05404547-3001-34C6-611F-3AD11E13F3A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181" r="50000" b="64667"/>
          <a:stretch/>
        </p:blipFill>
        <p:spPr bwMode="auto">
          <a:xfrm>
            <a:off x="8275887" y="1578379"/>
            <a:ext cx="3209544" cy="33985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53188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The New Task Manager Icon: Windows10">
            <a:extLst>
              <a:ext uri="{FF2B5EF4-FFF2-40B4-BE49-F238E27FC236}">
                <a16:creationId xmlns:a16="http://schemas.microsoft.com/office/drawing/2014/main" id="{D45A77BA-DD23-DCB9-0001-0A2E56AFB8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07697" y="2013729"/>
            <a:ext cx="2826143" cy="2527874"/>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4" name="Picture 2" descr="تعريف نظام التشغيل - موضوع">
            <a:extLst>
              <a:ext uri="{FF2B5EF4-FFF2-40B4-BE49-F238E27FC236}">
                <a16:creationId xmlns:a16="http://schemas.microsoft.com/office/drawing/2014/main" id="{7C76A0DD-05B1-60B9-B2F9-9EB4594C9B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8390" y="1674152"/>
            <a:ext cx="3056269" cy="320702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تعريف كارت الصوت تحميل برنامج Realtek ويندوز 7 8 10 11 لاى جهاز كمبيوتر 32  بت 64">
            <a:extLst>
              <a:ext uri="{FF2B5EF4-FFF2-40B4-BE49-F238E27FC236}">
                <a16:creationId xmlns:a16="http://schemas.microsoft.com/office/drawing/2014/main" id="{CA1391DE-6E1E-55D0-7A96-8167498BB8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6186" y="1736217"/>
            <a:ext cx="2993132" cy="33855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6830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مجموعة 39">
            <a:extLst>
              <a:ext uri="{FF2B5EF4-FFF2-40B4-BE49-F238E27FC236}">
                <a16:creationId xmlns:a16="http://schemas.microsoft.com/office/drawing/2014/main" id="{5866E635-7459-6933-EA69-E4D5DF3F50A1}"/>
              </a:ext>
            </a:extLst>
          </p:cNvPr>
          <p:cNvGrpSpPr/>
          <p:nvPr/>
        </p:nvGrpSpPr>
        <p:grpSpPr>
          <a:xfrm>
            <a:off x="2623931" y="1219899"/>
            <a:ext cx="7421218" cy="4853384"/>
            <a:chOff x="9675008" y="3592039"/>
            <a:chExt cx="1907547" cy="2829567"/>
          </a:xfrm>
        </p:grpSpPr>
        <p:grpSp>
          <p:nvGrpSpPr>
            <p:cNvPr id="41" name="Group 260">
              <a:extLst>
                <a:ext uri="{FF2B5EF4-FFF2-40B4-BE49-F238E27FC236}">
                  <a16:creationId xmlns:a16="http://schemas.microsoft.com/office/drawing/2014/main" id="{68EDD1FA-E412-D3C2-9357-0B91AEAFF3AD}"/>
                </a:ext>
              </a:extLst>
            </p:cNvPr>
            <p:cNvGrpSpPr/>
            <p:nvPr/>
          </p:nvGrpSpPr>
          <p:grpSpPr>
            <a:xfrm>
              <a:off x="9839697" y="3592039"/>
              <a:ext cx="1683476" cy="1985426"/>
              <a:chOff x="7639222" y="2680419"/>
              <a:chExt cx="1683476" cy="1530348"/>
            </a:xfrm>
          </p:grpSpPr>
          <p:sp>
            <p:nvSpPr>
              <p:cNvPr id="47" name="Freeform: Shape 261">
                <a:extLst>
                  <a:ext uri="{FF2B5EF4-FFF2-40B4-BE49-F238E27FC236}">
                    <a16:creationId xmlns:a16="http://schemas.microsoft.com/office/drawing/2014/main" id="{7746CD47-D24A-EE42-D6EE-A0C2DB5BBAD2}"/>
                  </a:ext>
                </a:extLst>
              </p:cNvPr>
              <p:cNvSpPr/>
              <p:nvPr/>
            </p:nvSpPr>
            <p:spPr>
              <a:xfrm>
                <a:off x="7639222" y="2680419"/>
                <a:ext cx="1683476" cy="1530348"/>
              </a:xfrm>
              <a:custGeom>
                <a:avLst/>
                <a:gdLst>
                  <a:gd name="connsiteX0" fmla="*/ 1286655 w 1683476"/>
                  <a:gd name="connsiteY0" fmla="*/ 1509734 h 1530348"/>
                  <a:gd name="connsiteX1" fmla="*/ 1256307 w 1683476"/>
                  <a:gd name="connsiteY1" fmla="*/ 1529713 h 1530348"/>
                  <a:gd name="connsiteX2" fmla="*/ 1225073 w 1683476"/>
                  <a:gd name="connsiteY2" fmla="*/ 1529713 h 1530348"/>
                  <a:gd name="connsiteX3" fmla="*/ 141753 w 1683476"/>
                  <a:gd name="connsiteY3" fmla="*/ 1530346 h 1530348"/>
                  <a:gd name="connsiteX4" fmla="*/ 0 w 1683476"/>
                  <a:gd name="connsiteY4" fmla="*/ 1441576 h 1530348"/>
                  <a:gd name="connsiteX5" fmla="*/ 0 w 1683476"/>
                  <a:gd name="connsiteY5" fmla="*/ 1339782 h 1530348"/>
                  <a:gd name="connsiteX6" fmla="*/ 53489 w 1683476"/>
                  <a:gd name="connsiteY6" fmla="*/ 1314112 h 1530348"/>
                  <a:gd name="connsiteX7" fmla="*/ 118739 w 1683476"/>
                  <a:gd name="connsiteY7" fmla="*/ 1314365 h 1530348"/>
                  <a:gd name="connsiteX8" fmla="*/ 109255 w 1683476"/>
                  <a:gd name="connsiteY8" fmla="*/ 1247092 h 1530348"/>
                  <a:gd name="connsiteX9" fmla="*/ 109255 w 1683476"/>
                  <a:gd name="connsiteY9" fmla="*/ 432737 h 1530348"/>
                  <a:gd name="connsiteX10" fmla="*/ 213958 w 1683476"/>
                  <a:gd name="connsiteY10" fmla="*/ 328793 h 1530348"/>
                  <a:gd name="connsiteX11" fmla="*/ 887697 w 1683476"/>
                  <a:gd name="connsiteY11" fmla="*/ 329172 h 1530348"/>
                  <a:gd name="connsiteX12" fmla="*/ 904895 w 1683476"/>
                  <a:gd name="connsiteY12" fmla="*/ 312481 h 1530348"/>
                  <a:gd name="connsiteX13" fmla="*/ 879225 w 1683476"/>
                  <a:gd name="connsiteY13" fmla="*/ 254312 h 1530348"/>
                  <a:gd name="connsiteX14" fmla="*/ 861648 w 1683476"/>
                  <a:gd name="connsiteY14" fmla="*/ 237241 h 1530348"/>
                  <a:gd name="connsiteX15" fmla="*/ 853302 w 1683476"/>
                  <a:gd name="connsiteY15" fmla="*/ 174647 h 1530348"/>
                  <a:gd name="connsiteX16" fmla="*/ 878593 w 1683476"/>
                  <a:gd name="connsiteY16" fmla="*/ 130768 h 1530348"/>
                  <a:gd name="connsiteX17" fmla="*/ 942831 w 1683476"/>
                  <a:gd name="connsiteY17" fmla="*/ 106995 h 1530348"/>
                  <a:gd name="connsiteX18" fmla="*/ 958511 w 1683476"/>
                  <a:gd name="connsiteY18" fmla="*/ 111547 h 1530348"/>
                  <a:gd name="connsiteX19" fmla="*/ 1030462 w 1683476"/>
                  <a:gd name="connsiteY19" fmla="*/ 101937 h 1530348"/>
                  <a:gd name="connsiteX20" fmla="*/ 1042349 w 1683476"/>
                  <a:gd name="connsiteY20" fmla="*/ 83728 h 1530348"/>
                  <a:gd name="connsiteX21" fmla="*/ 1051327 w 1683476"/>
                  <a:gd name="connsiteY21" fmla="*/ 43895 h 1530348"/>
                  <a:gd name="connsiteX22" fmla="*/ 1099758 w 1683476"/>
                  <a:gd name="connsiteY22" fmla="*/ 1534 h 1530348"/>
                  <a:gd name="connsiteX23" fmla="*/ 1157041 w 1683476"/>
                  <a:gd name="connsiteY23" fmla="*/ 1407 h 1530348"/>
                  <a:gd name="connsiteX24" fmla="*/ 1206484 w 1683476"/>
                  <a:gd name="connsiteY24" fmla="*/ 44907 h 1530348"/>
                  <a:gd name="connsiteX25" fmla="*/ 1212301 w 1683476"/>
                  <a:gd name="connsiteY25" fmla="*/ 68680 h 1530348"/>
                  <a:gd name="connsiteX26" fmla="*/ 1260732 w 1683476"/>
                  <a:gd name="connsiteY26" fmla="*/ 120526 h 1530348"/>
                  <a:gd name="connsiteX27" fmla="*/ 1274895 w 1683476"/>
                  <a:gd name="connsiteY27" fmla="*/ 119008 h 1530348"/>
                  <a:gd name="connsiteX28" fmla="*/ 1313969 w 1683476"/>
                  <a:gd name="connsiteY28" fmla="*/ 107122 h 1530348"/>
                  <a:gd name="connsiteX29" fmla="*/ 1379345 w 1683476"/>
                  <a:gd name="connsiteY29" fmla="*/ 131401 h 1530348"/>
                  <a:gd name="connsiteX30" fmla="*/ 1403245 w 1683476"/>
                  <a:gd name="connsiteY30" fmla="*/ 172371 h 1530348"/>
                  <a:gd name="connsiteX31" fmla="*/ 1393002 w 1683476"/>
                  <a:gd name="connsiteY31" fmla="*/ 240023 h 1530348"/>
                  <a:gd name="connsiteX32" fmla="*/ 1366700 w 1683476"/>
                  <a:gd name="connsiteY32" fmla="*/ 264808 h 1530348"/>
                  <a:gd name="connsiteX33" fmla="*/ 1353549 w 1683476"/>
                  <a:gd name="connsiteY33" fmla="*/ 324999 h 1530348"/>
                  <a:gd name="connsiteX34" fmla="*/ 1366320 w 1683476"/>
                  <a:gd name="connsiteY34" fmla="*/ 328666 h 1530348"/>
                  <a:gd name="connsiteX35" fmla="*/ 1474817 w 1683476"/>
                  <a:gd name="connsiteY35" fmla="*/ 328793 h 1530348"/>
                  <a:gd name="connsiteX36" fmla="*/ 1574209 w 1683476"/>
                  <a:gd name="connsiteY36" fmla="*/ 428185 h 1530348"/>
                  <a:gd name="connsiteX37" fmla="*/ 1574209 w 1683476"/>
                  <a:gd name="connsiteY37" fmla="*/ 495458 h 1530348"/>
                  <a:gd name="connsiteX38" fmla="*/ 1549171 w 1683476"/>
                  <a:gd name="connsiteY38" fmla="*/ 525806 h 1530348"/>
                  <a:gd name="connsiteX39" fmla="*/ 1521225 w 1683476"/>
                  <a:gd name="connsiteY39" fmla="*/ 510126 h 1530348"/>
                  <a:gd name="connsiteX40" fmla="*/ 1517684 w 1683476"/>
                  <a:gd name="connsiteY40" fmla="*/ 481042 h 1530348"/>
                  <a:gd name="connsiteX41" fmla="*/ 1517558 w 1683476"/>
                  <a:gd name="connsiteY41" fmla="*/ 421988 h 1530348"/>
                  <a:gd name="connsiteX42" fmla="*/ 1481266 w 1683476"/>
                  <a:gd name="connsiteY42" fmla="*/ 385317 h 1530348"/>
                  <a:gd name="connsiteX43" fmla="*/ 1438525 w 1683476"/>
                  <a:gd name="connsiteY43" fmla="*/ 385064 h 1530348"/>
                  <a:gd name="connsiteX44" fmla="*/ 1413108 w 1683476"/>
                  <a:gd name="connsiteY44" fmla="*/ 384559 h 1530348"/>
                  <a:gd name="connsiteX45" fmla="*/ 1412349 w 1683476"/>
                  <a:gd name="connsiteY45" fmla="*/ 391134 h 1530348"/>
                  <a:gd name="connsiteX46" fmla="*/ 1418798 w 1683476"/>
                  <a:gd name="connsiteY46" fmla="*/ 419839 h 1530348"/>
                  <a:gd name="connsiteX47" fmla="*/ 1447503 w 1683476"/>
                  <a:gd name="connsiteY47" fmla="*/ 422368 h 1530348"/>
                  <a:gd name="connsiteX48" fmla="*/ 1453952 w 1683476"/>
                  <a:gd name="connsiteY48" fmla="*/ 423380 h 1530348"/>
                  <a:gd name="connsiteX49" fmla="*/ 1481266 w 1683476"/>
                  <a:gd name="connsiteY49" fmla="*/ 460051 h 1530348"/>
                  <a:gd name="connsiteX50" fmla="*/ 1481645 w 1683476"/>
                  <a:gd name="connsiteY50" fmla="*/ 479777 h 1530348"/>
                  <a:gd name="connsiteX51" fmla="*/ 1481645 w 1683476"/>
                  <a:gd name="connsiteY51" fmla="*/ 1213076 h 1530348"/>
                  <a:gd name="connsiteX52" fmla="*/ 1481139 w 1683476"/>
                  <a:gd name="connsiteY52" fmla="*/ 1234446 h 1530348"/>
                  <a:gd name="connsiteX53" fmla="*/ 1450159 w 1683476"/>
                  <a:gd name="connsiteY53" fmla="*/ 1271497 h 1530348"/>
                  <a:gd name="connsiteX54" fmla="*/ 1422339 w 1683476"/>
                  <a:gd name="connsiteY54" fmla="*/ 1272762 h 1530348"/>
                  <a:gd name="connsiteX55" fmla="*/ 263401 w 1683476"/>
                  <a:gd name="connsiteY55" fmla="*/ 1272762 h 1530348"/>
                  <a:gd name="connsiteX56" fmla="*/ 201945 w 1683476"/>
                  <a:gd name="connsiteY56" fmla="*/ 1211812 h 1530348"/>
                  <a:gd name="connsiteX57" fmla="*/ 202198 w 1683476"/>
                  <a:gd name="connsiteY57" fmla="*/ 1091934 h 1530348"/>
                  <a:gd name="connsiteX58" fmla="*/ 233305 w 1683476"/>
                  <a:gd name="connsiteY58" fmla="*/ 1050331 h 1530348"/>
                  <a:gd name="connsiteX59" fmla="*/ 264665 w 1683476"/>
                  <a:gd name="connsiteY59" fmla="*/ 1089911 h 1530348"/>
                  <a:gd name="connsiteX60" fmla="*/ 265045 w 1683476"/>
                  <a:gd name="connsiteY60" fmla="*/ 1173623 h 1530348"/>
                  <a:gd name="connsiteX61" fmla="*/ 265045 w 1683476"/>
                  <a:gd name="connsiteY61" fmla="*/ 1190062 h 1530348"/>
                  <a:gd name="connsiteX62" fmla="*/ 285277 w 1683476"/>
                  <a:gd name="connsiteY62" fmla="*/ 1209536 h 1530348"/>
                  <a:gd name="connsiteX63" fmla="*/ 303360 w 1683476"/>
                  <a:gd name="connsiteY63" fmla="*/ 1209536 h 1530348"/>
                  <a:gd name="connsiteX64" fmla="*/ 1332431 w 1683476"/>
                  <a:gd name="connsiteY64" fmla="*/ 1209536 h 1530348"/>
                  <a:gd name="connsiteX65" fmla="*/ 1350514 w 1683476"/>
                  <a:gd name="connsiteY65" fmla="*/ 1209915 h 1530348"/>
                  <a:gd name="connsiteX66" fmla="*/ 1401348 w 1683476"/>
                  <a:gd name="connsiteY66" fmla="*/ 1209662 h 1530348"/>
                  <a:gd name="connsiteX67" fmla="*/ 1418293 w 1683476"/>
                  <a:gd name="connsiteY67" fmla="*/ 1193476 h 1530348"/>
                  <a:gd name="connsiteX68" fmla="*/ 1418293 w 1683476"/>
                  <a:gd name="connsiteY68" fmla="*/ 1178681 h 1530348"/>
                  <a:gd name="connsiteX69" fmla="*/ 1418293 w 1683476"/>
                  <a:gd name="connsiteY69" fmla="*/ 515816 h 1530348"/>
                  <a:gd name="connsiteX70" fmla="*/ 1418293 w 1683476"/>
                  <a:gd name="connsiteY70" fmla="*/ 512528 h 1530348"/>
                  <a:gd name="connsiteX71" fmla="*/ 1411211 w 1683476"/>
                  <a:gd name="connsiteY71" fmla="*/ 486227 h 1530348"/>
                  <a:gd name="connsiteX72" fmla="*/ 1373275 w 1683476"/>
                  <a:gd name="connsiteY72" fmla="*/ 489767 h 1530348"/>
                  <a:gd name="connsiteX73" fmla="*/ 1355319 w 1683476"/>
                  <a:gd name="connsiteY73" fmla="*/ 501148 h 1530348"/>
                  <a:gd name="connsiteX74" fmla="*/ 1289817 w 1683476"/>
                  <a:gd name="connsiteY74" fmla="*/ 496596 h 1530348"/>
                  <a:gd name="connsiteX75" fmla="*/ 1215463 w 1683476"/>
                  <a:gd name="connsiteY75" fmla="*/ 539969 h 1530348"/>
                  <a:gd name="connsiteX76" fmla="*/ 1207370 w 1683476"/>
                  <a:gd name="connsiteY76" fmla="*/ 570065 h 1530348"/>
                  <a:gd name="connsiteX77" fmla="*/ 1155018 w 1683476"/>
                  <a:gd name="connsiteY77" fmla="*/ 608127 h 1530348"/>
                  <a:gd name="connsiteX78" fmla="*/ 1104058 w 1683476"/>
                  <a:gd name="connsiteY78" fmla="*/ 608127 h 1530348"/>
                  <a:gd name="connsiteX79" fmla="*/ 1047154 w 1683476"/>
                  <a:gd name="connsiteY79" fmla="*/ 564121 h 1530348"/>
                  <a:gd name="connsiteX80" fmla="*/ 1040579 w 1683476"/>
                  <a:gd name="connsiteY80" fmla="*/ 537060 h 1530348"/>
                  <a:gd name="connsiteX81" fmla="*/ 997205 w 1683476"/>
                  <a:gd name="connsiteY81" fmla="*/ 491664 h 1530348"/>
                  <a:gd name="connsiteX82" fmla="*/ 981146 w 1683476"/>
                  <a:gd name="connsiteY82" fmla="*/ 492296 h 1530348"/>
                  <a:gd name="connsiteX83" fmla="*/ 955982 w 1683476"/>
                  <a:gd name="connsiteY83" fmla="*/ 499757 h 1530348"/>
                  <a:gd name="connsiteX84" fmla="*/ 884789 w 1683476"/>
                  <a:gd name="connsiteY84" fmla="*/ 490147 h 1530348"/>
                  <a:gd name="connsiteX85" fmla="*/ 835472 w 1683476"/>
                  <a:gd name="connsiteY85" fmla="*/ 483950 h 1530348"/>
                  <a:gd name="connsiteX86" fmla="*/ 829276 w 1683476"/>
                  <a:gd name="connsiteY86" fmla="*/ 491917 h 1530348"/>
                  <a:gd name="connsiteX87" fmla="*/ 834714 w 1683476"/>
                  <a:gd name="connsiteY87" fmla="*/ 515816 h 1530348"/>
                  <a:gd name="connsiteX88" fmla="*/ 890100 w 1683476"/>
                  <a:gd name="connsiteY88" fmla="*/ 540348 h 1530348"/>
                  <a:gd name="connsiteX89" fmla="*/ 924748 w 1683476"/>
                  <a:gd name="connsiteY89" fmla="*/ 530232 h 1530348"/>
                  <a:gd name="connsiteX90" fmla="*/ 997079 w 1683476"/>
                  <a:gd name="connsiteY90" fmla="*/ 558052 h 1530348"/>
                  <a:gd name="connsiteX91" fmla="*/ 1018196 w 1683476"/>
                  <a:gd name="connsiteY91" fmla="*/ 595102 h 1530348"/>
                  <a:gd name="connsiteX92" fmla="*/ 1011494 w 1683476"/>
                  <a:gd name="connsiteY92" fmla="*/ 667054 h 1530348"/>
                  <a:gd name="connsiteX93" fmla="*/ 995435 w 1683476"/>
                  <a:gd name="connsiteY93" fmla="*/ 683366 h 1530348"/>
                  <a:gd name="connsiteX94" fmla="*/ 971030 w 1683476"/>
                  <a:gd name="connsiteY94" fmla="*/ 744569 h 1530348"/>
                  <a:gd name="connsiteX95" fmla="*/ 987468 w 1683476"/>
                  <a:gd name="connsiteY95" fmla="*/ 769860 h 1530348"/>
                  <a:gd name="connsiteX96" fmla="*/ 1020093 w 1683476"/>
                  <a:gd name="connsiteY96" fmla="*/ 806278 h 1530348"/>
                  <a:gd name="connsiteX97" fmla="*/ 1025531 w 1683476"/>
                  <a:gd name="connsiteY97" fmla="*/ 844467 h 1530348"/>
                  <a:gd name="connsiteX98" fmla="*/ 983548 w 1683476"/>
                  <a:gd name="connsiteY98" fmla="*/ 917683 h 1530348"/>
                  <a:gd name="connsiteX99" fmla="*/ 928542 w 1683476"/>
                  <a:gd name="connsiteY99" fmla="*/ 930960 h 1530348"/>
                  <a:gd name="connsiteX100" fmla="*/ 895285 w 1683476"/>
                  <a:gd name="connsiteY100" fmla="*/ 921603 h 1530348"/>
                  <a:gd name="connsiteX101" fmla="*/ 830035 w 1683476"/>
                  <a:gd name="connsiteY101" fmla="*/ 961309 h 1530348"/>
                  <a:gd name="connsiteX102" fmla="*/ 823459 w 1683476"/>
                  <a:gd name="connsiteY102" fmla="*/ 988370 h 1530348"/>
                  <a:gd name="connsiteX103" fmla="*/ 758716 w 1683476"/>
                  <a:gd name="connsiteY103" fmla="*/ 1035410 h 1530348"/>
                  <a:gd name="connsiteX104" fmla="*/ 715975 w 1683476"/>
                  <a:gd name="connsiteY104" fmla="*/ 1035284 h 1530348"/>
                  <a:gd name="connsiteX105" fmla="*/ 663118 w 1683476"/>
                  <a:gd name="connsiteY105" fmla="*/ 997980 h 1530348"/>
                  <a:gd name="connsiteX106" fmla="*/ 652116 w 1683476"/>
                  <a:gd name="connsiteY106" fmla="*/ 958527 h 1530348"/>
                  <a:gd name="connsiteX107" fmla="*/ 588258 w 1683476"/>
                  <a:gd name="connsiteY107" fmla="*/ 921223 h 1530348"/>
                  <a:gd name="connsiteX108" fmla="*/ 561450 w 1683476"/>
                  <a:gd name="connsiteY108" fmla="*/ 929063 h 1530348"/>
                  <a:gd name="connsiteX109" fmla="*/ 485199 w 1683476"/>
                  <a:gd name="connsiteY109" fmla="*/ 900232 h 1530348"/>
                  <a:gd name="connsiteX110" fmla="*/ 463828 w 1683476"/>
                  <a:gd name="connsiteY110" fmla="*/ 863308 h 1530348"/>
                  <a:gd name="connsiteX111" fmla="*/ 474197 w 1683476"/>
                  <a:gd name="connsiteY111" fmla="*/ 790724 h 1530348"/>
                  <a:gd name="connsiteX112" fmla="*/ 497844 w 1683476"/>
                  <a:gd name="connsiteY112" fmla="*/ 767963 h 1530348"/>
                  <a:gd name="connsiteX113" fmla="*/ 498097 w 1683476"/>
                  <a:gd name="connsiteY113" fmla="*/ 692597 h 1530348"/>
                  <a:gd name="connsiteX114" fmla="*/ 470404 w 1683476"/>
                  <a:gd name="connsiteY114" fmla="*/ 664651 h 1530348"/>
                  <a:gd name="connsiteX115" fmla="*/ 459023 w 1683476"/>
                  <a:gd name="connsiteY115" fmla="*/ 608000 h 1530348"/>
                  <a:gd name="connsiteX116" fmla="*/ 495062 w 1683476"/>
                  <a:gd name="connsiteY116" fmla="*/ 547682 h 1530348"/>
                  <a:gd name="connsiteX117" fmla="*/ 554495 w 1683476"/>
                  <a:gd name="connsiteY117" fmla="*/ 528968 h 1530348"/>
                  <a:gd name="connsiteX118" fmla="*/ 578015 w 1683476"/>
                  <a:gd name="connsiteY118" fmla="*/ 535922 h 1530348"/>
                  <a:gd name="connsiteX119" fmla="*/ 641241 w 1683476"/>
                  <a:gd name="connsiteY119" fmla="*/ 523277 h 1530348"/>
                  <a:gd name="connsiteX120" fmla="*/ 653381 w 1683476"/>
                  <a:gd name="connsiteY120" fmla="*/ 490526 h 1530348"/>
                  <a:gd name="connsiteX121" fmla="*/ 645793 w 1683476"/>
                  <a:gd name="connsiteY121" fmla="*/ 483697 h 1530348"/>
                  <a:gd name="connsiteX122" fmla="*/ 630999 w 1683476"/>
                  <a:gd name="connsiteY122" fmla="*/ 483318 h 1530348"/>
                  <a:gd name="connsiteX123" fmla="*/ 287553 w 1683476"/>
                  <a:gd name="connsiteY123" fmla="*/ 483318 h 1530348"/>
                  <a:gd name="connsiteX124" fmla="*/ 263780 w 1683476"/>
                  <a:gd name="connsiteY124" fmla="*/ 506965 h 1530348"/>
                  <a:gd name="connsiteX125" fmla="*/ 263780 w 1683476"/>
                  <a:gd name="connsiteY125" fmla="*/ 945376 h 1530348"/>
                  <a:gd name="connsiteX126" fmla="*/ 262895 w 1683476"/>
                  <a:gd name="connsiteY126" fmla="*/ 969908 h 1530348"/>
                  <a:gd name="connsiteX127" fmla="*/ 229006 w 1683476"/>
                  <a:gd name="connsiteY127" fmla="*/ 1001521 h 1530348"/>
                  <a:gd name="connsiteX128" fmla="*/ 203336 w 1683476"/>
                  <a:gd name="connsiteY128" fmla="*/ 974966 h 1530348"/>
                  <a:gd name="connsiteX129" fmla="*/ 201313 w 1683476"/>
                  <a:gd name="connsiteY129" fmla="*/ 945502 h 1530348"/>
                  <a:gd name="connsiteX130" fmla="*/ 201313 w 1683476"/>
                  <a:gd name="connsiteY130" fmla="*/ 479145 h 1530348"/>
                  <a:gd name="connsiteX131" fmla="*/ 258975 w 1683476"/>
                  <a:gd name="connsiteY131" fmla="*/ 420977 h 1530348"/>
                  <a:gd name="connsiteX132" fmla="*/ 768453 w 1683476"/>
                  <a:gd name="connsiteY132" fmla="*/ 420977 h 1530348"/>
                  <a:gd name="connsiteX133" fmla="*/ 827632 w 1683476"/>
                  <a:gd name="connsiteY133" fmla="*/ 421104 h 1530348"/>
                  <a:gd name="connsiteX134" fmla="*/ 842933 w 1683476"/>
                  <a:gd name="connsiteY134" fmla="*/ 401883 h 1530348"/>
                  <a:gd name="connsiteX135" fmla="*/ 828518 w 1683476"/>
                  <a:gd name="connsiteY135" fmla="*/ 385570 h 1530348"/>
                  <a:gd name="connsiteX136" fmla="*/ 813723 w 1683476"/>
                  <a:gd name="connsiteY136" fmla="*/ 385570 h 1530348"/>
                  <a:gd name="connsiteX137" fmla="*/ 218763 w 1683476"/>
                  <a:gd name="connsiteY137" fmla="*/ 385570 h 1530348"/>
                  <a:gd name="connsiteX138" fmla="*/ 197393 w 1683476"/>
                  <a:gd name="connsiteY138" fmla="*/ 385950 h 1530348"/>
                  <a:gd name="connsiteX139" fmla="*/ 166285 w 1683476"/>
                  <a:gd name="connsiteY139" fmla="*/ 417816 h 1530348"/>
                  <a:gd name="connsiteX140" fmla="*/ 166032 w 1683476"/>
                  <a:gd name="connsiteY140" fmla="*/ 435898 h 1530348"/>
                  <a:gd name="connsiteX141" fmla="*/ 166032 w 1683476"/>
                  <a:gd name="connsiteY141" fmla="*/ 1256955 h 1530348"/>
                  <a:gd name="connsiteX142" fmla="*/ 166159 w 1683476"/>
                  <a:gd name="connsiteY142" fmla="*/ 1273394 h 1530348"/>
                  <a:gd name="connsiteX143" fmla="*/ 199922 w 1683476"/>
                  <a:gd name="connsiteY143" fmla="*/ 1307789 h 1530348"/>
                  <a:gd name="connsiteX144" fmla="*/ 219648 w 1683476"/>
                  <a:gd name="connsiteY144" fmla="*/ 1308042 h 1530348"/>
                  <a:gd name="connsiteX145" fmla="*/ 1426006 w 1683476"/>
                  <a:gd name="connsiteY145" fmla="*/ 1308042 h 1530348"/>
                  <a:gd name="connsiteX146" fmla="*/ 1435869 w 1683476"/>
                  <a:gd name="connsiteY146" fmla="*/ 1308168 h 1530348"/>
                  <a:gd name="connsiteX147" fmla="*/ 1483416 w 1683476"/>
                  <a:gd name="connsiteY147" fmla="*/ 1307789 h 1530348"/>
                  <a:gd name="connsiteX148" fmla="*/ 1516293 w 1683476"/>
                  <a:gd name="connsiteY148" fmla="*/ 1276176 h 1530348"/>
                  <a:gd name="connsiteX149" fmla="*/ 1516673 w 1683476"/>
                  <a:gd name="connsiteY149" fmla="*/ 1253162 h 1530348"/>
                  <a:gd name="connsiteX150" fmla="*/ 1516673 w 1683476"/>
                  <a:gd name="connsiteY150" fmla="*/ 629750 h 1530348"/>
                  <a:gd name="connsiteX151" fmla="*/ 1522236 w 1683476"/>
                  <a:gd name="connsiteY151" fmla="*/ 592953 h 1530348"/>
                  <a:gd name="connsiteX152" fmla="*/ 1548286 w 1683476"/>
                  <a:gd name="connsiteY152" fmla="*/ 580181 h 1530348"/>
                  <a:gd name="connsiteX153" fmla="*/ 1573703 w 1683476"/>
                  <a:gd name="connsiteY153" fmla="*/ 615335 h 1530348"/>
                  <a:gd name="connsiteX154" fmla="*/ 1573703 w 1683476"/>
                  <a:gd name="connsiteY154" fmla="*/ 981288 h 1530348"/>
                  <a:gd name="connsiteX155" fmla="*/ 1573703 w 1683476"/>
                  <a:gd name="connsiteY155" fmla="*/ 1240643 h 1530348"/>
                  <a:gd name="connsiteX156" fmla="*/ 1563713 w 1683476"/>
                  <a:gd name="connsiteY156" fmla="*/ 1314112 h 1530348"/>
                  <a:gd name="connsiteX157" fmla="*/ 1637814 w 1683476"/>
                  <a:gd name="connsiteY157" fmla="*/ 1314112 h 1530348"/>
                  <a:gd name="connsiteX158" fmla="*/ 1682831 w 1683476"/>
                  <a:gd name="connsiteY158" fmla="*/ 1359382 h 1530348"/>
                  <a:gd name="connsiteX159" fmla="*/ 1681061 w 1683476"/>
                  <a:gd name="connsiteY159" fmla="*/ 1437909 h 1530348"/>
                  <a:gd name="connsiteX160" fmla="*/ 1571047 w 1683476"/>
                  <a:gd name="connsiteY160" fmla="*/ 1529081 h 1530348"/>
                  <a:gd name="connsiteX161" fmla="*/ 1373908 w 1683476"/>
                  <a:gd name="connsiteY161" fmla="*/ 1529334 h 1530348"/>
                  <a:gd name="connsiteX162" fmla="*/ 1343053 w 1683476"/>
                  <a:gd name="connsiteY162" fmla="*/ 1506193 h 1530348"/>
                  <a:gd name="connsiteX163" fmla="*/ 1360124 w 1683476"/>
                  <a:gd name="connsiteY163" fmla="*/ 1476098 h 1530348"/>
                  <a:gd name="connsiteX164" fmla="*/ 1389082 w 1683476"/>
                  <a:gd name="connsiteY164" fmla="*/ 1472304 h 1530348"/>
                  <a:gd name="connsiteX165" fmla="*/ 1536146 w 1683476"/>
                  <a:gd name="connsiteY165" fmla="*/ 1472304 h 1530348"/>
                  <a:gd name="connsiteX166" fmla="*/ 1573829 w 1683476"/>
                  <a:gd name="connsiteY166" fmla="*/ 1472430 h 1530348"/>
                  <a:gd name="connsiteX167" fmla="*/ 1628330 w 1683476"/>
                  <a:gd name="connsiteY167" fmla="*/ 1421849 h 1530348"/>
                  <a:gd name="connsiteX168" fmla="*/ 1628836 w 1683476"/>
                  <a:gd name="connsiteY168" fmla="*/ 1384167 h 1530348"/>
                  <a:gd name="connsiteX169" fmla="*/ 1614800 w 1683476"/>
                  <a:gd name="connsiteY169" fmla="*/ 1370383 h 1530348"/>
                  <a:gd name="connsiteX170" fmla="*/ 1555746 w 1683476"/>
                  <a:gd name="connsiteY170" fmla="*/ 1370383 h 1530348"/>
                  <a:gd name="connsiteX171" fmla="*/ 1164629 w 1683476"/>
                  <a:gd name="connsiteY171" fmla="*/ 1370763 h 1530348"/>
                  <a:gd name="connsiteX172" fmla="*/ 1044625 w 1683476"/>
                  <a:gd name="connsiteY172" fmla="*/ 1370636 h 1530348"/>
                  <a:gd name="connsiteX173" fmla="*/ 1020852 w 1683476"/>
                  <a:gd name="connsiteY173" fmla="*/ 1388845 h 1530348"/>
                  <a:gd name="connsiteX174" fmla="*/ 957120 w 1683476"/>
                  <a:gd name="connsiteY174" fmla="*/ 1447898 h 1530348"/>
                  <a:gd name="connsiteX175" fmla="*/ 942451 w 1683476"/>
                  <a:gd name="connsiteY175" fmla="*/ 1449542 h 1530348"/>
                  <a:gd name="connsiteX176" fmla="*/ 740380 w 1683476"/>
                  <a:gd name="connsiteY176" fmla="*/ 1449416 h 1530348"/>
                  <a:gd name="connsiteX177" fmla="*/ 686511 w 1683476"/>
                  <a:gd name="connsiteY177" fmla="*/ 1432471 h 1530348"/>
                  <a:gd name="connsiteX178" fmla="*/ 662106 w 1683476"/>
                  <a:gd name="connsiteY178" fmla="*/ 1392639 h 1530348"/>
                  <a:gd name="connsiteX179" fmla="*/ 634792 w 1683476"/>
                  <a:gd name="connsiteY179" fmla="*/ 1371015 h 1530348"/>
                  <a:gd name="connsiteX180" fmla="*/ 253537 w 1683476"/>
                  <a:gd name="connsiteY180" fmla="*/ 1371015 h 1530348"/>
                  <a:gd name="connsiteX181" fmla="*/ 77768 w 1683476"/>
                  <a:gd name="connsiteY181" fmla="*/ 1371015 h 1530348"/>
                  <a:gd name="connsiteX182" fmla="*/ 53995 w 1683476"/>
                  <a:gd name="connsiteY182" fmla="*/ 1395294 h 1530348"/>
                  <a:gd name="connsiteX183" fmla="*/ 54628 w 1683476"/>
                  <a:gd name="connsiteY183" fmla="*/ 1421596 h 1530348"/>
                  <a:gd name="connsiteX184" fmla="*/ 109255 w 1683476"/>
                  <a:gd name="connsiteY184" fmla="*/ 1472304 h 1530348"/>
                  <a:gd name="connsiteX185" fmla="*/ 130626 w 1683476"/>
                  <a:gd name="connsiteY185" fmla="*/ 1472430 h 1530348"/>
                  <a:gd name="connsiteX186" fmla="*/ 1228234 w 1683476"/>
                  <a:gd name="connsiteY186" fmla="*/ 1472430 h 1530348"/>
                  <a:gd name="connsiteX187" fmla="*/ 1264273 w 1683476"/>
                  <a:gd name="connsiteY187" fmla="*/ 1474706 h 1530348"/>
                  <a:gd name="connsiteX188" fmla="*/ 1286655 w 1683476"/>
                  <a:gd name="connsiteY188" fmla="*/ 1509734 h 153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1683476" h="1530348">
                    <a:moveTo>
                      <a:pt x="1286655" y="1509734"/>
                    </a:moveTo>
                    <a:cubicBezTo>
                      <a:pt x="1281977" y="1524529"/>
                      <a:pt x="1270849" y="1529713"/>
                      <a:pt x="1256307" y="1529713"/>
                    </a:cubicBezTo>
                    <a:cubicBezTo>
                      <a:pt x="1245938" y="1529713"/>
                      <a:pt x="1235442" y="1529713"/>
                      <a:pt x="1225073" y="1529713"/>
                    </a:cubicBezTo>
                    <a:cubicBezTo>
                      <a:pt x="863924" y="1529713"/>
                      <a:pt x="502776" y="1528955"/>
                      <a:pt x="141753" y="1530346"/>
                    </a:cubicBezTo>
                    <a:cubicBezTo>
                      <a:pt x="73090" y="1530599"/>
                      <a:pt x="22888" y="1510113"/>
                      <a:pt x="0" y="1441576"/>
                    </a:cubicBezTo>
                    <a:cubicBezTo>
                      <a:pt x="0" y="1407687"/>
                      <a:pt x="0" y="1373671"/>
                      <a:pt x="0" y="1339782"/>
                    </a:cubicBezTo>
                    <a:cubicBezTo>
                      <a:pt x="12266" y="1319423"/>
                      <a:pt x="30349" y="1312721"/>
                      <a:pt x="53489" y="1314112"/>
                    </a:cubicBezTo>
                    <a:cubicBezTo>
                      <a:pt x="74733" y="1315376"/>
                      <a:pt x="96104" y="1314365"/>
                      <a:pt x="118739" y="1314365"/>
                    </a:cubicBezTo>
                    <a:cubicBezTo>
                      <a:pt x="109129" y="1291856"/>
                      <a:pt x="109129" y="1269601"/>
                      <a:pt x="109255" y="1247092"/>
                    </a:cubicBezTo>
                    <a:cubicBezTo>
                      <a:pt x="109382" y="975598"/>
                      <a:pt x="109255" y="704231"/>
                      <a:pt x="109255" y="432737"/>
                    </a:cubicBezTo>
                    <a:cubicBezTo>
                      <a:pt x="109255" y="365338"/>
                      <a:pt x="146053" y="328793"/>
                      <a:pt x="213958" y="328793"/>
                    </a:cubicBezTo>
                    <a:cubicBezTo>
                      <a:pt x="438538" y="328793"/>
                      <a:pt x="663118" y="328666"/>
                      <a:pt x="887697" y="329172"/>
                    </a:cubicBezTo>
                    <a:cubicBezTo>
                      <a:pt x="901228" y="329172"/>
                      <a:pt x="904010" y="326011"/>
                      <a:pt x="904895" y="312481"/>
                    </a:cubicBezTo>
                    <a:cubicBezTo>
                      <a:pt x="906539" y="287696"/>
                      <a:pt x="901734" y="267969"/>
                      <a:pt x="879225" y="254312"/>
                    </a:cubicBezTo>
                    <a:cubicBezTo>
                      <a:pt x="872397" y="250140"/>
                      <a:pt x="866959" y="243438"/>
                      <a:pt x="861648" y="237241"/>
                    </a:cubicBezTo>
                    <a:cubicBezTo>
                      <a:pt x="845336" y="218273"/>
                      <a:pt x="842933" y="196777"/>
                      <a:pt x="853302" y="174647"/>
                    </a:cubicBezTo>
                    <a:cubicBezTo>
                      <a:pt x="860510" y="159346"/>
                      <a:pt x="869488" y="144931"/>
                      <a:pt x="878593" y="130768"/>
                    </a:cubicBezTo>
                    <a:cubicBezTo>
                      <a:pt x="892755" y="108639"/>
                      <a:pt x="917034" y="100040"/>
                      <a:pt x="942831" y="106995"/>
                    </a:cubicBezTo>
                    <a:cubicBezTo>
                      <a:pt x="948142" y="108386"/>
                      <a:pt x="953832" y="109018"/>
                      <a:pt x="958511" y="111547"/>
                    </a:cubicBezTo>
                    <a:cubicBezTo>
                      <a:pt x="985066" y="126595"/>
                      <a:pt x="1007954" y="118376"/>
                      <a:pt x="1030462" y="101937"/>
                    </a:cubicBezTo>
                    <a:cubicBezTo>
                      <a:pt x="1037291" y="97005"/>
                      <a:pt x="1040831" y="91821"/>
                      <a:pt x="1042349" y="83728"/>
                    </a:cubicBezTo>
                    <a:cubicBezTo>
                      <a:pt x="1044751" y="70324"/>
                      <a:pt x="1047786" y="57046"/>
                      <a:pt x="1051327" y="43895"/>
                    </a:cubicBezTo>
                    <a:cubicBezTo>
                      <a:pt x="1057903" y="19111"/>
                      <a:pt x="1074594" y="4189"/>
                      <a:pt x="1099758" y="1534"/>
                    </a:cubicBezTo>
                    <a:cubicBezTo>
                      <a:pt x="1118726" y="-490"/>
                      <a:pt x="1138200" y="-490"/>
                      <a:pt x="1157041" y="1407"/>
                    </a:cubicBezTo>
                    <a:cubicBezTo>
                      <a:pt x="1183091" y="3936"/>
                      <a:pt x="1199277" y="19869"/>
                      <a:pt x="1206484" y="44907"/>
                    </a:cubicBezTo>
                    <a:cubicBezTo>
                      <a:pt x="1208761" y="52747"/>
                      <a:pt x="1212428" y="60713"/>
                      <a:pt x="1212301" y="68680"/>
                    </a:cubicBezTo>
                    <a:cubicBezTo>
                      <a:pt x="1211542" y="102063"/>
                      <a:pt x="1239994" y="107754"/>
                      <a:pt x="1260732" y="120526"/>
                    </a:cubicBezTo>
                    <a:cubicBezTo>
                      <a:pt x="1265032" y="123181"/>
                      <a:pt x="1270090" y="120652"/>
                      <a:pt x="1274895" y="119008"/>
                    </a:cubicBezTo>
                    <a:cubicBezTo>
                      <a:pt x="1287793" y="114582"/>
                      <a:pt x="1300818" y="110789"/>
                      <a:pt x="1313969" y="107122"/>
                    </a:cubicBezTo>
                    <a:cubicBezTo>
                      <a:pt x="1341030" y="99661"/>
                      <a:pt x="1364297" y="108133"/>
                      <a:pt x="1379345" y="131401"/>
                    </a:cubicBezTo>
                    <a:cubicBezTo>
                      <a:pt x="1387944" y="144678"/>
                      <a:pt x="1395910" y="158335"/>
                      <a:pt x="1403245" y="172371"/>
                    </a:cubicBezTo>
                    <a:cubicBezTo>
                      <a:pt x="1415763" y="196524"/>
                      <a:pt x="1412096" y="220297"/>
                      <a:pt x="1393002" y="240023"/>
                    </a:cubicBezTo>
                    <a:cubicBezTo>
                      <a:pt x="1384656" y="248749"/>
                      <a:pt x="1375551" y="256589"/>
                      <a:pt x="1366700" y="264808"/>
                    </a:cubicBezTo>
                    <a:cubicBezTo>
                      <a:pt x="1355951" y="274671"/>
                      <a:pt x="1347858" y="311596"/>
                      <a:pt x="1353549" y="324999"/>
                    </a:cubicBezTo>
                    <a:cubicBezTo>
                      <a:pt x="1356457" y="331701"/>
                      <a:pt x="1362148" y="328666"/>
                      <a:pt x="1366320" y="328666"/>
                    </a:cubicBezTo>
                    <a:cubicBezTo>
                      <a:pt x="1402486" y="328919"/>
                      <a:pt x="1438651" y="328793"/>
                      <a:pt x="1474817" y="328793"/>
                    </a:cubicBezTo>
                    <a:cubicBezTo>
                      <a:pt x="1535767" y="328919"/>
                      <a:pt x="1573956" y="367108"/>
                      <a:pt x="1574209" y="428185"/>
                    </a:cubicBezTo>
                    <a:cubicBezTo>
                      <a:pt x="1574335" y="450567"/>
                      <a:pt x="1574461" y="473075"/>
                      <a:pt x="1574209" y="495458"/>
                    </a:cubicBezTo>
                    <a:cubicBezTo>
                      <a:pt x="1573956" y="514552"/>
                      <a:pt x="1567759" y="521633"/>
                      <a:pt x="1549171" y="525806"/>
                    </a:cubicBezTo>
                    <a:cubicBezTo>
                      <a:pt x="1534629" y="527956"/>
                      <a:pt x="1526662" y="523404"/>
                      <a:pt x="1521225" y="510126"/>
                    </a:cubicBezTo>
                    <a:cubicBezTo>
                      <a:pt x="1517431" y="500768"/>
                      <a:pt x="1517684" y="490779"/>
                      <a:pt x="1517684" y="481042"/>
                    </a:cubicBezTo>
                    <a:cubicBezTo>
                      <a:pt x="1517558" y="461315"/>
                      <a:pt x="1517937" y="441589"/>
                      <a:pt x="1517558" y="421988"/>
                    </a:cubicBezTo>
                    <a:cubicBezTo>
                      <a:pt x="1517052" y="397204"/>
                      <a:pt x="1505671" y="385823"/>
                      <a:pt x="1481266" y="385317"/>
                    </a:cubicBezTo>
                    <a:cubicBezTo>
                      <a:pt x="1466977" y="384938"/>
                      <a:pt x="1452814" y="385317"/>
                      <a:pt x="1438525" y="385064"/>
                    </a:cubicBezTo>
                    <a:cubicBezTo>
                      <a:pt x="1429926" y="385317"/>
                      <a:pt x="1421201" y="384811"/>
                      <a:pt x="1413108" y="384559"/>
                    </a:cubicBezTo>
                    <a:cubicBezTo>
                      <a:pt x="1410958" y="387088"/>
                      <a:pt x="1411464" y="389364"/>
                      <a:pt x="1412349" y="391134"/>
                    </a:cubicBezTo>
                    <a:cubicBezTo>
                      <a:pt x="1416902" y="400365"/>
                      <a:pt x="1409694" y="413516"/>
                      <a:pt x="1418798" y="419839"/>
                    </a:cubicBezTo>
                    <a:cubicBezTo>
                      <a:pt x="1426638" y="425276"/>
                      <a:pt x="1437893" y="420977"/>
                      <a:pt x="1447503" y="422368"/>
                    </a:cubicBezTo>
                    <a:cubicBezTo>
                      <a:pt x="1449653" y="422621"/>
                      <a:pt x="1451802" y="422874"/>
                      <a:pt x="1453952" y="423380"/>
                    </a:cubicBezTo>
                    <a:cubicBezTo>
                      <a:pt x="1472541" y="428564"/>
                      <a:pt x="1479875" y="442095"/>
                      <a:pt x="1481266" y="460051"/>
                    </a:cubicBezTo>
                    <a:cubicBezTo>
                      <a:pt x="1481772" y="466627"/>
                      <a:pt x="1481645" y="473202"/>
                      <a:pt x="1481645" y="479777"/>
                    </a:cubicBezTo>
                    <a:cubicBezTo>
                      <a:pt x="1481645" y="724210"/>
                      <a:pt x="1481645" y="968643"/>
                      <a:pt x="1481645" y="1213076"/>
                    </a:cubicBezTo>
                    <a:cubicBezTo>
                      <a:pt x="1481645" y="1220158"/>
                      <a:pt x="1481898" y="1227365"/>
                      <a:pt x="1481139" y="1234446"/>
                    </a:cubicBezTo>
                    <a:cubicBezTo>
                      <a:pt x="1479116" y="1255691"/>
                      <a:pt x="1471403" y="1264795"/>
                      <a:pt x="1450159" y="1271497"/>
                    </a:cubicBezTo>
                    <a:cubicBezTo>
                      <a:pt x="1440927" y="1273267"/>
                      <a:pt x="1431570" y="1272762"/>
                      <a:pt x="1422339" y="1272762"/>
                    </a:cubicBezTo>
                    <a:cubicBezTo>
                      <a:pt x="1036026" y="1272762"/>
                      <a:pt x="649714" y="1272762"/>
                      <a:pt x="263401" y="1272762"/>
                    </a:cubicBezTo>
                    <a:cubicBezTo>
                      <a:pt x="211049" y="1272762"/>
                      <a:pt x="201945" y="1263783"/>
                      <a:pt x="201945" y="1211812"/>
                    </a:cubicBezTo>
                    <a:cubicBezTo>
                      <a:pt x="201945" y="1171853"/>
                      <a:pt x="201313" y="1131894"/>
                      <a:pt x="202198" y="1091934"/>
                    </a:cubicBezTo>
                    <a:cubicBezTo>
                      <a:pt x="202704" y="1066644"/>
                      <a:pt x="211682" y="1055516"/>
                      <a:pt x="233305" y="1050331"/>
                    </a:cubicBezTo>
                    <a:cubicBezTo>
                      <a:pt x="254549" y="1055137"/>
                      <a:pt x="263654" y="1066012"/>
                      <a:pt x="264665" y="1089911"/>
                    </a:cubicBezTo>
                    <a:cubicBezTo>
                      <a:pt x="265803" y="1117857"/>
                      <a:pt x="264918" y="1145803"/>
                      <a:pt x="265045" y="1173623"/>
                    </a:cubicBezTo>
                    <a:cubicBezTo>
                      <a:pt x="265045" y="1179060"/>
                      <a:pt x="264918" y="1184624"/>
                      <a:pt x="265045" y="1190062"/>
                    </a:cubicBezTo>
                    <a:cubicBezTo>
                      <a:pt x="265550" y="1207765"/>
                      <a:pt x="266941" y="1209156"/>
                      <a:pt x="285277" y="1209536"/>
                    </a:cubicBezTo>
                    <a:cubicBezTo>
                      <a:pt x="291347" y="1209662"/>
                      <a:pt x="297290" y="1209536"/>
                      <a:pt x="303360" y="1209536"/>
                    </a:cubicBezTo>
                    <a:cubicBezTo>
                      <a:pt x="646426" y="1209536"/>
                      <a:pt x="989365" y="1209536"/>
                      <a:pt x="1332431" y="1209536"/>
                    </a:cubicBezTo>
                    <a:cubicBezTo>
                      <a:pt x="1338501" y="1209536"/>
                      <a:pt x="1344444" y="1209409"/>
                      <a:pt x="1350514" y="1209915"/>
                    </a:cubicBezTo>
                    <a:cubicBezTo>
                      <a:pt x="1367459" y="1209156"/>
                      <a:pt x="1384403" y="1209536"/>
                      <a:pt x="1401348" y="1209662"/>
                    </a:cubicBezTo>
                    <a:cubicBezTo>
                      <a:pt x="1412855" y="1209788"/>
                      <a:pt x="1418925" y="1205489"/>
                      <a:pt x="1418293" y="1193476"/>
                    </a:cubicBezTo>
                    <a:cubicBezTo>
                      <a:pt x="1418040" y="1188544"/>
                      <a:pt x="1418293" y="1183613"/>
                      <a:pt x="1418293" y="1178681"/>
                    </a:cubicBezTo>
                    <a:cubicBezTo>
                      <a:pt x="1418293" y="957768"/>
                      <a:pt x="1418293" y="736729"/>
                      <a:pt x="1418293" y="515816"/>
                    </a:cubicBezTo>
                    <a:cubicBezTo>
                      <a:pt x="1418293" y="514678"/>
                      <a:pt x="1418419" y="513667"/>
                      <a:pt x="1418293" y="512528"/>
                    </a:cubicBezTo>
                    <a:cubicBezTo>
                      <a:pt x="1416775" y="503424"/>
                      <a:pt x="1422845" y="490399"/>
                      <a:pt x="1411211" y="486227"/>
                    </a:cubicBezTo>
                    <a:cubicBezTo>
                      <a:pt x="1399072" y="481801"/>
                      <a:pt x="1385288" y="481927"/>
                      <a:pt x="1373275" y="489767"/>
                    </a:cubicBezTo>
                    <a:cubicBezTo>
                      <a:pt x="1367332" y="493687"/>
                      <a:pt x="1362148" y="498619"/>
                      <a:pt x="1355319" y="501148"/>
                    </a:cubicBezTo>
                    <a:cubicBezTo>
                      <a:pt x="1332684" y="510885"/>
                      <a:pt x="1311314" y="503298"/>
                      <a:pt x="1289817" y="496596"/>
                    </a:cubicBezTo>
                    <a:cubicBezTo>
                      <a:pt x="1251375" y="484583"/>
                      <a:pt x="1224820" y="500136"/>
                      <a:pt x="1215463" y="539969"/>
                    </a:cubicBezTo>
                    <a:cubicBezTo>
                      <a:pt x="1213060" y="550085"/>
                      <a:pt x="1211037" y="560328"/>
                      <a:pt x="1207370" y="570065"/>
                    </a:cubicBezTo>
                    <a:cubicBezTo>
                      <a:pt x="1199024" y="592953"/>
                      <a:pt x="1179171" y="607495"/>
                      <a:pt x="1155018" y="608127"/>
                    </a:cubicBezTo>
                    <a:cubicBezTo>
                      <a:pt x="1138073" y="608633"/>
                      <a:pt x="1121002" y="608506"/>
                      <a:pt x="1104058" y="608127"/>
                    </a:cubicBezTo>
                    <a:cubicBezTo>
                      <a:pt x="1076997" y="607495"/>
                      <a:pt x="1054868" y="590297"/>
                      <a:pt x="1047154" y="564121"/>
                    </a:cubicBezTo>
                    <a:cubicBezTo>
                      <a:pt x="1044499" y="555143"/>
                      <a:pt x="1041084" y="546165"/>
                      <a:pt x="1040579" y="537060"/>
                    </a:cubicBezTo>
                    <a:cubicBezTo>
                      <a:pt x="1039061" y="509114"/>
                      <a:pt x="1017564" y="501021"/>
                      <a:pt x="997205" y="491664"/>
                    </a:cubicBezTo>
                    <a:cubicBezTo>
                      <a:pt x="991894" y="489261"/>
                      <a:pt x="986457" y="490526"/>
                      <a:pt x="981146" y="492296"/>
                    </a:cubicBezTo>
                    <a:cubicBezTo>
                      <a:pt x="972800" y="495205"/>
                      <a:pt x="964075" y="496596"/>
                      <a:pt x="955982" y="499757"/>
                    </a:cubicBezTo>
                    <a:cubicBezTo>
                      <a:pt x="930438" y="509494"/>
                      <a:pt x="906918" y="507344"/>
                      <a:pt x="884789" y="490147"/>
                    </a:cubicBezTo>
                    <a:cubicBezTo>
                      <a:pt x="869994" y="478639"/>
                      <a:pt x="852164" y="484077"/>
                      <a:pt x="835472" y="483950"/>
                    </a:cubicBezTo>
                    <a:cubicBezTo>
                      <a:pt x="830920" y="483950"/>
                      <a:pt x="828897" y="487491"/>
                      <a:pt x="829276" y="491917"/>
                    </a:cubicBezTo>
                    <a:cubicBezTo>
                      <a:pt x="830035" y="500136"/>
                      <a:pt x="831173" y="508356"/>
                      <a:pt x="834714" y="515816"/>
                    </a:cubicBezTo>
                    <a:cubicBezTo>
                      <a:pt x="841416" y="529726"/>
                      <a:pt x="875052" y="544648"/>
                      <a:pt x="890100" y="540348"/>
                    </a:cubicBezTo>
                    <a:cubicBezTo>
                      <a:pt x="901734" y="537060"/>
                      <a:pt x="913114" y="533393"/>
                      <a:pt x="924748" y="530232"/>
                    </a:cubicBezTo>
                    <a:cubicBezTo>
                      <a:pt x="954464" y="522139"/>
                      <a:pt x="980514" y="532002"/>
                      <a:pt x="997079" y="558052"/>
                    </a:cubicBezTo>
                    <a:cubicBezTo>
                      <a:pt x="1004792" y="570065"/>
                      <a:pt x="1011494" y="582583"/>
                      <a:pt x="1018196" y="595102"/>
                    </a:cubicBezTo>
                    <a:cubicBezTo>
                      <a:pt x="1031980" y="620772"/>
                      <a:pt x="1029071" y="644419"/>
                      <a:pt x="1011494" y="667054"/>
                    </a:cubicBezTo>
                    <a:cubicBezTo>
                      <a:pt x="1006816" y="673123"/>
                      <a:pt x="1002010" y="679573"/>
                      <a:pt x="995435" y="683366"/>
                    </a:cubicBezTo>
                    <a:cubicBezTo>
                      <a:pt x="970903" y="697529"/>
                      <a:pt x="968880" y="719911"/>
                      <a:pt x="971030" y="744569"/>
                    </a:cubicBezTo>
                    <a:cubicBezTo>
                      <a:pt x="972041" y="756203"/>
                      <a:pt x="979249" y="763158"/>
                      <a:pt x="987468" y="769860"/>
                    </a:cubicBezTo>
                    <a:cubicBezTo>
                      <a:pt x="1000367" y="780229"/>
                      <a:pt x="1012380" y="791230"/>
                      <a:pt x="1020093" y="806278"/>
                    </a:cubicBezTo>
                    <a:cubicBezTo>
                      <a:pt x="1026416" y="818544"/>
                      <a:pt x="1029324" y="831695"/>
                      <a:pt x="1025531" y="844467"/>
                    </a:cubicBezTo>
                    <a:cubicBezTo>
                      <a:pt x="1017311" y="871907"/>
                      <a:pt x="1004160" y="897577"/>
                      <a:pt x="983548" y="917683"/>
                    </a:cubicBezTo>
                    <a:cubicBezTo>
                      <a:pt x="968753" y="932099"/>
                      <a:pt x="949406" y="936777"/>
                      <a:pt x="928542" y="930960"/>
                    </a:cubicBezTo>
                    <a:cubicBezTo>
                      <a:pt x="917414" y="927925"/>
                      <a:pt x="906412" y="924637"/>
                      <a:pt x="895285" y="921603"/>
                    </a:cubicBezTo>
                    <a:cubicBezTo>
                      <a:pt x="865695" y="913510"/>
                      <a:pt x="836231" y="931340"/>
                      <a:pt x="830035" y="961309"/>
                    </a:cubicBezTo>
                    <a:cubicBezTo>
                      <a:pt x="828138" y="970414"/>
                      <a:pt x="826368" y="979518"/>
                      <a:pt x="823459" y="988370"/>
                    </a:cubicBezTo>
                    <a:cubicBezTo>
                      <a:pt x="812837" y="1020615"/>
                      <a:pt x="792605" y="1035284"/>
                      <a:pt x="758716" y="1035410"/>
                    </a:cubicBezTo>
                    <a:cubicBezTo>
                      <a:pt x="744426" y="1035410"/>
                      <a:pt x="730264" y="1035537"/>
                      <a:pt x="715975" y="1035284"/>
                    </a:cubicBezTo>
                    <a:cubicBezTo>
                      <a:pt x="689925" y="1034778"/>
                      <a:pt x="672981" y="1020995"/>
                      <a:pt x="663118" y="997980"/>
                    </a:cubicBezTo>
                    <a:cubicBezTo>
                      <a:pt x="657680" y="985335"/>
                      <a:pt x="655025" y="971931"/>
                      <a:pt x="652116" y="958527"/>
                    </a:cubicBezTo>
                    <a:cubicBezTo>
                      <a:pt x="646173" y="930960"/>
                      <a:pt x="614813" y="912751"/>
                      <a:pt x="588258" y="921223"/>
                    </a:cubicBezTo>
                    <a:cubicBezTo>
                      <a:pt x="579406" y="924005"/>
                      <a:pt x="570428" y="926661"/>
                      <a:pt x="561450" y="929063"/>
                    </a:cubicBezTo>
                    <a:cubicBezTo>
                      <a:pt x="528445" y="938295"/>
                      <a:pt x="504040" y="929190"/>
                      <a:pt x="485199" y="900232"/>
                    </a:cubicBezTo>
                    <a:cubicBezTo>
                      <a:pt x="477485" y="888346"/>
                      <a:pt x="470530" y="875827"/>
                      <a:pt x="463828" y="863308"/>
                    </a:cubicBezTo>
                    <a:cubicBezTo>
                      <a:pt x="450424" y="837765"/>
                      <a:pt x="454218" y="811463"/>
                      <a:pt x="474197" y="790724"/>
                    </a:cubicBezTo>
                    <a:cubicBezTo>
                      <a:pt x="481784" y="782884"/>
                      <a:pt x="490004" y="775550"/>
                      <a:pt x="497844" y="767963"/>
                    </a:cubicBezTo>
                    <a:cubicBezTo>
                      <a:pt x="521617" y="744948"/>
                      <a:pt x="521743" y="715611"/>
                      <a:pt x="498097" y="692597"/>
                    </a:cubicBezTo>
                    <a:cubicBezTo>
                      <a:pt x="488613" y="683493"/>
                      <a:pt x="479002" y="674514"/>
                      <a:pt x="470404" y="664651"/>
                    </a:cubicBezTo>
                    <a:cubicBezTo>
                      <a:pt x="455988" y="648086"/>
                      <a:pt x="451436" y="628612"/>
                      <a:pt x="459023" y="608000"/>
                    </a:cubicBezTo>
                    <a:cubicBezTo>
                      <a:pt x="467242" y="585871"/>
                      <a:pt x="479635" y="565639"/>
                      <a:pt x="495062" y="547682"/>
                    </a:cubicBezTo>
                    <a:cubicBezTo>
                      <a:pt x="510742" y="529473"/>
                      <a:pt x="530975" y="523656"/>
                      <a:pt x="554495" y="528968"/>
                    </a:cubicBezTo>
                    <a:cubicBezTo>
                      <a:pt x="562461" y="530738"/>
                      <a:pt x="570934" y="532129"/>
                      <a:pt x="578015" y="535922"/>
                    </a:cubicBezTo>
                    <a:cubicBezTo>
                      <a:pt x="602800" y="548947"/>
                      <a:pt x="622400" y="537693"/>
                      <a:pt x="641241" y="523277"/>
                    </a:cubicBezTo>
                    <a:cubicBezTo>
                      <a:pt x="651990" y="515184"/>
                      <a:pt x="652243" y="502412"/>
                      <a:pt x="653381" y="490526"/>
                    </a:cubicBezTo>
                    <a:cubicBezTo>
                      <a:pt x="653886" y="485594"/>
                      <a:pt x="649840" y="484203"/>
                      <a:pt x="645793" y="483697"/>
                    </a:cubicBezTo>
                    <a:cubicBezTo>
                      <a:pt x="640862" y="483065"/>
                      <a:pt x="635930" y="483318"/>
                      <a:pt x="630999" y="483318"/>
                    </a:cubicBezTo>
                    <a:cubicBezTo>
                      <a:pt x="516559" y="483318"/>
                      <a:pt x="401993" y="483318"/>
                      <a:pt x="287553" y="483318"/>
                    </a:cubicBezTo>
                    <a:cubicBezTo>
                      <a:pt x="263780" y="483318"/>
                      <a:pt x="263780" y="483318"/>
                      <a:pt x="263780" y="506965"/>
                    </a:cubicBezTo>
                    <a:cubicBezTo>
                      <a:pt x="263780" y="653144"/>
                      <a:pt x="263780" y="799197"/>
                      <a:pt x="263780" y="945376"/>
                    </a:cubicBezTo>
                    <a:cubicBezTo>
                      <a:pt x="263780" y="953595"/>
                      <a:pt x="264160" y="961815"/>
                      <a:pt x="262895" y="969908"/>
                    </a:cubicBezTo>
                    <a:cubicBezTo>
                      <a:pt x="259734" y="989255"/>
                      <a:pt x="249365" y="998992"/>
                      <a:pt x="229006" y="1001521"/>
                    </a:cubicBezTo>
                    <a:cubicBezTo>
                      <a:pt x="213958" y="998865"/>
                      <a:pt x="206876" y="988623"/>
                      <a:pt x="203336" y="974966"/>
                    </a:cubicBezTo>
                    <a:cubicBezTo>
                      <a:pt x="200807" y="965355"/>
                      <a:pt x="201313" y="955366"/>
                      <a:pt x="201313" y="945502"/>
                    </a:cubicBezTo>
                    <a:cubicBezTo>
                      <a:pt x="201313" y="790092"/>
                      <a:pt x="201313" y="634556"/>
                      <a:pt x="201313" y="479145"/>
                    </a:cubicBezTo>
                    <a:cubicBezTo>
                      <a:pt x="201313" y="431220"/>
                      <a:pt x="211555" y="420977"/>
                      <a:pt x="258975" y="420977"/>
                    </a:cubicBezTo>
                    <a:cubicBezTo>
                      <a:pt x="428801" y="420977"/>
                      <a:pt x="598627" y="420977"/>
                      <a:pt x="768453" y="420977"/>
                    </a:cubicBezTo>
                    <a:cubicBezTo>
                      <a:pt x="788179" y="420977"/>
                      <a:pt x="807906" y="420471"/>
                      <a:pt x="827632" y="421104"/>
                    </a:cubicBezTo>
                    <a:cubicBezTo>
                      <a:pt x="842554" y="421609"/>
                      <a:pt x="842427" y="412505"/>
                      <a:pt x="842933" y="401883"/>
                    </a:cubicBezTo>
                    <a:cubicBezTo>
                      <a:pt x="843439" y="391134"/>
                      <a:pt x="840278" y="384938"/>
                      <a:pt x="828518" y="385570"/>
                    </a:cubicBezTo>
                    <a:cubicBezTo>
                      <a:pt x="823586" y="385823"/>
                      <a:pt x="818654" y="385570"/>
                      <a:pt x="813723" y="385570"/>
                    </a:cubicBezTo>
                    <a:cubicBezTo>
                      <a:pt x="615445" y="385570"/>
                      <a:pt x="417041" y="385570"/>
                      <a:pt x="218763" y="385570"/>
                    </a:cubicBezTo>
                    <a:cubicBezTo>
                      <a:pt x="211682" y="385570"/>
                      <a:pt x="204474" y="385317"/>
                      <a:pt x="197393" y="385950"/>
                    </a:cubicBezTo>
                    <a:cubicBezTo>
                      <a:pt x="178425" y="387720"/>
                      <a:pt x="167803" y="398595"/>
                      <a:pt x="166285" y="417816"/>
                    </a:cubicBezTo>
                    <a:cubicBezTo>
                      <a:pt x="165779" y="423759"/>
                      <a:pt x="166032" y="429829"/>
                      <a:pt x="166032" y="435898"/>
                    </a:cubicBezTo>
                    <a:cubicBezTo>
                      <a:pt x="166032" y="709542"/>
                      <a:pt x="166032" y="983312"/>
                      <a:pt x="166032" y="1256955"/>
                    </a:cubicBezTo>
                    <a:cubicBezTo>
                      <a:pt x="166032" y="1262393"/>
                      <a:pt x="165906" y="1267957"/>
                      <a:pt x="166159" y="1273394"/>
                    </a:cubicBezTo>
                    <a:cubicBezTo>
                      <a:pt x="167423" y="1295397"/>
                      <a:pt x="178172" y="1306398"/>
                      <a:pt x="199922" y="1307789"/>
                    </a:cubicBezTo>
                    <a:cubicBezTo>
                      <a:pt x="206497" y="1308168"/>
                      <a:pt x="213073" y="1308042"/>
                      <a:pt x="219648" y="1308042"/>
                    </a:cubicBezTo>
                    <a:cubicBezTo>
                      <a:pt x="621768" y="1308042"/>
                      <a:pt x="1023887" y="1308042"/>
                      <a:pt x="1426006" y="1308042"/>
                    </a:cubicBezTo>
                    <a:cubicBezTo>
                      <a:pt x="1429294" y="1308042"/>
                      <a:pt x="1432582" y="1307916"/>
                      <a:pt x="1435869" y="1308168"/>
                    </a:cubicBezTo>
                    <a:cubicBezTo>
                      <a:pt x="1451676" y="1308421"/>
                      <a:pt x="1467609" y="1308421"/>
                      <a:pt x="1483416" y="1307789"/>
                    </a:cubicBezTo>
                    <a:cubicBezTo>
                      <a:pt x="1503395" y="1307030"/>
                      <a:pt x="1514523" y="1295903"/>
                      <a:pt x="1516293" y="1276176"/>
                    </a:cubicBezTo>
                    <a:cubicBezTo>
                      <a:pt x="1516925" y="1268589"/>
                      <a:pt x="1516673" y="1260875"/>
                      <a:pt x="1516673" y="1253162"/>
                    </a:cubicBezTo>
                    <a:cubicBezTo>
                      <a:pt x="1516673" y="1045400"/>
                      <a:pt x="1516673" y="837638"/>
                      <a:pt x="1516673" y="629750"/>
                    </a:cubicBezTo>
                    <a:cubicBezTo>
                      <a:pt x="1516673" y="617231"/>
                      <a:pt x="1515535" y="604333"/>
                      <a:pt x="1522236" y="592953"/>
                    </a:cubicBezTo>
                    <a:cubicBezTo>
                      <a:pt x="1527927" y="583215"/>
                      <a:pt x="1534629" y="574237"/>
                      <a:pt x="1548286" y="580181"/>
                    </a:cubicBezTo>
                    <a:cubicBezTo>
                      <a:pt x="1568392" y="584733"/>
                      <a:pt x="1573703" y="591815"/>
                      <a:pt x="1573703" y="615335"/>
                    </a:cubicBezTo>
                    <a:cubicBezTo>
                      <a:pt x="1573703" y="737361"/>
                      <a:pt x="1573703" y="859262"/>
                      <a:pt x="1573703" y="981288"/>
                    </a:cubicBezTo>
                    <a:cubicBezTo>
                      <a:pt x="1573703" y="1067782"/>
                      <a:pt x="1573703" y="1154149"/>
                      <a:pt x="1573703" y="1240643"/>
                    </a:cubicBezTo>
                    <a:cubicBezTo>
                      <a:pt x="1573703" y="1265048"/>
                      <a:pt x="1575347" y="1289707"/>
                      <a:pt x="1563713" y="1314112"/>
                    </a:cubicBezTo>
                    <a:cubicBezTo>
                      <a:pt x="1589762" y="1314112"/>
                      <a:pt x="1613788" y="1313985"/>
                      <a:pt x="1637814" y="1314112"/>
                    </a:cubicBezTo>
                    <a:cubicBezTo>
                      <a:pt x="1668416" y="1314365"/>
                      <a:pt x="1682958" y="1328780"/>
                      <a:pt x="1682831" y="1359382"/>
                    </a:cubicBezTo>
                    <a:cubicBezTo>
                      <a:pt x="1682705" y="1385557"/>
                      <a:pt x="1685234" y="1412365"/>
                      <a:pt x="1681061" y="1437909"/>
                    </a:cubicBezTo>
                    <a:cubicBezTo>
                      <a:pt x="1672083" y="1492031"/>
                      <a:pt x="1627698" y="1528196"/>
                      <a:pt x="1571047" y="1529081"/>
                    </a:cubicBezTo>
                    <a:cubicBezTo>
                      <a:pt x="1505418" y="1530093"/>
                      <a:pt x="1439663" y="1529334"/>
                      <a:pt x="1373908" y="1529334"/>
                    </a:cubicBezTo>
                    <a:cubicBezTo>
                      <a:pt x="1357975" y="1529334"/>
                      <a:pt x="1346341" y="1523138"/>
                      <a:pt x="1343053" y="1506193"/>
                    </a:cubicBezTo>
                    <a:cubicBezTo>
                      <a:pt x="1340398" y="1489881"/>
                      <a:pt x="1345203" y="1481282"/>
                      <a:pt x="1360124" y="1476098"/>
                    </a:cubicBezTo>
                    <a:cubicBezTo>
                      <a:pt x="1369482" y="1472810"/>
                      <a:pt x="1379345" y="1472304"/>
                      <a:pt x="1389082" y="1472304"/>
                    </a:cubicBezTo>
                    <a:cubicBezTo>
                      <a:pt x="1438146" y="1472304"/>
                      <a:pt x="1487083" y="1472178"/>
                      <a:pt x="1536146" y="1472304"/>
                    </a:cubicBezTo>
                    <a:cubicBezTo>
                      <a:pt x="1548665" y="1472936"/>
                      <a:pt x="1561310" y="1472810"/>
                      <a:pt x="1573829" y="1472430"/>
                    </a:cubicBezTo>
                    <a:cubicBezTo>
                      <a:pt x="1603925" y="1471672"/>
                      <a:pt x="1625295" y="1451818"/>
                      <a:pt x="1628330" y="1421849"/>
                    </a:cubicBezTo>
                    <a:cubicBezTo>
                      <a:pt x="1629595" y="1409331"/>
                      <a:pt x="1628710" y="1396685"/>
                      <a:pt x="1628836" y="1384167"/>
                    </a:cubicBezTo>
                    <a:cubicBezTo>
                      <a:pt x="1628963" y="1374430"/>
                      <a:pt x="1624284" y="1370383"/>
                      <a:pt x="1614800" y="1370383"/>
                    </a:cubicBezTo>
                    <a:cubicBezTo>
                      <a:pt x="1595073" y="1370257"/>
                      <a:pt x="1575473" y="1370510"/>
                      <a:pt x="1555746" y="1370383"/>
                    </a:cubicBezTo>
                    <a:cubicBezTo>
                      <a:pt x="1425374" y="1371268"/>
                      <a:pt x="1295001" y="1370510"/>
                      <a:pt x="1164629" y="1370763"/>
                    </a:cubicBezTo>
                    <a:cubicBezTo>
                      <a:pt x="1124670" y="1370889"/>
                      <a:pt x="1084710" y="1371142"/>
                      <a:pt x="1044625" y="1370636"/>
                    </a:cubicBezTo>
                    <a:cubicBezTo>
                      <a:pt x="1030968" y="1370510"/>
                      <a:pt x="1023507" y="1374556"/>
                      <a:pt x="1020852" y="1388845"/>
                    </a:cubicBezTo>
                    <a:cubicBezTo>
                      <a:pt x="1014276" y="1423746"/>
                      <a:pt x="991894" y="1442714"/>
                      <a:pt x="957120" y="1447898"/>
                    </a:cubicBezTo>
                    <a:cubicBezTo>
                      <a:pt x="952188" y="1448657"/>
                      <a:pt x="947383" y="1449416"/>
                      <a:pt x="942451" y="1449542"/>
                    </a:cubicBezTo>
                    <a:cubicBezTo>
                      <a:pt x="875052" y="1449922"/>
                      <a:pt x="807653" y="1450175"/>
                      <a:pt x="740380" y="1449416"/>
                    </a:cubicBezTo>
                    <a:cubicBezTo>
                      <a:pt x="721033" y="1449163"/>
                      <a:pt x="702191" y="1445243"/>
                      <a:pt x="686511" y="1432471"/>
                    </a:cubicBezTo>
                    <a:cubicBezTo>
                      <a:pt x="673739" y="1421976"/>
                      <a:pt x="665899" y="1408698"/>
                      <a:pt x="662106" y="1392639"/>
                    </a:cubicBezTo>
                    <a:cubicBezTo>
                      <a:pt x="656921" y="1371142"/>
                      <a:pt x="656668" y="1371015"/>
                      <a:pt x="634792" y="1371015"/>
                    </a:cubicBezTo>
                    <a:cubicBezTo>
                      <a:pt x="507707" y="1370889"/>
                      <a:pt x="380622" y="1371015"/>
                      <a:pt x="253537" y="1371015"/>
                    </a:cubicBezTo>
                    <a:cubicBezTo>
                      <a:pt x="194990" y="1371015"/>
                      <a:pt x="136316" y="1371015"/>
                      <a:pt x="77768" y="1371015"/>
                    </a:cubicBezTo>
                    <a:cubicBezTo>
                      <a:pt x="54880" y="1371015"/>
                      <a:pt x="54122" y="1371901"/>
                      <a:pt x="53995" y="1395294"/>
                    </a:cubicBezTo>
                    <a:cubicBezTo>
                      <a:pt x="53995" y="1404019"/>
                      <a:pt x="53616" y="1412871"/>
                      <a:pt x="54628" y="1421596"/>
                    </a:cubicBezTo>
                    <a:cubicBezTo>
                      <a:pt x="58042" y="1451692"/>
                      <a:pt x="79033" y="1471292"/>
                      <a:pt x="109255" y="1472304"/>
                    </a:cubicBezTo>
                    <a:cubicBezTo>
                      <a:pt x="116336" y="1472557"/>
                      <a:pt x="123544" y="1472430"/>
                      <a:pt x="130626" y="1472430"/>
                    </a:cubicBezTo>
                    <a:cubicBezTo>
                      <a:pt x="496453" y="1472430"/>
                      <a:pt x="862407" y="1472430"/>
                      <a:pt x="1228234" y="1472430"/>
                    </a:cubicBezTo>
                    <a:cubicBezTo>
                      <a:pt x="1240247" y="1472430"/>
                      <a:pt x="1252387" y="1471798"/>
                      <a:pt x="1264273" y="1474706"/>
                    </a:cubicBezTo>
                    <a:cubicBezTo>
                      <a:pt x="1284126" y="1479638"/>
                      <a:pt x="1290322" y="1489628"/>
                      <a:pt x="1286655" y="1509734"/>
                    </a:cubicBezTo>
                    <a:close/>
                  </a:path>
                </a:pathLst>
              </a:custGeom>
              <a:solidFill>
                <a:srgbClr val="020203"/>
              </a:solidFill>
              <a:ln w="12642" cap="flat">
                <a:noFill/>
                <a:prstDash val="solid"/>
                <a:miter/>
              </a:ln>
            </p:spPr>
            <p:txBody>
              <a:bodyPr rtlCol="0" anchor="ctr"/>
              <a:lstStyle/>
              <a:p>
                <a:endParaRPr lang="en-US"/>
              </a:p>
            </p:txBody>
          </p:sp>
          <p:sp>
            <p:nvSpPr>
              <p:cNvPr id="48" name="Freeform: Shape 262">
                <a:extLst>
                  <a:ext uri="{FF2B5EF4-FFF2-40B4-BE49-F238E27FC236}">
                    <a16:creationId xmlns:a16="http://schemas.microsoft.com/office/drawing/2014/main" id="{074C02C5-E671-142C-1CD6-75209EBF69B6}"/>
                  </a:ext>
                </a:extLst>
              </p:cNvPr>
              <p:cNvSpPr/>
              <p:nvPr/>
            </p:nvSpPr>
            <p:spPr>
              <a:xfrm>
                <a:off x="7687560" y="4043646"/>
                <a:ext cx="1515836" cy="146507"/>
              </a:xfrm>
              <a:custGeom>
                <a:avLst/>
                <a:gdLst>
                  <a:gd name="connsiteX0" fmla="*/ 1490464 w 1515836"/>
                  <a:gd name="connsiteY0" fmla="*/ 114894 h 146507"/>
                  <a:gd name="connsiteX1" fmla="*/ 1326582 w 1515836"/>
                  <a:gd name="connsiteY1" fmla="*/ 116159 h 146507"/>
                  <a:gd name="connsiteX2" fmla="*/ 1295348 w 1515836"/>
                  <a:gd name="connsiteY2" fmla="*/ 143346 h 146507"/>
                  <a:gd name="connsiteX3" fmla="*/ 1238444 w 1515836"/>
                  <a:gd name="connsiteY3" fmla="*/ 146508 h 146507"/>
                  <a:gd name="connsiteX4" fmla="*/ 1202405 w 1515836"/>
                  <a:gd name="connsiteY4" fmla="*/ 116159 h 146507"/>
                  <a:gd name="connsiteX5" fmla="*/ 352770 w 1515836"/>
                  <a:gd name="connsiteY5" fmla="*/ 116159 h 146507"/>
                  <a:gd name="connsiteX6" fmla="*/ 75080 w 1515836"/>
                  <a:gd name="connsiteY6" fmla="*/ 116159 h 146507"/>
                  <a:gd name="connsiteX7" fmla="*/ 1232 w 1515836"/>
                  <a:gd name="connsiteY7" fmla="*/ 42437 h 146507"/>
                  <a:gd name="connsiteX8" fmla="*/ 3761 w 1515836"/>
                  <a:gd name="connsiteY8" fmla="*/ 4501 h 146507"/>
                  <a:gd name="connsiteX9" fmla="*/ 41317 w 1515836"/>
                  <a:gd name="connsiteY9" fmla="*/ 1972 h 146507"/>
                  <a:gd name="connsiteX10" fmla="*/ 600111 w 1515836"/>
                  <a:gd name="connsiteY10" fmla="*/ 1593 h 146507"/>
                  <a:gd name="connsiteX11" fmla="*/ 618194 w 1515836"/>
                  <a:gd name="connsiteY11" fmla="*/ 18158 h 146507"/>
                  <a:gd name="connsiteX12" fmla="*/ 687996 w 1515836"/>
                  <a:gd name="connsiteY12" fmla="*/ 80626 h 146507"/>
                  <a:gd name="connsiteX13" fmla="*/ 819507 w 1515836"/>
                  <a:gd name="connsiteY13" fmla="*/ 80752 h 146507"/>
                  <a:gd name="connsiteX14" fmla="*/ 898413 w 1515836"/>
                  <a:gd name="connsiteY14" fmla="*/ 80626 h 146507"/>
                  <a:gd name="connsiteX15" fmla="*/ 969606 w 1515836"/>
                  <a:gd name="connsiteY15" fmla="*/ 13985 h 146507"/>
                  <a:gd name="connsiteX16" fmla="*/ 981366 w 1515836"/>
                  <a:gd name="connsiteY16" fmla="*/ 1593 h 146507"/>
                  <a:gd name="connsiteX17" fmla="*/ 1507282 w 1515836"/>
                  <a:gd name="connsiteY17" fmla="*/ 1972 h 146507"/>
                  <a:gd name="connsiteX18" fmla="*/ 1510444 w 1515836"/>
                  <a:gd name="connsiteY18" fmla="*/ 2731 h 146507"/>
                  <a:gd name="connsiteX19" fmla="*/ 1490464 w 1515836"/>
                  <a:gd name="connsiteY19" fmla="*/ 114894 h 146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15836" h="146507">
                    <a:moveTo>
                      <a:pt x="1490464" y="114894"/>
                    </a:moveTo>
                    <a:cubicBezTo>
                      <a:pt x="1435837" y="117803"/>
                      <a:pt x="1381209" y="115274"/>
                      <a:pt x="1326582" y="116159"/>
                    </a:cubicBezTo>
                    <a:cubicBezTo>
                      <a:pt x="1304958" y="116538"/>
                      <a:pt x="1298762" y="121976"/>
                      <a:pt x="1295348" y="143346"/>
                    </a:cubicBezTo>
                    <a:cubicBezTo>
                      <a:pt x="1276127" y="140944"/>
                      <a:pt x="1256906" y="135632"/>
                      <a:pt x="1238444" y="146508"/>
                    </a:cubicBezTo>
                    <a:cubicBezTo>
                      <a:pt x="1236927" y="121723"/>
                      <a:pt x="1230478" y="116159"/>
                      <a:pt x="1202405" y="116159"/>
                    </a:cubicBezTo>
                    <a:cubicBezTo>
                      <a:pt x="919151" y="116159"/>
                      <a:pt x="636024" y="116159"/>
                      <a:pt x="352770" y="116159"/>
                    </a:cubicBezTo>
                    <a:cubicBezTo>
                      <a:pt x="260207" y="116159"/>
                      <a:pt x="167643" y="116159"/>
                      <a:pt x="75080" y="116159"/>
                    </a:cubicBezTo>
                    <a:cubicBezTo>
                      <a:pt x="23235" y="116159"/>
                      <a:pt x="1105" y="94030"/>
                      <a:pt x="1232" y="42437"/>
                    </a:cubicBezTo>
                    <a:cubicBezTo>
                      <a:pt x="1232" y="29412"/>
                      <a:pt x="-2815" y="12341"/>
                      <a:pt x="3761" y="4501"/>
                    </a:cubicBezTo>
                    <a:cubicBezTo>
                      <a:pt x="10716" y="-3845"/>
                      <a:pt x="28293" y="1972"/>
                      <a:pt x="41317" y="1972"/>
                    </a:cubicBezTo>
                    <a:cubicBezTo>
                      <a:pt x="227582" y="1846"/>
                      <a:pt x="413847" y="1972"/>
                      <a:pt x="600111" y="1593"/>
                    </a:cubicBezTo>
                    <a:cubicBezTo>
                      <a:pt x="613262" y="1593"/>
                      <a:pt x="617435" y="4248"/>
                      <a:pt x="618194" y="18158"/>
                    </a:cubicBezTo>
                    <a:cubicBezTo>
                      <a:pt x="620344" y="57358"/>
                      <a:pt x="646393" y="80120"/>
                      <a:pt x="687996" y="80626"/>
                    </a:cubicBezTo>
                    <a:cubicBezTo>
                      <a:pt x="731875" y="81131"/>
                      <a:pt x="775628" y="80752"/>
                      <a:pt x="819507" y="80752"/>
                    </a:cubicBezTo>
                    <a:cubicBezTo>
                      <a:pt x="845809" y="80752"/>
                      <a:pt x="872111" y="81005"/>
                      <a:pt x="898413" y="80626"/>
                    </a:cubicBezTo>
                    <a:cubicBezTo>
                      <a:pt x="942292" y="79993"/>
                      <a:pt x="966571" y="57485"/>
                      <a:pt x="969606" y="13985"/>
                    </a:cubicBezTo>
                    <a:cubicBezTo>
                      <a:pt x="970238" y="5386"/>
                      <a:pt x="971503" y="1593"/>
                      <a:pt x="981366" y="1593"/>
                    </a:cubicBezTo>
                    <a:cubicBezTo>
                      <a:pt x="1156629" y="1972"/>
                      <a:pt x="1331893" y="1846"/>
                      <a:pt x="1507282" y="1972"/>
                    </a:cubicBezTo>
                    <a:cubicBezTo>
                      <a:pt x="1508294" y="1972"/>
                      <a:pt x="1509432" y="2478"/>
                      <a:pt x="1510444" y="2731"/>
                    </a:cubicBezTo>
                    <a:cubicBezTo>
                      <a:pt x="1520307" y="38517"/>
                      <a:pt x="1518284" y="100858"/>
                      <a:pt x="1490464" y="114894"/>
                    </a:cubicBezTo>
                    <a:close/>
                  </a:path>
                </a:pathLst>
              </a:custGeom>
              <a:solidFill>
                <a:srgbClr val="AADBF5"/>
              </a:solidFill>
              <a:ln w="12642" cap="flat">
                <a:noFill/>
                <a:prstDash val="solid"/>
                <a:miter/>
              </a:ln>
            </p:spPr>
            <p:txBody>
              <a:bodyPr rtlCol="0" anchor="ctr"/>
              <a:lstStyle/>
              <a:p>
                <a:endParaRPr lang="en-US"/>
              </a:p>
            </p:txBody>
          </p:sp>
          <p:sp>
            <p:nvSpPr>
              <p:cNvPr id="49" name="Freeform: Shape 263">
                <a:extLst>
                  <a:ext uri="{FF2B5EF4-FFF2-40B4-BE49-F238E27FC236}">
                    <a16:creationId xmlns:a16="http://schemas.microsoft.com/office/drawing/2014/main" id="{319F5700-0673-5D73-E3E1-39CDA0F707AB}"/>
                  </a:ext>
                </a:extLst>
              </p:cNvPr>
              <p:cNvSpPr/>
              <p:nvPr/>
            </p:nvSpPr>
            <p:spPr>
              <a:xfrm>
                <a:off x="9076229" y="3060357"/>
                <a:ext cx="112289" cy="934427"/>
              </a:xfrm>
              <a:custGeom>
                <a:avLst/>
                <a:gdLst>
                  <a:gd name="connsiteX0" fmla="*/ 111911 w 112289"/>
                  <a:gd name="connsiteY0" fmla="*/ 200623 h 934427"/>
                  <a:gd name="connsiteX1" fmla="*/ 86241 w 112289"/>
                  <a:gd name="connsiteY1" fmla="*/ 234133 h 934427"/>
                  <a:gd name="connsiteX2" fmla="*/ 86241 w 112289"/>
                  <a:gd name="connsiteY2" fmla="*/ 490199 h 934427"/>
                  <a:gd name="connsiteX3" fmla="*/ 86241 w 112289"/>
                  <a:gd name="connsiteY3" fmla="*/ 882582 h 934427"/>
                  <a:gd name="connsiteX4" fmla="*/ 34395 w 112289"/>
                  <a:gd name="connsiteY4" fmla="*/ 934427 h 934427"/>
                  <a:gd name="connsiteX5" fmla="*/ 0 w 112289"/>
                  <a:gd name="connsiteY5" fmla="*/ 933795 h 934427"/>
                  <a:gd name="connsiteX6" fmla="*/ 13151 w 112289"/>
                  <a:gd name="connsiteY6" fmla="*/ 887387 h 934427"/>
                  <a:gd name="connsiteX7" fmla="*/ 38568 w 112289"/>
                  <a:gd name="connsiteY7" fmla="*/ 851222 h 934427"/>
                  <a:gd name="connsiteX8" fmla="*/ 38568 w 112289"/>
                  <a:gd name="connsiteY8" fmla="*/ 83022 h 934427"/>
                  <a:gd name="connsiteX9" fmla="*/ 13151 w 112289"/>
                  <a:gd name="connsiteY9" fmla="*/ 46856 h 934427"/>
                  <a:gd name="connsiteX10" fmla="*/ 0 w 112289"/>
                  <a:gd name="connsiteY10" fmla="*/ 575 h 934427"/>
                  <a:gd name="connsiteX11" fmla="*/ 45649 w 112289"/>
                  <a:gd name="connsiteY11" fmla="*/ 69 h 934427"/>
                  <a:gd name="connsiteX12" fmla="*/ 85988 w 112289"/>
                  <a:gd name="connsiteY12" fmla="*/ 39649 h 934427"/>
                  <a:gd name="connsiteX13" fmla="*/ 86367 w 112289"/>
                  <a:gd name="connsiteY13" fmla="*/ 114761 h 934427"/>
                  <a:gd name="connsiteX14" fmla="*/ 112290 w 112289"/>
                  <a:gd name="connsiteY14" fmla="*/ 145995 h 934427"/>
                  <a:gd name="connsiteX15" fmla="*/ 111911 w 112289"/>
                  <a:gd name="connsiteY15" fmla="*/ 200623 h 934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2289" h="934427">
                    <a:moveTo>
                      <a:pt x="111911" y="200623"/>
                    </a:moveTo>
                    <a:cubicBezTo>
                      <a:pt x="92057" y="205301"/>
                      <a:pt x="86241" y="212509"/>
                      <a:pt x="86241" y="234133"/>
                    </a:cubicBezTo>
                    <a:cubicBezTo>
                      <a:pt x="86114" y="319488"/>
                      <a:pt x="86241" y="404844"/>
                      <a:pt x="86241" y="490199"/>
                    </a:cubicBezTo>
                    <a:cubicBezTo>
                      <a:pt x="86241" y="620951"/>
                      <a:pt x="86241" y="751703"/>
                      <a:pt x="86241" y="882582"/>
                    </a:cubicBezTo>
                    <a:cubicBezTo>
                      <a:pt x="86241" y="922541"/>
                      <a:pt x="74354" y="934427"/>
                      <a:pt x="34395" y="934427"/>
                    </a:cubicBezTo>
                    <a:cubicBezTo>
                      <a:pt x="22888" y="934427"/>
                      <a:pt x="11381" y="934048"/>
                      <a:pt x="0" y="933795"/>
                    </a:cubicBezTo>
                    <a:cubicBezTo>
                      <a:pt x="3794" y="918115"/>
                      <a:pt x="6828" y="902308"/>
                      <a:pt x="13151" y="887387"/>
                    </a:cubicBezTo>
                    <a:cubicBezTo>
                      <a:pt x="34395" y="879673"/>
                      <a:pt x="38568" y="873983"/>
                      <a:pt x="38568" y="851222"/>
                    </a:cubicBezTo>
                    <a:cubicBezTo>
                      <a:pt x="38568" y="595155"/>
                      <a:pt x="38568" y="339088"/>
                      <a:pt x="38568" y="83022"/>
                    </a:cubicBezTo>
                    <a:cubicBezTo>
                      <a:pt x="38568" y="60260"/>
                      <a:pt x="34269" y="54444"/>
                      <a:pt x="13151" y="46856"/>
                    </a:cubicBezTo>
                    <a:cubicBezTo>
                      <a:pt x="6702" y="31935"/>
                      <a:pt x="3794" y="16128"/>
                      <a:pt x="0" y="575"/>
                    </a:cubicBezTo>
                    <a:cubicBezTo>
                      <a:pt x="15301" y="322"/>
                      <a:pt x="30475" y="-184"/>
                      <a:pt x="45649" y="69"/>
                    </a:cubicBezTo>
                    <a:cubicBezTo>
                      <a:pt x="70308" y="575"/>
                      <a:pt x="85356" y="15243"/>
                      <a:pt x="85988" y="39649"/>
                    </a:cubicBezTo>
                    <a:cubicBezTo>
                      <a:pt x="86620" y="64686"/>
                      <a:pt x="85988" y="89724"/>
                      <a:pt x="86367" y="114761"/>
                    </a:cubicBezTo>
                    <a:cubicBezTo>
                      <a:pt x="86620" y="134868"/>
                      <a:pt x="92563" y="141696"/>
                      <a:pt x="112290" y="145995"/>
                    </a:cubicBezTo>
                    <a:cubicBezTo>
                      <a:pt x="112037" y="164204"/>
                      <a:pt x="111911" y="182414"/>
                      <a:pt x="111911" y="200623"/>
                    </a:cubicBezTo>
                    <a:close/>
                  </a:path>
                </a:pathLst>
              </a:custGeom>
              <a:solidFill>
                <a:srgbClr val="3E7392"/>
              </a:solidFill>
              <a:ln w="12642" cap="flat">
                <a:noFill/>
                <a:prstDash val="solid"/>
                <a:miter/>
              </a:ln>
            </p:spPr>
            <p:txBody>
              <a:bodyPr rtlCol="0" anchor="ctr"/>
              <a:lstStyle/>
              <a:p>
                <a:endParaRPr lang="en-US"/>
              </a:p>
            </p:txBody>
          </p:sp>
          <p:sp>
            <p:nvSpPr>
              <p:cNvPr id="50" name="Freeform: Shape 264">
                <a:extLst>
                  <a:ext uri="{FF2B5EF4-FFF2-40B4-BE49-F238E27FC236}">
                    <a16:creationId xmlns:a16="http://schemas.microsoft.com/office/drawing/2014/main" id="{3586BDF8-FEEE-9333-1C3A-FEDC1AC4DDA6}"/>
                  </a:ext>
                </a:extLst>
              </p:cNvPr>
              <p:cNvSpPr/>
              <p:nvPr/>
            </p:nvSpPr>
            <p:spPr>
              <a:xfrm>
                <a:off x="7866709" y="3158020"/>
                <a:ext cx="1128685" cy="738637"/>
              </a:xfrm>
              <a:custGeom>
                <a:avLst/>
                <a:gdLst>
                  <a:gd name="connsiteX0" fmla="*/ 6198 w 1128685"/>
                  <a:gd name="connsiteY0" fmla="*/ 521012 h 738637"/>
                  <a:gd name="connsiteX1" fmla="*/ 30982 w 1128685"/>
                  <a:gd name="connsiteY1" fmla="*/ 485099 h 738637"/>
                  <a:gd name="connsiteX2" fmla="*/ 30603 w 1128685"/>
                  <a:gd name="connsiteY2" fmla="*/ 18742 h 738637"/>
                  <a:gd name="connsiteX3" fmla="*/ 49318 w 1128685"/>
                  <a:gd name="connsiteY3" fmla="*/ 27 h 738637"/>
                  <a:gd name="connsiteX4" fmla="*/ 419065 w 1128685"/>
                  <a:gd name="connsiteY4" fmla="*/ 154 h 738637"/>
                  <a:gd name="connsiteX5" fmla="*/ 432217 w 1128685"/>
                  <a:gd name="connsiteY5" fmla="*/ 16719 h 738637"/>
                  <a:gd name="connsiteX6" fmla="*/ 384291 w 1128685"/>
                  <a:gd name="connsiteY6" fmla="*/ 69703 h 738637"/>
                  <a:gd name="connsiteX7" fmla="*/ 368484 w 1128685"/>
                  <a:gd name="connsiteY7" fmla="*/ 69070 h 738637"/>
                  <a:gd name="connsiteX8" fmla="*/ 327893 w 1128685"/>
                  <a:gd name="connsiteY8" fmla="*/ 56678 h 738637"/>
                  <a:gd name="connsiteX9" fmla="*/ 265046 w 1128685"/>
                  <a:gd name="connsiteY9" fmla="*/ 79945 h 738637"/>
                  <a:gd name="connsiteX10" fmla="*/ 239629 w 1128685"/>
                  <a:gd name="connsiteY10" fmla="*/ 123824 h 738637"/>
                  <a:gd name="connsiteX11" fmla="*/ 248734 w 1128685"/>
                  <a:gd name="connsiteY11" fmla="*/ 187430 h 738637"/>
                  <a:gd name="connsiteX12" fmla="*/ 274783 w 1128685"/>
                  <a:gd name="connsiteY12" fmla="*/ 212468 h 738637"/>
                  <a:gd name="connsiteX13" fmla="*/ 274783 w 1128685"/>
                  <a:gd name="connsiteY13" fmla="*/ 293145 h 738637"/>
                  <a:gd name="connsiteX14" fmla="*/ 236594 w 1128685"/>
                  <a:gd name="connsiteY14" fmla="*/ 337403 h 738637"/>
                  <a:gd name="connsiteX15" fmla="*/ 305385 w 1128685"/>
                  <a:gd name="connsiteY15" fmla="*/ 451084 h 738637"/>
                  <a:gd name="connsiteX16" fmla="*/ 362415 w 1128685"/>
                  <a:gd name="connsiteY16" fmla="*/ 438312 h 738637"/>
                  <a:gd name="connsiteX17" fmla="*/ 394534 w 1128685"/>
                  <a:gd name="connsiteY17" fmla="*/ 440968 h 738637"/>
                  <a:gd name="connsiteX18" fmla="*/ 432849 w 1128685"/>
                  <a:gd name="connsiteY18" fmla="*/ 491928 h 738637"/>
                  <a:gd name="connsiteX19" fmla="*/ 441574 w 1128685"/>
                  <a:gd name="connsiteY19" fmla="*/ 523162 h 738637"/>
                  <a:gd name="connsiteX20" fmla="*/ 486591 w 1128685"/>
                  <a:gd name="connsiteY20" fmla="*/ 553890 h 738637"/>
                  <a:gd name="connsiteX21" fmla="*/ 540713 w 1128685"/>
                  <a:gd name="connsiteY21" fmla="*/ 554016 h 738637"/>
                  <a:gd name="connsiteX22" fmla="*/ 590915 w 1128685"/>
                  <a:gd name="connsiteY22" fmla="*/ 513804 h 738637"/>
                  <a:gd name="connsiteX23" fmla="*/ 599893 w 1128685"/>
                  <a:gd name="connsiteY23" fmla="*/ 475616 h 738637"/>
                  <a:gd name="connsiteX24" fmla="*/ 617723 w 1128685"/>
                  <a:gd name="connsiteY24" fmla="*/ 450957 h 738637"/>
                  <a:gd name="connsiteX25" fmla="*/ 637449 w 1128685"/>
                  <a:gd name="connsiteY25" fmla="*/ 439450 h 738637"/>
                  <a:gd name="connsiteX26" fmla="*/ 663498 w 1128685"/>
                  <a:gd name="connsiteY26" fmla="*/ 437427 h 738637"/>
                  <a:gd name="connsiteX27" fmla="*/ 702572 w 1128685"/>
                  <a:gd name="connsiteY27" fmla="*/ 449060 h 738637"/>
                  <a:gd name="connsiteX28" fmla="*/ 762764 w 1128685"/>
                  <a:gd name="connsiteY28" fmla="*/ 426552 h 738637"/>
                  <a:gd name="connsiteX29" fmla="*/ 788434 w 1128685"/>
                  <a:gd name="connsiteY29" fmla="*/ 382799 h 738637"/>
                  <a:gd name="connsiteX30" fmla="*/ 778950 w 1128685"/>
                  <a:gd name="connsiteY30" fmla="*/ 316285 h 738637"/>
                  <a:gd name="connsiteX31" fmla="*/ 767063 w 1128685"/>
                  <a:gd name="connsiteY31" fmla="*/ 305031 h 738637"/>
                  <a:gd name="connsiteX32" fmla="*/ 738232 w 1128685"/>
                  <a:gd name="connsiteY32" fmla="*/ 236747 h 738637"/>
                  <a:gd name="connsiteX33" fmla="*/ 746451 w 1128685"/>
                  <a:gd name="connsiteY33" fmla="*/ 218411 h 738637"/>
                  <a:gd name="connsiteX34" fmla="*/ 776800 w 1128685"/>
                  <a:gd name="connsiteY34" fmla="*/ 190844 h 738637"/>
                  <a:gd name="connsiteX35" fmla="*/ 787422 w 1128685"/>
                  <a:gd name="connsiteY35" fmla="*/ 120410 h 738637"/>
                  <a:gd name="connsiteX36" fmla="*/ 763269 w 1128685"/>
                  <a:gd name="connsiteY36" fmla="*/ 79566 h 738637"/>
                  <a:gd name="connsiteX37" fmla="*/ 701940 w 1128685"/>
                  <a:gd name="connsiteY37" fmla="*/ 56046 h 738637"/>
                  <a:gd name="connsiteX38" fmla="*/ 683099 w 1128685"/>
                  <a:gd name="connsiteY38" fmla="*/ 61357 h 738637"/>
                  <a:gd name="connsiteX39" fmla="*/ 609630 w 1128685"/>
                  <a:gd name="connsiteY39" fmla="*/ 50229 h 738637"/>
                  <a:gd name="connsiteX40" fmla="*/ 598628 w 1128685"/>
                  <a:gd name="connsiteY40" fmla="*/ 24306 h 738637"/>
                  <a:gd name="connsiteX41" fmla="*/ 617343 w 1128685"/>
                  <a:gd name="connsiteY41" fmla="*/ 280 h 738637"/>
                  <a:gd name="connsiteX42" fmla="*/ 635426 w 1128685"/>
                  <a:gd name="connsiteY42" fmla="*/ 154 h 738637"/>
                  <a:gd name="connsiteX43" fmla="*/ 661602 w 1128685"/>
                  <a:gd name="connsiteY43" fmla="*/ 9638 h 738637"/>
                  <a:gd name="connsiteX44" fmla="*/ 713321 w 1128685"/>
                  <a:gd name="connsiteY44" fmla="*/ 21777 h 738637"/>
                  <a:gd name="connsiteX45" fmla="*/ 733680 w 1128685"/>
                  <a:gd name="connsiteY45" fmla="*/ 15834 h 738637"/>
                  <a:gd name="connsiteX46" fmla="*/ 806643 w 1128685"/>
                  <a:gd name="connsiteY46" fmla="*/ 28985 h 738637"/>
                  <a:gd name="connsiteX47" fmla="*/ 814356 w 1128685"/>
                  <a:gd name="connsiteY47" fmla="*/ 42642 h 738637"/>
                  <a:gd name="connsiteX48" fmla="*/ 824093 w 1128685"/>
                  <a:gd name="connsiteY48" fmla="*/ 85636 h 738637"/>
                  <a:gd name="connsiteX49" fmla="*/ 875054 w 1128685"/>
                  <a:gd name="connsiteY49" fmla="*/ 126859 h 738637"/>
                  <a:gd name="connsiteX50" fmla="*/ 925888 w 1128685"/>
                  <a:gd name="connsiteY50" fmla="*/ 126859 h 738637"/>
                  <a:gd name="connsiteX51" fmla="*/ 978113 w 1128685"/>
                  <a:gd name="connsiteY51" fmla="*/ 84498 h 738637"/>
                  <a:gd name="connsiteX52" fmla="*/ 984688 w 1128685"/>
                  <a:gd name="connsiteY52" fmla="*/ 55919 h 738637"/>
                  <a:gd name="connsiteX53" fmla="*/ 1009726 w 1128685"/>
                  <a:gd name="connsiteY53" fmla="*/ 19627 h 738637"/>
                  <a:gd name="connsiteX54" fmla="*/ 1062836 w 1128685"/>
                  <a:gd name="connsiteY54" fmla="*/ 14064 h 738637"/>
                  <a:gd name="connsiteX55" fmla="*/ 1123280 w 1128685"/>
                  <a:gd name="connsiteY55" fmla="*/ 21145 h 738637"/>
                  <a:gd name="connsiteX56" fmla="*/ 1128591 w 1128685"/>
                  <a:gd name="connsiteY56" fmla="*/ 42768 h 738637"/>
                  <a:gd name="connsiteX57" fmla="*/ 1128591 w 1128685"/>
                  <a:gd name="connsiteY57" fmla="*/ 715496 h 738637"/>
                  <a:gd name="connsiteX58" fmla="*/ 1123280 w 1128685"/>
                  <a:gd name="connsiteY58" fmla="*/ 737246 h 738637"/>
                  <a:gd name="connsiteX59" fmla="*/ 1106968 w 1128685"/>
                  <a:gd name="connsiteY59" fmla="*/ 738131 h 738637"/>
                  <a:gd name="connsiteX60" fmla="*/ 49192 w 1128685"/>
                  <a:gd name="connsiteY60" fmla="*/ 738637 h 738637"/>
                  <a:gd name="connsiteX61" fmla="*/ 29971 w 1128685"/>
                  <a:gd name="connsiteY61" fmla="*/ 718784 h 738637"/>
                  <a:gd name="connsiteX62" fmla="*/ 30350 w 1128685"/>
                  <a:gd name="connsiteY62" fmla="*/ 610541 h 738637"/>
                  <a:gd name="connsiteX63" fmla="*/ 5565 w 1128685"/>
                  <a:gd name="connsiteY63" fmla="*/ 576019 h 738637"/>
                  <a:gd name="connsiteX64" fmla="*/ 6198 w 1128685"/>
                  <a:gd name="connsiteY64" fmla="*/ 521012 h 738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128685" h="738637">
                    <a:moveTo>
                      <a:pt x="6198" y="521012"/>
                    </a:moveTo>
                    <a:cubicBezTo>
                      <a:pt x="26936" y="514816"/>
                      <a:pt x="30982" y="509125"/>
                      <a:pt x="30982" y="485099"/>
                    </a:cubicBezTo>
                    <a:cubicBezTo>
                      <a:pt x="30982" y="329689"/>
                      <a:pt x="31235" y="174153"/>
                      <a:pt x="30603" y="18742"/>
                    </a:cubicBezTo>
                    <a:cubicBezTo>
                      <a:pt x="30603" y="3821"/>
                      <a:pt x="34397" y="27"/>
                      <a:pt x="49318" y="27"/>
                    </a:cubicBezTo>
                    <a:cubicBezTo>
                      <a:pt x="172609" y="660"/>
                      <a:pt x="295901" y="660"/>
                      <a:pt x="419065" y="154"/>
                    </a:cubicBezTo>
                    <a:cubicBezTo>
                      <a:pt x="433228" y="154"/>
                      <a:pt x="432596" y="3821"/>
                      <a:pt x="432217" y="16719"/>
                    </a:cubicBezTo>
                    <a:cubicBezTo>
                      <a:pt x="431458" y="49976"/>
                      <a:pt x="405535" y="57057"/>
                      <a:pt x="384291" y="69703"/>
                    </a:cubicBezTo>
                    <a:cubicBezTo>
                      <a:pt x="379106" y="72738"/>
                      <a:pt x="373795" y="70841"/>
                      <a:pt x="368484" y="69070"/>
                    </a:cubicBezTo>
                    <a:cubicBezTo>
                      <a:pt x="355080" y="64645"/>
                      <a:pt x="341550" y="60345"/>
                      <a:pt x="327893" y="56678"/>
                    </a:cubicBezTo>
                    <a:cubicBezTo>
                      <a:pt x="302223" y="49850"/>
                      <a:pt x="279588" y="57943"/>
                      <a:pt x="265046" y="79945"/>
                    </a:cubicBezTo>
                    <a:cubicBezTo>
                      <a:pt x="255815" y="93982"/>
                      <a:pt x="247343" y="108776"/>
                      <a:pt x="239629" y="123824"/>
                    </a:cubicBezTo>
                    <a:cubicBezTo>
                      <a:pt x="228122" y="146459"/>
                      <a:pt x="231536" y="168715"/>
                      <a:pt x="248734" y="187430"/>
                    </a:cubicBezTo>
                    <a:cubicBezTo>
                      <a:pt x="256953" y="196282"/>
                      <a:pt x="265805" y="204375"/>
                      <a:pt x="274783" y="212468"/>
                    </a:cubicBezTo>
                    <a:cubicBezTo>
                      <a:pt x="297418" y="232953"/>
                      <a:pt x="297292" y="272153"/>
                      <a:pt x="274783" y="293145"/>
                    </a:cubicBezTo>
                    <a:cubicBezTo>
                      <a:pt x="260494" y="306422"/>
                      <a:pt x="243549" y="317803"/>
                      <a:pt x="236594" y="337403"/>
                    </a:cubicBezTo>
                    <a:cubicBezTo>
                      <a:pt x="223064" y="375086"/>
                      <a:pt x="265678" y="445899"/>
                      <a:pt x="305385" y="451084"/>
                    </a:cubicBezTo>
                    <a:cubicBezTo>
                      <a:pt x="325617" y="453739"/>
                      <a:pt x="343953" y="444761"/>
                      <a:pt x="362415" y="438312"/>
                    </a:cubicBezTo>
                    <a:cubicBezTo>
                      <a:pt x="374301" y="434139"/>
                      <a:pt x="383279" y="435530"/>
                      <a:pt x="394534" y="440968"/>
                    </a:cubicBezTo>
                    <a:cubicBezTo>
                      <a:pt x="416789" y="451716"/>
                      <a:pt x="431331" y="465752"/>
                      <a:pt x="432849" y="491928"/>
                    </a:cubicBezTo>
                    <a:cubicBezTo>
                      <a:pt x="433481" y="502550"/>
                      <a:pt x="436895" y="513551"/>
                      <a:pt x="441574" y="523162"/>
                    </a:cubicBezTo>
                    <a:cubicBezTo>
                      <a:pt x="450552" y="541497"/>
                      <a:pt x="465600" y="553004"/>
                      <a:pt x="486591" y="553890"/>
                    </a:cubicBezTo>
                    <a:cubicBezTo>
                      <a:pt x="504674" y="554648"/>
                      <a:pt x="522757" y="554902"/>
                      <a:pt x="540713" y="554016"/>
                    </a:cubicBezTo>
                    <a:cubicBezTo>
                      <a:pt x="565245" y="552752"/>
                      <a:pt x="583833" y="537451"/>
                      <a:pt x="590915" y="513804"/>
                    </a:cubicBezTo>
                    <a:cubicBezTo>
                      <a:pt x="594708" y="501285"/>
                      <a:pt x="598755" y="488514"/>
                      <a:pt x="599893" y="475616"/>
                    </a:cubicBezTo>
                    <a:cubicBezTo>
                      <a:pt x="601031" y="462844"/>
                      <a:pt x="606848" y="455889"/>
                      <a:pt x="617723" y="450957"/>
                    </a:cubicBezTo>
                    <a:cubicBezTo>
                      <a:pt x="624677" y="447796"/>
                      <a:pt x="631127" y="443750"/>
                      <a:pt x="637449" y="439450"/>
                    </a:cubicBezTo>
                    <a:cubicBezTo>
                      <a:pt x="645921" y="433760"/>
                      <a:pt x="653888" y="433507"/>
                      <a:pt x="663498" y="437427"/>
                    </a:cubicBezTo>
                    <a:cubicBezTo>
                      <a:pt x="676017" y="442485"/>
                      <a:pt x="689421" y="445773"/>
                      <a:pt x="702572" y="449060"/>
                    </a:cubicBezTo>
                    <a:cubicBezTo>
                      <a:pt x="726598" y="455130"/>
                      <a:pt x="748980" y="447164"/>
                      <a:pt x="762764" y="426552"/>
                    </a:cubicBezTo>
                    <a:cubicBezTo>
                      <a:pt x="772121" y="412516"/>
                      <a:pt x="780720" y="397847"/>
                      <a:pt x="788434" y="382799"/>
                    </a:cubicBezTo>
                    <a:cubicBezTo>
                      <a:pt x="800573" y="359532"/>
                      <a:pt x="796779" y="335506"/>
                      <a:pt x="778950" y="316285"/>
                    </a:cubicBezTo>
                    <a:cubicBezTo>
                      <a:pt x="775283" y="312239"/>
                      <a:pt x="771615" y="307686"/>
                      <a:pt x="767063" y="305031"/>
                    </a:cubicBezTo>
                    <a:cubicBezTo>
                      <a:pt x="740129" y="289351"/>
                      <a:pt x="734944" y="265325"/>
                      <a:pt x="738232" y="236747"/>
                    </a:cubicBezTo>
                    <a:cubicBezTo>
                      <a:pt x="739117" y="229160"/>
                      <a:pt x="740382" y="223469"/>
                      <a:pt x="746451" y="218411"/>
                    </a:cubicBezTo>
                    <a:cubicBezTo>
                      <a:pt x="756947" y="209686"/>
                      <a:pt x="767190" y="200581"/>
                      <a:pt x="776800" y="190844"/>
                    </a:cubicBezTo>
                    <a:cubicBezTo>
                      <a:pt x="797032" y="170485"/>
                      <a:pt x="800826" y="145321"/>
                      <a:pt x="787422" y="120410"/>
                    </a:cubicBezTo>
                    <a:cubicBezTo>
                      <a:pt x="779961" y="106500"/>
                      <a:pt x="771995" y="92717"/>
                      <a:pt x="763269" y="79566"/>
                    </a:cubicBezTo>
                    <a:cubicBezTo>
                      <a:pt x="749233" y="58322"/>
                      <a:pt x="726472" y="49976"/>
                      <a:pt x="701940" y="56046"/>
                    </a:cubicBezTo>
                    <a:cubicBezTo>
                      <a:pt x="695617" y="57690"/>
                      <a:pt x="688410" y="58069"/>
                      <a:pt x="683099" y="61357"/>
                    </a:cubicBezTo>
                    <a:cubicBezTo>
                      <a:pt x="655153" y="78807"/>
                      <a:pt x="632897" y="64518"/>
                      <a:pt x="609630" y="50229"/>
                    </a:cubicBezTo>
                    <a:cubicBezTo>
                      <a:pt x="598881" y="43653"/>
                      <a:pt x="600778" y="33285"/>
                      <a:pt x="598628" y="24306"/>
                    </a:cubicBezTo>
                    <a:cubicBezTo>
                      <a:pt x="592685" y="407"/>
                      <a:pt x="593191" y="280"/>
                      <a:pt x="617343" y="280"/>
                    </a:cubicBezTo>
                    <a:cubicBezTo>
                      <a:pt x="623413" y="280"/>
                      <a:pt x="629483" y="660"/>
                      <a:pt x="635426" y="154"/>
                    </a:cubicBezTo>
                    <a:cubicBezTo>
                      <a:pt x="645795" y="-731"/>
                      <a:pt x="653509" y="2177"/>
                      <a:pt x="661602" y="9638"/>
                    </a:cubicBezTo>
                    <a:cubicBezTo>
                      <a:pt x="675891" y="22915"/>
                      <a:pt x="693721" y="27847"/>
                      <a:pt x="713321" y="21777"/>
                    </a:cubicBezTo>
                    <a:cubicBezTo>
                      <a:pt x="720149" y="19754"/>
                      <a:pt x="727863" y="19375"/>
                      <a:pt x="733680" y="15834"/>
                    </a:cubicBezTo>
                    <a:cubicBezTo>
                      <a:pt x="762258" y="-1870"/>
                      <a:pt x="784134" y="15075"/>
                      <a:pt x="806643" y="28985"/>
                    </a:cubicBezTo>
                    <a:cubicBezTo>
                      <a:pt x="811827" y="32146"/>
                      <a:pt x="813218" y="37078"/>
                      <a:pt x="814356" y="42642"/>
                    </a:cubicBezTo>
                    <a:cubicBezTo>
                      <a:pt x="817265" y="57057"/>
                      <a:pt x="820047" y="71473"/>
                      <a:pt x="824093" y="85636"/>
                    </a:cubicBezTo>
                    <a:cubicBezTo>
                      <a:pt x="831301" y="110673"/>
                      <a:pt x="849384" y="125342"/>
                      <a:pt x="875054" y="126859"/>
                    </a:cubicBezTo>
                    <a:cubicBezTo>
                      <a:pt x="891998" y="127744"/>
                      <a:pt x="909069" y="127744"/>
                      <a:pt x="925888" y="126859"/>
                    </a:cubicBezTo>
                    <a:cubicBezTo>
                      <a:pt x="951937" y="125468"/>
                      <a:pt x="970905" y="109662"/>
                      <a:pt x="978113" y="84498"/>
                    </a:cubicBezTo>
                    <a:cubicBezTo>
                      <a:pt x="980768" y="75014"/>
                      <a:pt x="983929" y="65530"/>
                      <a:pt x="984688" y="55919"/>
                    </a:cubicBezTo>
                    <a:cubicBezTo>
                      <a:pt x="986079" y="38469"/>
                      <a:pt x="994551" y="28605"/>
                      <a:pt x="1009726" y="19627"/>
                    </a:cubicBezTo>
                    <a:cubicBezTo>
                      <a:pt x="1027682" y="9005"/>
                      <a:pt x="1043109" y="5465"/>
                      <a:pt x="1062836" y="14064"/>
                    </a:cubicBezTo>
                    <a:cubicBezTo>
                      <a:pt x="1081804" y="22283"/>
                      <a:pt x="1102036" y="27973"/>
                      <a:pt x="1123280" y="21145"/>
                    </a:cubicBezTo>
                    <a:cubicBezTo>
                      <a:pt x="1129476" y="27341"/>
                      <a:pt x="1128591" y="35307"/>
                      <a:pt x="1128591" y="42768"/>
                    </a:cubicBezTo>
                    <a:cubicBezTo>
                      <a:pt x="1128718" y="266969"/>
                      <a:pt x="1128718" y="491296"/>
                      <a:pt x="1128591" y="715496"/>
                    </a:cubicBezTo>
                    <a:cubicBezTo>
                      <a:pt x="1128591" y="723083"/>
                      <a:pt x="1128844" y="730923"/>
                      <a:pt x="1123280" y="737246"/>
                    </a:cubicBezTo>
                    <a:cubicBezTo>
                      <a:pt x="1117843" y="737499"/>
                      <a:pt x="1112405" y="738131"/>
                      <a:pt x="1106968" y="738131"/>
                    </a:cubicBezTo>
                    <a:cubicBezTo>
                      <a:pt x="754418" y="738131"/>
                      <a:pt x="401741" y="738005"/>
                      <a:pt x="49192" y="738637"/>
                    </a:cubicBezTo>
                    <a:cubicBezTo>
                      <a:pt x="32753" y="738637"/>
                      <a:pt x="29465" y="734085"/>
                      <a:pt x="29971" y="718784"/>
                    </a:cubicBezTo>
                    <a:cubicBezTo>
                      <a:pt x="31109" y="682745"/>
                      <a:pt x="30477" y="646580"/>
                      <a:pt x="30350" y="610541"/>
                    </a:cubicBezTo>
                    <a:cubicBezTo>
                      <a:pt x="30224" y="588285"/>
                      <a:pt x="26430" y="583100"/>
                      <a:pt x="5565" y="576019"/>
                    </a:cubicBezTo>
                    <a:cubicBezTo>
                      <a:pt x="-1895" y="557810"/>
                      <a:pt x="-2022" y="539348"/>
                      <a:pt x="6198" y="521012"/>
                    </a:cubicBezTo>
                    <a:close/>
                  </a:path>
                </a:pathLst>
              </a:custGeom>
              <a:solidFill>
                <a:srgbClr val="F3F3F3"/>
              </a:solidFill>
              <a:ln w="12642" cap="flat">
                <a:noFill/>
                <a:prstDash val="solid"/>
                <a:miter/>
              </a:ln>
            </p:spPr>
            <p:txBody>
              <a:bodyPr rtlCol="0" anchor="ctr"/>
              <a:lstStyle/>
              <a:p>
                <a:endParaRPr lang="en-US"/>
              </a:p>
            </p:txBody>
          </p:sp>
          <p:sp>
            <p:nvSpPr>
              <p:cNvPr id="51" name="Freeform: Shape 265">
                <a:extLst>
                  <a:ext uri="{FF2B5EF4-FFF2-40B4-BE49-F238E27FC236}">
                    <a16:creationId xmlns:a16="http://schemas.microsoft.com/office/drawing/2014/main" id="{FA9A0452-BBC1-D1A9-0B03-597DB174C5FD}"/>
                  </a:ext>
                </a:extLst>
              </p:cNvPr>
              <p:cNvSpPr/>
              <p:nvPr/>
            </p:nvSpPr>
            <p:spPr>
              <a:xfrm>
                <a:off x="7799682" y="3059793"/>
                <a:ext cx="1289879" cy="934874"/>
              </a:xfrm>
              <a:custGeom>
                <a:avLst/>
                <a:gdLst>
                  <a:gd name="connsiteX0" fmla="*/ 73224 w 1289879"/>
                  <a:gd name="connsiteY0" fmla="*/ 619238 h 934874"/>
                  <a:gd name="connsiteX1" fmla="*/ 73224 w 1289879"/>
                  <a:gd name="connsiteY1" fmla="*/ 674498 h 934874"/>
                  <a:gd name="connsiteX2" fmla="*/ 47681 w 1289879"/>
                  <a:gd name="connsiteY2" fmla="*/ 707123 h 934874"/>
                  <a:gd name="connsiteX3" fmla="*/ 47807 w 1289879"/>
                  <a:gd name="connsiteY3" fmla="*/ 854946 h 934874"/>
                  <a:gd name="connsiteX4" fmla="*/ 81570 w 1289879"/>
                  <a:gd name="connsiteY4" fmla="*/ 887191 h 934874"/>
                  <a:gd name="connsiteX5" fmla="*/ 270616 w 1289879"/>
                  <a:gd name="connsiteY5" fmla="*/ 887191 h 934874"/>
                  <a:gd name="connsiteX6" fmla="*/ 1268454 w 1289879"/>
                  <a:gd name="connsiteY6" fmla="*/ 887191 h 934874"/>
                  <a:gd name="connsiteX7" fmla="*/ 1289825 w 1289879"/>
                  <a:gd name="connsiteY7" fmla="*/ 887824 h 934874"/>
                  <a:gd name="connsiteX8" fmla="*/ 1276673 w 1289879"/>
                  <a:gd name="connsiteY8" fmla="*/ 934232 h 934874"/>
                  <a:gd name="connsiteX9" fmla="*/ 1260235 w 1289879"/>
                  <a:gd name="connsiteY9" fmla="*/ 934864 h 934874"/>
                  <a:gd name="connsiteX10" fmla="*/ 51980 w 1289879"/>
                  <a:gd name="connsiteY10" fmla="*/ 934864 h 934874"/>
                  <a:gd name="connsiteX11" fmla="*/ 33897 w 1289879"/>
                  <a:gd name="connsiteY11" fmla="*/ 934358 h 934874"/>
                  <a:gd name="connsiteX12" fmla="*/ 640 w 1289879"/>
                  <a:gd name="connsiteY12" fmla="*/ 900975 h 934874"/>
                  <a:gd name="connsiteX13" fmla="*/ 8 w 1289879"/>
                  <a:gd name="connsiteY13" fmla="*/ 881248 h 934874"/>
                  <a:gd name="connsiteX14" fmla="*/ 8 w 1289879"/>
                  <a:gd name="connsiteY14" fmla="*/ 53489 h 934874"/>
                  <a:gd name="connsiteX15" fmla="*/ 640 w 1289879"/>
                  <a:gd name="connsiteY15" fmla="*/ 33763 h 934874"/>
                  <a:gd name="connsiteX16" fmla="*/ 34150 w 1289879"/>
                  <a:gd name="connsiteY16" fmla="*/ 759 h 934874"/>
                  <a:gd name="connsiteX17" fmla="*/ 50589 w 1289879"/>
                  <a:gd name="connsiteY17" fmla="*/ 253 h 934874"/>
                  <a:gd name="connsiteX18" fmla="*/ 673621 w 1289879"/>
                  <a:gd name="connsiteY18" fmla="*/ 0 h 934874"/>
                  <a:gd name="connsiteX19" fmla="*/ 688163 w 1289879"/>
                  <a:gd name="connsiteY19" fmla="*/ 16945 h 934874"/>
                  <a:gd name="connsiteX20" fmla="*/ 687657 w 1289879"/>
                  <a:gd name="connsiteY20" fmla="*/ 21876 h 934874"/>
                  <a:gd name="connsiteX21" fmla="*/ 686772 w 1289879"/>
                  <a:gd name="connsiteY21" fmla="*/ 46282 h 934874"/>
                  <a:gd name="connsiteX22" fmla="*/ 659585 w 1289879"/>
                  <a:gd name="connsiteY22" fmla="*/ 48052 h 934874"/>
                  <a:gd name="connsiteX23" fmla="*/ 87513 w 1289879"/>
                  <a:gd name="connsiteY23" fmla="*/ 48052 h 934874"/>
                  <a:gd name="connsiteX24" fmla="*/ 47681 w 1289879"/>
                  <a:gd name="connsiteY24" fmla="*/ 87379 h 934874"/>
                  <a:gd name="connsiteX25" fmla="*/ 47681 w 1289879"/>
                  <a:gd name="connsiteY25" fmla="*/ 581808 h 934874"/>
                  <a:gd name="connsiteX26" fmla="*/ 73224 w 1289879"/>
                  <a:gd name="connsiteY26" fmla="*/ 619238 h 93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89879" h="934874">
                    <a:moveTo>
                      <a:pt x="73224" y="619238"/>
                    </a:moveTo>
                    <a:cubicBezTo>
                      <a:pt x="73224" y="637701"/>
                      <a:pt x="73224" y="656163"/>
                      <a:pt x="73224" y="674498"/>
                    </a:cubicBezTo>
                    <a:cubicBezTo>
                      <a:pt x="55141" y="677786"/>
                      <a:pt x="47681" y="689420"/>
                      <a:pt x="47681" y="707123"/>
                    </a:cubicBezTo>
                    <a:cubicBezTo>
                      <a:pt x="47807" y="756439"/>
                      <a:pt x="47554" y="805630"/>
                      <a:pt x="47807" y="854946"/>
                    </a:cubicBezTo>
                    <a:cubicBezTo>
                      <a:pt x="47933" y="878213"/>
                      <a:pt x="57417" y="887065"/>
                      <a:pt x="81570" y="887191"/>
                    </a:cubicBezTo>
                    <a:cubicBezTo>
                      <a:pt x="144543" y="887318"/>
                      <a:pt x="207643" y="887191"/>
                      <a:pt x="270616" y="887191"/>
                    </a:cubicBezTo>
                    <a:cubicBezTo>
                      <a:pt x="603187" y="887191"/>
                      <a:pt x="935757" y="887191"/>
                      <a:pt x="1268454" y="887191"/>
                    </a:cubicBezTo>
                    <a:cubicBezTo>
                      <a:pt x="1275535" y="887191"/>
                      <a:pt x="1282617" y="887697"/>
                      <a:pt x="1289825" y="887824"/>
                    </a:cubicBezTo>
                    <a:cubicBezTo>
                      <a:pt x="1290330" y="904642"/>
                      <a:pt x="1287422" y="920575"/>
                      <a:pt x="1276673" y="934232"/>
                    </a:cubicBezTo>
                    <a:cubicBezTo>
                      <a:pt x="1271236" y="934485"/>
                      <a:pt x="1265799" y="934864"/>
                      <a:pt x="1260235" y="934864"/>
                    </a:cubicBezTo>
                    <a:cubicBezTo>
                      <a:pt x="857483" y="934864"/>
                      <a:pt x="454731" y="934864"/>
                      <a:pt x="51980" y="934864"/>
                    </a:cubicBezTo>
                    <a:cubicBezTo>
                      <a:pt x="45910" y="934864"/>
                      <a:pt x="39840" y="934990"/>
                      <a:pt x="33897" y="934358"/>
                    </a:cubicBezTo>
                    <a:cubicBezTo>
                      <a:pt x="16573" y="932462"/>
                      <a:pt x="2537" y="918425"/>
                      <a:pt x="640" y="900975"/>
                    </a:cubicBezTo>
                    <a:cubicBezTo>
                      <a:pt x="-119" y="894526"/>
                      <a:pt x="8" y="887824"/>
                      <a:pt x="8" y="881248"/>
                    </a:cubicBezTo>
                    <a:cubicBezTo>
                      <a:pt x="8" y="605328"/>
                      <a:pt x="8" y="329409"/>
                      <a:pt x="8" y="53489"/>
                    </a:cubicBezTo>
                    <a:cubicBezTo>
                      <a:pt x="8" y="46914"/>
                      <a:pt x="-119" y="40338"/>
                      <a:pt x="640" y="33763"/>
                    </a:cubicBezTo>
                    <a:cubicBezTo>
                      <a:pt x="2663" y="16439"/>
                      <a:pt x="16826" y="2655"/>
                      <a:pt x="34150" y="759"/>
                    </a:cubicBezTo>
                    <a:cubicBezTo>
                      <a:pt x="39588" y="126"/>
                      <a:pt x="45151" y="253"/>
                      <a:pt x="50589" y="253"/>
                    </a:cubicBezTo>
                    <a:cubicBezTo>
                      <a:pt x="258224" y="253"/>
                      <a:pt x="465986" y="379"/>
                      <a:pt x="673621" y="0"/>
                    </a:cubicBezTo>
                    <a:cubicBezTo>
                      <a:pt x="686899" y="0"/>
                      <a:pt x="695244" y="1012"/>
                      <a:pt x="688163" y="16945"/>
                    </a:cubicBezTo>
                    <a:cubicBezTo>
                      <a:pt x="687531" y="18336"/>
                      <a:pt x="688037" y="20232"/>
                      <a:pt x="687657" y="21876"/>
                    </a:cubicBezTo>
                    <a:cubicBezTo>
                      <a:pt x="685760" y="30349"/>
                      <a:pt x="692968" y="42109"/>
                      <a:pt x="686772" y="46282"/>
                    </a:cubicBezTo>
                    <a:cubicBezTo>
                      <a:pt x="680197" y="50707"/>
                      <a:pt x="668816" y="48052"/>
                      <a:pt x="659585" y="48052"/>
                    </a:cubicBezTo>
                    <a:cubicBezTo>
                      <a:pt x="468894" y="48052"/>
                      <a:pt x="278204" y="48052"/>
                      <a:pt x="87513" y="48052"/>
                    </a:cubicBezTo>
                    <a:cubicBezTo>
                      <a:pt x="54888" y="48052"/>
                      <a:pt x="47681" y="55133"/>
                      <a:pt x="47681" y="87379"/>
                    </a:cubicBezTo>
                    <a:cubicBezTo>
                      <a:pt x="47681" y="252146"/>
                      <a:pt x="47681" y="416914"/>
                      <a:pt x="47681" y="581808"/>
                    </a:cubicBezTo>
                    <a:cubicBezTo>
                      <a:pt x="47681" y="606846"/>
                      <a:pt x="52359" y="613548"/>
                      <a:pt x="73224" y="619238"/>
                    </a:cubicBezTo>
                    <a:close/>
                  </a:path>
                </a:pathLst>
              </a:custGeom>
              <a:solidFill>
                <a:srgbClr val="4480A0"/>
              </a:solidFill>
              <a:ln w="12642" cap="flat">
                <a:noFill/>
                <a:prstDash val="solid"/>
                <a:miter/>
              </a:ln>
            </p:spPr>
            <p:txBody>
              <a:bodyPr rtlCol="0" anchor="ctr"/>
              <a:lstStyle/>
              <a:p>
                <a:endParaRPr lang="en-US"/>
              </a:p>
            </p:txBody>
          </p:sp>
          <p:sp>
            <p:nvSpPr>
              <p:cNvPr id="52" name="Freeform: Shape 266">
                <a:extLst>
                  <a:ext uri="{FF2B5EF4-FFF2-40B4-BE49-F238E27FC236}">
                    <a16:creationId xmlns:a16="http://schemas.microsoft.com/office/drawing/2014/main" id="{0A61B4BA-DB96-3F5B-36E4-4572F28C450E}"/>
                  </a:ext>
                </a:extLst>
              </p:cNvPr>
              <p:cNvSpPr/>
              <p:nvPr/>
            </p:nvSpPr>
            <p:spPr>
              <a:xfrm>
                <a:off x="8151722" y="3156820"/>
                <a:ext cx="460901" cy="505671"/>
              </a:xfrm>
              <a:custGeom>
                <a:avLst/>
                <a:gdLst>
                  <a:gd name="connsiteX0" fmla="*/ 54766 w 460901"/>
                  <a:gd name="connsiteY0" fmla="*/ 253627 h 505671"/>
                  <a:gd name="connsiteX1" fmla="*/ 19612 w 460901"/>
                  <a:gd name="connsiteY1" fmla="*/ 173076 h 505671"/>
                  <a:gd name="connsiteX2" fmla="*/ 11519 w 460901"/>
                  <a:gd name="connsiteY2" fmla="*/ 124898 h 505671"/>
                  <a:gd name="connsiteX3" fmla="*/ 18095 w 460901"/>
                  <a:gd name="connsiteY3" fmla="*/ 113517 h 505671"/>
                  <a:gd name="connsiteX4" fmla="*/ 35166 w 460901"/>
                  <a:gd name="connsiteY4" fmla="*/ 106815 h 505671"/>
                  <a:gd name="connsiteX5" fmla="*/ 64756 w 460901"/>
                  <a:gd name="connsiteY5" fmla="*/ 116173 h 505671"/>
                  <a:gd name="connsiteX6" fmla="*/ 85241 w 460901"/>
                  <a:gd name="connsiteY6" fmla="*/ 121863 h 505671"/>
                  <a:gd name="connsiteX7" fmla="*/ 191208 w 460901"/>
                  <a:gd name="connsiteY7" fmla="*/ 48015 h 505671"/>
                  <a:gd name="connsiteX8" fmla="*/ 191967 w 460901"/>
                  <a:gd name="connsiteY8" fmla="*/ 43083 h 505671"/>
                  <a:gd name="connsiteX9" fmla="*/ 248112 w 460901"/>
                  <a:gd name="connsiteY9" fmla="*/ 1607 h 505671"/>
                  <a:gd name="connsiteX10" fmla="*/ 260252 w 460901"/>
                  <a:gd name="connsiteY10" fmla="*/ 11976 h 505671"/>
                  <a:gd name="connsiteX11" fmla="*/ 267080 w 460901"/>
                  <a:gd name="connsiteY11" fmla="*/ 43968 h 505671"/>
                  <a:gd name="connsiteX12" fmla="*/ 270621 w 460901"/>
                  <a:gd name="connsiteY12" fmla="*/ 59901 h 505671"/>
                  <a:gd name="connsiteX13" fmla="*/ 386072 w 460901"/>
                  <a:gd name="connsiteY13" fmla="*/ 118955 h 505671"/>
                  <a:gd name="connsiteX14" fmla="*/ 423375 w 460901"/>
                  <a:gd name="connsiteY14" fmla="*/ 106815 h 505671"/>
                  <a:gd name="connsiteX15" fmla="*/ 441585 w 460901"/>
                  <a:gd name="connsiteY15" fmla="*/ 114276 h 505671"/>
                  <a:gd name="connsiteX16" fmla="*/ 431215 w 460901"/>
                  <a:gd name="connsiteY16" fmla="*/ 180158 h 505671"/>
                  <a:gd name="connsiteX17" fmla="*/ 404281 w 460901"/>
                  <a:gd name="connsiteY17" fmla="*/ 239970 h 505671"/>
                  <a:gd name="connsiteX18" fmla="*/ 404281 w 460901"/>
                  <a:gd name="connsiteY18" fmla="*/ 243257 h 505671"/>
                  <a:gd name="connsiteX19" fmla="*/ 446390 w 460901"/>
                  <a:gd name="connsiteY19" fmla="*/ 340500 h 505671"/>
                  <a:gd name="connsiteX20" fmla="*/ 452207 w 460901"/>
                  <a:gd name="connsiteY20" fmla="*/ 375274 h 505671"/>
                  <a:gd name="connsiteX21" fmla="*/ 402384 w 460901"/>
                  <a:gd name="connsiteY21" fmla="*/ 393863 h 505671"/>
                  <a:gd name="connsiteX22" fmla="*/ 281496 w 460901"/>
                  <a:gd name="connsiteY22" fmla="*/ 427878 h 505671"/>
                  <a:gd name="connsiteX23" fmla="*/ 267333 w 460901"/>
                  <a:gd name="connsiteY23" fmla="*/ 460503 h 505671"/>
                  <a:gd name="connsiteX24" fmla="*/ 263413 w 460901"/>
                  <a:gd name="connsiteY24" fmla="*/ 481368 h 505671"/>
                  <a:gd name="connsiteX25" fmla="*/ 232938 w 460901"/>
                  <a:gd name="connsiteY25" fmla="*/ 505647 h 505671"/>
                  <a:gd name="connsiteX26" fmla="*/ 194243 w 460901"/>
                  <a:gd name="connsiteY26" fmla="*/ 473528 h 505671"/>
                  <a:gd name="connsiteX27" fmla="*/ 98013 w 460901"/>
                  <a:gd name="connsiteY27" fmla="*/ 384505 h 505671"/>
                  <a:gd name="connsiteX28" fmla="*/ 44523 w 460901"/>
                  <a:gd name="connsiteY28" fmla="*/ 398162 h 505671"/>
                  <a:gd name="connsiteX29" fmla="*/ 12784 w 460901"/>
                  <a:gd name="connsiteY29" fmla="*/ 385264 h 505671"/>
                  <a:gd name="connsiteX30" fmla="*/ 21003 w 460901"/>
                  <a:gd name="connsiteY30" fmla="*/ 333039 h 505671"/>
                  <a:gd name="connsiteX31" fmla="*/ 54766 w 460901"/>
                  <a:gd name="connsiteY31" fmla="*/ 253627 h 505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60901" h="505671">
                    <a:moveTo>
                      <a:pt x="54766" y="253627"/>
                    </a:moveTo>
                    <a:cubicBezTo>
                      <a:pt x="60203" y="219484"/>
                      <a:pt x="47305" y="193941"/>
                      <a:pt x="19612" y="173076"/>
                    </a:cubicBezTo>
                    <a:cubicBezTo>
                      <a:pt x="-5678" y="153982"/>
                      <a:pt x="-4414" y="152465"/>
                      <a:pt x="11519" y="124898"/>
                    </a:cubicBezTo>
                    <a:cubicBezTo>
                      <a:pt x="13669" y="121104"/>
                      <a:pt x="16072" y="117437"/>
                      <a:pt x="18095" y="113517"/>
                    </a:cubicBezTo>
                    <a:cubicBezTo>
                      <a:pt x="21888" y="106183"/>
                      <a:pt x="26441" y="103148"/>
                      <a:pt x="35166" y="106815"/>
                    </a:cubicBezTo>
                    <a:cubicBezTo>
                      <a:pt x="44650" y="110862"/>
                      <a:pt x="54892" y="113264"/>
                      <a:pt x="64756" y="116173"/>
                    </a:cubicBezTo>
                    <a:cubicBezTo>
                      <a:pt x="71584" y="118196"/>
                      <a:pt x="78286" y="120599"/>
                      <a:pt x="85241" y="121863"/>
                    </a:cubicBezTo>
                    <a:cubicBezTo>
                      <a:pt x="121280" y="128059"/>
                      <a:pt x="184886" y="83674"/>
                      <a:pt x="191208" y="48015"/>
                    </a:cubicBezTo>
                    <a:cubicBezTo>
                      <a:pt x="191461" y="46371"/>
                      <a:pt x="191588" y="44727"/>
                      <a:pt x="191967" y="43083"/>
                    </a:cubicBezTo>
                    <a:cubicBezTo>
                      <a:pt x="200819" y="-1681"/>
                      <a:pt x="202210" y="-2566"/>
                      <a:pt x="248112" y="1607"/>
                    </a:cubicBezTo>
                    <a:cubicBezTo>
                      <a:pt x="255446" y="2239"/>
                      <a:pt x="258987" y="5147"/>
                      <a:pt x="260252" y="11976"/>
                    </a:cubicBezTo>
                    <a:cubicBezTo>
                      <a:pt x="262275" y="22724"/>
                      <a:pt x="264677" y="33346"/>
                      <a:pt x="267080" y="43968"/>
                    </a:cubicBezTo>
                    <a:cubicBezTo>
                      <a:pt x="268218" y="49279"/>
                      <a:pt x="268977" y="54717"/>
                      <a:pt x="270621" y="59901"/>
                    </a:cubicBezTo>
                    <a:cubicBezTo>
                      <a:pt x="281496" y="94296"/>
                      <a:pt x="351424" y="129956"/>
                      <a:pt x="386072" y="118955"/>
                    </a:cubicBezTo>
                    <a:cubicBezTo>
                      <a:pt x="398591" y="114908"/>
                      <a:pt x="411362" y="111747"/>
                      <a:pt x="423375" y="106815"/>
                    </a:cubicBezTo>
                    <a:cubicBezTo>
                      <a:pt x="432859" y="102895"/>
                      <a:pt x="437412" y="106436"/>
                      <a:pt x="441585" y="114276"/>
                    </a:cubicBezTo>
                    <a:cubicBezTo>
                      <a:pt x="466243" y="160557"/>
                      <a:pt x="471807" y="143739"/>
                      <a:pt x="431215" y="180158"/>
                    </a:cubicBezTo>
                    <a:cubicBezTo>
                      <a:pt x="412500" y="196976"/>
                      <a:pt x="402258" y="215059"/>
                      <a:pt x="404281" y="239970"/>
                    </a:cubicBezTo>
                    <a:cubicBezTo>
                      <a:pt x="404408" y="241108"/>
                      <a:pt x="404408" y="242119"/>
                      <a:pt x="404281" y="243257"/>
                    </a:cubicBezTo>
                    <a:cubicBezTo>
                      <a:pt x="398464" y="284228"/>
                      <a:pt x="410604" y="317485"/>
                      <a:pt x="446390" y="340500"/>
                    </a:cubicBezTo>
                    <a:cubicBezTo>
                      <a:pt x="461058" y="349983"/>
                      <a:pt x="462323" y="359973"/>
                      <a:pt x="452207" y="375274"/>
                    </a:cubicBezTo>
                    <a:cubicBezTo>
                      <a:pt x="433365" y="403852"/>
                      <a:pt x="434503" y="404611"/>
                      <a:pt x="402384" y="393863"/>
                    </a:cubicBezTo>
                    <a:cubicBezTo>
                      <a:pt x="361161" y="380079"/>
                      <a:pt x="310327" y="394495"/>
                      <a:pt x="281496" y="427878"/>
                    </a:cubicBezTo>
                    <a:cubicBezTo>
                      <a:pt x="273276" y="437362"/>
                      <a:pt x="269609" y="448617"/>
                      <a:pt x="267333" y="460503"/>
                    </a:cubicBezTo>
                    <a:cubicBezTo>
                      <a:pt x="265942" y="467458"/>
                      <a:pt x="265310" y="474666"/>
                      <a:pt x="263413" y="481368"/>
                    </a:cubicBezTo>
                    <a:cubicBezTo>
                      <a:pt x="255952" y="507417"/>
                      <a:pt x="263792" y="505647"/>
                      <a:pt x="232938" y="505647"/>
                    </a:cubicBezTo>
                    <a:cubicBezTo>
                      <a:pt x="200566" y="505647"/>
                      <a:pt x="200566" y="505647"/>
                      <a:pt x="194243" y="473528"/>
                    </a:cubicBezTo>
                    <a:cubicBezTo>
                      <a:pt x="185771" y="430281"/>
                      <a:pt x="142018" y="389437"/>
                      <a:pt x="98013" y="384505"/>
                    </a:cubicBezTo>
                    <a:cubicBezTo>
                      <a:pt x="78666" y="382355"/>
                      <a:pt x="61721" y="391966"/>
                      <a:pt x="44523" y="398162"/>
                    </a:cubicBezTo>
                    <a:cubicBezTo>
                      <a:pt x="28085" y="404105"/>
                      <a:pt x="20624" y="399932"/>
                      <a:pt x="12784" y="385264"/>
                    </a:cubicBezTo>
                    <a:cubicBezTo>
                      <a:pt x="-3529" y="354283"/>
                      <a:pt x="-5552" y="353145"/>
                      <a:pt x="21003" y="333039"/>
                    </a:cubicBezTo>
                    <a:cubicBezTo>
                      <a:pt x="48570" y="312680"/>
                      <a:pt x="59824" y="287137"/>
                      <a:pt x="54766" y="253627"/>
                    </a:cubicBezTo>
                    <a:close/>
                  </a:path>
                </a:pathLst>
              </a:custGeom>
              <a:solidFill>
                <a:srgbClr val="FDC22D"/>
              </a:solidFill>
              <a:ln w="12642" cap="flat">
                <a:noFill/>
                <a:prstDash val="solid"/>
                <a:miter/>
              </a:ln>
            </p:spPr>
            <p:txBody>
              <a:bodyPr rtlCol="0" anchor="ctr"/>
              <a:lstStyle/>
              <a:p>
                <a:endParaRPr lang="en-US"/>
              </a:p>
            </p:txBody>
          </p:sp>
          <p:sp>
            <p:nvSpPr>
              <p:cNvPr id="53" name="Freeform: Shape 267">
                <a:extLst>
                  <a:ext uri="{FF2B5EF4-FFF2-40B4-BE49-F238E27FC236}">
                    <a16:creationId xmlns:a16="http://schemas.microsoft.com/office/drawing/2014/main" id="{5AFCFBAB-6D02-E688-E071-BC2D831F1CBF}"/>
                  </a:ext>
                </a:extLst>
              </p:cNvPr>
              <p:cNvSpPr/>
              <p:nvPr/>
            </p:nvSpPr>
            <p:spPr>
              <a:xfrm>
                <a:off x="8536777" y="2731611"/>
                <a:ext cx="462477" cy="504358"/>
              </a:xfrm>
              <a:custGeom>
                <a:avLst/>
                <a:gdLst>
                  <a:gd name="connsiteX0" fmla="*/ 93454 w 462477"/>
                  <a:gd name="connsiteY0" fmla="*/ 382431 h 504358"/>
                  <a:gd name="connsiteX1" fmla="*/ 41735 w 462477"/>
                  <a:gd name="connsiteY1" fmla="*/ 397984 h 504358"/>
                  <a:gd name="connsiteX2" fmla="*/ 17077 w 462477"/>
                  <a:gd name="connsiteY2" fmla="*/ 387868 h 504358"/>
                  <a:gd name="connsiteX3" fmla="*/ 26814 w 462477"/>
                  <a:gd name="connsiteY3" fmla="*/ 328182 h 504358"/>
                  <a:gd name="connsiteX4" fmla="*/ 56783 w 462477"/>
                  <a:gd name="connsiteY4" fmla="*/ 261289 h 504358"/>
                  <a:gd name="connsiteX5" fmla="*/ 56404 w 462477"/>
                  <a:gd name="connsiteY5" fmla="*/ 225123 h 504358"/>
                  <a:gd name="connsiteX6" fmla="*/ 38321 w 462477"/>
                  <a:gd name="connsiteY6" fmla="*/ 186050 h 504358"/>
                  <a:gd name="connsiteX7" fmla="*/ 28205 w 462477"/>
                  <a:gd name="connsiteY7" fmla="*/ 177704 h 504358"/>
                  <a:gd name="connsiteX8" fmla="*/ 20870 w 462477"/>
                  <a:gd name="connsiteY8" fmla="*/ 109546 h 504358"/>
                  <a:gd name="connsiteX9" fmla="*/ 35918 w 462477"/>
                  <a:gd name="connsiteY9" fmla="*/ 104614 h 504358"/>
                  <a:gd name="connsiteX10" fmla="*/ 74866 w 462477"/>
                  <a:gd name="connsiteY10" fmla="*/ 117259 h 504358"/>
                  <a:gd name="connsiteX11" fmla="*/ 123803 w 462477"/>
                  <a:gd name="connsiteY11" fmla="*/ 112960 h 504358"/>
                  <a:gd name="connsiteX12" fmla="*/ 139609 w 462477"/>
                  <a:gd name="connsiteY12" fmla="*/ 104235 h 504358"/>
                  <a:gd name="connsiteX13" fmla="*/ 197904 w 462477"/>
                  <a:gd name="connsiteY13" fmla="*/ 26214 h 504358"/>
                  <a:gd name="connsiteX14" fmla="*/ 229517 w 462477"/>
                  <a:gd name="connsiteY14" fmla="*/ 38 h 504358"/>
                  <a:gd name="connsiteX15" fmla="*/ 266568 w 462477"/>
                  <a:gd name="connsiteY15" fmla="*/ 30386 h 504358"/>
                  <a:gd name="connsiteX16" fmla="*/ 361407 w 462477"/>
                  <a:gd name="connsiteY16" fmla="*/ 120547 h 504358"/>
                  <a:gd name="connsiteX17" fmla="*/ 407183 w 462477"/>
                  <a:gd name="connsiteY17" fmla="*/ 110431 h 504358"/>
                  <a:gd name="connsiteX18" fmla="*/ 451694 w 462477"/>
                  <a:gd name="connsiteY18" fmla="*/ 127755 h 504358"/>
                  <a:gd name="connsiteX19" fmla="*/ 445751 w 462477"/>
                  <a:gd name="connsiteY19" fmla="*/ 167587 h 504358"/>
                  <a:gd name="connsiteX20" fmla="*/ 424760 w 462477"/>
                  <a:gd name="connsiteY20" fmla="*/ 185923 h 504358"/>
                  <a:gd name="connsiteX21" fmla="*/ 406677 w 462477"/>
                  <a:gd name="connsiteY21" fmla="*/ 218168 h 504358"/>
                  <a:gd name="connsiteX22" fmla="*/ 406930 w 462477"/>
                  <a:gd name="connsiteY22" fmla="*/ 286832 h 504358"/>
                  <a:gd name="connsiteX23" fmla="*/ 432726 w 462477"/>
                  <a:gd name="connsiteY23" fmla="*/ 325400 h 504358"/>
                  <a:gd name="connsiteX24" fmla="*/ 441452 w 462477"/>
                  <a:gd name="connsiteY24" fmla="*/ 394191 h 504358"/>
                  <a:gd name="connsiteX25" fmla="*/ 426530 w 462477"/>
                  <a:gd name="connsiteY25" fmla="*/ 399122 h 504358"/>
                  <a:gd name="connsiteX26" fmla="*/ 390618 w 462477"/>
                  <a:gd name="connsiteY26" fmla="*/ 387742 h 504358"/>
                  <a:gd name="connsiteX27" fmla="*/ 334346 w 462477"/>
                  <a:gd name="connsiteY27" fmla="*/ 393179 h 504358"/>
                  <a:gd name="connsiteX28" fmla="*/ 331564 w 462477"/>
                  <a:gd name="connsiteY28" fmla="*/ 394823 h 504358"/>
                  <a:gd name="connsiteX29" fmla="*/ 263533 w 462477"/>
                  <a:gd name="connsiteY29" fmla="*/ 485616 h 504358"/>
                  <a:gd name="connsiteX30" fmla="*/ 240013 w 462477"/>
                  <a:gd name="connsiteY30" fmla="*/ 504331 h 504358"/>
                  <a:gd name="connsiteX31" fmla="*/ 194743 w 462477"/>
                  <a:gd name="connsiteY31" fmla="*/ 465763 h 504358"/>
                  <a:gd name="connsiteX32" fmla="*/ 154657 w 462477"/>
                  <a:gd name="connsiteY32" fmla="*/ 408100 h 504358"/>
                  <a:gd name="connsiteX33" fmla="*/ 93454 w 462477"/>
                  <a:gd name="connsiteY33" fmla="*/ 382431 h 50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62477" h="504358">
                    <a:moveTo>
                      <a:pt x="93454" y="382431"/>
                    </a:moveTo>
                    <a:cubicBezTo>
                      <a:pt x="76257" y="384327"/>
                      <a:pt x="59186" y="392167"/>
                      <a:pt x="41735" y="397984"/>
                    </a:cubicBezTo>
                    <a:cubicBezTo>
                      <a:pt x="29469" y="402157"/>
                      <a:pt x="22894" y="399249"/>
                      <a:pt x="17077" y="387868"/>
                    </a:cubicBezTo>
                    <a:cubicBezTo>
                      <a:pt x="-4800" y="345886"/>
                      <a:pt x="-9731" y="360301"/>
                      <a:pt x="26814" y="328182"/>
                    </a:cubicBezTo>
                    <a:cubicBezTo>
                      <a:pt x="47931" y="309594"/>
                      <a:pt x="59565" y="289614"/>
                      <a:pt x="56783" y="261289"/>
                    </a:cubicBezTo>
                    <a:cubicBezTo>
                      <a:pt x="55645" y="249402"/>
                      <a:pt x="56404" y="237263"/>
                      <a:pt x="56404" y="225123"/>
                    </a:cubicBezTo>
                    <a:cubicBezTo>
                      <a:pt x="56404" y="209317"/>
                      <a:pt x="49322" y="196798"/>
                      <a:pt x="38321" y="186050"/>
                    </a:cubicBezTo>
                    <a:cubicBezTo>
                      <a:pt x="35160" y="183015"/>
                      <a:pt x="31492" y="180486"/>
                      <a:pt x="28205" y="177704"/>
                    </a:cubicBezTo>
                    <a:cubicBezTo>
                      <a:pt x="-4673" y="149252"/>
                      <a:pt x="-5052" y="145079"/>
                      <a:pt x="20870" y="109546"/>
                    </a:cubicBezTo>
                    <a:cubicBezTo>
                      <a:pt x="25043" y="103855"/>
                      <a:pt x="28837" y="101959"/>
                      <a:pt x="35918" y="104614"/>
                    </a:cubicBezTo>
                    <a:cubicBezTo>
                      <a:pt x="48690" y="109546"/>
                      <a:pt x="61967" y="112834"/>
                      <a:pt x="74866" y="117259"/>
                    </a:cubicBezTo>
                    <a:cubicBezTo>
                      <a:pt x="91937" y="123076"/>
                      <a:pt x="108123" y="121812"/>
                      <a:pt x="123803" y="112960"/>
                    </a:cubicBezTo>
                    <a:cubicBezTo>
                      <a:pt x="128987" y="109925"/>
                      <a:pt x="134045" y="106511"/>
                      <a:pt x="139609" y="104235"/>
                    </a:cubicBezTo>
                    <a:cubicBezTo>
                      <a:pt x="174637" y="89693"/>
                      <a:pt x="192846" y="64402"/>
                      <a:pt x="197904" y="26214"/>
                    </a:cubicBezTo>
                    <a:cubicBezTo>
                      <a:pt x="201824" y="-3503"/>
                      <a:pt x="197778" y="291"/>
                      <a:pt x="229517" y="38"/>
                    </a:cubicBezTo>
                    <a:cubicBezTo>
                      <a:pt x="260751" y="-89"/>
                      <a:pt x="260751" y="38"/>
                      <a:pt x="266568" y="30386"/>
                    </a:cubicBezTo>
                    <a:cubicBezTo>
                      <a:pt x="275293" y="75909"/>
                      <a:pt x="314999" y="113719"/>
                      <a:pt x="361407" y="120547"/>
                    </a:cubicBezTo>
                    <a:cubicBezTo>
                      <a:pt x="377973" y="122950"/>
                      <a:pt x="392009" y="114351"/>
                      <a:pt x="407183" y="110431"/>
                    </a:cubicBezTo>
                    <a:cubicBezTo>
                      <a:pt x="443349" y="100820"/>
                      <a:pt x="432853" y="95762"/>
                      <a:pt x="451694" y="127755"/>
                    </a:cubicBezTo>
                    <a:cubicBezTo>
                      <a:pt x="466236" y="152540"/>
                      <a:pt x="467754" y="146470"/>
                      <a:pt x="445751" y="167587"/>
                    </a:cubicBezTo>
                    <a:cubicBezTo>
                      <a:pt x="439049" y="174037"/>
                      <a:pt x="431715" y="179853"/>
                      <a:pt x="424760" y="185923"/>
                    </a:cubicBezTo>
                    <a:cubicBezTo>
                      <a:pt x="414897" y="194522"/>
                      <a:pt x="408321" y="205144"/>
                      <a:pt x="406677" y="218168"/>
                    </a:cubicBezTo>
                    <a:cubicBezTo>
                      <a:pt x="403895" y="241057"/>
                      <a:pt x="403642" y="263944"/>
                      <a:pt x="406930" y="286832"/>
                    </a:cubicBezTo>
                    <a:cubicBezTo>
                      <a:pt x="409333" y="303651"/>
                      <a:pt x="420713" y="314526"/>
                      <a:pt x="432726" y="325400"/>
                    </a:cubicBezTo>
                    <a:cubicBezTo>
                      <a:pt x="472938" y="361819"/>
                      <a:pt x="467627" y="345759"/>
                      <a:pt x="441452" y="394191"/>
                    </a:cubicBezTo>
                    <a:cubicBezTo>
                      <a:pt x="437785" y="400892"/>
                      <a:pt x="433359" y="401525"/>
                      <a:pt x="426530" y="399122"/>
                    </a:cubicBezTo>
                    <a:cubicBezTo>
                      <a:pt x="414770" y="394949"/>
                      <a:pt x="402251" y="392420"/>
                      <a:pt x="390618" y="387742"/>
                    </a:cubicBezTo>
                    <a:cubicBezTo>
                      <a:pt x="370638" y="379649"/>
                      <a:pt x="352176" y="382178"/>
                      <a:pt x="334346" y="393179"/>
                    </a:cubicBezTo>
                    <a:cubicBezTo>
                      <a:pt x="333461" y="393811"/>
                      <a:pt x="332576" y="394444"/>
                      <a:pt x="331564" y="394823"/>
                    </a:cubicBezTo>
                    <a:cubicBezTo>
                      <a:pt x="290467" y="411262"/>
                      <a:pt x="265430" y="439840"/>
                      <a:pt x="263533" y="485616"/>
                    </a:cubicBezTo>
                    <a:cubicBezTo>
                      <a:pt x="262901" y="501296"/>
                      <a:pt x="254555" y="504710"/>
                      <a:pt x="240013" y="504331"/>
                    </a:cubicBezTo>
                    <a:cubicBezTo>
                      <a:pt x="200939" y="503446"/>
                      <a:pt x="199927" y="504204"/>
                      <a:pt x="194743" y="465763"/>
                    </a:cubicBezTo>
                    <a:cubicBezTo>
                      <a:pt x="191076" y="438955"/>
                      <a:pt x="178810" y="419987"/>
                      <a:pt x="154657" y="408100"/>
                    </a:cubicBezTo>
                    <a:cubicBezTo>
                      <a:pt x="135057" y="398743"/>
                      <a:pt x="118112" y="383442"/>
                      <a:pt x="93454" y="382431"/>
                    </a:cubicBezTo>
                    <a:close/>
                  </a:path>
                </a:pathLst>
              </a:custGeom>
              <a:solidFill>
                <a:srgbClr val="F28D38"/>
              </a:solidFill>
              <a:ln w="12642" cap="flat">
                <a:noFill/>
                <a:prstDash val="solid"/>
                <a:miter/>
              </a:ln>
            </p:spPr>
            <p:txBody>
              <a:bodyPr rtlCol="0" anchor="ctr"/>
              <a:lstStyle/>
              <a:p>
                <a:endParaRPr lang="en-US"/>
              </a:p>
            </p:txBody>
          </p:sp>
          <p:sp>
            <p:nvSpPr>
              <p:cNvPr id="54" name="Freeform: Shape 268">
                <a:extLst>
                  <a:ext uri="{FF2B5EF4-FFF2-40B4-BE49-F238E27FC236}">
                    <a16:creationId xmlns:a16="http://schemas.microsoft.com/office/drawing/2014/main" id="{A2C8FCEB-9B11-8A72-584A-6697393A76CA}"/>
                  </a:ext>
                </a:extLst>
              </p:cNvPr>
              <p:cNvSpPr/>
              <p:nvPr/>
            </p:nvSpPr>
            <p:spPr>
              <a:xfrm>
                <a:off x="8990621" y="3157216"/>
                <a:ext cx="74101" cy="739816"/>
              </a:xfrm>
              <a:custGeom>
                <a:avLst/>
                <a:gdLst>
                  <a:gd name="connsiteX0" fmla="*/ 0 w 74101"/>
                  <a:gd name="connsiteY0" fmla="*/ 738429 h 739816"/>
                  <a:gd name="connsiteX1" fmla="*/ 0 w 74101"/>
                  <a:gd name="connsiteY1" fmla="*/ 22201 h 739816"/>
                  <a:gd name="connsiteX2" fmla="*/ 63353 w 74101"/>
                  <a:gd name="connsiteY2" fmla="*/ 957 h 739816"/>
                  <a:gd name="connsiteX3" fmla="*/ 73595 w 74101"/>
                  <a:gd name="connsiteY3" fmla="*/ 11200 h 739816"/>
                  <a:gd name="connsiteX4" fmla="*/ 73595 w 74101"/>
                  <a:gd name="connsiteY4" fmla="*/ 19419 h 739816"/>
                  <a:gd name="connsiteX5" fmla="*/ 74101 w 74101"/>
                  <a:gd name="connsiteY5" fmla="*/ 720473 h 739816"/>
                  <a:gd name="connsiteX6" fmla="*/ 54122 w 74101"/>
                  <a:gd name="connsiteY6" fmla="*/ 739567 h 739816"/>
                  <a:gd name="connsiteX7" fmla="*/ 0 w 74101"/>
                  <a:gd name="connsiteY7" fmla="*/ 738429 h 739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101" h="739816">
                    <a:moveTo>
                      <a:pt x="0" y="738429"/>
                    </a:moveTo>
                    <a:cubicBezTo>
                      <a:pt x="0" y="499686"/>
                      <a:pt x="0" y="260944"/>
                      <a:pt x="0" y="22201"/>
                    </a:cubicBezTo>
                    <a:cubicBezTo>
                      <a:pt x="18083" y="6015"/>
                      <a:pt x="38189" y="-3089"/>
                      <a:pt x="63353" y="957"/>
                    </a:cubicBezTo>
                    <a:cubicBezTo>
                      <a:pt x="70560" y="2095"/>
                      <a:pt x="74607" y="3233"/>
                      <a:pt x="73595" y="11200"/>
                    </a:cubicBezTo>
                    <a:cubicBezTo>
                      <a:pt x="73216" y="13855"/>
                      <a:pt x="73595" y="16637"/>
                      <a:pt x="73595" y="19419"/>
                    </a:cubicBezTo>
                    <a:cubicBezTo>
                      <a:pt x="73595" y="253104"/>
                      <a:pt x="73469" y="486788"/>
                      <a:pt x="74101" y="720473"/>
                    </a:cubicBezTo>
                    <a:cubicBezTo>
                      <a:pt x="74101" y="736785"/>
                      <a:pt x="69549" y="740958"/>
                      <a:pt x="54122" y="739567"/>
                    </a:cubicBezTo>
                    <a:cubicBezTo>
                      <a:pt x="36165" y="738049"/>
                      <a:pt x="18083" y="738682"/>
                      <a:pt x="0" y="738429"/>
                    </a:cubicBezTo>
                    <a:close/>
                  </a:path>
                </a:pathLst>
              </a:custGeom>
              <a:solidFill>
                <a:srgbClr val="E4E4E3"/>
              </a:solidFill>
              <a:ln w="12642" cap="flat">
                <a:noFill/>
                <a:prstDash val="solid"/>
                <a:miter/>
              </a:ln>
            </p:spPr>
            <p:txBody>
              <a:bodyPr rtlCol="0" anchor="ctr"/>
              <a:lstStyle/>
              <a:p>
                <a:endParaRPr lang="en-US"/>
              </a:p>
            </p:txBody>
          </p:sp>
          <p:sp>
            <p:nvSpPr>
              <p:cNvPr id="55" name="Freeform: Shape 269">
                <a:extLst>
                  <a:ext uri="{FF2B5EF4-FFF2-40B4-BE49-F238E27FC236}">
                    <a16:creationId xmlns:a16="http://schemas.microsoft.com/office/drawing/2014/main" id="{BEFEC5C3-9BC6-1BE8-A40A-914E9B056C0D}"/>
                  </a:ext>
                </a:extLst>
              </p:cNvPr>
              <p:cNvSpPr/>
              <p:nvPr/>
            </p:nvSpPr>
            <p:spPr>
              <a:xfrm>
                <a:off x="9178024" y="4045473"/>
                <a:ext cx="95588" cy="114568"/>
              </a:xfrm>
              <a:custGeom>
                <a:avLst/>
                <a:gdLst>
                  <a:gd name="connsiteX0" fmla="*/ 0 w 95588"/>
                  <a:gd name="connsiteY0" fmla="*/ 113067 h 114568"/>
                  <a:gd name="connsiteX1" fmla="*/ 19853 w 95588"/>
                  <a:gd name="connsiteY1" fmla="*/ 777 h 114568"/>
                  <a:gd name="connsiteX2" fmla="*/ 86999 w 95588"/>
                  <a:gd name="connsiteY2" fmla="*/ 18 h 114568"/>
                  <a:gd name="connsiteX3" fmla="*/ 95472 w 95588"/>
                  <a:gd name="connsiteY3" fmla="*/ 6720 h 114568"/>
                  <a:gd name="connsiteX4" fmla="*/ 94081 w 95588"/>
                  <a:gd name="connsiteY4" fmla="*/ 64003 h 114568"/>
                  <a:gd name="connsiteX5" fmla="*/ 39200 w 95588"/>
                  <a:gd name="connsiteY5" fmla="*/ 113699 h 114568"/>
                  <a:gd name="connsiteX6" fmla="*/ 0 w 95588"/>
                  <a:gd name="connsiteY6" fmla="*/ 113067 h 114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88" h="114568">
                    <a:moveTo>
                      <a:pt x="0" y="113067"/>
                    </a:moveTo>
                    <a:cubicBezTo>
                      <a:pt x="27440" y="79304"/>
                      <a:pt x="18715" y="39218"/>
                      <a:pt x="19853" y="777"/>
                    </a:cubicBezTo>
                    <a:cubicBezTo>
                      <a:pt x="42235" y="524"/>
                      <a:pt x="64617" y="271"/>
                      <a:pt x="86999" y="18"/>
                    </a:cubicBezTo>
                    <a:cubicBezTo>
                      <a:pt x="91805" y="-109"/>
                      <a:pt x="95598" y="271"/>
                      <a:pt x="95472" y="6720"/>
                    </a:cubicBezTo>
                    <a:cubicBezTo>
                      <a:pt x="94966" y="25814"/>
                      <a:pt x="96736" y="45162"/>
                      <a:pt x="94081" y="64003"/>
                    </a:cubicBezTo>
                    <a:cubicBezTo>
                      <a:pt x="90034" y="92328"/>
                      <a:pt x="67652" y="111296"/>
                      <a:pt x="39200" y="113699"/>
                    </a:cubicBezTo>
                    <a:cubicBezTo>
                      <a:pt x="26176" y="114584"/>
                      <a:pt x="13025" y="115343"/>
                      <a:pt x="0" y="113067"/>
                    </a:cubicBezTo>
                    <a:close/>
                  </a:path>
                </a:pathLst>
              </a:custGeom>
              <a:solidFill>
                <a:srgbClr val="89C3E1"/>
              </a:solidFill>
              <a:ln w="12642" cap="flat">
                <a:noFill/>
                <a:prstDash val="solid"/>
                <a:miter/>
              </a:ln>
            </p:spPr>
            <p:txBody>
              <a:bodyPr rtlCol="0" anchor="ctr"/>
              <a:lstStyle/>
              <a:p>
                <a:endParaRPr lang="en-US"/>
              </a:p>
            </p:txBody>
          </p:sp>
          <p:sp>
            <p:nvSpPr>
              <p:cNvPr id="56" name="Freeform: Shape 270">
                <a:extLst>
                  <a:ext uri="{FF2B5EF4-FFF2-40B4-BE49-F238E27FC236}">
                    <a16:creationId xmlns:a16="http://schemas.microsoft.com/office/drawing/2014/main" id="{E36656B2-00F5-D30D-A1B5-81857B029E7C}"/>
                  </a:ext>
                </a:extLst>
              </p:cNvPr>
              <p:cNvSpPr/>
              <p:nvPr/>
            </p:nvSpPr>
            <p:spPr>
              <a:xfrm>
                <a:off x="8354689" y="4045220"/>
                <a:ext cx="252406" cy="29197"/>
              </a:xfrm>
              <a:custGeom>
                <a:avLst/>
                <a:gdLst>
                  <a:gd name="connsiteX0" fmla="*/ 126454 w 252406"/>
                  <a:gd name="connsiteY0" fmla="*/ 272 h 29197"/>
                  <a:gd name="connsiteX1" fmla="*/ 239629 w 252406"/>
                  <a:gd name="connsiteY1" fmla="*/ 398 h 29197"/>
                  <a:gd name="connsiteX2" fmla="*/ 252401 w 252406"/>
                  <a:gd name="connsiteY2" fmla="*/ 7859 h 29197"/>
                  <a:gd name="connsiteX3" fmla="*/ 242411 w 252406"/>
                  <a:gd name="connsiteY3" fmla="*/ 27838 h 29197"/>
                  <a:gd name="connsiteX4" fmla="*/ 227743 w 252406"/>
                  <a:gd name="connsiteY4" fmla="*/ 29103 h 29197"/>
                  <a:gd name="connsiteX5" fmla="*/ 24280 w 252406"/>
                  <a:gd name="connsiteY5" fmla="*/ 29103 h 29197"/>
                  <a:gd name="connsiteX6" fmla="*/ 9612 w 252406"/>
                  <a:gd name="connsiteY6" fmla="*/ 27712 h 29197"/>
                  <a:gd name="connsiteX7" fmla="*/ 1 w 252406"/>
                  <a:gd name="connsiteY7" fmla="*/ 7606 h 29197"/>
                  <a:gd name="connsiteX8" fmla="*/ 13026 w 252406"/>
                  <a:gd name="connsiteY8" fmla="*/ 398 h 29197"/>
                  <a:gd name="connsiteX9" fmla="*/ 126454 w 252406"/>
                  <a:gd name="connsiteY9" fmla="*/ 272 h 29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2406" h="29197">
                    <a:moveTo>
                      <a:pt x="126454" y="272"/>
                    </a:moveTo>
                    <a:cubicBezTo>
                      <a:pt x="164137" y="272"/>
                      <a:pt x="201946" y="145"/>
                      <a:pt x="239629" y="398"/>
                    </a:cubicBezTo>
                    <a:cubicBezTo>
                      <a:pt x="244940" y="398"/>
                      <a:pt x="252654" y="-2384"/>
                      <a:pt x="252401" y="7859"/>
                    </a:cubicBezTo>
                    <a:cubicBezTo>
                      <a:pt x="252148" y="16078"/>
                      <a:pt x="253033" y="25056"/>
                      <a:pt x="242411" y="27838"/>
                    </a:cubicBezTo>
                    <a:cubicBezTo>
                      <a:pt x="237732" y="29103"/>
                      <a:pt x="232674" y="29103"/>
                      <a:pt x="227743" y="29103"/>
                    </a:cubicBezTo>
                    <a:cubicBezTo>
                      <a:pt x="159964" y="29229"/>
                      <a:pt x="92059" y="29229"/>
                      <a:pt x="24280" y="29103"/>
                    </a:cubicBezTo>
                    <a:cubicBezTo>
                      <a:pt x="19349" y="29103"/>
                      <a:pt x="14291" y="28976"/>
                      <a:pt x="9612" y="27712"/>
                    </a:cubicBezTo>
                    <a:cubicBezTo>
                      <a:pt x="-884" y="24804"/>
                      <a:pt x="128" y="15826"/>
                      <a:pt x="1" y="7606"/>
                    </a:cubicBezTo>
                    <a:cubicBezTo>
                      <a:pt x="-125" y="-2763"/>
                      <a:pt x="7842" y="524"/>
                      <a:pt x="13026" y="398"/>
                    </a:cubicBezTo>
                    <a:cubicBezTo>
                      <a:pt x="50962" y="145"/>
                      <a:pt x="88771" y="272"/>
                      <a:pt x="126454" y="272"/>
                    </a:cubicBezTo>
                    <a:close/>
                  </a:path>
                </a:pathLst>
              </a:custGeom>
              <a:solidFill>
                <a:srgbClr val="89C3E1"/>
              </a:solidFill>
              <a:ln w="12642" cap="flat">
                <a:noFill/>
                <a:prstDash val="solid"/>
                <a:miter/>
              </a:ln>
            </p:spPr>
            <p:txBody>
              <a:bodyPr rtlCol="0" anchor="ctr"/>
              <a:lstStyle/>
              <a:p>
                <a:endParaRPr lang="en-US"/>
              </a:p>
            </p:txBody>
          </p:sp>
          <p:sp>
            <p:nvSpPr>
              <p:cNvPr id="57" name="Freeform: Shape 271">
                <a:extLst>
                  <a:ext uri="{FF2B5EF4-FFF2-40B4-BE49-F238E27FC236}">
                    <a16:creationId xmlns:a16="http://schemas.microsoft.com/office/drawing/2014/main" id="{208E562C-DA36-ADB6-5FE8-E2211BB31C9E}"/>
                  </a:ext>
                </a:extLst>
              </p:cNvPr>
              <p:cNvSpPr/>
              <p:nvPr/>
            </p:nvSpPr>
            <p:spPr>
              <a:xfrm>
                <a:off x="9044237" y="3059944"/>
                <a:ext cx="45071" cy="48857"/>
              </a:xfrm>
              <a:custGeom>
                <a:avLst/>
                <a:gdLst>
                  <a:gd name="connsiteX0" fmla="*/ 31866 w 45071"/>
                  <a:gd name="connsiteY0" fmla="*/ 987 h 48857"/>
                  <a:gd name="connsiteX1" fmla="*/ 45017 w 45071"/>
                  <a:gd name="connsiteY1" fmla="*/ 47269 h 48857"/>
                  <a:gd name="connsiteX2" fmla="*/ 36924 w 45071"/>
                  <a:gd name="connsiteY2" fmla="*/ 47901 h 48857"/>
                  <a:gd name="connsiteX3" fmla="*/ 7714 w 45071"/>
                  <a:gd name="connsiteY3" fmla="*/ 47016 h 48857"/>
                  <a:gd name="connsiteX4" fmla="*/ 5185 w 45071"/>
                  <a:gd name="connsiteY4" fmla="*/ 21472 h 48857"/>
                  <a:gd name="connsiteX5" fmla="*/ 0 w 45071"/>
                  <a:gd name="connsiteY5" fmla="*/ 1493 h 48857"/>
                  <a:gd name="connsiteX6" fmla="*/ 31866 w 45071"/>
                  <a:gd name="connsiteY6" fmla="*/ 987 h 48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71" h="48857">
                    <a:moveTo>
                      <a:pt x="31866" y="987"/>
                    </a:moveTo>
                    <a:cubicBezTo>
                      <a:pt x="42615" y="14644"/>
                      <a:pt x="45523" y="30451"/>
                      <a:pt x="45017" y="47269"/>
                    </a:cubicBezTo>
                    <a:cubicBezTo>
                      <a:pt x="42362" y="47522"/>
                      <a:pt x="39580" y="47901"/>
                      <a:pt x="36924" y="47901"/>
                    </a:cubicBezTo>
                    <a:cubicBezTo>
                      <a:pt x="27061" y="47901"/>
                      <a:pt x="16186" y="50557"/>
                      <a:pt x="7714" y="47016"/>
                    </a:cubicBezTo>
                    <a:cubicBezTo>
                      <a:pt x="-4552" y="41831"/>
                      <a:pt x="9231" y="30198"/>
                      <a:pt x="5185" y="21472"/>
                    </a:cubicBezTo>
                    <a:cubicBezTo>
                      <a:pt x="2403" y="15656"/>
                      <a:pt x="1897" y="8954"/>
                      <a:pt x="0" y="1493"/>
                    </a:cubicBezTo>
                    <a:cubicBezTo>
                      <a:pt x="10748" y="-910"/>
                      <a:pt x="21371" y="102"/>
                      <a:pt x="31866" y="987"/>
                    </a:cubicBezTo>
                    <a:close/>
                  </a:path>
                </a:pathLst>
              </a:custGeom>
              <a:solidFill>
                <a:srgbClr val="4480A0"/>
              </a:solidFill>
              <a:ln w="12642" cap="flat">
                <a:noFill/>
                <a:prstDash val="solid"/>
                <a:miter/>
              </a:ln>
            </p:spPr>
            <p:txBody>
              <a:bodyPr rtlCol="0" anchor="ctr"/>
              <a:lstStyle/>
              <a:p>
                <a:endParaRPr lang="en-US"/>
              </a:p>
            </p:txBody>
          </p:sp>
          <p:sp>
            <p:nvSpPr>
              <p:cNvPr id="58" name="Freeform: Shape 272">
                <a:extLst>
                  <a:ext uri="{FF2B5EF4-FFF2-40B4-BE49-F238E27FC236}">
                    <a16:creationId xmlns:a16="http://schemas.microsoft.com/office/drawing/2014/main" id="{3D2467F4-9B17-EA90-D2EB-EF3BDDB53822}"/>
                  </a:ext>
                </a:extLst>
              </p:cNvPr>
              <p:cNvSpPr/>
              <p:nvPr/>
            </p:nvSpPr>
            <p:spPr>
              <a:xfrm>
                <a:off x="8246952" y="3276530"/>
                <a:ext cx="269351" cy="268084"/>
              </a:xfrm>
              <a:custGeom>
                <a:avLst/>
                <a:gdLst>
                  <a:gd name="connsiteX0" fmla="*/ 134926 w 269351"/>
                  <a:gd name="connsiteY0" fmla="*/ 268082 h 268084"/>
                  <a:gd name="connsiteX1" fmla="*/ 1 w 269351"/>
                  <a:gd name="connsiteY1" fmla="*/ 134802 h 268084"/>
                  <a:gd name="connsiteX2" fmla="*/ 133661 w 269351"/>
                  <a:gd name="connsiteY2" fmla="*/ 3 h 268084"/>
                  <a:gd name="connsiteX3" fmla="*/ 269345 w 269351"/>
                  <a:gd name="connsiteY3" fmla="*/ 133537 h 268084"/>
                  <a:gd name="connsiteX4" fmla="*/ 134926 w 269351"/>
                  <a:gd name="connsiteY4" fmla="*/ 268082 h 26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351" h="268084">
                    <a:moveTo>
                      <a:pt x="134926" y="268082"/>
                    </a:moveTo>
                    <a:cubicBezTo>
                      <a:pt x="60066" y="268462"/>
                      <a:pt x="254" y="209409"/>
                      <a:pt x="1" y="134802"/>
                    </a:cubicBezTo>
                    <a:cubicBezTo>
                      <a:pt x="-252" y="60321"/>
                      <a:pt x="58928" y="509"/>
                      <a:pt x="133661" y="3"/>
                    </a:cubicBezTo>
                    <a:cubicBezTo>
                      <a:pt x="207510" y="-503"/>
                      <a:pt x="268586" y="59562"/>
                      <a:pt x="269345" y="133537"/>
                    </a:cubicBezTo>
                    <a:cubicBezTo>
                      <a:pt x="270104" y="206627"/>
                      <a:pt x="209153" y="267703"/>
                      <a:pt x="134926" y="268082"/>
                    </a:cubicBezTo>
                    <a:close/>
                  </a:path>
                </a:pathLst>
              </a:custGeom>
              <a:solidFill>
                <a:srgbClr val="020203"/>
              </a:solidFill>
              <a:ln w="12642" cap="flat">
                <a:noFill/>
                <a:prstDash val="solid"/>
                <a:miter/>
              </a:ln>
            </p:spPr>
            <p:txBody>
              <a:bodyPr rtlCol="0" anchor="ctr"/>
              <a:lstStyle/>
              <a:p>
                <a:endParaRPr lang="en-US"/>
              </a:p>
            </p:txBody>
          </p:sp>
          <p:sp>
            <p:nvSpPr>
              <p:cNvPr id="59" name="Freeform: Shape 273">
                <a:extLst>
                  <a:ext uri="{FF2B5EF4-FFF2-40B4-BE49-F238E27FC236}">
                    <a16:creationId xmlns:a16="http://schemas.microsoft.com/office/drawing/2014/main" id="{A726D763-1874-97A1-3098-19A06DBBDE19}"/>
                  </a:ext>
                </a:extLst>
              </p:cNvPr>
              <p:cNvSpPr/>
              <p:nvPr/>
            </p:nvSpPr>
            <p:spPr>
              <a:xfrm>
                <a:off x="8632760" y="2849502"/>
                <a:ext cx="269597" cy="268079"/>
              </a:xfrm>
              <a:custGeom>
                <a:avLst/>
                <a:gdLst>
                  <a:gd name="connsiteX0" fmla="*/ 135305 w 269597"/>
                  <a:gd name="connsiteY0" fmla="*/ 268080 h 268079"/>
                  <a:gd name="connsiteX1" fmla="*/ 0 w 269597"/>
                  <a:gd name="connsiteY1" fmla="*/ 134166 h 268079"/>
                  <a:gd name="connsiteX2" fmla="*/ 135052 w 269597"/>
                  <a:gd name="connsiteY2" fmla="*/ 0 h 268079"/>
                  <a:gd name="connsiteX3" fmla="*/ 269597 w 269597"/>
                  <a:gd name="connsiteY3" fmla="*/ 134040 h 268079"/>
                  <a:gd name="connsiteX4" fmla="*/ 135305 w 269597"/>
                  <a:gd name="connsiteY4" fmla="*/ 268080 h 268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597" h="268079">
                    <a:moveTo>
                      <a:pt x="135305" y="268080"/>
                    </a:moveTo>
                    <a:cubicBezTo>
                      <a:pt x="61077" y="268206"/>
                      <a:pt x="127" y="207762"/>
                      <a:pt x="0" y="134166"/>
                    </a:cubicBezTo>
                    <a:cubicBezTo>
                      <a:pt x="-126" y="60571"/>
                      <a:pt x="60824" y="127"/>
                      <a:pt x="135052" y="0"/>
                    </a:cubicBezTo>
                    <a:cubicBezTo>
                      <a:pt x="209785" y="-126"/>
                      <a:pt x="269471" y="59307"/>
                      <a:pt x="269597" y="134040"/>
                    </a:cubicBezTo>
                    <a:cubicBezTo>
                      <a:pt x="269597" y="208647"/>
                      <a:pt x="210291" y="267953"/>
                      <a:pt x="135305" y="268080"/>
                    </a:cubicBezTo>
                    <a:close/>
                  </a:path>
                </a:pathLst>
              </a:custGeom>
              <a:solidFill>
                <a:srgbClr val="020203"/>
              </a:solidFill>
              <a:ln w="12642" cap="flat">
                <a:noFill/>
                <a:prstDash val="solid"/>
                <a:miter/>
              </a:ln>
            </p:spPr>
            <p:txBody>
              <a:bodyPr rtlCol="0" anchor="ctr"/>
              <a:lstStyle/>
              <a:p>
                <a:endParaRPr lang="en-US"/>
              </a:p>
            </p:txBody>
          </p:sp>
          <p:sp>
            <p:nvSpPr>
              <p:cNvPr id="60" name="Freeform: Shape 274">
                <a:extLst>
                  <a:ext uri="{FF2B5EF4-FFF2-40B4-BE49-F238E27FC236}">
                    <a16:creationId xmlns:a16="http://schemas.microsoft.com/office/drawing/2014/main" id="{02DC9B1D-8A86-0E72-07E3-AA2A1F89D62D}"/>
                  </a:ext>
                </a:extLst>
              </p:cNvPr>
              <p:cNvSpPr/>
              <p:nvPr/>
            </p:nvSpPr>
            <p:spPr>
              <a:xfrm>
                <a:off x="8296649" y="3326355"/>
                <a:ext cx="169704" cy="168561"/>
              </a:xfrm>
              <a:custGeom>
                <a:avLst/>
                <a:gdLst>
                  <a:gd name="connsiteX0" fmla="*/ 84471 w 169704"/>
                  <a:gd name="connsiteY0" fmla="*/ 0 h 168561"/>
                  <a:gd name="connsiteX1" fmla="*/ 169700 w 169704"/>
                  <a:gd name="connsiteY1" fmla="*/ 84976 h 168561"/>
                  <a:gd name="connsiteX2" fmla="*/ 84850 w 169704"/>
                  <a:gd name="connsiteY2" fmla="*/ 168561 h 168561"/>
                  <a:gd name="connsiteX3" fmla="*/ 0 w 169704"/>
                  <a:gd name="connsiteY3" fmla="*/ 83585 h 168561"/>
                  <a:gd name="connsiteX4" fmla="*/ 84471 w 169704"/>
                  <a:gd name="connsiteY4" fmla="*/ 0 h 1685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704" h="168561">
                    <a:moveTo>
                      <a:pt x="84471" y="0"/>
                    </a:moveTo>
                    <a:cubicBezTo>
                      <a:pt x="132017" y="-126"/>
                      <a:pt x="170205" y="38062"/>
                      <a:pt x="169700" y="84976"/>
                    </a:cubicBezTo>
                    <a:cubicBezTo>
                      <a:pt x="169194" y="131638"/>
                      <a:pt x="131637" y="168561"/>
                      <a:pt x="84850" y="168561"/>
                    </a:cubicBezTo>
                    <a:cubicBezTo>
                      <a:pt x="36924" y="168561"/>
                      <a:pt x="-126" y="131384"/>
                      <a:pt x="0" y="83585"/>
                    </a:cubicBezTo>
                    <a:cubicBezTo>
                      <a:pt x="127" y="36924"/>
                      <a:pt x="37304" y="0"/>
                      <a:pt x="84471" y="0"/>
                    </a:cubicBezTo>
                    <a:close/>
                  </a:path>
                </a:pathLst>
              </a:custGeom>
              <a:solidFill>
                <a:srgbClr val="F3F3F3"/>
              </a:solidFill>
              <a:ln w="12642" cap="flat">
                <a:noFill/>
                <a:prstDash val="solid"/>
                <a:miter/>
              </a:ln>
            </p:spPr>
            <p:txBody>
              <a:bodyPr rtlCol="0" anchor="ctr"/>
              <a:lstStyle/>
              <a:p>
                <a:endParaRPr lang="en-US"/>
              </a:p>
            </p:txBody>
          </p:sp>
          <p:sp>
            <p:nvSpPr>
              <p:cNvPr id="61" name="Freeform: Shape 275">
                <a:extLst>
                  <a:ext uri="{FF2B5EF4-FFF2-40B4-BE49-F238E27FC236}">
                    <a16:creationId xmlns:a16="http://schemas.microsoft.com/office/drawing/2014/main" id="{E625DAC4-5A2C-F13E-88DF-0B445B969592}"/>
                  </a:ext>
                </a:extLst>
              </p:cNvPr>
              <p:cNvSpPr/>
              <p:nvPr/>
            </p:nvSpPr>
            <p:spPr>
              <a:xfrm>
                <a:off x="8683504" y="2898710"/>
                <a:ext cx="169096" cy="111286"/>
              </a:xfrm>
              <a:custGeom>
                <a:avLst/>
                <a:gdLst>
                  <a:gd name="connsiteX0" fmla="*/ 85192 w 169096"/>
                  <a:gd name="connsiteY0" fmla="*/ 110628 h 111286"/>
                  <a:gd name="connsiteX1" fmla="*/ 14632 w 169096"/>
                  <a:gd name="connsiteY1" fmla="*/ 110755 h 111286"/>
                  <a:gd name="connsiteX2" fmla="*/ 848 w 169096"/>
                  <a:gd name="connsiteY2" fmla="*/ 99248 h 111286"/>
                  <a:gd name="connsiteX3" fmla="*/ 35623 w 169096"/>
                  <a:gd name="connsiteY3" fmla="*/ 16294 h 111286"/>
                  <a:gd name="connsiteX4" fmla="*/ 126669 w 169096"/>
                  <a:gd name="connsiteY4" fmla="*/ 12122 h 111286"/>
                  <a:gd name="connsiteX5" fmla="*/ 169030 w 169096"/>
                  <a:gd name="connsiteY5" fmla="*/ 91407 h 111286"/>
                  <a:gd name="connsiteX6" fmla="*/ 149177 w 169096"/>
                  <a:gd name="connsiteY6" fmla="*/ 111134 h 111286"/>
                  <a:gd name="connsiteX7" fmla="*/ 85192 w 169096"/>
                  <a:gd name="connsiteY7" fmla="*/ 110628 h 111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096" h="111286">
                    <a:moveTo>
                      <a:pt x="85192" y="110628"/>
                    </a:moveTo>
                    <a:cubicBezTo>
                      <a:pt x="61672" y="110628"/>
                      <a:pt x="38152" y="110375"/>
                      <a:pt x="14632" y="110755"/>
                    </a:cubicBezTo>
                    <a:cubicBezTo>
                      <a:pt x="6033" y="110881"/>
                      <a:pt x="1986" y="108605"/>
                      <a:pt x="848" y="99248"/>
                    </a:cubicBezTo>
                    <a:cubicBezTo>
                      <a:pt x="-3198" y="64852"/>
                      <a:pt x="7044" y="36274"/>
                      <a:pt x="35623" y="16294"/>
                    </a:cubicBezTo>
                    <a:cubicBezTo>
                      <a:pt x="64580" y="-3938"/>
                      <a:pt x="96067" y="-5329"/>
                      <a:pt x="126669" y="12122"/>
                    </a:cubicBezTo>
                    <a:cubicBezTo>
                      <a:pt x="156764" y="29319"/>
                      <a:pt x="170168" y="56759"/>
                      <a:pt x="169030" y="91407"/>
                    </a:cubicBezTo>
                    <a:cubicBezTo>
                      <a:pt x="168651" y="104306"/>
                      <a:pt x="165616" y="112525"/>
                      <a:pt x="149177" y="111134"/>
                    </a:cubicBezTo>
                    <a:cubicBezTo>
                      <a:pt x="128060" y="109237"/>
                      <a:pt x="106563" y="110628"/>
                      <a:pt x="85192" y="110628"/>
                    </a:cubicBezTo>
                    <a:close/>
                  </a:path>
                </a:pathLst>
              </a:custGeom>
              <a:solidFill>
                <a:srgbClr val="FFFFFF"/>
              </a:solidFill>
              <a:ln w="12642" cap="flat">
                <a:noFill/>
                <a:prstDash val="solid"/>
                <a:miter/>
              </a:ln>
            </p:spPr>
            <p:txBody>
              <a:bodyPr rtlCol="0" anchor="ctr"/>
              <a:lstStyle/>
              <a:p>
                <a:endParaRPr lang="en-US"/>
              </a:p>
            </p:txBody>
          </p:sp>
          <p:sp>
            <p:nvSpPr>
              <p:cNvPr id="62" name="Freeform: Shape 276">
                <a:extLst>
                  <a:ext uri="{FF2B5EF4-FFF2-40B4-BE49-F238E27FC236}">
                    <a16:creationId xmlns:a16="http://schemas.microsoft.com/office/drawing/2014/main" id="{539C80D7-5821-A764-E837-73C1BB06F0FD}"/>
                  </a:ext>
                </a:extLst>
              </p:cNvPr>
              <p:cNvSpPr/>
              <p:nvPr/>
            </p:nvSpPr>
            <p:spPr>
              <a:xfrm>
                <a:off x="8740498" y="3061184"/>
                <a:ext cx="53742" cy="6449"/>
              </a:xfrm>
              <a:custGeom>
                <a:avLst/>
                <a:gdLst>
                  <a:gd name="connsiteX0" fmla="*/ 53742 w 53742"/>
                  <a:gd name="connsiteY0" fmla="*/ 0 h 6449"/>
                  <a:gd name="connsiteX1" fmla="*/ 0 w 53742"/>
                  <a:gd name="connsiteY1" fmla="*/ 0 h 6449"/>
                  <a:gd name="connsiteX2" fmla="*/ 53742 w 53742"/>
                  <a:gd name="connsiteY2" fmla="*/ 0 h 6449"/>
                </a:gdLst>
                <a:ahLst/>
                <a:cxnLst>
                  <a:cxn ang="0">
                    <a:pos x="connsiteX0" y="connsiteY0"/>
                  </a:cxn>
                  <a:cxn ang="0">
                    <a:pos x="connsiteX1" y="connsiteY1"/>
                  </a:cxn>
                  <a:cxn ang="0">
                    <a:pos x="connsiteX2" y="connsiteY2"/>
                  </a:cxn>
                </a:cxnLst>
                <a:rect l="l" t="t" r="r" b="b"/>
                <a:pathLst>
                  <a:path w="53742" h="6449">
                    <a:moveTo>
                      <a:pt x="53742" y="0"/>
                    </a:moveTo>
                    <a:cubicBezTo>
                      <a:pt x="36039" y="8725"/>
                      <a:pt x="18083" y="8472"/>
                      <a:pt x="0" y="0"/>
                    </a:cubicBezTo>
                    <a:cubicBezTo>
                      <a:pt x="17830" y="0"/>
                      <a:pt x="35786" y="0"/>
                      <a:pt x="53742" y="0"/>
                    </a:cubicBezTo>
                    <a:close/>
                  </a:path>
                </a:pathLst>
              </a:custGeom>
              <a:solidFill>
                <a:srgbClr val="427C9B"/>
              </a:solidFill>
              <a:ln w="12642" cap="flat">
                <a:noFill/>
                <a:prstDash val="solid"/>
                <a:miter/>
              </a:ln>
            </p:spPr>
            <p:txBody>
              <a:bodyPr rtlCol="0" anchor="ctr"/>
              <a:lstStyle/>
              <a:p>
                <a:endParaRPr lang="en-US"/>
              </a:p>
            </p:txBody>
          </p:sp>
        </p:grpSp>
        <p:grpSp>
          <p:nvGrpSpPr>
            <p:cNvPr id="42" name="مجموعة 41">
              <a:extLst>
                <a:ext uri="{FF2B5EF4-FFF2-40B4-BE49-F238E27FC236}">
                  <a16:creationId xmlns:a16="http://schemas.microsoft.com/office/drawing/2014/main" id="{FC191CAB-33E3-414A-CFCE-05ACE3F1F6C3}"/>
                </a:ext>
              </a:extLst>
            </p:cNvPr>
            <p:cNvGrpSpPr/>
            <p:nvPr/>
          </p:nvGrpSpPr>
          <p:grpSpPr>
            <a:xfrm>
              <a:off x="9675008" y="5633163"/>
              <a:ext cx="1907547" cy="788443"/>
              <a:chOff x="9675008" y="5633163"/>
              <a:chExt cx="1907547" cy="788443"/>
            </a:xfrm>
          </p:grpSpPr>
          <p:grpSp>
            <p:nvGrpSpPr>
              <p:cNvPr id="43" name="Group 278">
                <a:extLst>
                  <a:ext uri="{FF2B5EF4-FFF2-40B4-BE49-F238E27FC236}">
                    <a16:creationId xmlns:a16="http://schemas.microsoft.com/office/drawing/2014/main" id="{D351A2D4-B1C4-FBC3-C908-281E96F2CD1A}"/>
                  </a:ext>
                </a:extLst>
              </p:cNvPr>
              <p:cNvGrpSpPr/>
              <p:nvPr/>
            </p:nvGrpSpPr>
            <p:grpSpPr>
              <a:xfrm>
                <a:off x="9675008" y="5633163"/>
                <a:ext cx="1907547" cy="778508"/>
                <a:chOff x="2876093" y="1141724"/>
                <a:chExt cx="8404736" cy="3430140"/>
              </a:xfrm>
              <a:solidFill>
                <a:srgbClr val="F4F4E8"/>
              </a:solidFill>
            </p:grpSpPr>
            <p:sp>
              <p:nvSpPr>
                <p:cNvPr id="45" name="Freeform: Shape 279">
                  <a:extLst>
                    <a:ext uri="{FF2B5EF4-FFF2-40B4-BE49-F238E27FC236}">
                      <a16:creationId xmlns:a16="http://schemas.microsoft.com/office/drawing/2014/main" id="{F5DB3FAD-79C9-847E-066F-951D51A64F9F}"/>
                    </a:ext>
                  </a:extLst>
                </p:cNvPr>
                <p:cNvSpPr/>
                <p:nvPr/>
              </p:nvSpPr>
              <p:spPr>
                <a:xfrm rot="21268165">
                  <a:off x="2876093" y="1141724"/>
                  <a:ext cx="8285782" cy="3350679"/>
                </a:xfrm>
                <a:custGeom>
                  <a:avLst/>
                  <a:gdLst>
                    <a:gd name="connsiteX0" fmla="*/ 3355767 w 4569752"/>
                    <a:gd name="connsiteY0" fmla="*/ 2888141 h 3033759"/>
                    <a:gd name="connsiteX1" fmla="*/ 4292384 w 4569752"/>
                    <a:gd name="connsiteY1" fmla="*/ 2241405 h 3033759"/>
                    <a:gd name="connsiteX2" fmla="*/ 4505097 w 4569752"/>
                    <a:gd name="connsiteY2" fmla="*/ 1219623 h 3033759"/>
                    <a:gd name="connsiteX3" fmla="*/ 3493111 w 4569752"/>
                    <a:gd name="connsiteY3" fmla="*/ 494919 h 3033759"/>
                    <a:gd name="connsiteX4" fmla="*/ 2890957 w 4569752"/>
                    <a:gd name="connsiteY4" fmla="*/ 130068 h 3033759"/>
                    <a:gd name="connsiteX5" fmla="*/ 2254617 w 4569752"/>
                    <a:gd name="connsiteY5" fmla="*/ 1920 h 3033759"/>
                    <a:gd name="connsiteX6" fmla="*/ 987535 w 4569752"/>
                    <a:gd name="connsiteY6" fmla="*/ 305396 h 3033759"/>
                    <a:gd name="connsiteX7" fmla="*/ 1538 w 4569752"/>
                    <a:gd name="connsiteY7" fmla="*/ 1679235 h 3033759"/>
                    <a:gd name="connsiteX8" fmla="*/ 14532 w 4569752"/>
                    <a:gd name="connsiteY8" fmla="*/ 1725416 h 3033759"/>
                    <a:gd name="connsiteX9" fmla="*/ 191260 w 4569752"/>
                    <a:gd name="connsiteY9" fmla="*/ 2029492 h 3033759"/>
                    <a:gd name="connsiteX10" fmla="*/ 501533 w 4569752"/>
                    <a:gd name="connsiteY10" fmla="*/ 2200222 h 3033759"/>
                    <a:gd name="connsiteX11" fmla="*/ 608690 w 4569752"/>
                    <a:gd name="connsiteY11" fmla="*/ 2220614 h 3033759"/>
                    <a:gd name="connsiteX12" fmla="*/ 622284 w 4569752"/>
                    <a:gd name="connsiteY12" fmla="*/ 2225212 h 3033759"/>
                    <a:gd name="connsiteX13" fmla="*/ 1346588 w 4569752"/>
                    <a:gd name="connsiteY13" fmla="*/ 2459516 h 3033759"/>
                    <a:gd name="connsiteX14" fmla="*/ 1933148 w 4569752"/>
                    <a:gd name="connsiteY14" fmla="*/ 2838561 h 3033759"/>
                    <a:gd name="connsiteX15" fmla="*/ 3355767 w 4569752"/>
                    <a:gd name="connsiteY15" fmla="*/ 2888141 h 3033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69752" h="3033759">
                      <a:moveTo>
                        <a:pt x="3355767" y="2888141"/>
                      </a:moveTo>
                      <a:cubicBezTo>
                        <a:pt x="3708223" y="2750197"/>
                        <a:pt x="4045285" y="2531487"/>
                        <a:pt x="4292384" y="2241405"/>
                      </a:cubicBezTo>
                      <a:cubicBezTo>
                        <a:pt x="4536084" y="1955322"/>
                        <a:pt x="4651437" y="1580075"/>
                        <a:pt x="4505097" y="1219623"/>
                      </a:cubicBezTo>
                      <a:cubicBezTo>
                        <a:pt x="4332168" y="793797"/>
                        <a:pt x="3847566" y="709631"/>
                        <a:pt x="3493111" y="494919"/>
                      </a:cubicBezTo>
                      <a:cubicBezTo>
                        <a:pt x="3289994" y="371769"/>
                        <a:pt x="3113466" y="219631"/>
                        <a:pt x="2890957" y="130068"/>
                      </a:cubicBezTo>
                      <a:cubicBezTo>
                        <a:pt x="2687440" y="48101"/>
                        <a:pt x="2472728" y="11316"/>
                        <a:pt x="2254617" y="1920"/>
                      </a:cubicBezTo>
                      <a:cubicBezTo>
                        <a:pt x="1822793" y="-16672"/>
                        <a:pt x="1367180" y="100880"/>
                        <a:pt x="987535" y="305396"/>
                      </a:cubicBezTo>
                      <a:cubicBezTo>
                        <a:pt x="465548" y="586681"/>
                        <a:pt x="-31249" y="1033299"/>
                        <a:pt x="1538" y="1679235"/>
                      </a:cubicBezTo>
                      <a:cubicBezTo>
                        <a:pt x="2537" y="1697427"/>
                        <a:pt x="7335" y="1712621"/>
                        <a:pt x="14532" y="1725416"/>
                      </a:cubicBezTo>
                      <a:cubicBezTo>
                        <a:pt x="41721" y="1841369"/>
                        <a:pt x="110493" y="1943927"/>
                        <a:pt x="191260" y="2029492"/>
                      </a:cubicBezTo>
                      <a:cubicBezTo>
                        <a:pt x="273626" y="2116856"/>
                        <a:pt x="389379" y="2165836"/>
                        <a:pt x="501533" y="2200222"/>
                      </a:cubicBezTo>
                      <a:cubicBezTo>
                        <a:pt x="536519" y="2211018"/>
                        <a:pt x="572304" y="2217015"/>
                        <a:pt x="608690" y="2220614"/>
                      </a:cubicBezTo>
                      <a:cubicBezTo>
                        <a:pt x="613288" y="2222213"/>
                        <a:pt x="617886" y="2223812"/>
                        <a:pt x="622284" y="2225212"/>
                      </a:cubicBezTo>
                      <a:cubicBezTo>
                        <a:pt x="863985" y="2304180"/>
                        <a:pt x="1115083" y="2350561"/>
                        <a:pt x="1346588" y="2459516"/>
                      </a:cubicBezTo>
                      <a:cubicBezTo>
                        <a:pt x="1557702" y="2559075"/>
                        <a:pt x="1737028" y="2713812"/>
                        <a:pt x="1933148" y="2838561"/>
                      </a:cubicBezTo>
                      <a:cubicBezTo>
                        <a:pt x="2364572" y="3113249"/>
                        <a:pt x="2896355" y="3067867"/>
                        <a:pt x="3355767" y="2888141"/>
                      </a:cubicBezTo>
                      <a:close/>
                    </a:path>
                  </a:pathLst>
                </a:custGeom>
                <a:grpFill/>
                <a:ln w="19986" cap="flat">
                  <a:noFill/>
                  <a:prstDash val="solid"/>
                  <a:miter/>
                </a:ln>
              </p:spPr>
              <p:txBody>
                <a:bodyPr rtlCol="1" anchor="ctr"/>
                <a:lstStyle/>
                <a:p>
                  <a:endParaRPr lang="ar-SY" dirty="0"/>
                </a:p>
              </p:txBody>
            </p:sp>
            <p:sp>
              <p:nvSpPr>
                <p:cNvPr id="46" name="Freeform: Shape 280">
                  <a:extLst>
                    <a:ext uri="{FF2B5EF4-FFF2-40B4-BE49-F238E27FC236}">
                      <a16:creationId xmlns:a16="http://schemas.microsoft.com/office/drawing/2014/main" id="{45C86250-81A6-ECAA-ECDC-2772F664970D}"/>
                    </a:ext>
                  </a:extLst>
                </p:cNvPr>
                <p:cNvSpPr/>
                <p:nvPr/>
              </p:nvSpPr>
              <p:spPr>
                <a:xfrm rot="21268165">
                  <a:off x="2995367" y="1221489"/>
                  <a:ext cx="8285462" cy="3350375"/>
                </a:xfrm>
                <a:custGeom>
                  <a:avLst/>
                  <a:gdLst>
                    <a:gd name="connsiteX0" fmla="*/ 4504915 w 4569575"/>
                    <a:gd name="connsiteY0" fmla="*/ 1219623 h 3033485"/>
                    <a:gd name="connsiteX1" fmla="*/ 3492929 w 4569575"/>
                    <a:gd name="connsiteY1" fmla="*/ 494919 h 3033485"/>
                    <a:gd name="connsiteX2" fmla="*/ 2890775 w 4569575"/>
                    <a:gd name="connsiteY2" fmla="*/ 130068 h 3033485"/>
                    <a:gd name="connsiteX3" fmla="*/ 2254435 w 4569575"/>
                    <a:gd name="connsiteY3" fmla="*/ 1920 h 3033485"/>
                    <a:gd name="connsiteX4" fmla="*/ 987353 w 4569575"/>
                    <a:gd name="connsiteY4" fmla="*/ 305396 h 3033485"/>
                    <a:gd name="connsiteX5" fmla="*/ 1555 w 4569575"/>
                    <a:gd name="connsiteY5" fmla="*/ 1679035 h 3033485"/>
                    <a:gd name="connsiteX6" fmla="*/ 14550 w 4569575"/>
                    <a:gd name="connsiteY6" fmla="*/ 1725216 h 3033485"/>
                    <a:gd name="connsiteX7" fmla="*/ 191278 w 4569575"/>
                    <a:gd name="connsiteY7" fmla="*/ 2029292 h 3033485"/>
                    <a:gd name="connsiteX8" fmla="*/ 501551 w 4569575"/>
                    <a:gd name="connsiteY8" fmla="*/ 2200022 h 3033485"/>
                    <a:gd name="connsiteX9" fmla="*/ 608707 w 4569575"/>
                    <a:gd name="connsiteY9" fmla="*/ 2220414 h 3033485"/>
                    <a:gd name="connsiteX10" fmla="*/ 622302 w 4569575"/>
                    <a:gd name="connsiteY10" fmla="*/ 2225012 h 3033485"/>
                    <a:gd name="connsiteX11" fmla="*/ 1346606 w 4569575"/>
                    <a:gd name="connsiteY11" fmla="*/ 2459316 h 3033485"/>
                    <a:gd name="connsiteX12" fmla="*/ 1933166 w 4569575"/>
                    <a:gd name="connsiteY12" fmla="*/ 2838361 h 3033485"/>
                    <a:gd name="connsiteX13" fmla="*/ 3355785 w 4569575"/>
                    <a:gd name="connsiteY13" fmla="*/ 2887941 h 3033485"/>
                    <a:gd name="connsiteX14" fmla="*/ 4292402 w 4569575"/>
                    <a:gd name="connsiteY14" fmla="*/ 2241205 h 3033485"/>
                    <a:gd name="connsiteX15" fmla="*/ 4504915 w 4569575"/>
                    <a:gd name="connsiteY15" fmla="*/ 1219623 h 3033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69575" h="3033485">
                      <a:moveTo>
                        <a:pt x="4504915" y="1219623"/>
                      </a:moveTo>
                      <a:cubicBezTo>
                        <a:pt x="4331986" y="793797"/>
                        <a:pt x="3847384" y="709631"/>
                        <a:pt x="3492929" y="494919"/>
                      </a:cubicBezTo>
                      <a:cubicBezTo>
                        <a:pt x="3289812" y="371769"/>
                        <a:pt x="3113284" y="219631"/>
                        <a:pt x="2890775" y="130068"/>
                      </a:cubicBezTo>
                      <a:cubicBezTo>
                        <a:pt x="2687258" y="48101"/>
                        <a:pt x="2472546" y="11316"/>
                        <a:pt x="2254435" y="1920"/>
                      </a:cubicBezTo>
                      <a:cubicBezTo>
                        <a:pt x="1822611" y="-16672"/>
                        <a:pt x="1366997" y="100880"/>
                        <a:pt x="987353" y="305396"/>
                      </a:cubicBezTo>
                      <a:cubicBezTo>
                        <a:pt x="465566" y="586481"/>
                        <a:pt x="-31431" y="1033099"/>
                        <a:pt x="1555" y="1679035"/>
                      </a:cubicBezTo>
                      <a:cubicBezTo>
                        <a:pt x="2555" y="1697228"/>
                        <a:pt x="7353" y="1712421"/>
                        <a:pt x="14550" y="1725216"/>
                      </a:cubicBezTo>
                      <a:cubicBezTo>
                        <a:pt x="41739" y="1841169"/>
                        <a:pt x="110511" y="1943727"/>
                        <a:pt x="191278" y="2029292"/>
                      </a:cubicBezTo>
                      <a:cubicBezTo>
                        <a:pt x="273644" y="2116656"/>
                        <a:pt x="389397" y="2165636"/>
                        <a:pt x="501551" y="2200022"/>
                      </a:cubicBezTo>
                      <a:cubicBezTo>
                        <a:pt x="536537" y="2210818"/>
                        <a:pt x="572322" y="2216815"/>
                        <a:pt x="608707" y="2220414"/>
                      </a:cubicBezTo>
                      <a:cubicBezTo>
                        <a:pt x="613305" y="2222013"/>
                        <a:pt x="617904" y="2223613"/>
                        <a:pt x="622302" y="2225012"/>
                      </a:cubicBezTo>
                      <a:cubicBezTo>
                        <a:pt x="864003" y="2303980"/>
                        <a:pt x="1115100" y="2350361"/>
                        <a:pt x="1346606" y="2459316"/>
                      </a:cubicBezTo>
                      <a:cubicBezTo>
                        <a:pt x="1557719" y="2558875"/>
                        <a:pt x="1737046" y="2713612"/>
                        <a:pt x="1933166" y="2838361"/>
                      </a:cubicBezTo>
                      <a:cubicBezTo>
                        <a:pt x="2364790" y="3112849"/>
                        <a:pt x="2896572" y="3067667"/>
                        <a:pt x="3355785" y="2887941"/>
                      </a:cubicBezTo>
                      <a:cubicBezTo>
                        <a:pt x="3708241" y="2749997"/>
                        <a:pt x="4045303" y="2531287"/>
                        <a:pt x="4292402" y="2241205"/>
                      </a:cubicBezTo>
                      <a:cubicBezTo>
                        <a:pt x="4535902" y="1955322"/>
                        <a:pt x="4651255" y="1580075"/>
                        <a:pt x="4504915" y="1219623"/>
                      </a:cubicBezTo>
                      <a:close/>
                    </a:path>
                  </a:pathLst>
                </a:custGeom>
                <a:grpFill/>
                <a:ln w="19986" cap="flat">
                  <a:noFill/>
                  <a:prstDash val="solid"/>
                  <a:miter/>
                </a:ln>
              </p:spPr>
              <p:txBody>
                <a:bodyPr rtlCol="1" anchor="ctr"/>
                <a:lstStyle/>
                <a:p>
                  <a:endParaRPr lang="ar-SY" dirty="0"/>
                </a:p>
              </p:txBody>
            </p:sp>
          </p:grpSp>
          <p:sp>
            <p:nvSpPr>
              <p:cNvPr id="44" name="TextBox 281">
                <a:extLst>
                  <a:ext uri="{FF2B5EF4-FFF2-40B4-BE49-F238E27FC236}">
                    <a16:creationId xmlns:a16="http://schemas.microsoft.com/office/drawing/2014/main" id="{B39A5509-C3FA-7217-6D10-8AAC8D4F152F}"/>
                  </a:ext>
                </a:extLst>
              </p:cNvPr>
              <p:cNvSpPr txBox="1"/>
              <p:nvPr/>
            </p:nvSpPr>
            <p:spPr>
              <a:xfrm>
                <a:off x="10051490" y="5739747"/>
                <a:ext cx="1084493" cy="681859"/>
              </a:xfrm>
              <a:prstGeom prst="rect">
                <a:avLst/>
              </a:prstGeom>
              <a:noFill/>
            </p:spPr>
            <p:txBody>
              <a:bodyPr wrap="square" rtlCol="0">
                <a:spAutoFit/>
              </a:bodyPr>
              <a:lstStyle/>
              <a:p>
                <a:pPr algn="ctr"/>
                <a:r>
                  <a:rPr lang="ar-SY" sz="7000" b="1" dirty="0"/>
                  <a:t>الأجهزة</a:t>
                </a:r>
                <a:endParaRPr lang="en-US" sz="7000" b="1" dirty="0"/>
              </a:p>
            </p:txBody>
          </p:sp>
        </p:grpSp>
      </p:grpSp>
    </p:spTree>
    <p:extLst>
      <p:ext uri="{BB962C8B-B14F-4D97-AF65-F5344CB8AC3E}">
        <p14:creationId xmlns:p14="http://schemas.microsoft.com/office/powerpoint/2010/main" val="10432808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مجموعة 1">
            <a:extLst>
              <a:ext uri="{FF2B5EF4-FFF2-40B4-BE49-F238E27FC236}">
                <a16:creationId xmlns:a16="http://schemas.microsoft.com/office/drawing/2014/main" id="{3B3D9B5B-D7C0-C12E-84C7-6F79D8099FA7}"/>
              </a:ext>
            </a:extLst>
          </p:cNvPr>
          <p:cNvGrpSpPr/>
          <p:nvPr/>
        </p:nvGrpSpPr>
        <p:grpSpPr>
          <a:xfrm>
            <a:off x="3008243" y="927653"/>
            <a:ext cx="7169427" cy="5202100"/>
            <a:chOff x="604173" y="3846274"/>
            <a:chExt cx="1998898" cy="2436881"/>
          </a:xfrm>
        </p:grpSpPr>
        <p:grpSp>
          <p:nvGrpSpPr>
            <p:cNvPr id="3" name="Group 254">
              <a:extLst>
                <a:ext uri="{FF2B5EF4-FFF2-40B4-BE49-F238E27FC236}">
                  <a16:creationId xmlns:a16="http://schemas.microsoft.com/office/drawing/2014/main" id="{0CEC1436-2281-9BCD-8291-FA74F049B259}"/>
                </a:ext>
              </a:extLst>
            </p:cNvPr>
            <p:cNvGrpSpPr/>
            <p:nvPr/>
          </p:nvGrpSpPr>
          <p:grpSpPr>
            <a:xfrm>
              <a:off x="803007" y="3846274"/>
              <a:ext cx="1800064" cy="1323299"/>
              <a:chOff x="3217774" y="2739674"/>
              <a:chExt cx="1800064" cy="1323299"/>
            </a:xfrm>
          </p:grpSpPr>
          <p:sp>
            <p:nvSpPr>
              <p:cNvPr id="9" name="Rectangle 5">
                <a:extLst>
                  <a:ext uri="{FF2B5EF4-FFF2-40B4-BE49-F238E27FC236}">
                    <a16:creationId xmlns:a16="http://schemas.microsoft.com/office/drawing/2014/main" id="{E95833C9-430E-C208-85BB-CC95D8B46095}"/>
                  </a:ext>
                </a:extLst>
              </p:cNvPr>
              <p:cNvSpPr/>
              <p:nvPr/>
            </p:nvSpPr>
            <p:spPr>
              <a:xfrm>
                <a:off x="4271300" y="3259407"/>
                <a:ext cx="746538" cy="803566"/>
              </a:xfrm>
              <a:prstGeom prst="rect">
                <a:avLst/>
              </a:prstGeom>
              <a:solidFill>
                <a:srgbClr val="DFD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160">
                <a:extLst>
                  <a:ext uri="{FF2B5EF4-FFF2-40B4-BE49-F238E27FC236}">
                    <a16:creationId xmlns:a16="http://schemas.microsoft.com/office/drawing/2014/main" id="{78DE3556-10F6-E2DF-7030-749850F737DE}"/>
                  </a:ext>
                </a:extLst>
              </p:cNvPr>
              <p:cNvSpPr/>
              <p:nvPr/>
            </p:nvSpPr>
            <p:spPr>
              <a:xfrm>
                <a:off x="3217774" y="2739674"/>
                <a:ext cx="1287217" cy="1284700"/>
              </a:xfrm>
              <a:custGeom>
                <a:avLst/>
                <a:gdLst>
                  <a:gd name="connsiteX0" fmla="*/ 21814 w 1287217"/>
                  <a:gd name="connsiteY0" fmla="*/ 621213 h 1284700"/>
                  <a:gd name="connsiteX1" fmla="*/ 581 w 1287217"/>
                  <a:gd name="connsiteY1" fmla="*/ 598016 h 1284700"/>
                  <a:gd name="connsiteX2" fmla="*/ 3036 w 1287217"/>
                  <a:gd name="connsiteY2" fmla="*/ 535544 h 1284700"/>
                  <a:gd name="connsiteX3" fmla="*/ 85759 w 1287217"/>
                  <a:gd name="connsiteY3" fmla="*/ 470986 h 1284700"/>
                  <a:gd name="connsiteX4" fmla="*/ 687034 w 1287217"/>
                  <a:gd name="connsiteY4" fmla="*/ 470863 h 1284700"/>
                  <a:gd name="connsiteX5" fmla="*/ 724468 w 1287217"/>
                  <a:gd name="connsiteY5" fmla="*/ 478841 h 1284700"/>
                  <a:gd name="connsiteX6" fmla="*/ 770862 w 1287217"/>
                  <a:gd name="connsiteY6" fmla="*/ 527198 h 1284700"/>
                  <a:gd name="connsiteX7" fmla="*/ 775648 w 1287217"/>
                  <a:gd name="connsiteY7" fmla="*/ 546468 h 1284700"/>
                  <a:gd name="connsiteX8" fmla="*/ 776017 w 1287217"/>
                  <a:gd name="connsiteY8" fmla="*/ 603785 h 1284700"/>
                  <a:gd name="connsiteX9" fmla="*/ 784976 w 1287217"/>
                  <a:gd name="connsiteY9" fmla="*/ 617163 h 1284700"/>
                  <a:gd name="connsiteX10" fmla="*/ 808050 w 1287217"/>
                  <a:gd name="connsiteY10" fmla="*/ 607221 h 1284700"/>
                  <a:gd name="connsiteX11" fmla="*/ 804491 w 1287217"/>
                  <a:gd name="connsiteY11" fmla="*/ 598139 h 1284700"/>
                  <a:gd name="connsiteX12" fmla="*/ 795286 w 1287217"/>
                  <a:gd name="connsiteY12" fmla="*/ 592739 h 1284700"/>
                  <a:gd name="connsiteX13" fmla="*/ 788904 w 1287217"/>
                  <a:gd name="connsiteY13" fmla="*/ 562423 h 1284700"/>
                  <a:gd name="connsiteX14" fmla="*/ 792095 w 1287217"/>
                  <a:gd name="connsiteY14" fmla="*/ 558127 h 1284700"/>
                  <a:gd name="connsiteX15" fmla="*/ 824619 w 1287217"/>
                  <a:gd name="connsiteY15" fmla="*/ 551254 h 1284700"/>
                  <a:gd name="connsiteX16" fmla="*/ 1088253 w 1287217"/>
                  <a:gd name="connsiteY16" fmla="*/ 421892 h 1284700"/>
                  <a:gd name="connsiteX17" fmla="*/ 1090462 w 1287217"/>
                  <a:gd name="connsiteY17" fmla="*/ 328491 h 1284700"/>
                  <a:gd name="connsiteX18" fmla="*/ 1080152 w 1287217"/>
                  <a:gd name="connsiteY18" fmla="*/ 314745 h 1284700"/>
                  <a:gd name="connsiteX19" fmla="*/ 1066160 w 1287217"/>
                  <a:gd name="connsiteY19" fmla="*/ 310081 h 1284700"/>
                  <a:gd name="connsiteX20" fmla="*/ 973987 w 1287217"/>
                  <a:gd name="connsiteY20" fmla="*/ 228586 h 1284700"/>
                  <a:gd name="connsiteX21" fmla="*/ 952631 w 1287217"/>
                  <a:gd name="connsiteY21" fmla="*/ 220854 h 1284700"/>
                  <a:gd name="connsiteX22" fmla="*/ 770984 w 1287217"/>
                  <a:gd name="connsiteY22" fmla="*/ 278171 h 1284700"/>
                  <a:gd name="connsiteX23" fmla="*/ 745578 w 1287217"/>
                  <a:gd name="connsiteY23" fmla="*/ 280380 h 1284700"/>
                  <a:gd name="connsiteX24" fmla="*/ 733182 w 1287217"/>
                  <a:gd name="connsiteY24" fmla="*/ 294494 h 1284700"/>
                  <a:gd name="connsiteX25" fmla="*/ 736742 w 1287217"/>
                  <a:gd name="connsiteY25" fmla="*/ 430607 h 1284700"/>
                  <a:gd name="connsiteX26" fmla="*/ 716122 w 1287217"/>
                  <a:gd name="connsiteY26" fmla="*/ 450244 h 1284700"/>
                  <a:gd name="connsiteX27" fmla="*/ 695871 w 1287217"/>
                  <a:gd name="connsiteY27" fmla="*/ 453803 h 1284700"/>
                  <a:gd name="connsiteX28" fmla="*/ 632908 w 1287217"/>
                  <a:gd name="connsiteY28" fmla="*/ 406182 h 1284700"/>
                  <a:gd name="connsiteX29" fmla="*/ 675252 w 1287217"/>
                  <a:gd name="connsiteY29" fmla="*/ 284553 h 1284700"/>
                  <a:gd name="connsiteX30" fmla="*/ 685561 w 1287217"/>
                  <a:gd name="connsiteY30" fmla="*/ 278416 h 1284700"/>
                  <a:gd name="connsiteX31" fmla="*/ 663715 w 1287217"/>
                  <a:gd name="connsiteY31" fmla="*/ 278293 h 1284700"/>
                  <a:gd name="connsiteX32" fmla="*/ 644568 w 1287217"/>
                  <a:gd name="connsiteY32" fmla="*/ 261356 h 1284700"/>
                  <a:gd name="connsiteX33" fmla="*/ 654019 w 1287217"/>
                  <a:gd name="connsiteY33" fmla="*/ 130276 h 1284700"/>
                  <a:gd name="connsiteX34" fmla="*/ 835911 w 1287217"/>
                  <a:gd name="connsiteY34" fmla="*/ 55 h 1284700"/>
                  <a:gd name="connsiteX35" fmla="*/ 917652 w 1287217"/>
                  <a:gd name="connsiteY35" fmla="*/ 55 h 1284700"/>
                  <a:gd name="connsiteX36" fmla="*/ 992643 w 1287217"/>
                  <a:gd name="connsiteY36" fmla="*/ 34543 h 1284700"/>
                  <a:gd name="connsiteX37" fmla="*/ 1010194 w 1287217"/>
                  <a:gd name="connsiteY37" fmla="*/ 44852 h 1284700"/>
                  <a:gd name="connsiteX38" fmla="*/ 1135751 w 1287217"/>
                  <a:gd name="connsiteY38" fmla="*/ 173723 h 1284700"/>
                  <a:gd name="connsiteX39" fmla="*/ 1136856 w 1287217"/>
                  <a:gd name="connsiteY39" fmla="*/ 264547 h 1284700"/>
                  <a:gd name="connsiteX40" fmla="*/ 1149988 w 1287217"/>
                  <a:gd name="connsiteY40" fmla="*/ 285780 h 1284700"/>
                  <a:gd name="connsiteX41" fmla="*/ 1201168 w 1287217"/>
                  <a:gd name="connsiteY41" fmla="*/ 371326 h 1284700"/>
                  <a:gd name="connsiteX42" fmla="*/ 1141397 w 1287217"/>
                  <a:gd name="connsiteY42" fmla="*/ 445703 h 1284700"/>
                  <a:gd name="connsiteX43" fmla="*/ 1128019 w 1287217"/>
                  <a:gd name="connsiteY43" fmla="*/ 459449 h 1284700"/>
                  <a:gd name="connsiteX44" fmla="*/ 1040632 w 1287217"/>
                  <a:gd name="connsiteY44" fmla="*/ 580219 h 1284700"/>
                  <a:gd name="connsiteX45" fmla="*/ 1030568 w 1287217"/>
                  <a:gd name="connsiteY45" fmla="*/ 604276 h 1284700"/>
                  <a:gd name="connsiteX46" fmla="*/ 1053642 w 1287217"/>
                  <a:gd name="connsiteY46" fmla="*/ 620845 h 1284700"/>
                  <a:gd name="connsiteX47" fmla="*/ 1134033 w 1287217"/>
                  <a:gd name="connsiteY47" fmla="*/ 620845 h 1284700"/>
                  <a:gd name="connsiteX48" fmla="*/ 1282787 w 1287217"/>
                  <a:gd name="connsiteY48" fmla="*/ 734988 h 1284700"/>
                  <a:gd name="connsiteX49" fmla="*/ 1286960 w 1287217"/>
                  <a:gd name="connsiteY49" fmla="*/ 769353 h 1284700"/>
                  <a:gd name="connsiteX50" fmla="*/ 1287205 w 1287217"/>
                  <a:gd name="connsiteY50" fmla="*/ 947195 h 1284700"/>
                  <a:gd name="connsiteX51" fmla="*/ 1270759 w 1287217"/>
                  <a:gd name="connsiteY51" fmla="*/ 963396 h 1284700"/>
                  <a:gd name="connsiteX52" fmla="*/ 1265481 w 1287217"/>
                  <a:gd name="connsiteY52" fmla="*/ 963764 h 1284700"/>
                  <a:gd name="connsiteX53" fmla="*/ 1239952 w 1287217"/>
                  <a:gd name="connsiteY53" fmla="*/ 947318 h 1284700"/>
                  <a:gd name="connsiteX54" fmla="*/ 1239952 w 1287217"/>
                  <a:gd name="connsiteY54" fmla="*/ 895279 h 1284700"/>
                  <a:gd name="connsiteX55" fmla="*/ 1226329 w 1287217"/>
                  <a:gd name="connsiteY55" fmla="*/ 881778 h 1284700"/>
                  <a:gd name="connsiteX56" fmla="*/ 1155266 w 1287217"/>
                  <a:gd name="connsiteY56" fmla="*/ 881778 h 1284700"/>
                  <a:gd name="connsiteX57" fmla="*/ 1140660 w 1287217"/>
                  <a:gd name="connsiteY57" fmla="*/ 897242 h 1284700"/>
                  <a:gd name="connsiteX58" fmla="*/ 1140783 w 1287217"/>
                  <a:gd name="connsiteY58" fmla="*/ 1012244 h 1284700"/>
                  <a:gd name="connsiteX59" fmla="*/ 1140292 w 1287217"/>
                  <a:gd name="connsiteY59" fmla="*/ 1028323 h 1284700"/>
                  <a:gd name="connsiteX60" fmla="*/ 1116113 w 1287217"/>
                  <a:gd name="connsiteY60" fmla="*/ 1052624 h 1284700"/>
                  <a:gd name="connsiteX61" fmla="*/ 1098685 w 1287217"/>
                  <a:gd name="connsiteY61" fmla="*/ 1053115 h 1284700"/>
                  <a:gd name="connsiteX62" fmla="*/ 846834 w 1287217"/>
                  <a:gd name="connsiteY62" fmla="*/ 1053115 h 1284700"/>
                  <a:gd name="connsiteX63" fmla="*/ 803509 w 1287217"/>
                  <a:gd name="connsiteY63" fmla="*/ 1064038 h 1284700"/>
                  <a:gd name="connsiteX64" fmla="*/ 776385 w 1287217"/>
                  <a:gd name="connsiteY64" fmla="*/ 1117918 h 1284700"/>
                  <a:gd name="connsiteX65" fmla="*/ 809400 w 1287217"/>
                  <a:gd name="connsiteY65" fmla="*/ 1152039 h 1284700"/>
                  <a:gd name="connsiteX66" fmla="*/ 1112063 w 1287217"/>
                  <a:gd name="connsiteY66" fmla="*/ 1151916 h 1284700"/>
                  <a:gd name="connsiteX67" fmla="*/ 1224979 w 1287217"/>
                  <a:gd name="connsiteY67" fmla="*/ 1085394 h 1284700"/>
                  <a:gd name="connsiteX68" fmla="*/ 1239952 w 1287217"/>
                  <a:gd name="connsiteY68" fmla="*/ 1022309 h 1284700"/>
                  <a:gd name="connsiteX69" fmla="*/ 1265481 w 1287217"/>
                  <a:gd name="connsiteY69" fmla="*/ 1005862 h 1284700"/>
                  <a:gd name="connsiteX70" fmla="*/ 1286837 w 1287217"/>
                  <a:gd name="connsiteY70" fmla="*/ 1029059 h 1284700"/>
                  <a:gd name="connsiteX71" fmla="*/ 1229520 w 1287217"/>
                  <a:gd name="connsiteY71" fmla="*/ 1156089 h 1284700"/>
                  <a:gd name="connsiteX72" fmla="*/ 1264376 w 1287217"/>
                  <a:gd name="connsiteY72" fmla="*/ 1156089 h 1284700"/>
                  <a:gd name="connsiteX73" fmla="*/ 1286591 w 1287217"/>
                  <a:gd name="connsiteY73" fmla="*/ 1178672 h 1284700"/>
                  <a:gd name="connsiteX74" fmla="*/ 1286591 w 1287217"/>
                  <a:gd name="connsiteY74" fmla="*/ 1261641 h 1284700"/>
                  <a:gd name="connsiteX75" fmla="*/ 1263394 w 1287217"/>
                  <a:gd name="connsiteY75" fmla="*/ 1284592 h 1284700"/>
                  <a:gd name="connsiteX76" fmla="*/ 1208410 w 1287217"/>
                  <a:gd name="connsiteY76" fmla="*/ 1284592 h 1284700"/>
                  <a:gd name="connsiteX77" fmla="*/ 30897 w 1287217"/>
                  <a:gd name="connsiteY77" fmla="*/ 1284592 h 1284700"/>
                  <a:gd name="connsiteX78" fmla="*/ 90 w 1287217"/>
                  <a:gd name="connsiteY78" fmla="*/ 1254399 h 1284700"/>
                  <a:gd name="connsiteX79" fmla="*/ 90 w 1287217"/>
                  <a:gd name="connsiteY79" fmla="*/ 1184809 h 1284700"/>
                  <a:gd name="connsiteX80" fmla="*/ 28196 w 1287217"/>
                  <a:gd name="connsiteY80" fmla="*/ 1156089 h 1284700"/>
                  <a:gd name="connsiteX81" fmla="*/ 147371 w 1287217"/>
                  <a:gd name="connsiteY81" fmla="*/ 1155966 h 1284700"/>
                  <a:gd name="connsiteX82" fmla="*/ 159277 w 1287217"/>
                  <a:gd name="connsiteY82" fmla="*/ 1150934 h 1284700"/>
                  <a:gd name="connsiteX83" fmla="*/ 212175 w 1287217"/>
                  <a:gd name="connsiteY83" fmla="*/ 1027586 h 1284700"/>
                  <a:gd name="connsiteX84" fmla="*/ 89441 w 1287217"/>
                  <a:gd name="connsiteY84" fmla="*/ 1027586 h 1284700"/>
                  <a:gd name="connsiteX85" fmla="*/ 90 w 1287217"/>
                  <a:gd name="connsiteY85" fmla="*/ 937867 h 1284700"/>
                  <a:gd name="connsiteX86" fmla="*/ 90 w 1287217"/>
                  <a:gd name="connsiteY86" fmla="*/ 686507 h 1284700"/>
                  <a:gd name="connsiteX87" fmla="*/ 21446 w 1287217"/>
                  <a:gd name="connsiteY87" fmla="*/ 663311 h 1284700"/>
                  <a:gd name="connsiteX88" fmla="*/ 46975 w 1287217"/>
                  <a:gd name="connsiteY88" fmla="*/ 680985 h 1284700"/>
                  <a:gd name="connsiteX89" fmla="*/ 47097 w 1287217"/>
                  <a:gd name="connsiteY89" fmla="*/ 925471 h 1284700"/>
                  <a:gd name="connsiteX90" fmla="*/ 47343 w 1287217"/>
                  <a:gd name="connsiteY90" fmla="*/ 942777 h 1284700"/>
                  <a:gd name="connsiteX91" fmla="*/ 85636 w 1287217"/>
                  <a:gd name="connsiteY91" fmla="*/ 980333 h 1284700"/>
                  <a:gd name="connsiteX92" fmla="*/ 216839 w 1287217"/>
                  <a:gd name="connsiteY92" fmla="*/ 980702 h 1284700"/>
                  <a:gd name="connsiteX93" fmla="*/ 234267 w 1287217"/>
                  <a:gd name="connsiteY93" fmla="*/ 966955 h 1284700"/>
                  <a:gd name="connsiteX94" fmla="*/ 271947 w 1287217"/>
                  <a:gd name="connsiteY94" fmla="*/ 878464 h 1284700"/>
                  <a:gd name="connsiteX95" fmla="*/ 311835 w 1287217"/>
                  <a:gd name="connsiteY95" fmla="*/ 852199 h 1284700"/>
                  <a:gd name="connsiteX96" fmla="*/ 440338 w 1287217"/>
                  <a:gd name="connsiteY96" fmla="*/ 852567 h 1284700"/>
                  <a:gd name="connsiteX97" fmla="*/ 473477 w 1287217"/>
                  <a:gd name="connsiteY97" fmla="*/ 892701 h 1284700"/>
                  <a:gd name="connsiteX98" fmla="*/ 464517 w 1287217"/>
                  <a:gd name="connsiteY98" fmla="*/ 934554 h 1284700"/>
                  <a:gd name="connsiteX99" fmla="*/ 457276 w 1287217"/>
                  <a:gd name="connsiteY99" fmla="*/ 966464 h 1284700"/>
                  <a:gd name="connsiteX100" fmla="*/ 469672 w 1287217"/>
                  <a:gd name="connsiteY100" fmla="*/ 981070 h 1284700"/>
                  <a:gd name="connsiteX101" fmla="*/ 680038 w 1287217"/>
                  <a:gd name="connsiteY101" fmla="*/ 980702 h 1284700"/>
                  <a:gd name="connsiteX102" fmla="*/ 725082 w 1287217"/>
                  <a:gd name="connsiteY102" fmla="*/ 936027 h 1284700"/>
                  <a:gd name="connsiteX103" fmla="*/ 725082 w 1287217"/>
                  <a:gd name="connsiteY103" fmla="*/ 921298 h 1284700"/>
                  <a:gd name="connsiteX104" fmla="*/ 725082 w 1287217"/>
                  <a:gd name="connsiteY104" fmla="*/ 636432 h 1284700"/>
                  <a:gd name="connsiteX105" fmla="*/ 725082 w 1287217"/>
                  <a:gd name="connsiteY105" fmla="*/ 564142 h 1284700"/>
                  <a:gd name="connsiteX106" fmla="*/ 679793 w 1287217"/>
                  <a:gd name="connsiteY106" fmla="*/ 518361 h 1284700"/>
                  <a:gd name="connsiteX107" fmla="*/ 91650 w 1287217"/>
                  <a:gd name="connsiteY107" fmla="*/ 518361 h 1284700"/>
                  <a:gd name="connsiteX108" fmla="*/ 47343 w 1287217"/>
                  <a:gd name="connsiteY108" fmla="*/ 562423 h 1284700"/>
                  <a:gd name="connsiteX109" fmla="*/ 47097 w 1287217"/>
                  <a:gd name="connsiteY109" fmla="*/ 605257 h 1284700"/>
                  <a:gd name="connsiteX110" fmla="*/ 21814 w 1287217"/>
                  <a:gd name="connsiteY110" fmla="*/ 621213 h 1284700"/>
                  <a:gd name="connsiteX111" fmla="*/ 21814 w 1287217"/>
                  <a:gd name="connsiteY111" fmla="*/ 621213 h 128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287217" h="1284700">
                    <a:moveTo>
                      <a:pt x="21814" y="621213"/>
                    </a:moveTo>
                    <a:cubicBezTo>
                      <a:pt x="458" y="620108"/>
                      <a:pt x="90" y="620108"/>
                      <a:pt x="581" y="598016"/>
                    </a:cubicBezTo>
                    <a:cubicBezTo>
                      <a:pt x="1072" y="577151"/>
                      <a:pt x="-2242" y="556164"/>
                      <a:pt x="3036" y="535544"/>
                    </a:cubicBezTo>
                    <a:cubicBezTo>
                      <a:pt x="12855" y="497128"/>
                      <a:pt x="45993" y="470986"/>
                      <a:pt x="85759" y="470986"/>
                    </a:cubicBezTo>
                    <a:cubicBezTo>
                      <a:pt x="286184" y="470863"/>
                      <a:pt x="486609" y="470986"/>
                      <a:pt x="687034" y="470863"/>
                    </a:cubicBezTo>
                    <a:cubicBezTo>
                      <a:pt x="700289" y="470863"/>
                      <a:pt x="712440" y="474545"/>
                      <a:pt x="724468" y="478841"/>
                    </a:cubicBezTo>
                    <a:cubicBezTo>
                      <a:pt x="749874" y="485469"/>
                      <a:pt x="761288" y="505597"/>
                      <a:pt x="770862" y="527198"/>
                    </a:cubicBezTo>
                    <a:cubicBezTo>
                      <a:pt x="773562" y="533212"/>
                      <a:pt x="774666" y="539840"/>
                      <a:pt x="775648" y="546468"/>
                    </a:cubicBezTo>
                    <a:cubicBezTo>
                      <a:pt x="776262" y="565492"/>
                      <a:pt x="775771" y="584515"/>
                      <a:pt x="776017" y="603785"/>
                    </a:cubicBezTo>
                    <a:cubicBezTo>
                      <a:pt x="776139" y="610044"/>
                      <a:pt x="775771" y="616917"/>
                      <a:pt x="784976" y="617163"/>
                    </a:cubicBezTo>
                    <a:cubicBezTo>
                      <a:pt x="794181" y="617408"/>
                      <a:pt x="803141" y="616549"/>
                      <a:pt x="808050" y="607221"/>
                    </a:cubicBezTo>
                    <a:cubicBezTo>
                      <a:pt x="810137" y="603539"/>
                      <a:pt x="807805" y="600471"/>
                      <a:pt x="804491" y="598139"/>
                    </a:cubicBezTo>
                    <a:cubicBezTo>
                      <a:pt x="801545" y="596052"/>
                      <a:pt x="798354" y="594702"/>
                      <a:pt x="795286" y="592739"/>
                    </a:cubicBezTo>
                    <a:cubicBezTo>
                      <a:pt x="776630" y="581447"/>
                      <a:pt x="776385" y="580097"/>
                      <a:pt x="788904" y="562423"/>
                    </a:cubicBezTo>
                    <a:cubicBezTo>
                      <a:pt x="790008" y="560950"/>
                      <a:pt x="790990" y="559478"/>
                      <a:pt x="792095" y="558127"/>
                    </a:cubicBezTo>
                    <a:cubicBezTo>
                      <a:pt x="804000" y="541190"/>
                      <a:pt x="806577" y="540822"/>
                      <a:pt x="824619" y="551254"/>
                    </a:cubicBezTo>
                    <a:cubicBezTo>
                      <a:pt x="931521" y="613235"/>
                      <a:pt x="1072297" y="544013"/>
                      <a:pt x="1088253" y="421892"/>
                    </a:cubicBezTo>
                    <a:cubicBezTo>
                      <a:pt x="1092303" y="390841"/>
                      <a:pt x="1089848" y="359543"/>
                      <a:pt x="1090462" y="328491"/>
                    </a:cubicBezTo>
                    <a:cubicBezTo>
                      <a:pt x="1090585" y="321250"/>
                      <a:pt x="1087025" y="316832"/>
                      <a:pt x="1080152" y="314745"/>
                    </a:cubicBezTo>
                    <a:cubicBezTo>
                      <a:pt x="1075488" y="313273"/>
                      <a:pt x="1070824" y="311554"/>
                      <a:pt x="1066160" y="310081"/>
                    </a:cubicBezTo>
                    <a:cubicBezTo>
                      <a:pt x="1023449" y="296458"/>
                      <a:pt x="992397" y="269702"/>
                      <a:pt x="973987" y="228586"/>
                    </a:cubicBezTo>
                    <a:cubicBezTo>
                      <a:pt x="967359" y="213612"/>
                      <a:pt x="966868" y="213489"/>
                      <a:pt x="952631" y="220854"/>
                    </a:cubicBezTo>
                    <a:cubicBezTo>
                      <a:pt x="895437" y="250678"/>
                      <a:pt x="835052" y="270193"/>
                      <a:pt x="770984" y="278171"/>
                    </a:cubicBezTo>
                    <a:cubicBezTo>
                      <a:pt x="762516" y="279275"/>
                      <a:pt x="754047" y="279152"/>
                      <a:pt x="745578" y="280380"/>
                    </a:cubicBezTo>
                    <a:cubicBezTo>
                      <a:pt x="737232" y="281607"/>
                      <a:pt x="732937" y="285412"/>
                      <a:pt x="733182" y="294494"/>
                    </a:cubicBezTo>
                    <a:cubicBezTo>
                      <a:pt x="734655" y="339783"/>
                      <a:pt x="729991" y="385440"/>
                      <a:pt x="736742" y="430607"/>
                    </a:cubicBezTo>
                    <a:cubicBezTo>
                      <a:pt x="739074" y="446562"/>
                      <a:pt x="732937" y="451962"/>
                      <a:pt x="716122" y="450244"/>
                    </a:cubicBezTo>
                    <a:cubicBezTo>
                      <a:pt x="709249" y="451717"/>
                      <a:pt x="700412" y="456503"/>
                      <a:pt x="695871" y="453803"/>
                    </a:cubicBezTo>
                    <a:cubicBezTo>
                      <a:pt x="673165" y="440548"/>
                      <a:pt x="646777" y="432447"/>
                      <a:pt x="632908" y="406182"/>
                    </a:cubicBezTo>
                    <a:cubicBezTo>
                      <a:pt x="608730" y="360525"/>
                      <a:pt x="627385" y="304804"/>
                      <a:pt x="675252" y="284553"/>
                    </a:cubicBezTo>
                    <a:cubicBezTo>
                      <a:pt x="678811" y="283080"/>
                      <a:pt x="682370" y="281975"/>
                      <a:pt x="685561" y="278416"/>
                    </a:cubicBezTo>
                    <a:cubicBezTo>
                      <a:pt x="678320" y="278416"/>
                      <a:pt x="670956" y="278784"/>
                      <a:pt x="663715" y="278293"/>
                    </a:cubicBezTo>
                    <a:cubicBezTo>
                      <a:pt x="652914" y="277679"/>
                      <a:pt x="644445" y="271297"/>
                      <a:pt x="644568" y="261356"/>
                    </a:cubicBezTo>
                    <a:cubicBezTo>
                      <a:pt x="644936" y="217540"/>
                      <a:pt x="638922" y="173355"/>
                      <a:pt x="654019" y="130276"/>
                    </a:cubicBezTo>
                    <a:cubicBezTo>
                      <a:pt x="681388" y="52339"/>
                      <a:pt x="753556" y="177"/>
                      <a:pt x="835911" y="55"/>
                    </a:cubicBezTo>
                    <a:cubicBezTo>
                      <a:pt x="863158" y="-68"/>
                      <a:pt x="890405" y="55"/>
                      <a:pt x="917652" y="55"/>
                    </a:cubicBezTo>
                    <a:cubicBezTo>
                      <a:pt x="948090" y="-68"/>
                      <a:pt x="973128" y="11714"/>
                      <a:pt x="992643" y="34543"/>
                    </a:cubicBezTo>
                    <a:cubicBezTo>
                      <a:pt x="997675" y="40311"/>
                      <a:pt x="1002830" y="43380"/>
                      <a:pt x="1010194" y="44852"/>
                    </a:cubicBezTo>
                    <a:cubicBezTo>
                      <a:pt x="1079539" y="58231"/>
                      <a:pt x="1126423" y="104501"/>
                      <a:pt x="1135751" y="173723"/>
                    </a:cubicBezTo>
                    <a:cubicBezTo>
                      <a:pt x="1139678" y="203548"/>
                      <a:pt x="1137346" y="234232"/>
                      <a:pt x="1136856" y="264547"/>
                    </a:cubicBezTo>
                    <a:cubicBezTo>
                      <a:pt x="1136733" y="275347"/>
                      <a:pt x="1138574" y="281362"/>
                      <a:pt x="1149988" y="285780"/>
                    </a:cubicBezTo>
                    <a:cubicBezTo>
                      <a:pt x="1184231" y="299281"/>
                      <a:pt x="1203009" y="332174"/>
                      <a:pt x="1201168" y="371326"/>
                    </a:cubicBezTo>
                    <a:cubicBezTo>
                      <a:pt x="1199695" y="403850"/>
                      <a:pt x="1174903" y="435639"/>
                      <a:pt x="1141397" y="445703"/>
                    </a:cubicBezTo>
                    <a:cubicBezTo>
                      <a:pt x="1133419" y="448157"/>
                      <a:pt x="1130228" y="451594"/>
                      <a:pt x="1128019" y="459449"/>
                    </a:cubicBezTo>
                    <a:cubicBezTo>
                      <a:pt x="1112922" y="509647"/>
                      <a:pt x="1083957" y="550518"/>
                      <a:pt x="1040632" y="580219"/>
                    </a:cubicBezTo>
                    <a:cubicBezTo>
                      <a:pt x="1030813" y="586970"/>
                      <a:pt x="1027499" y="593720"/>
                      <a:pt x="1030568" y="604276"/>
                    </a:cubicBezTo>
                    <a:cubicBezTo>
                      <a:pt x="1034004" y="615445"/>
                      <a:pt x="1042105" y="620845"/>
                      <a:pt x="1053642" y="620845"/>
                    </a:cubicBezTo>
                    <a:cubicBezTo>
                      <a:pt x="1080398" y="620967"/>
                      <a:pt x="1107277" y="620845"/>
                      <a:pt x="1134033" y="620845"/>
                    </a:cubicBezTo>
                    <a:cubicBezTo>
                      <a:pt x="1206691" y="620967"/>
                      <a:pt x="1264990" y="665765"/>
                      <a:pt x="1282787" y="734988"/>
                    </a:cubicBezTo>
                    <a:cubicBezTo>
                      <a:pt x="1285732" y="746157"/>
                      <a:pt x="1286960" y="757694"/>
                      <a:pt x="1286960" y="769353"/>
                    </a:cubicBezTo>
                    <a:cubicBezTo>
                      <a:pt x="1286837" y="828634"/>
                      <a:pt x="1286346" y="888037"/>
                      <a:pt x="1287205" y="947195"/>
                    </a:cubicBezTo>
                    <a:cubicBezTo>
                      <a:pt x="1287451" y="960573"/>
                      <a:pt x="1284137" y="965851"/>
                      <a:pt x="1270759" y="963396"/>
                    </a:cubicBezTo>
                    <a:cubicBezTo>
                      <a:pt x="1269040" y="963028"/>
                      <a:pt x="1267199" y="963642"/>
                      <a:pt x="1265481" y="963764"/>
                    </a:cubicBezTo>
                    <a:cubicBezTo>
                      <a:pt x="1247316" y="971005"/>
                      <a:pt x="1240321" y="966587"/>
                      <a:pt x="1239952" y="947318"/>
                    </a:cubicBezTo>
                    <a:cubicBezTo>
                      <a:pt x="1239584" y="930012"/>
                      <a:pt x="1239707" y="912584"/>
                      <a:pt x="1239952" y="895279"/>
                    </a:cubicBezTo>
                    <a:cubicBezTo>
                      <a:pt x="1240075" y="885583"/>
                      <a:pt x="1236025" y="881655"/>
                      <a:pt x="1226329" y="881778"/>
                    </a:cubicBezTo>
                    <a:cubicBezTo>
                      <a:pt x="1202641" y="882023"/>
                      <a:pt x="1178953" y="882146"/>
                      <a:pt x="1155266" y="881778"/>
                    </a:cubicBezTo>
                    <a:cubicBezTo>
                      <a:pt x="1143851" y="881532"/>
                      <a:pt x="1140660" y="886810"/>
                      <a:pt x="1140660" y="897242"/>
                    </a:cubicBezTo>
                    <a:cubicBezTo>
                      <a:pt x="1140906" y="935535"/>
                      <a:pt x="1140783" y="973951"/>
                      <a:pt x="1140783" y="1012244"/>
                    </a:cubicBezTo>
                    <a:cubicBezTo>
                      <a:pt x="1140783" y="1017522"/>
                      <a:pt x="1141028" y="1022922"/>
                      <a:pt x="1140292" y="1028323"/>
                    </a:cubicBezTo>
                    <a:cubicBezTo>
                      <a:pt x="1138451" y="1042683"/>
                      <a:pt x="1130351" y="1050906"/>
                      <a:pt x="1116113" y="1052624"/>
                    </a:cubicBezTo>
                    <a:cubicBezTo>
                      <a:pt x="1110345" y="1053361"/>
                      <a:pt x="1104576" y="1053115"/>
                      <a:pt x="1098685" y="1053115"/>
                    </a:cubicBezTo>
                    <a:cubicBezTo>
                      <a:pt x="1014735" y="1053115"/>
                      <a:pt x="930785" y="1053238"/>
                      <a:pt x="846834" y="1053115"/>
                    </a:cubicBezTo>
                    <a:cubicBezTo>
                      <a:pt x="831370" y="1053115"/>
                      <a:pt x="816396" y="1055201"/>
                      <a:pt x="803509" y="1064038"/>
                    </a:cubicBezTo>
                    <a:cubicBezTo>
                      <a:pt x="784731" y="1076925"/>
                      <a:pt x="776385" y="1095458"/>
                      <a:pt x="776385" y="1117918"/>
                    </a:cubicBezTo>
                    <a:cubicBezTo>
                      <a:pt x="776385" y="1156703"/>
                      <a:pt x="772580" y="1151916"/>
                      <a:pt x="809400" y="1152039"/>
                    </a:cubicBezTo>
                    <a:cubicBezTo>
                      <a:pt x="910288" y="1152284"/>
                      <a:pt x="1011298" y="1152407"/>
                      <a:pt x="1112063" y="1151916"/>
                    </a:cubicBezTo>
                    <a:cubicBezTo>
                      <a:pt x="1162139" y="1151670"/>
                      <a:pt x="1200186" y="1129087"/>
                      <a:pt x="1224979" y="1085394"/>
                    </a:cubicBezTo>
                    <a:cubicBezTo>
                      <a:pt x="1236025" y="1065879"/>
                      <a:pt x="1239461" y="1044401"/>
                      <a:pt x="1239952" y="1022309"/>
                    </a:cubicBezTo>
                    <a:cubicBezTo>
                      <a:pt x="1240321" y="1003039"/>
                      <a:pt x="1247316" y="998744"/>
                      <a:pt x="1265481" y="1005862"/>
                    </a:cubicBezTo>
                    <a:cubicBezTo>
                      <a:pt x="1286960" y="1006967"/>
                      <a:pt x="1286960" y="1006967"/>
                      <a:pt x="1286837" y="1029059"/>
                    </a:cubicBezTo>
                    <a:cubicBezTo>
                      <a:pt x="1286714" y="1078889"/>
                      <a:pt x="1266831" y="1120005"/>
                      <a:pt x="1229520" y="1156089"/>
                    </a:cubicBezTo>
                    <a:cubicBezTo>
                      <a:pt x="1242530" y="1156089"/>
                      <a:pt x="1253576" y="1155844"/>
                      <a:pt x="1264376" y="1156089"/>
                    </a:cubicBezTo>
                    <a:cubicBezTo>
                      <a:pt x="1278614" y="1156457"/>
                      <a:pt x="1286469" y="1164190"/>
                      <a:pt x="1286591" y="1178672"/>
                    </a:cubicBezTo>
                    <a:cubicBezTo>
                      <a:pt x="1286837" y="1206287"/>
                      <a:pt x="1286837" y="1233903"/>
                      <a:pt x="1286591" y="1261641"/>
                    </a:cubicBezTo>
                    <a:cubicBezTo>
                      <a:pt x="1286469" y="1276737"/>
                      <a:pt x="1278614" y="1284469"/>
                      <a:pt x="1263394" y="1284592"/>
                    </a:cubicBezTo>
                    <a:cubicBezTo>
                      <a:pt x="1244984" y="1284837"/>
                      <a:pt x="1226820" y="1284592"/>
                      <a:pt x="1208410" y="1284592"/>
                    </a:cubicBezTo>
                    <a:cubicBezTo>
                      <a:pt x="815905" y="1284592"/>
                      <a:pt x="423278" y="1284592"/>
                      <a:pt x="30897" y="1284592"/>
                    </a:cubicBezTo>
                    <a:cubicBezTo>
                      <a:pt x="5613" y="1284592"/>
                      <a:pt x="90" y="1279192"/>
                      <a:pt x="90" y="1254399"/>
                    </a:cubicBezTo>
                    <a:cubicBezTo>
                      <a:pt x="90" y="1231202"/>
                      <a:pt x="90" y="1208128"/>
                      <a:pt x="90" y="1184809"/>
                    </a:cubicBezTo>
                    <a:cubicBezTo>
                      <a:pt x="90" y="1162349"/>
                      <a:pt x="6227" y="1156089"/>
                      <a:pt x="28196" y="1156089"/>
                    </a:cubicBezTo>
                    <a:cubicBezTo>
                      <a:pt x="67962" y="1156089"/>
                      <a:pt x="107728" y="1156089"/>
                      <a:pt x="147371" y="1155966"/>
                    </a:cubicBezTo>
                    <a:cubicBezTo>
                      <a:pt x="151790" y="1155966"/>
                      <a:pt x="156454" y="1157685"/>
                      <a:pt x="159277" y="1150934"/>
                    </a:cubicBezTo>
                    <a:cubicBezTo>
                      <a:pt x="176460" y="1110187"/>
                      <a:pt x="194010" y="1069684"/>
                      <a:pt x="212175" y="1027586"/>
                    </a:cubicBezTo>
                    <a:cubicBezTo>
                      <a:pt x="170200" y="1027586"/>
                      <a:pt x="129820" y="1027586"/>
                      <a:pt x="89441" y="1027586"/>
                    </a:cubicBezTo>
                    <a:cubicBezTo>
                      <a:pt x="36174" y="1027586"/>
                      <a:pt x="90" y="991257"/>
                      <a:pt x="90" y="937867"/>
                    </a:cubicBezTo>
                    <a:cubicBezTo>
                      <a:pt x="90" y="854040"/>
                      <a:pt x="90" y="770212"/>
                      <a:pt x="90" y="686507"/>
                    </a:cubicBezTo>
                    <a:cubicBezTo>
                      <a:pt x="90" y="664415"/>
                      <a:pt x="90" y="664415"/>
                      <a:pt x="21446" y="663311"/>
                    </a:cubicBezTo>
                    <a:cubicBezTo>
                      <a:pt x="40102" y="655947"/>
                      <a:pt x="46852" y="660488"/>
                      <a:pt x="46975" y="680985"/>
                    </a:cubicBezTo>
                    <a:cubicBezTo>
                      <a:pt x="47220" y="762480"/>
                      <a:pt x="47097" y="843976"/>
                      <a:pt x="47097" y="925471"/>
                    </a:cubicBezTo>
                    <a:cubicBezTo>
                      <a:pt x="47097" y="931240"/>
                      <a:pt x="46852" y="937008"/>
                      <a:pt x="47343" y="942777"/>
                    </a:cubicBezTo>
                    <a:cubicBezTo>
                      <a:pt x="49184" y="964010"/>
                      <a:pt x="64403" y="979842"/>
                      <a:pt x="85636" y="980333"/>
                    </a:cubicBezTo>
                    <a:cubicBezTo>
                      <a:pt x="129329" y="981315"/>
                      <a:pt x="173146" y="980702"/>
                      <a:pt x="216839" y="980702"/>
                    </a:cubicBezTo>
                    <a:cubicBezTo>
                      <a:pt x="226658" y="980702"/>
                      <a:pt x="230831" y="974811"/>
                      <a:pt x="234267" y="966955"/>
                    </a:cubicBezTo>
                    <a:cubicBezTo>
                      <a:pt x="246786" y="937376"/>
                      <a:pt x="260287" y="908288"/>
                      <a:pt x="271947" y="878464"/>
                    </a:cubicBezTo>
                    <a:cubicBezTo>
                      <a:pt x="279434" y="859686"/>
                      <a:pt x="291462" y="851708"/>
                      <a:pt x="311835" y="852199"/>
                    </a:cubicBezTo>
                    <a:cubicBezTo>
                      <a:pt x="354547" y="853058"/>
                      <a:pt x="397504" y="852322"/>
                      <a:pt x="440338" y="852567"/>
                    </a:cubicBezTo>
                    <a:cubicBezTo>
                      <a:pt x="469917" y="852690"/>
                      <a:pt x="478877" y="863736"/>
                      <a:pt x="473477" y="892701"/>
                    </a:cubicBezTo>
                    <a:cubicBezTo>
                      <a:pt x="470776" y="906693"/>
                      <a:pt x="467585" y="920562"/>
                      <a:pt x="464517" y="934554"/>
                    </a:cubicBezTo>
                    <a:cubicBezTo>
                      <a:pt x="461571" y="944986"/>
                      <a:pt x="459485" y="955787"/>
                      <a:pt x="457276" y="966464"/>
                    </a:cubicBezTo>
                    <a:cubicBezTo>
                      <a:pt x="454207" y="980702"/>
                      <a:pt x="454575" y="980824"/>
                      <a:pt x="469672" y="981070"/>
                    </a:cubicBezTo>
                    <a:cubicBezTo>
                      <a:pt x="539876" y="980579"/>
                      <a:pt x="609957" y="981070"/>
                      <a:pt x="680038" y="980702"/>
                    </a:cubicBezTo>
                    <a:cubicBezTo>
                      <a:pt x="709126" y="980579"/>
                      <a:pt x="724468" y="964992"/>
                      <a:pt x="725082" y="936027"/>
                    </a:cubicBezTo>
                    <a:cubicBezTo>
                      <a:pt x="725205" y="931117"/>
                      <a:pt x="725082" y="926208"/>
                      <a:pt x="725082" y="921298"/>
                    </a:cubicBezTo>
                    <a:cubicBezTo>
                      <a:pt x="725082" y="826424"/>
                      <a:pt x="725082" y="731428"/>
                      <a:pt x="725082" y="636432"/>
                    </a:cubicBezTo>
                    <a:cubicBezTo>
                      <a:pt x="725082" y="612376"/>
                      <a:pt x="725205" y="588320"/>
                      <a:pt x="725082" y="564142"/>
                    </a:cubicBezTo>
                    <a:cubicBezTo>
                      <a:pt x="724836" y="534194"/>
                      <a:pt x="709495" y="518361"/>
                      <a:pt x="679793" y="518361"/>
                    </a:cubicBezTo>
                    <a:cubicBezTo>
                      <a:pt x="483786" y="518116"/>
                      <a:pt x="287657" y="518116"/>
                      <a:pt x="91650" y="518361"/>
                    </a:cubicBezTo>
                    <a:cubicBezTo>
                      <a:pt x="63421" y="518361"/>
                      <a:pt x="47957" y="534194"/>
                      <a:pt x="47343" y="562423"/>
                    </a:cubicBezTo>
                    <a:cubicBezTo>
                      <a:pt x="46975" y="576660"/>
                      <a:pt x="47588" y="591020"/>
                      <a:pt x="47097" y="605257"/>
                    </a:cubicBezTo>
                    <a:cubicBezTo>
                      <a:pt x="46975" y="624159"/>
                      <a:pt x="39856" y="628577"/>
                      <a:pt x="21814" y="621213"/>
                    </a:cubicBezTo>
                    <a:lnTo>
                      <a:pt x="21814" y="621213"/>
                    </a:lnTo>
                    <a:close/>
                  </a:path>
                </a:pathLst>
              </a:custGeom>
              <a:solidFill>
                <a:srgbClr val="020304"/>
              </a:solidFill>
              <a:ln w="12272" cap="flat">
                <a:noFill/>
                <a:prstDash val="solid"/>
                <a:miter/>
              </a:ln>
            </p:spPr>
            <p:txBody>
              <a:bodyPr rtlCol="0" anchor="ctr"/>
              <a:lstStyle/>
              <a:p>
                <a:endParaRPr lang="en-US"/>
              </a:p>
            </p:txBody>
          </p:sp>
          <p:sp>
            <p:nvSpPr>
              <p:cNvPr id="11" name="Freeform: Shape 161">
                <a:extLst>
                  <a:ext uri="{FF2B5EF4-FFF2-40B4-BE49-F238E27FC236}">
                    <a16:creationId xmlns:a16="http://schemas.microsoft.com/office/drawing/2014/main" id="{F6E50B95-780D-712A-D620-B11F3DBF88B1}"/>
                  </a:ext>
                </a:extLst>
              </p:cNvPr>
              <p:cNvSpPr/>
              <p:nvPr/>
            </p:nvSpPr>
            <p:spPr>
              <a:xfrm>
                <a:off x="3239588" y="3253317"/>
                <a:ext cx="707686" cy="471234"/>
              </a:xfrm>
              <a:custGeom>
                <a:avLst/>
                <a:gdLst>
                  <a:gd name="connsiteX0" fmla="*/ 0 w 707686"/>
                  <a:gd name="connsiteY0" fmla="*/ 107570 h 471234"/>
                  <a:gd name="connsiteX1" fmla="*/ 21479 w 707686"/>
                  <a:gd name="connsiteY1" fmla="*/ 84373 h 471234"/>
                  <a:gd name="connsiteX2" fmla="*/ 21479 w 707686"/>
                  <a:gd name="connsiteY2" fmla="*/ 46939 h 471234"/>
                  <a:gd name="connsiteX3" fmla="*/ 68118 w 707686"/>
                  <a:gd name="connsiteY3" fmla="*/ 55 h 471234"/>
                  <a:gd name="connsiteX4" fmla="*/ 238227 w 707686"/>
                  <a:gd name="connsiteY4" fmla="*/ 55 h 471234"/>
                  <a:gd name="connsiteX5" fmla="*/ 656138 w 707686"/>
                  <a:gd name="connsiteY5" fmla="*/ 55 h 471234"/>
                  <a:gd name="connsiteX6" fmla="*/ 707686 w 707686"/>
                  <a:gd name="connsiteY6" fmla="*/ 51480 h 471234"/>
                  <a:gd name="connsiteX7" fmla="*/ 707686 w 707686"/>
                  <a:gd name="connsiteY7" fmla="*/ 420542 h 471234"/>
                  <a:gd name="connsiteX8" fmla="*/ 656751 w 707686"/>
                  <a:gd name="connsiteY8" fmla="*/ 471109 h 471234"/>
                  <a:gd name="connsiteX9" fmla="*/ 445157 w 707686"/>
                  <a:gd name="connsiteY9" fmla="*/ 470618 h 471234"/>
                  <a:gd name="connsiteX10" fmla="*/ 439512 w 707686"/>
                  <a:gd name="connsiteY10" fmla="*/ 422261 h 471234"/>
                  <a:gd name="connsiteX11" fmla="*/ 448962 w 707686"/>
                  <a:gd name="connsiteY11" fmla="*/ 373903 h 471234"/>
                  <a:gd name="connsiteX12" fmla="*/ 424783 w 707686"/>
                  <a:gd name="connsiteY12" fmla="*/ 342606 h 471234"/>
                  <a:gd name="connsiteX13" fmla="*/ 282903 w 707686"/>
                  <a:gd name="connsiteY13" fmla="*/ 342483 h 471234"/>
                  <a:gd name="connsiteX14" fmla="*/ 257374 w 707686"/>
                  <a:gd name="connsiteY14" fmla="*/ 359666 h 471234"/>
                  <a:gd name="connsiteX15" fmla="*/ 214662 w 707686"/>
                  <a:gd name="connsiteY15" fmla="*/ 460063 h 471234"/>
                  <a:gd name="connsiteX16" fmla="*/ 198216 w 707686"/>
                  <a:gd name="connsiteY16" fmla="*/ 471231 h 471234"/>
                  <a:gd name="connsiteX17" fmla="*/ 69713 w 707686"/>
                  <a:gd name="connsiteY17" fmla="*/ 470863 h 471234"/>
                  <a:gd name="connsiteX18" fmla="*/ 21847 w 707686"/>
                  <a:gd name="connsiteY18" fmla="*/ 422506 h 471234"/>
                  <a:gd name="connsiteX19" fmla="*/ 21847 w 707686"/>
                  <a:gd name="connsiteY19" fmla="*/ 172374 h 471234"/>
                  <a:gd name="connsiteX20" fmla="*/ 368 w 707686"/>
                  <a:gd name="connsiteY20" fmla="*/ 149177 h 471234"/>
                  <a:gd name="connsiteX21" fmla="*/ 0 w 707686"/>
                  <a:gd name="connsiteY21" fmla="*/ 107570 h 471234"/>
                  <a:gd name="connsiteX22" fmla="*/ 0 w 707686"/>
                  <a:gd name="connsiteY22" fmla="*/ 107570 h 471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07686" h="471234">
                    <a:moveTo>
                      <a:pt x="0" y="107570"/>
                    </a:moveTo>
                    <a:cubicBezTo>
                      <a:pt x="21479" y="106465"/>
                      <a:pt x="21479" y="106465"/>
                      <a:pt x="21479" y="84373"/>
                    </a:cubicBezTo>
                    <a:cubicBezTo>
                      <a:pt x="21479" y="71854"/>
                      <a:pt x="21356" y="59458"/>
                      <a:pt x="21479" y="46939"/>
                    </a:cubicBezTo>
                    <a:cubicBezTo>
                      <a:pt x="21724" y="17974"/>
                      <a:pt x="39398" y="177"/>
                      <a:pt x="68118" y="55"/>
                    </a:cubicBezTo>
                    <a:cubicBezTo>
                      <a:pt x="124821" y="-68"/>
                      <a:pt x="181524" y="55"/>
                      <a:pt x="238227" y="55"/>
                    </a:cubicBezTo>
                    <a:cubicBezTo>
                      <a:pt x="377531" y="55"/>
                      <a:pt x="516834" y="55"/>
                      <a:pt x="656138" y="55"/>
                    </a:cubicBezTo>
                    <a:cubicBezTo>
                      <a:pt x="691362" y="55"/>
                      <a:pt x="707686" y="16255"/>
                      <a:pt x="707686" y="51480"/>
                    </a:cubicBezTo>
                    <a:cubicBezTo>
                      <a:pt x="707686" y="174460"/>
                      <a:pt x="707686" y="297440"/>
                      <a:pt x="707686" y="420542"/>
                    </a:cubicBezTo>
                    <a:cubicBezTo>
                      <a:pt x="707686" y="454663"/>
                      <a:pt x="691117" y="471109"/>
                      <a:pt x="656751" y="471109"/>
                    </a:cubicBezTo>
                    <a:cubicBezTo>
                      <a:pt x="586179" y="470986"/>
                      <a:pt x="515607" y="470863"/>
                      <a:pt x="445157" y="470618"/>
                    </a:cubicBezTo>
                    <a:cubicBezTo>
                      <a:pt x="437916" y="455153"/>
                      <a:pt x="437425" y="438952"/>
                      <a:pt x="439512" y="422261"/>
                    </a:cubicBezTo>
                    <a:cubicBezTo>
                      <a:pt x="442703" y="406060"/>
                      <a:pt x="445526" y="389981"/>
                      <a:pt x="448962" y="373903"/>
                    </a:cubicBezTo>
                    <a:cubicBezTo>
                      <a:pt x="453258" y="353529"/>
                      <a:pt x="445157" y="342729"/>
                      <a:pt x="424783" y="342606"/>
                    </a:cubicBezTo>
                    <a:cubicBezTo>
                      <a:pt x="377408" y="342483"/>
                      <a:pt x="330033" y="342729"/>
                      <a:pt x="282903" y="342483"/>
                    </a:cubicBezTo>
                    <a:cubicBezTo>
                      <a:pt x="270015" y="342360"/>
                      <a:pt x="262406" y="347884"/>
                      <a:pt x="257374" y="359666"/>
                    </a:cubicBezTo>
                    <a:cubicBezTo>
                      <a:pt x="243382" y="393295"/>
                      <a:pt x="228531" y="426433"/>
                      <a:pt x="214662" y="460063"/>
                    </a:cubicBezTo>
                    <a:cubicBezTo>
                      <a:pt x="211349" y="468041"/>
                      <a:pt x="207666" y="471354"/>
                      <a:pt x="198216" y="471231"/>
                    </a:cubicBezTo>
                    <a:cubicBezTo>
                      <a:pt x="155382" y="470618"/>
                      <a:pt x="112425" y="470986"/>
                      <a:pt x="69713" y="470863"/>
                    </a:cubicBezTo>
                    <a:cubicBezTo>
                      <a:pt x="39275" y="470741"/>
                      <a:pt x="21847" y="453312"/>
                      <a:pt x="21847" y="422506"/>
                    </a:cubicBezTo>
                    <a:cubicBezTo>
                      <a:pt x="21847" y="339170"/>
                      <a:pt x="21847" y="255833"/>
                      <a:pt x="21847" y="172374"/>
                    </a:cubicBezTo>
                    <a:cubicBezTo>
                      <a:pt x="21847" y="150281"/>
                      <a:pt x="21847" y="150281"/>
                      <a:pt x="368" y="149177"/>
                    </a:cubicBezTo>
                    <a:cubicBezTo>
                      <a:pt x="0" y="135553"/>
                      <a:pt x="0" y="121561"/>
                      <a:pt x="0" y="107570"/>
                    </a:cubicBezTo>
                    <a:lnTo>
                      <a:pt x="0" y="107570"/>
                    </a:lnTo>
                    <a:close/>
                  </a:path>
                </a:pathLst>
              </a:custGeom>
              <a:solidFill>
                <a:srgbClr val="D7D7D5"/>
              </a:solidFill>
              <a:ln w="12272" cap="flat">
                <a:noFill/>
                <a:prstDash val="solid"/>
                <a:miter/>
              </a:ln>
            </p:spPr>
            <p:txBody>
              <a:bodyPr rtlCol="0" anchor="ctr"/>
              <a:lstStyle/>
              <a:p>
                <a:endParaRPr lang="en-US"/>
              </a:p>
            </p:txBody>
          </p:sp>
          <p:sp>
            <p:nvSpPr>
              <p:cNvPr id="12" name="Freeform: Shape 162">
                <a:extLst>
                  <a:ext uri="{FF2B5EF4-FFF2-40B4-BE49-F238E27FC236}">
                    <a16:creationId xmlns:a16="http://schemas.microsoft.com/office/drawing/2014/main" id="{C5C8AC49-AB05-BF43-569E-2339349EABF9}"/>
                  </a:ext>
                </a:extLst>
              </p:cNvPr>
              <p:cNvSpPr/>
              <p:nvPr/>
            </p:nvSpPr>
            <p:spPr>
              <a:xfrm>
                <a:off x="3933651" y="2948205"/>
                <a:ext cx="378617" cy="369309"/>
              </a:xfrm>
              <a:custGeom>
                <a:avLst/>
                <a:gdLst>
                  <a:gd name="connsiteX0" fmla="*/ 56703 w 378617"/>
                  <a:gd name="connsiteY0" fmla="*/ 337201 h 369309"/>
                  <a:gd name="connsiteX1" fmla="*/ 8469 w 378617"/>
                  <a:gd name="connsiteY1" fmla="*/ 270310 h 369309"/>
                  <a:gd name="connsiteX2" fmla="*/ 0 w 378617"/>
                  <a:gd name="connsiteY2" fmla="*/ 241590 h 369309"/>
                  <a:gd name="connsiteX3" fmla="*/ 16201 w 378617"/>
                  <a:gd name="connsiteY3" fmla="*/ 215203 h 369309"/>
                  <a:gd name="connsiteX4" fmla="*/ 13501 w 378617"/>
                  <a:gd name="connsiteY4" fmla="*/ 76267 h 369309"/>
                  <a:gd name="connsiteX5" fmla="*/ 23074 w 378617"/>
                  <a:gd name="connsiteY5" fmla="*/ 69026 h 369309"/>
                  <a:gd name="connsiteX6" fmla="*/ 162623 w 378617"/>
                  <a:gd name="connsiteY6" fmla="*/ 40429 h 369309"/>
                  <a:gd name="connsiteX7" fmla="*/ 245346 w 378617"/>
                  <a:gd name="connsiteY7" fmla="*/ 3609 h 369309"/>
                  <a:gd name="connsiteX8" fmla="*/ 256024 w 378617"/>
                  <a:gd name="connsiteY8" fmla="*/ 5081 h 369309"/>
                  <a:gd name="connsiteX9" fmla="*/ 361821 w 378617"/>
                  <a:gd name="connsiteY9" fmla="*/ 101182 h 369309"/>
                  <a:gd name="connsiteX10" fmla="*/ 378513 w 378617"/>
                  <a:gd name="connsiteY10" fmla="*/ 123888 h 369309"/>
                  <a:gd name="connsiteX11" fmla="*/ 373358 w 378617"/>
                  <a:gd name="connsiteY11" fmla="*/ 227721 h 369309"/>
                  <a:gd name="connsiteX12" fmla="*/ 106165 w 378617"/>
                  <a:gd name="connsiteY12" fmla="*/ 345546 h 369309"/>
                  <a:gd name="connsiteX13" fmla="*/ 79286 w 378617"/>
                  <a:gd name="connsiteY13" fmla="*/ 351315 h 369309"/>
                  <a:gd name="connsiteX14" fmla="*/ 75727 w 378617"/>
                  <a:gd name="connsiteY14" fmla="*/ 355242 h 369309"/>
                  <a:gd name="connsiteX15" fmla="*/ 56703 w 378617"/>
                  <a:gd name="connsiteY15" fmla="*/ 337201 h 369309"/>
                  <a:gd name="connsiteX16" fmla="*/ 56703 w 378617"/>
                  <a:gd name="connsiteY16" fmla="*/ 337201 h 369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8617" h="369309">
                    <a:moveTo>
                      <a:pt x="56703" y="337201"/>
                    </a:moveTo>
                    <a:cubicBezTo>
                      <a:pt x="50812" y="307622"/>
                      <a:pt x="34979" y="285161"/>
                      <a:pt x="8469" y="270310"/>
                    </a:cubicBezTo>
                    <a:cubicBezTo>
                      <a:pt x="5646" y="260737"/>
                      <a:pt x="2823" y="251164"/>
                      <a:pt x="0" y="241590"/>
                    </a:cubicBezTo>
                    <a:cubicBezTo>
                      <a:pt x="18656" y="235085"/>
                      <a:pt x="18533" y="235085"/>
                      <a:pt x="16201" y="215203"/>
                    </a:cubicBezTo>
                    <a:cubicBezTo>
                      <a:pt x="10801" y="169054"/>
                      <a:pt x="15096" y="122538"/>
                      <a:pt x="13501" y="76267"/>
                    </a:cubicBezTo>
                    <a:cubicBezTo>
                      <a:pt x="13255" y="68167"/>
                      <a:pt x="18287" y="69394"/>
                      <a:pt x="23074" y="69026"/>
                    </a:cubicBezTo>
                    <a:cubicBezTo>
                      <a:pt x="70818" y="65221"/>
                      <a:pt x="117457" y="56384"/>
                      <a:pt x="162623" y="40429"/>
                    </a:cubicBezTo>
                    <a:cubicBezTo>
                      <a:pt x="191220" y="30242"/>
                      <a:pt x="218835" y="18214"/>
                      <a:pt x="245346" y="3609"/>
                    </a:cubicBezTo>
                    <a:cubicBezTo>
                      <a:pt x="248660" y="1768"/>
                      <a:pt x="252833" y="-4246"/>
                      <a:pt x="256024" y="5081"/>
                    </a:cubicBezTo>
                    <a:cubicBezTo>
                      <a:pt x="273207" y="56753"/>
                      <a:pt x="310395" y="87436"/>
                      <a:pt x="361821" y="101182"/>
                    </a:cubicBezTo>
                    <a:cubicBezTo>
                      <a:pt x="375076" y="104619"/>
                      <a:pt x="379372" y="110265"/>
                      <a:pt x="378513" y="123888"/>
                    </a:cubicBezTo>
                    <a:cubicBezTo>
                      <a:pt x="376426" y="158499"/>
                      <a:pt x="381213" y="193356"/>
                      <a:pt x="373358" y="227721"/>
                    </a:cubicBezTo>
                    <a:cubicBezTo>
                      <a:pt x="346233" y="346651"/>
                      <a:pt x="212453" y="405563"/>
                      <a:pt x="106165" y="345546"/>
                    </a:cubicBezTo>
                    <a:cubicBezTo>
                      <a:pt x="90210" y="336464"/>
                      <a:pt x="90210" y="336464"/>
                      <a:pt x="79286" y="351315"/>
                    </a:cubicBezTo>
                    <a:cubicBezTo>
                      <a:pt x="78182" y="352788"/>
                      <a:pt x="76954" y="354015"/>
                      <a:pt x="75727" y="355242"/>
                    </a:cubicBezTo>
                    <a:cubicBezTo>
                      <a:pt x="68363" y="350210"/>
                      <a:pt x="60385" y="345915"/>
                      <a:pt x="56703" y="337201"/>
                    </a:cubicBezTo>
                    <a:lnTo>
                      <a:pt x="56703" y="337201"/>
                    </a:lnTo>
                    <a:close/>
                  </a:path>
                </a:pathLst>
              </a:custGeom>
              <a:solidFill>
                <a:srgbClr val="FAC8A2"/>
              </a:solidFill>
              <a:ln w="12272" cap="flat">
                <a:noFill/>
                <a:prstDash val="solid"/>
                <a:miter/>
              </a:ln>
            </p:spPr>
            <p:txBody>
              <a:bodyPr rtlCol="0" anchor="ctr"/>
              <a:lstStyle/>
              <a:p>
                <a:endParaRPr lang="en-US"/>
              </a:p>
            </p:txBody>
          </p:sp>
          <p:sp>
            <p:nvSpPr>
              <p:cNvPr id="13" name="Freeform: Shape 163">
                <a:extLst>
                  <a:ext uri="{FF2B5EF4-FFF2-40B4-BE49-F238E27FC236}">
                    <a16:creationId xmlns:a16="http://schemas.microsoft.com/office/drawing/2014/main" id="{908374E9-2C17-EA33-08F9-8397FADE99CC}"/>
                  </a:ext>
                </a:extLst>
              </p:cNvPr>
              <p:cNvSpPr/>
              <p:nvPr/>
            </p:nvSpPr>
            <p:spPr>
              <a:xfrm>
                <a:off x="3990182" y="3617263"/>
                <a:ext cx="493440" cy="278683"/>
              </a:xfrm>
              <a:custGeom>
                <a:avLst/>
                <a:gdLst>
                  <a:gd name="connsiteX0" fmla="*/ 493318 w 493440"/>
                  <a:gd name="connsiteY0" fmla="*/ 128150 h 278683"/>
                  <a:gd name="connsiteX1" fmla="*/ 471840 w 493440"/>
                  <a:gd name="connsiteY1" fmla="*/ 151346 h 278683"/>
                  <a:gd name="connsiteX2" fmla="*/ 344687 w 493440"/>
                  <a:gd name="connsiteY2" fmla="*/ 278254 h 278683"/>
                  <a:gd name="connsiteX3" fmla="*/ 9990 w 493440"/>
                  <a:gd name="connsiteY3" fmla="*/ 278622 h 278683"/>
                  <a:gd name="connsiteX4" fmla="*/ 49 w 493440"/>
                  <a:gd name="connsiteY4" fmla="*/ 269294 h 278683"/>
                  <a:gd name="connsiteX5" fmla="*/ 1522 w 493440"/>
                  <a:gd name="connsiteY5" fmla="*/ 225233 h 278683"/>
                  <a:gd name="connsiteX6" fmla="*/ 67676 w 493440"/>
                  <a:gd name="connsiteY6" fmla="*/ 171475 h 278683"/>
                  <a:gd name="connsiteX7" fmla="*/ 334132 w 493440"/>
                  <a:gd name="connsiteY7" fmla="*/ 171475 h 278683"/>
                  <a:gd name="connsiteX8" fmla="*/ 364693 w 493440"/>
                  <a:gd name="connsiteY8" fmla="*/ 140669 h 278683"/>
                  <a:gd name="connsiteX9" fmla="*/ 364447 w 493440"/>
                  <a:gd name="connsiteY9" fmla="*/ 11061 h 278683"/>
                  <a:gd name="connsiteX10" fmla="*/ 375371 w 493440"/>
                  <a:gd name="connsiteY10" fmla="*/ 15 h 278683"/>
                  <a:gd name="connsiteX11" fmla="*/ 462389 w 493440"/>
                  <a:gd name="connsiteY11" fmla="*/ 15 h 278683"/>
                  <a:gd name="connsiteX12" fmla="*/ 472085 w 493440"/>
                  <a:gd name="connsiteY12" fmla="*/ 9711 h 278683"/>
                  <a:gd name="connsiteX13" fmla="*/ 471594 w 493440"/>
                  <a:gd name="connsiteY13" fmla="*/ 71201 h 278683"/>
                  <a:gd name="connsiteX14" fmla="*/ 486813 w 493440"/>
                  <a:gd name="connsiteY14" fmla="*/ 86052 h 278683"/>
                  <a:gd name="connsiteX15" fmla="*/ 493441 w 493440"/>
                  <a:gd name="connsiteY15" fmla="*/ 86420 h 278683"/>
                  <a:gd name="connsiteX16" fmla="*/ 493318 w 493440"/>
                  <a:gd name="connsiteY16" fmla="*/ 128150 h 278683"/>
                  <a:gd name="connsiteX17" fmla="*/ 493318 w 493440"/>
                  <a:gd name="connsiteY17" fmla="*/ 128150 h 278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3440" h="278683">
                    <a:moveTo>
                      <a:pt x="493318" y="128150"/>
                    </a:moveTo>
                    <a:cubicBezTo>
                      <a:pt x="472331" y="129254"/>
                      <a:pt x="472331" y="129254"/>
                      <a:pt x="471840" y="151346"/>
                    </a:cubicBezTo>
                    <a:cubicBezTo>
                      <a:pt x="470244" y="221428"/>
                      <a:pt x="414768" y="277763"/>
                      <a:pt x="344687" y="278254"/>
                    </a:cubicBezTo>
                    <a:cubicBezTo>
                      <a:pt x="233121" y="279113"/>
                      <a:pt x="121556" y="278376"/>
                      <a:pt x="9990" y="278622"/>
                    </a:cubicBezTo>
                    <a:cubicBezTo>
                      <a:pt x="2749" y="278622"/>
                      <a:pt x="-442" y="277272"/>
                      <a:pt x="49" y="269294"/>
                    </a:cubicBezTo>
                    <a:cubicBezTo>
                      <a:pt x="908" y="254689"/>
                      <a:pt x="-933" y="239592"/>
                      <a:pt x="1522" y="225233"/>
                    </a:cubicBezTo>
                    <a:cubicBezTo>
                      <a:pt x="7045" y="191972"/>
                      <a:pt x="33187" y="171475"/>
                      <a:pt x="67676" y="171475"/>
                    </a:cubicBezTo>
                    <a:cubicBezTo>
                      <a:pt x="156412" y="171352"/>
                      <a:pt x="245272" y="171475"/>
                      <a:pt x="334132" y="171475"/>
                    </a:cubicBezTo>
                    <a:cubicBezTo>
                      <a:pt x="358801" y="171475"/>
                      <a:pt x="364693" y="165584"/>
                      <a:pt x="364693" y="140669"/>
                    </a:cubicBezTo>
                    <a:cubicBezTo>
                      <a:pt x="364693" y="97466"/>
                      <a:pt x="364938" y="54264"/>
                      <a:pt x="364447" y="11061"/>
                    </a:cubicBezTo>
                    <a:cubicBezTo>
                      <a:pt x="364324" y="2470"/>
                      <a:pt x="366411" y="-230"/>
                      <a:pt x="375371" y="15"/>
                    </a:cubicBezTo>
                    <a:cubicBezTo>
                      <a:pt x="404336" y="629"/>
                      <a:pt x="433301" y="506"/>
                      <a:pt x="462389" y="15"/>
                    </a:cubicBezTo>
                    <a:cubicBezTo>
                      <a:pt x="469876" y="-108"/>
                      <a:pt x="472331" y="1979"/>
                      <a:pt x="472085" y="9711"/>
                    </a:cubicBezTo>
                    <a:cubicBezTo>
                      <a:pt x="471594" y="30208"/>
                      <a:pt x="472699" y="50704"/>
                      <a:pt x="471594" y="71201"/>
                    </a:cubicBezTo>
                    <a:cubicBezTo>
                      <a:pt x="470858" y="83474"/>
                      <a:pt x="474785" y="88138"/>
                      <a:pt x="486813" y="86052"/>
                    </a:cubicBezTo>
                    <a:cubicBezTo>
                      <a:pt x="489023" y="85684"/>
                      <a:pt x="491232" y="86297"/>
                      <a:pt x="493441" y="86420"/>
                    </a:cubicBezTo>
                    <a:cubicBezTo>
                      <a:pt x="493318" y="100166"/>
                      <a:pt x="493318" y="114158"/>
                      <a:pt x="493318" y="128150"/>
                    </a:cubicBezTo>
                    <a:lnTo>
                      <a:pt x="493318" y="128150"/>
                    </a:lnTo>
                    <a:close/>
                  </a:path>
                </a:pathLst>
              </a:custGeom>
              <a:solidFill>
                <a:srgbClr val="FAC8A2"/>
              </a:solidFill>
              <a:ln w="12272" cap="flat">
                <a:noFill/>
                <a:prstDash val="solid"/>
                <a:miter/>
              </a:ln>
            </p:spPr>
            <p:txBody>
              <a:bodyPr rtlCol="0" anchor="ctr"/>
              <a:lstStyle/>
              <a:p>
                <a:endParaRPr lang="en-US"/>
              </a:p>
            </p:txBody>
          </p:sp>
          <p:sp>
            <p:nvSpPr>
              <p:cNvPr id="14" name="Freeform: Shape 164">
                <a:extLst>
                  <a:ext uri="{FF2B5EF4-FFF2-40B4-BE49-F238E27FC236}">
                    <a16:creationId xmlns:a16="http://schemas.microsoft.com/office/drawing/2014/main" id="{CFBBD229-E092-D9A4-5E8C-23E575F34C55}"/>
                  </a:ext>
                </a:extLst>
              </p:cNvPr>
              <p:cNvSpPr/>
              <p:nvPr/>
            </p:nvSpPr>
            <p:spPr>
              <a:xfrm>
                <a:off x="3968625" y="3402734"/>
                <a:ext cx="493649" cy="384777"/>
              </a:xfrm>
              <a:custGeom>
                <a:avLst/>
                <a:gdLst>
                  <a:gd name="connsiteX0" fmla="*/ 128 w 493649"/>
                  <a:gd name="connsiteY0" fmla="*/ 384777 h 384777"/>
                  <a:gd name="connsiteX1" fmla="*/ 5 w 493649"/>
                  <a:gd name="connsiteY1" fmla="*/ 342679 h 384777"/>
                  <a:gd name="connsiteX2" fmla="*/ 5037 w 493649"/>
                  <a:gd name="connsiteY2" fmla="*/ 329424 h 384777"/>
                  <a:gd name="connsiteX3" fmla="*/ 21729 w 493649"/>
                  <a:gd name="connsiteY3" fmla="*/ 277017 h 384777"/>
                  <a:gd name="connsiteX4" fmla="*/ 21852 w 493649"/>
                  <a:gd name="connsiteY4" fmla="*/ 12279 h 384777"/>
                  <a:gd name="connsiteX5" fmla="*/ 25165 w 493649"/>
                  <a:gd name="connsiteY5" fmla="*/ 1110 h 384777"/>
                  <a:gd name="connsiteX6" fmla="*/ 34248 w 493649"/>
                  <a:gd name="connsiteY6" fmla="*/ 9088 h 384777"/>
                  <a:gd name="connsiteX7" fmla="*/ 294322 w 493649"/>
                  <a:gd name="connsiteY7" fmla="*/ 22834 h 384777"/>
                  <a:gd name="connsiteX8" fmla="*/ 340347 w 493649"/>
                  <a:gd name="connsiteY8" fmla="*/ 373 h 384777"/>
                  <a:gd name="connsiteX9" fmla="*/ 404415 w 493649"/>
                  <a:gd name="connsiteY9" fmla="*/ 2828 h 384777"/>
                  <a:gd name="connsiteX10" fmla="*/ 493274 w 493649"/>
                  <a:gd name="connsiteY10" fmla="*/ 105189 h 384777"/>
                  <a:gd name="connsiteX11" fmla="*/ 493642 w 493649"/>
                  <a:gd name="connsiteY11" fmla="*/ 162751 h 384777"/>
                  <a:gd name="connsiteX12" fmla="*/ 484928 w 493649"/>
                  <a:gd name="connsiteY12" fmla="*/ 172201 h 384777"/>
                  <a:gd name="connsiteX13" fmla="*/ 395210 w 493649"/>
                  <a:gd name="connsiteY13" fmla="*/ 172201 h 384777"/>
                  <a:gd name="connsiteX14" fmla="*/ 386127 w 493649"/>
                  <a:gd name="connsiteY14" fmla="*/ 162996 h 384777"/>
                  <a:gd name="connsiteX15" fmla="*/ 386373 w 493649"/>
                  <a:gd name="connsiteY15" fmla="*/ 116235 h 384777"/>
                  <a:gd name="connsiteX16" fmla="*/ 378149 w 493649"/>
                  <a:gd name="connsiteY16" fmla="*/ 107520 h 384777"/>
                  <a:gd name="connsiteX17" fmla="*/ 343416 w 493649"/>
                  <a:gd name="connsiteY17" fmla="*/ 140291 h 384777"/>
                  <a:gd name="connsiteX18" fmla="*/ 343661 w 493649"/>
                  <a:gd name="connsiteY18" fmla="*/ 330161 h 384777"/>
                  <a:gd name="connsiteX19" fmla="*/ 330528 w 493649"/>
                  <a:gd name="connsiteY19" fmla="*/ 343416 h 384777"/>
                  <a:gd name="connsiteX20" fmla="*/ 93406 w 493649"/>
                  <a:gd name="connsiteY20" fmla="*/ 342925 h 384777"/>
                  <a:gd name="connsiteX21" fmla="*/ 128 w 493649"/>
                  <a:gd name="connsiteY21" fmla="*/ 384777 h 384777"/>
                  <a:gd name="connsiteX22" fmla="*/ 128 w 493649"/>
                  <a:gd name="connsiteY22" fmla="*/ 384777 h 38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3649" h="384777">
                    <a:moveTo>
                      <a:pt x="128" y="384777"/>
                    </a:moveTo>
                    <a:cubicBezTo>
                      <a:pt x="128" y="368331"/>
                      <a:pt x="373" y="355444"/>
                      <a:pt x="5" y="342679"/>
                    </a:cubicBezTo>
                    <a:cubicBezTo>
                      <a:pt x="-118" y="337279"/>
                      <a:pt x="2092" y="333352"/>
                      <a:pt x="5037" y="329424"/>
                    </a:cubicBezTo>
                    <a:cubicBezTo>
                      <a:pt x="16574" y="313837"/>
                      <a:pt x="21729" y="296409"/>
                      <a:pt x="21729" y="277017"/>
                    </a:cubicBezTo>
                    <a:cubicBezTo>
                      <a:pt x="21483" y="188771"/>
                      <a:pt x="21606" y="100525"/>
                      <a:pt x="21852" y="12279"/>
                    </a:cubicBezTo>
                    <a:cubicBezTo>
                      <a:pt x="21852" y="8597"/>
                      <a:pt x="18538" y="2583"/>
                      <a:pt x="25165" y="1110"/>
                    </a:cubicBezTo>
                    <a:cubicBezTo>
                      <a:pt x="31057" y="-363"/>
                      <a:pt x="32039" y="5528"/>
                      <a:pt x="34248" y="9088"/>
                    </a:cubicBezTo>
                    <a:cubicBezTo>
                      <a:pt x="93529" y="106416"/>
                      <a:pt x="226082" y="114025"/>
                      <a:pt x="294322" y="22834"/>
                    </a:cubicBezTo>
                    <a:cubicBezTo>
                      <a:pt x="306964" y="5774"/>
                      <a:pt x="319482" y="-1836"/>
                      <a:pt x="340347" y="373"/>
                    </a:cubicBezTo>
                    <a:cubicBezTo>
                      <a:pt x="361458" y="2828"/>
                      <a:pt x="383059" y="-977"/>
                      <a:pt x="404415" y="2828"/>
                    </a:cubicBezTo>
                    <a:cubicBezTo>
                      <a:pt x="454981" y="11910"/>
                      <a:pt x="491556" y="53395"/>
                      <a:pt x="493274" y="105189"/>
                    </a:cubicBezTo>
                    <a:cubicBezTo>
                      <a:pt x="493888" y="124335"/>
                      <a:pt x="493274" y="143482"/>
                      <a:pt x="493642" y="162751"/>
                    </a:cubicBezTo>
                    <a:cubicBezTo>
                      <a:pt x="493765" y="169256"/>
                      <a:pt x="492415" y="172324"/>
                      <a:pt x="484928" y="172201"/>
                    </a:cubicBezTo>
                    <a:cubicBezTo>
                      <a:pt x="454981" y="171833"/>
                      <a:pt x="425157" y="171833"/>
                      <a:pt x="395210" y="172201"/>
                    </a:cubicBezTo>
                    <a:cubicBezTo>
                      <a:pt x="388091" y="172324"/>
                      <a:pt x="386004" y="169992"/>
                      <a:pt x="386127" y="162996"/>
                    </a:cubicBezTo>
                    <a:cubicBezTo>
                      <a:pt x="386618" y="147409"/>
                      <a:pt x="386004" y="131822"/>
                      <a:pt x="386373" y="116235"/>
                    </a:cubicBezTo>
                    <a:cubicBezTo>
                      <a:pt x="386495" y="110098"/>
                      <a:pt x="384777" y="107889"/>
                      <a:pt x="378149" y="107520"/>
                    </a:cubicBezTo>
                    <a:cubicBezTo>
                      <a:pt x="343416" y="105557"/>
                      <a:pt x="343416" y="105311"/>
                      <a:pt x="343416" y="140291"/>
                    </a:cubicBezTo>
                    <a:cubicBezTo>
                      <a:pt x="343416" y="203621"/>
                      <a:pt x="343170" y="266952"/>
                      <a:pt x="343661" y="330161"/>
                    </a:cubicBezTo>
                    <a:cubicBezTo>
                      <a:pt x="343784" y="340470"/>
                      <a:pt x="341206" y="343539"/>
                      <a:pt x="330528" y="343416"/>
                    </a:cubicBezTo>
                    <a:cubicBezTo>
                      <a:pt x="251488" y="342925"/>
                      <a:pt x="172447" y="343661"/>
                      <a:pt x="93406" y="342925"/>
                    </a:cubicBezTo>
                    <a:cubicBezTo>
                      <a:pt x="56340" y="342434"/>
                      <a:pt x="26393" y="355076"/>
                      <a:pt x="128" y="384777"/>
                    </a:cubicBezTo>
                    <a:lnTo>
                      <a:pt x="128" y="384777"/>
                    </a:lnTo>
                    <a:close/>
                  </a:path>
                </a:pathLst>
              </a:custGeom>
              <a:solidFill>
                <a:srgbClr val="DE5640"/>
              </a:solidFill>
              <a:ln w="12272" cap="flat">
                <a:noFill/>
                <a:prstDash val="solid"/>
                <a:miter/>
              </a:ln>
            </p:spPr>
            <p:txBody>
              <a:bodyPr rtlCol="0" anchor="ctr"/>
              <a:lstStyle/>
              <a:p>
                <a:endParaRPr lang="en-US"/>
              </a:p>
            </p:txBody>
          </p:sp>
          <p:sp>
            <p:nvSpPr>
              <p:cNvPr id="15" name="Freeform: Shape 165">
                <a:extLst>
                  <a:ext uri="{FF2B5EF4-FFF2-40B4-BE49-F238E27FC236}">
                    <a16:creationId xmlns:a16="http://schemas.microsoft.com/office/drawing/2014/main" id="{1AE8DB87-1D55-31CD-2B81-19C19A133A97}"/>
                  </a:ext>
                </a:extLst>
              </p:cNvPr>
              <p:cNvSpPr/>
              <p:nvPr/>
            </p:nvSpPr>
            <p:spPr>
              <a:xfrm>
                <a:off x="3261160" y="3938474"/>
                <a:ext cx="1200861" cy="42905"/>
              </a:xfrm>
              <a:custGeom>
                <a:avLst/>
                <a:gdLst>
                  <a:gd name="connsiteX0" fmla="*/ 600445 w 1200861"/>
                  <a:gd name="connsiteY0" fmla="*/ 0 h 42905"/>
                  <a:gd name="connsiteX1" fmla="*/ 1183188 w 1200861"/>
                  <a:gd name="connsiteY1" fmla="*/ 0 h 42905"/>
                  <a:gd name="connsiteX2" fmla="*/ 1200861 w 1200861"/>
                  <a:gd name="connsiteY2" fmla="*/ 16815 h 42905"/>
                  <a:gd name="connsiteX3" fmla="*/ 1175088 w 1200861"/>
                  <a:gd name="connsiteY3" fmla="*/ 42834 h 42905"/>
                  <a:gd name="connsiteX4" fmla="*/ 17703 w 1200861"/>
                  <a:gd name="connsiteY4" fmla="*/ 42834 h 42905"/>
                  <a:gd name="connsiteX5" fmla="*/ 29 w 1200861"/>
                  <a:gd name="connsiteY5" fmla="*/ 24792 h 42905"/>
                  <a:gd name="connsiteX6" fmla="*/ 24453 w 1200861"/>
                  <a:gd name="connsiteY6" fmla="*/ 122 h 42905"/>
                  <a:gd name="connsiteX7" fmla="*/ 600445 w 1200861"/>
                  <a:gd name="connsiteY7" fmla="*/ 0 h 42905"/>
                  <a:gd name="connsiteX8" fmla="*/ 600445 w 1200861"/>
                  <a:gd name="connsiteY8" fmla="*/ 0 h 42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0861" h="42905">
                    <a:moveTo>
                      <a:pt x="600445" y="0"/>
                    </a:moveTo>
                    <a:cubicBezTo>
                      <a:pt x="794734" y="0"/>
                      <a:pt x="988899" y="0"/>
                      <a:pt x="1183188" y="0"/>
                    </a:cubicBezTo>
                    <a:cubicBezTo>
                      <a:pt x="1200861" y="0"/>
                      <a:pt x="1200861" y="0"/>
                      <a:pt x="1200861" y="16815"/>
                    </a:cubicBezTo>
                    <a:cubicBezTo>
                      <a:pt x="1200861" y="42834"/>
                      <a:pt x="1200861" y="42834"/>
                      <a:pt x="1175088" y="42834"/>
                    </a:cubicBezTo>
                    <a:cubicBezTo>
                      <a:pt x="789211" y="42834"/>
                      <a:pt x="403457" y="42834"/>
                      <a:pt x="17703" y="42834"/>
                    </a:cubicBezTo>
                    <a:cubicBezTo>
                      <a:pt x="-2180" y="42834"/>
                      <a:pt x="152" y="45043"/>
                      <a:pt x="29" y="24792"/>
                    </a:cubicBezTo>
                    <a:cubicBezTo>
                      <a:pt x="-94" y="122"/>
                      <a:pt x="29" y="122"/>
                      <a:pt x="24453" y="122"/>
                    </a:cubicBezTo>
                    <a:cubicBezTo>
                      <a:pt x="216410" y="0"/>
                      <a:pt x="408366" y="0"/>
                      <a:pt x="600445" y="0"/>
                    </a:cubicBezTo>
                    <a:lnTo>
                      <a:pt x="600445" y="0"/>
                    </a:lnTo>
                    <a:close/>
                  </a:path>
                </a:pathLst>
              </a:custGeom>
              <a:solidFill>
                <a:srgbClr val="86503C"/>
              </a:solidFill>
              <a:ln w="12272" cap="flat">
                <a:noFill/>
                <a:prstDash val="solid"/>
                <a:miter/>
              </a:ln>
            </p:spPr>
            <p:txBody>
              <a:bodyPr rtlCol="0" anchor="ctr"/>
              <a:lstStyle/>
              <a:p>
                <a:endParaRPr lang="en-US"/>
              </a:p>
            </p:txBody>
          </p:sp>
          <p:sp>
            <p:nvSpPr>
              <p:cNvPr id="16" name="Freeform: Shape 166">
                <a:extLst>
                  <a:ext uri="{FF2B5EF4-FFF2-40B4-BE49-F238E27FC236}">
                    <a16:creationId xmlns:a16="http://schemas.microsoft.com/office/drawing/2014/main" id="{AB90CA1C-C18C-52DB-3BEC-CAE4A7FA1990}"/>
                  </a:ext>
                </a:extLst>
              </p:cNvPr>
              <p:cNvSpPr/>
              <p:nvPr/>
            </p:nvSpPr>
            <p:spPr>
              <a:xfrm>
                <a:off x="3422340" y="3638509"/>
                <a:ext cx="219449" cy="257253"/>
              </a:xfrm>
              <a:custGeom>
                <a:avLst/>
                <a:gdLst>
                  <a:gd name="connsiteX0" fmla="*/ 0 w 219449"/>
                  <a:gd name="connsiteY0" fmla="*/ 257130 h 257253"/>
                  <a:gd name="connsiteX1" fmla="*/ 52162 w 219449"/>
                  <a:gd name="connsiteY1" fmla="*/ 135624 h 257253"/>
                  <a:gd name="connsiteX2" fmla="*/ 106288 w 219449"/>
                  <a:gd name="connsiteY2" fmla="*/ 9576 h 257253"/>
                  <a:gd name="connsiteX3" fmla="*/ 116720 w 219449"/>
                  <a:gd name="connsiteY3" fmla="*/ 2 h 257253"/>
                  <a:gd name="connsiteX4" fmla="*/ 219449 w 219449"/>
                  <a:gd name="connsiteY4" fmla="*/ 248 h 257253"/>
                  <a:gd name="connsiteX5" fmla="*/ 183365 w 219449"/>
                  <a:gd name="connsiteY5" fmla="*/ 168884 h 257253"/>
                  <a:gd name="connsiteX6" fmla="*/ 166182 w 219449"/>
                  <a:gd name="connsiteY6" fmla="*/ 248294 h 257253"/>
                  <a:gd name="connsiteX7" fmla="*/ 156241 w 219449"/>
                  <a:gd name="connsiteY7" fmla="*/ 257253 h 257253"/>
                  <a:gd name="connsiteX8" fmla="*/ 0 w 219449"/>
                  <a:gd name="connsiteY8" fmla="*/ 257130 h 257253"/>
                  <a:gd name="connsiteX9" fmla="*/ 0 w 219449"/>
                  <a:gd name="connsiteY9" fmla="*/ 257130 h 257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9449" h="257253">
                    <a:moveTo>
                      <a:pt x="0" y="257130"/>
                    </a:moveTo>
                    <a:cubicBezTo>
                      <a:pt x="18042" y="215401"/>
                      <a:pt x="35102" y="175512"/>
                      <a:pt x="52162" y="135624"/>
                    </a:cubicBezTo>
                    <a:cubicBezTo>
                      <a:pt x="70204" y="93648"/>
                      <a:pt x="88246" y="51673"/>
                      <a:pt x="106288" y="9576"/>
                    </a:cubicBezTo>
                    <a:cubicBezTo>
                      <a:pt x="108374" y="4789"/>
                      <a:pt x="109233" y="-121"/>
                      <a:pt x="116720" y="2"/>
                    </a:cubicBezTo>
                    <a:cubicBezTo>
                      <a:pt x="150595" y="493"/>
                      <a:pt x="184470" y="248"/>
                      <a:pt x="219449" y="248"/>
                    </a:cubicBezTo>
                    <a:cubicBezTo>
                      <a:pt x="207298" y="57196"/>
                      <a:pt x="195393" y="113040"/>
                      <a:pt x="183365" y="168884"/>
                    </a:cubicBezTo>
                    <a:cubicBezTo>
                      <a:pt x="177719" y="195395"/>
                      <a:pt x="171583" y="221660"/>
                      <a:pt x="166182" y="248294"/>
                    </a:cubicBezTo>
                    <a:cubicBezTo>
                      <a:pt x="164832" y="254798"/>
                      <a:pt x="163114" y="257253"/>
                      <a:pt x="156241" y="257253"/>
                    </a:cubicBezTo>
                    <a:cubicBezTo>
                      <a:pt x="104938" y="257008"/>
                      <a:pt x="53635" y="257130"/>
                      <a:pt x="0" y="257130"/>
                    </a:cubicBezTo>
                    <a:lnTo>
                      <a:pt x="0" y="257130"/>
                    </a:lnTo>
                    <a:close/>
                  </a:path>
                </a:pathLst>
              </a:custGeom>
              <a:solidFill>
                <a:srgbClr val="DFDFDD"/>
              </a:solidFill>
              <a:ln w="12272" cap="flat">
                <a:noFill/>
                <a:prstDash val="solid"/>
                <a:miter/>
              </a:ln>
            </p:spPr>
            <p:txBody>
              <a:bodyPr rtlCol="0" anchor="ctr"/>
              <a:lstStyle/>
              <a:p>
                <a:endParaRPr lang="en-US"/>
              </a:p>
            </p:txBody>
          </p:sp>
          <p:sp>
            <p:nvSpPr>
              <p:cNvPr id="17" name="Freeform: Shape 167">
                <a:extLst>
                  <a:ext uri="{FF2B5EF4-FFF2-40B4-BE49-F238E27FC236}">
                    <a16:creationId xmlns:a16="http://schemas.microsoft.com/office/drawing/2014/main" id="{748414D1-A04B-263B-1F90-E5B54BC8BB52}"/>
                  </a:ext>
                </a:extLst>
              </p:cNvPr>
              <p:cNvSpPr/>
              <p:nvPr/>
            </p:nvSpPr>
            <p:spPr>
              <a:xfrm>
                <a:off x="3904078" y="2782128"/>
                <a:ext cx="279245" cy="193009"/>
              </a:xfrm>
              <a:custGeom>
                <a:avLst/>
                <a:gdLst>
                  <a:gd name="connsiteX0" fmla="*/ 53260 w 279245"/>
                  <a:gd name="connsiteY0" fmla="*/ 37868 h 193009"/>
                  <a:gd name="connsiteX1" fmla="*/ 145188 w 279245"/>
                  <a:gd name="connsiteY1" fmla="*/ 802 h 193009"/>
                  <a:gd name="connsiteX2" fmla="*/ 230979 w 279245"/>
                  <a:gd name="connsiteY2" fmla="*/ 434 h 193009"/>
                  <a:gd name="connsiteX3" fmla="*/ 265590 w 279245"/>
                  <a:gd name="connsiteY3" fmla="*/ 12708 h 193009"/>
                  <a:gd name="connsiteX4" fmla="*/ 279214 w 279245"/>
                  <a:gd name="connsiteY4" fmla="*/ 39955 h 193009"/>
                  <a:gd name="connsiteX5" fmla="*/ 279214 w 279245"/>
                  <a:gd name="connsiteY5" fmla="*/ 104145 h 193009"/>
                  <a:gd name="connsiteX6" fmla="*/ 268659 w 279245"/>
                  <a:gd name="connsiteY6" fmla="*/ 123291 h 193009"/>
                  <a:gd name="connsiteX7" fmla="*/ 80630 w 279245"/>
                  <a:gd name="connsiteY7" fmla="*/ 188095 h 193009"/>
                  <a:gd name="connsiteX8" fmla="*/ 10058 w 279245"/>
                  <a:gd name="connsiteY8" fmla="*/ 193004 h 193009"/>
                  <a:gd name="connsiteX9" fmla="*/ 362 w 279245"/>
                  <a:gd name="connsiteY9" fmla="*/ 184413 h 193009"/>
                  <a:gd name="connsiteX10" fmla="*/ 8217 w 279245"/>
                  <a:gd name="connsiteY10" fmla="*/ 168335 h 193009"/>
                  <a:gd name="connsiteX11" fmla="*/ 151939 w 279245"/>
                  <a:gd name="connsiteY11" fmla="*/ 133969 h 193009"/>
                  <a:gd name="connsiteX12" fmla="*/ 244112 w 279245"/>
                  <a:gd name="connsiteY12" fmla="*/ 86103 h 193009"/>
                  <a:gd name="connsiteX13" fmla="*/ 244726 w 279245"/>
                  <a:gd name="connsiteY13" fmla="*/ 72111 h 193009"/>
                  <a:gd name="connsiteX14" fmla="*/ 222388 w 279245"/>
                  <a:gd name="connsiteY14" fmla="*/ 51614 h 193009"/>
                  <a:gd name="connsiteX15" fmla="*/ 197964 w 279245"/>
                  <a:gd name="connsiteY15" fmla="*/ 65238 h 193009"/>
                  <a:gd name="connsiteX16" fmla="*/ 44669 w 279245"/>
                  <a:gd name="connsiteY16" fmla="*/ 118014 h 193009"/>
                  <a:gd name="connsiteX17" fmla="*/ 4412 w 279245"/>
                  <a:gd name="connsiteY17" fmla="*/ 124764 h 193009"/>
                  <a:gd name="connsiteX18" fmla="*/ 3184 w 279245"/>
                  <a:gd name="connsiteY18" fmla="*/ 121327 h 193009"/>
                  <a:gd name="connsiteX19" fmla="*/ 50315 w 279245"/>
                  <a:gd name="connsiteY19" fmla="*/ 83280 h 193009"/>
                  <a:gd name="connsiteX20" fmla="*/ 127269 w 279245"/>
                  <a:gd name="connsiteY20" fmla="*/ 67324 h 193009"/>
                  <a:gd name="connsiteX21" fmla="*/ 133528 w 279245"/>
                  <a:gd name="connsiteY21" fmla="*/ 51983 h 193009"/>
                  <a:gd name="connsiteX22" fmla="*/ 119291 w 279245"/>
                  <a:gd name="connsiteY22" fmla="*/ 26822 h 193009"/>
                  <a:gd name="connsiteX23" fmla="*/ 92044 w 279245"/>
                  <a:gd name="connsiteY23" fmla="*/ 32468 h 193009"/>
                  <a:gd name="connsiteX24" fmla="*/ 61974 w 279245"/>
                  <a:gd name="connsiteY24" fmla="*/ 37991 h 193009"/>
                  <a:gd name="connsiteX25" fmla="*/ 53260 w 279245"/>
                  <a:gd name="connsiteY25" fmla="*/ 37868 h 193009"/>
                  <a:gd name="connsiteX26" fmla="*/ 53260 w 279245"/>
                  <a:gd name="connsiteY26" fmla="*/ 37868 h 193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79245" h="193009">
                    <a:moveTo>
                      <a:pt x="53260" y="37868"/>
                    </a:moveTo>
                    <a:cubicBezTo>
                      <a:pt x="78789" y="12830"/>
                      <a:pt x="110700" y="2643"/>
                      <a:pt x="145188" y="802"/>
                    </a:cubicBezTo>
                    <a:cubicBezTo>
                      <a:pt x="173662" y="-671"/>
                      <a:pt x="202382" y="311"/>
                      <a:pt x="230979" y="434"/>
                    </a:cubicBezTo>
                    <a:cubicBezTo>
                      <a:pt x="243866" y="557"/>
                      <a:pt x="255526" y="4730"/>
                      <a:pt x="265590" y="12708"/>
                    </a:cubicBezTo>
                    <a:cubicBezTo>
                      <a:pt x="274427" y="19581"/>
                      <a:pt x="279705" y="27804"/>
                      <a:pt x="279214" y="39955"/>
                    </a:cubicBezTo>
                    <a:cubicBezTo>
                      <a:pt x="278355" y="61310"/>
                      <a:pt x="278478" y="82789"/>
                      <a:pt x="279214" y="104145"/>
                    </a:cubicBezTo>
                    <a:cubicBezTo>
                      <a:pt x="279582" y="113350"/>
                      <a:pt x="276514" y="118750"/>
                      <a:pt x="268659" y="123291"/>
                    </a:cubicBezTo>
                    <a:cubicBezTo>
                      <a:pt x="210237" y="157289"/>
                      <a:pt x="148011" y="179994"/>
                      <a:pt x="80630" y="188095"/>
                    </a:cubicBezTo>
                    <a:cubicBezTo>
                      <a:pt x="57188" y="190918"/>
                      <a:pt x="33745" y="193127"/>
                      <a:pt x="10058" y="193004"/>
                    </a:cubicBezTo>
                    <a:cubicBezTo>
                      <a:pt x="3798" y="193004"/>
                      <a:pt x="-988" y="191900"/>
                      <a:pt x="362" y="184413"/>
                    </a:cubicBezTo>
                    <a:cubicBezTo>
                      <a:pt x="1344" y="178522"/>
                      <a:pt x="-4057" y="170176"/>
                      <a:pt x="8217" y="168335"/>
                    </a:cubicBezTo>
                    <a:cubicBezTo>
                      <a:pt x="57188" y="161093"/>
                      <a:pt x="105422" y="151029"/>
                      <a:pt x="151939" y="133969"/>
                    </a:cubicBezTo>
                    <a:cubicBezTo>
                      <a:pt x="184709" y="121941"/>
                      <a:pt x="216129" y="107336"/>
                      <a:pt x="244112" y="86103"/>
                    </a:cubicBezTo>
                    <a:cubicBezTo>
                      <a:pt x="251231" y="80702"/>
                      <a:pt x="250985" y="77511"/>
                      <a:pt x="244726" y="72111"/>
                    </a:cubicBezTo>
                    <a:cubicBezTo>
                      <a:pt x="236993" y="65361"/>
                      <a:pt x="231102" y="54437"/>
                      <a:pt x="222388" y="51614"/>
                    </a:cubicBezTo>
                    <a:cubicBezTo>
                      <a:pt x="213674" y="48669"/>
                      <a:pt x="206187" y="60451"/>
                      <a:pt x="197964" y="65238"/>
                    </a:cubicBezTo>
                    <a:cubicBezTo>
                      <a:pt x="150220" y="93098"/>
                      <a:pt x="98058" y="107336"/>
                      <a:pt x="44669" y="118014"/>
                    </a:cubicBezTo>
                    <a:cubicBezTo>
                      <a:pt x="31291" y="120714"/>
                      <a:pt x="17790" y="122555"/>
                      <a:pt x="4412" y="124764"/>
                    </a:cubicBezTo>
                    <a:cubicBezTo>
                      <a:pt x="3675" y="122923"/>
                      <a:pt x="2939" y="121941"/>
                      <a:pt x="3184" y="121327"/>
                    </a:cubicBezTo>
                    <a:cubicBezTo>
                      <a:pt x="11653" y="85366"/>
                      <a:pt x="11653" y="85612"/>
                      <a:pt x="50315" y="83280"/>
                    </a:cubicBezTo>
                    <a:cubicBezTo>
                      <a:pt x="76702" y="81562"/>
                      <a:pt x="102108" y="75425"/>
                      <a:pt x="127269" y="67324"/>
                    </a:cubicBezTo>
                    <a:cubicBezTo>
                      <a:pt x="136351" y="64379"/>
                      <a:pt x="138806" y="60574"/>
                      <a:pt x="133528" y="51983"/>
                    </a:cubicBezTo>
                    <a:cubicBezTo>
                      <a:pt x="128496" y="43636"/>
                      <a:pt x="126410" y="31609"/>
                      <a:pt x="119291" y="26822"/>
                    </a:cubicBezTo>
                    <a:cubicBezTo>
                      <a:pt x="111559" y="21667"/>
                      <a:pt x="101372" y="30872"/>
                      <a:pt x="92044" y="32468"/>
                    </a:cubicBezTo>
                    <a:cubicBezTo>
                      <a:pt x="81980" y="34186"/>
                      <a:pt x="72038" y="36027"/>
                      <a:pt x="61974" y="37991"/>
                    </a:cubicBezTo>
                    <a:cubicBezTo>
                      <a:pt x="59029" y="39464"/>
                      <a:pt x="56206" y="39709"/>
                      <a:pt x="53260" y="37868"/>
                    </a:cubicBezTo>
                    <a:lnTo>
                      <a:pt x="53260" y="37868"/>
                    </a:lnTo>
                    <a:close/>
                  </a:path>
                </a:pathLst>
              </a:custGeom>
              <a:solidFill>
                <a:srgbClr val="86503C"/>
              </a:solidFill>
              <a:ln w="12272" cap="flat">
                <a:noFill/>
                <a:prstDash val="solid"/>
                <a:miter/>
              </a:ln>
            </p:spPr>
            <p:txBody>
              <a:bodyPr rtlCol="0" anchor="ctr"/>
              <a:lstStyle/>
              <a:p>
                <a:endParaRPr lang="en-US"/>
              </a:p>
            </p:txBody>
          </p:sp>
          <p:sp>
            <p:nvSpPr>
              <p:cNvPr id="18" name="Freeform: Shape 168">
                <a:extLst>
                  <a:ext uri="{FF2B5EF4-FFF2-40B4-BE49-F238E27FC236}">
                    <a16:creationId xmlns:a16="http://schemas.microsoft.com/office/drawing/2014/main" id="{B1155B70-9E3C-182A-6977-F345743110FB}"/>
                  </a:ext>
                </a:extLst>
              </p:cNvPr>
              <p:cNvSpPr/>
              <p:nvPr/>
            </p:nvSpPr>
            <p:spPr>
              <a:xfrm>
                <a:off x="4225847" y="2829630"/>
                <a:ext cx="86209" cy="178159"/>
              </a:xfrm>
              <a:custGeom>
                <a:avLst/>
                <a:gdLst>
                  <a:gd name="connsiteX0" fmla="*/ 157 w 86209"/>
                  <a:gd name="connsiteY0" fmla="*/ 46947 h 178159"/>
                  <a:gd name="connsiteX1" fmla="*/ 34 w 86209"/>
                  <a:gd name="connsiteY1" fmla="*/ 8285 h 178159"/>
                  <a:gd name="connsiteX2" fmla="*/ 9975 w 86209"/>
                  <a:gd name="connsiteY2" fmla="*/ 1044 h 178159"/>
                  <a:gd name="connsiteX3" fmla="*/ 85825 w 86209"/>
                  <a:gd name="connsiteY3" fmla="*/ 100459 h 178159"/>
                  <a:gd name="connsiteX4" fmla="*/ 86194 w 86209"/>
                  <a:gd name="connsiteY4" fmla="*/ 169927 h 178159"/>
                  <a:gd name="connsiteX5" fmla="*/ 76252 w 86209"/>
                  <a:gd name="connsiteY5" fmla="*/ 177045 h 178159"/>
                  <a:gd name="connsiteX6" fmla="*/ 280 w 86209"/>
                  <a:gd name="connsiteY6" fmla="*/ 75176 h 178159"/>
                  <a:gd name="connsiteX7" fmla="*/ 157 w 86209"/>
                  <a:gd name="connsiteY7" fmla="*/ 46947 h 178159"/>
                  <a:gd name="connsiteX8" fmla="*/ 157 w 86209"/>
                  <a:gd name="connsiteY8" fmla="*/ 46947 h 17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209" h="178159">
                    <a:moveTo>
                      <a:pt x="157" y="46947"/>
                    </a:moveTo>
                    <a:cubicBezTo>
                      <a:pt x="157" y="34060"/>
                      <a:pt x="525" y="21173"/>
                      <a:pt x="34" y="8285"/>
                    </a:cubicBezTo>
                    <a:cubicBezTo>
                      <a:pt x="-334" y="-60"/>
                      <a:pt x="2243" y="-1288"/>
                      <a:pt x="9975" y="1044"/>
                    </a:cubicBezTo>
                    <a:cubicBezTo>
                      <a:pt x="52687" y="13318"/>
                      <a:pt x="84721" y="54679"/>
                      <a:pt x="85825" y="100459"/>
                    </a:cubicBezTo>
                    <a:cubicBezTo>
                      <a:pt x="86316" y="123656"/>
                      <a:pt x="85580" y="146730"/>
                      <a:pt x="86194" y="169927"/>
                    </a:cubicBezTo>
                    <a:cubicBezTo>
                      <a:pt x="86439" y="178518"/>
                      <a:pt x="83862" y="179377"/>
                      <a:pt x="76252" y="177045"/>
                    </a:cubicBezTo>
                    <a:cubicBezTo>
                      <a:pt x="27404" y="162440"/>
                      <a:pt x="280" y="126110"/>
                      <a:pt x="280" y="75176"/>
                    </a:cubicBezTo>
                    <a:cubicBezTo>
                      <a:pt x="157" y="65602"/>
                      <a:pt x="157" y="56275"/>
                      <a:pt x="157" y="46947"/>
                    </a:cubicBezTo>
                    <a:lnTo>
                      <a:pt x="157" y="46947"/>
                    </a:lnTo>
                    <a:close/>
                  </a:path>
                </a:pathLst>
              </a:custGeom>
              <a:solidFill>
                <a:srgbClr val="7F4C3A"/>
              </a:solidFill>
              <a:ln w="12272" cap="flat">
                <a:noFill/>
                <a:prstDash val="solid"/>
                <a:miter/>
              </a:ln>
            </p:spPr>
            <p:txBody>
              <a:bodyPr rtlCol="0" anchor="ctr"/>
              <a:lstStyle/>
              <a:p>
                <a:endParaRPr lang="en-US"/>
              </a:p>
            </p:txBody>
          </p:sp>
          <p:sp>
            <p:nvSpPr>
              <p:cNvPr id="19" name="Freeform: Shape 169">
                <a:extLst>
                  <a:ext uri="{FF2B5EF4-FFF2-40B4-BE49-F238E27FC236}">
                    <a16:creationId xmlns:a16="http://schemas.microsoft.com/office/drawing/2014/main" id="{0B219F3F-7A8B-F878-4AFA-EC041798FA89}"/>
                  </a:ext>
                </a:extLst>
              </p:cNvPr>
              <p:cNvSpPr/>
              <p:nvPr/>
            </p:nvSpPr>
            <p:spPr>
              <a:xfrm>
                <a:off x="4045584" y="3364332"/>
                <a:ext cx="184717" cy="81261"/>
              </a:xfrm>
              <a:custGeom>
                <a:avLst/>
                <a:gdLst>
                  <a:gd name="connsiteX0" fmla="*/ 163973 w 184717"/>
                  <a:gd name="connsiteY0" fmla="*/ 1464 h 81261"/>
                  <a:gd name="connsiteX1" fmla="*/ 177474 w 184717"/>
                  <a:gd name="connsiteY1" fmla="*/ 19260 h 81261"/>
                  <a:gd name="connsiteX2" fmla="*/ 178579 w 184717"/>
                  <a:gd name="connsiteY2" fmla="*/ 40861 h 81261"/>
                  <a:gd name="connsiteX3" fmla="*/ 3682 w 184717"/>
                  <a:gd name="connsiteY3" fmla="*/ 39266 h 81261"/>
                  <a:gd name="connsiteX4" fmla="*/ 5155 w 184717"/>
                  <a:gd name="connsiteY4" fmla="*/ 24906 h 81261"/>
                  <a:gd name="connsiteX5" fmla="*/ 20988 w 184717"/>
                  <a:gd name="connsiteY5" fmla="*/ 8828 h 81261"/>
                  <a:gd name="connsiteX6" fmla="*/ 37803 w 184717"/>
                  <a:gd name="connsiteY6" fmla="*/ 7969 h 81261"/>
                  <a:gd name="connsiteX7" fmla="*/ 149859 w 184717"/>
                  <a:gd name="connsiteY7" fmla="*/ 2446 h 81261"/>
                  <a:gd name="connsiteX8" fmla="*/ 163973 w 184717"/>
                  <a:gd name="connsiteY8" fmla="*/ 1464 h 81261"/>
                  <a:gd name="connsiteX9" fmla="*/ 163973 w 184717"/>
                  <a:gd name="connsiteY9" fmla="*/ 1464 h 81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4717" h="81261">
                    <a:moveTo>
                      <a:pt x="163973" y="1464"/>
                    </a:moveTo>
                    <a:cubicBezTo>
                      <a:pt x="168392" y="7478"/>
                      <a:pt x="171706" y="15210"/>
                      <a:pt x="177474" y="19260"/>
                    </a:cubicBezTo>
                    <a:cubicBezTo>
                      <a:pt x="188398" y="26870"/>
                      <a:pt x="185452" y="32516"/>
                      <a:pt x="178579" y="40861"/>
                    </a:cubicBezTo>
                    <a:cubicBezTo>
                      <a:pt x="133781" y="95355"/>
                      <a:pt x="46271" y="94619"/>
                      <a:pt x="3682" y="39266"/>
                    </a:cubicBezTo>
                    <a:cubicBezTo>
                      <a:pt x="-859" y="33252"/>
                      <a:pt x="-2086" y="29815"/>
                      <a:pt x="5155" y="24906"/>
                    </a:cubicBezTo>
                    <a:cubicBezTo>
                      <a:pt x="11169" y="20856"/>
                      <a:pt x="15833" y="14351"/>
                      <a:pt x="20988" y="8828"/>
                    </a:cubicBezTo>
                    <a:cubicBezTo>
                      <a:pt x="26388" y="5514"/>
                      <a:pt x="32157" y="6496"/>
                      <a:pt x="37803" y="7969"/>
                    </a:cubicBezTo>
                    <a:cubicBezTo>
                      <a:pt x="75727" y="17787"/>
                      <a:pt x="113039" y="14228"/>
                      <a:pt x="149859" y="2446"/>
                    </a:cubicBezTo>
                    <a:cubicBezTo>
                      <a:pt x="154646" y="1096"/>
                      <a:pt x="159064" y="-1727"/>
                      <a:pt x="163973" y="1464"/>
                    </a:cubicBezTo>
                    <a:lnTo>
                      <a:pt x="163973" y="1464"/>
                    </a:lnTo>
                    <a:close/>
                  </a:path>
                </a:pathLst>
              </a:custGeom>
              <a:solidFill>
                <a:srgbClr val="FAC7A2"/>
              </a:solidFill>
              <a:ln w="12272" cap="flat">
                <a:noFill/>
                <a:prstDash val="solid"/>
                <a:miter/>
              </a:ln>
            </p:spPr>
            <p:txBody>
              <a:bodyPr rtlCol="0" anchor="ctr"/>
              <a:lstStyle/>
              <a:p>
                <a:endParaRPr lang="en-US"/>
              </a:p>
            </p:txBody>
          </p:sp>
          <p:sp>
            <p:nvSpPr>
              <p:cNvPr id="20" name="Freeform: Shape 170">
                <a:extLst>
                  <a:ext uri="{FF2B5EF4-FFF2-40B4-BE49-F238E27FC236}">
                    <a16:creationId xmlns:a16="http://schemas.microsoft.com/office/drawing/2014/main" id="{E64D99EF-BA97-27C7-76C0-680A578ABE84}"/>
                  </a:ext>
                </a:extLst>
              </p:cNvPr>
              <p:cNvSpPr/>
              <p:nvPr/>
            </p:nvSpPr>
            <p:spPr>
              <a:xfrm>
                <a:off x="3714522" y="3765641"/>
                <a:ext cx="140824" cy="130247"/>
              </a:xfrm>
              <a:custGeom>
                <a:avLst/>
                <a:gdLst>
                  <a:gd name="connsiteX0" fmla="*/ 294 w 140824"/>
                  <a:gd name="connsiteY0" fmla="*/ 44453 h 130247"/>
                  <a:gd name="connsiteX1" fmla="*/ 48 w 140824"/>
                  <a:gd name="connsiteY1" fmla="*/ 41262 h 130247"/>
                  <a:gd name="connsiteX2" fmla="*/ 17599 w 140824"/>
                  <a:gd name="connsiteY2" fmla="*/ 3460 h 130247"/>
                  <a:gd name="connsiteX3" fmla="*/ 56629 w 140824"/>
                  <a:gd name="connsiteY3" fmla="*/ 1619 h 130247"/>
                  <a:gd name="connsiteX4" fmla="*/ 140824 w 140824"/>
                  <a:gd name="connsiteY4" fmla="*/ 1619 h 130247"/>
                  <a:gd name="connsiteX5" fmla="*/ 125728 w 140824"/>
                  <a:gd name="connsiteY5" fmla="*/ 39789 h 130247"/>
                  <a:gd name="connsiteX6" fmla="*/ 113332 w 140824"/>
                  <a:gd name="connsiteY6" fmla="*/ 44208 h 130247"/>
                  <a:gd name="connsiteX7" fmla="*/ 82771 w 140824"/>
                  <a:gd name="connsiteY7" fmla="*/ 74891 h 130247"/>
                  <a:gd name="connsiteX8" fmla="*/ 82894 w 140824"/>
                  <a:gd name="connsiteY8" fmla="*/ 118953 h 130247"/>
                  <a:gd name="connsiteX9" fmla="*/ 72216 w 140824"/>
                  <a:gd name="connsiteY9" fmla="*/ 130245 h 130247"/>
                  <a:gd name="connsiteX10" fmla="*/ 39814 w 140824"/>
                  <a:gd name="connsiteY10" fmla="*/ 98211 h 130247"/>
                  <a:gd name="connsiteX11" fmla="*/ 39814 w 140824"/>
                  <a:gd name="connsiteY11" fmla="*/ 70227 h 130247"/>
                  <a:gd name="connsiteX12" fmla="*/ 13794 w 140824"/>
                  <a:gd name="connsiteY12" fmla="*/ 44453 h 130247"/>
                  <a:gd name="connsiteX13" fmla="*/ 294 w 140824"/>
                  <a:gd name="connsiteY13" fmla="*/ 44453 h 130247"/>
                  <a:gd name="connsiteX14" fmla="*/ 294 w 140824"/>
                  <a:gd name="connsiteY14" fmla="*/ 44453 h 130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0824" h="130247">
                    <a:moveTo>
                      <a:pt x="294" y="44453"/>
                    </a:moveTo>
                    <a:cubicBezTo>
                      <a:pt x="48" y="42121"/>
                      <a:pt x="-75" y="41630"/>
                      <a:pt x="48" y="41262"/>
                    </a:cubicBezTo>
                    <a:cubicBezTo>
                      <a:pt x="5448" y="28252"/>
                      <a:pt x="7780" y="10701"/>
                      <a:pt x="17599" y="3460"/>
                    </a:cubicBezTo>
                    <a:cubicBezTo>
                      <a:pt x="26191" y="-3045"/>
                      <a:pt x="43373" y="1619"/>
                      <a:pt x="56629" y="1619"/>
                    </a:cubicBezTo>
                    <a:cubicBezTo>
                      <a:pt x="84121" y="1496"/>
                      <a:pt x="111736" y="1619"/>
                      <a:pt x="140824" y="1619"/>
                    </a:cubicBezTo>
                    <a:cubicBezTo>
                      <a:pt x="135424" y="15242"/>
                      <a:pt x="130269" y="27393"/>
                      <a:pt x="125728" y="39789"/>
                    </a:cubicBezTo>
                    <a:cubicBezTo>
                      <a:pt x="123151" y="46540"/>
                      <a:pt x="117750" y="44208"/>
                      <a:pt x="113332" y="44208"/>
                    </a:cubicBezTo>
                    <a:cubicBezTo>
                      <a:pt x="88294" y="44699"/>
                      <a:pt x="82771" y="50222"/>
                      <a:pt x="82771" y="74891"/>
                    </a:cubicBezTo>
                    <a:cubicBezTo>
                      <a:pt x="82771" y="89620"/>
                      <a:pt x="82403" y="104347"/>
                      <a:pt x="82894" y="118953"/>
                    </a:cubicBezTo>
                    <a:cubicBezTo>
                      <a:pt x="83262" y="127176"/>
                      <a:pt x="81544" y="130367"/>
                      <a:pt x="72216" y="130245"/>
                    </a:cubicBezTo>
                    <a:cubicBezTo>
                      <a:pt x="39814" y="130122"/>
                      <a:pt x="39814" y="130490"/>
                      <a:pt x="39814" y="98211"/>
                    </a:cubicBezTo>
                    <a:cubicBezTo>
                      <a:pt x="39814" y="88883"/>
                      <a:pt x="39937" y="79555"/>
                      <a:pt x="39814" y="70227"/>
                    </a:cubicBezTo>
                    <a:cubicBezTo>
                      <a:pt x="39691" y="52062"/>
                      <a:pt x="32205" y="44699"/>
                      <a:pt x="13794" y="44453"/>
                    </a:cubicBezTo>
                    <a:cubicBezTo>
                      <a:pt x="9376" y="44453"/>
                      <a:pt x="4835" y="44453"/>
                      <a:pt x="294" y="44453"/>
                    </a:cubicBezTo>
                    <a:lnTo>
                      <a:pt x="294" y="44453"/>
                    </a:lnTo>
                    <a:close/>
                  </a:path>
                </a:pathLst>
              </a:custGeom>
              <a:solidFill>
                <a:srgbClr val="FAC8A2"/>
              </a:solidFill>
              <a:ln w="12272" cap="flat">
                <a:noFill/>
                <a:prstDash val="solid"/>
                <a:miter/>
              </a:ln>
            </p:spPr>
            <p:txBody>
              <a:bodyPr rtlCol="0" anchor="ctr"/>
              <a:lstStyle/>
              <a:p>
                <a:endParaRPr lang="en-US"/>
              </a:p>
            </p:txBody>
          </p:sp>
          <p:sp>
            <p:nvSpPr>
              <p:cNvPr id="21" name="Freeform: Shape 171">
                <a:extLst>
                  <a:ext uri="{FF2B5EF4-FFF2-40B4-BE49-F238E27FC236}">
                    <a16:creationId xmlns:a16="http://schemas.microsoft.com/office/drawing/2014/main" id="{9F251380-5B0F-08EE-9D0F-6D9E0833F523}"/>
                  </a:ext>
                </a:extLst>
              </p:cNvPr>
              <p:cNvSpPr/>
              <p:nvPr/>
            </p:nvSpPr>
            <p:spPr>
              <a:xfrm>
                <a:off x="3839399" y="3852678"/>
                <a:ext cx="108230" cy="43103"/>
              </a:xfrm>
              <a:custGeom>
                <a:avLst/>
                <a:gdLst>
                  <a:gd name="connsiteX0" fmla="*/ 52891 w 108230"/>
                  <a:gd name="connsiteY0" fmla="*/ 42962 h 43103"/>
                  <a:gd name="connsiteX1" fmla="*/ 8829 w 108230"/>
                  <a:gd name="connsiteY1" fmla="*/ 43085 h 43103"/>
                  <a:gd name="connsiteX2" fmla="*/ 483 w 108230"/>
                  <a:gd name="connsiteY2" fmla="*/ 34862 h 43103"/>
                  <a:gd name="connsiteX3" fmla="*/ 32885 w 108230"/>
                  <a:gd name="connsiteY3" fmla="*/ 128 h 43103"/>
                  <a:gd name="connsiteX4" fmla="*/ 98425 w 108230"/>
                  <a:gd name="connsiteY4" fmla="*/ 5 h 43103"/>
                  <a:gd name="connsiteX5" fmla="*/ 108121 w 108230"/>
                  <a:gd name="connsiteY5" fmla="*/ 9578 h 43103"/>
                  <a:gd name="connsiteX6" fmla="*/ 75719 w 108230"/>
                  <a:gd name="connsiteY6" fmla="*/ 42962 h 43103"/>
                  <a:gd name="connsiteX7" fmla="*/ 52891 w 108230"/>
                  <a:gd name="connsiteY7" fmla="*/ 42962 h 43103"/>
                  <a:gd name="connsiteX8" fmla="*/ 52891 w 108230"/>
                  <a:gd name="connsiteY8" fmla="*/ 42962 h 43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230" h="43103">
                    <a:moveTo>
                      <a:pt x="52891" y="42962"/>
                    </a:moveTo>
                    <a:cubicBezTo>
                      <a:pt x="38162" y="42962"/>
                      <a:pt x="23434" y="42717"/>
                      <a:pt x="8829" y="43085"/>
                    </a:cubicBezTo>
                    <a:cubicBezTo>
                      <a:pt x="2447" y="43330"/>
                      <a:pt x="729" y="41244"/>
                      <a:pt x="483" y="34862"/>
                    </a:cubicBezTo>
                    <a:cubicBezTo>
                      <a:pt x="-990" y="128"/>
                      <a:pt x="-1235" y="128"/>
                      <a:pt x="32885" y="128"/>
                    </a:cubicBezTo>
                    <a:cubicBezTo>
                      <a:pt x="54732" y="128"/>
                      <a:pt x="76578" y="496"/>
                      <a:pt x="98425" y="5"/>
                    </a:cubicBezTo>
                    <a:cubicBezTo>
                      <a:pt x="105912" y="-117"/>
                      <a:pt x="107998" y="1969"/>
                      <a:pt x="108121" y="9578"/>
                    </a:cubicBezTo>
                    <a:cubicBezTo>
                      <a:pt x="108612" y="42962"/>
                      <a:pt x="108857" y="42962"/>
                      <a:pt x="75719" y="42962"/>
                    </a:cubicBezTo>
                    <a:cubicBezTo>
                      <a:pt x="68110" y="42962"/>
                      <a:pt x="60500" y="42962"/>
                      <a:pt x="52891" y="42962"/>
                    </a:cubicBezTo>
                    <a:lnTo>
                      <a:pt x="52891" y="42962"/>
                    </a:lnTo>
                    <a:close/>
                  </a:path>
                </a:pathLst>
              </a:custGeom>
              <a:solidFill>
                <a:srgbClr val="D7D7D5"/>
              </a:solidFill>
              <a:ln w="12272" cap="flat">
                <a:noFill/>
                <a:prstDash val="solid"/>
                <a:miter/>
              </a:ln>
            </p:spPr>
            <p:txBody>
              <a:bodyPr rtlCol="0" anchor="ctr"/>
              <a:lstStyle/>
              <a:p>
                <a:endParaRPr lang="en-US"/>
              </a:p>
            </p:txBody>
          </p:sp>
          <p:sp>
            <p:nvSpPr>
              <p:cNvPr id="22" name="Freeform: Shape 172">
                <a:extLst>
                  <a:ext uri="{FF2B5EF4-FFF2-40B4-BE49-F238E27FC236}">
                    <a16:creationId xmlns:a16="http://schemas.microsoft.com/office/drawing/2014/main" id="{0F802F35-31D6-CC3B-5F86-BAE8A9A60768}"/>
                  </a:ext>
                </a:extLst>
              </p:cNvPr>
              <p:cNvSpPr/>
              <p:nvPr/>
            </p:nvSpPr>
            <p:spPr>
              <a:xfrm>
                <a:off x="3630742" y="3852545"/>
                <a:ext cx="80955" cy="43094"/>
              </a:xfrm>
              <a:custGeom>
                <a:avLst/>
                <a:gdLst>
                  <a:gd name="connsiteX0" fmla="*/ 0 w 80955"/>
                  <a:gd name="connsiteY0" fmla="*/ 43095 h 43094"/>
                  <a:gd name="connsiteX1" fmla="*/ 7241 w 80955"/>
                  <a:gd name="connsiteY1" fmla="*/ 9466 h 43094"/>
                  <a:gd name="connsiteX2" fmla="*/ 18165 w 80955"/>
                  <a:gd name="connsiteY2" fmla="*/ 15 h 43094"/>
                  <a:gd name="connsiteX3" fmla="*/ 71431 w 80955"/>
                  <a:gd name="connsiteY3" fmla="*/ 15 h 43094"/>
                  <a:gd name="connsiteX4" fmla="*/ 80882 w 80955"/>
                  <a:gd name="connsiteY4" fmla="*/ 9834 h 43094"/>
                  <a:gd name="connsiteX5" fmla="*/ 48480 w 80955"/>
                  <a:gd name="connsiteY5" fmla="*/ 42972 h 43094"/>
                  <a:gd name="connsiteX6" fmla="*/ 0 w 80955"/>
                  <a:gd name="connsiteY6" fmla="*/ 43095 h 43094"/>
                  <a:gd name="connsiteX7" fmla="*/ 0 w 80955"/>
                  <a:gd name="connsiteY7" fmla="*/ 43095 h 43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955" h="43094">
                    <a:moveTo>
                      <a:pt x="0" y="43095"/>
                    </a:moveTo>
                    <a:cubicBezTo>
                      <a:pt x="2700" y="31067"/>
                      <a:pt x="5646" y="20266"/>
                      <a:pt x="7241" y="9466"/>
                    </a:cubicBezTo>
                    <a:cubicBezTo>
                      <a:pt x="8346" y="2470"/>
                      <a:pt x="10678" y="-230"/>
                      <a:pt x="18165" y="15"/>
                    </a:cubicBezTo>
                    <a:cubicBezTo>
                      <a:pt x="35961" y="629"/>
                      <a:pt x="53635" y="629"/>
                      <a:pt x="71431" y="15"/>
                    </a:cubicBezTo>
                    <a:cubicBezTo>
                      <a:pt x="79286" y="-230"/>
                      <a:pt x="80759" y="2715"/>
                      <a:pt x="80882" y="9834"/>
                    </a:cubicBezTo>
                    <a:cubicBezTo>
                      <a:pt x="81250" y="42972"/>
                      <a:pt x="81496" y="42972"/>
                      <a:pt x="48480" y="42972"/>
                    </a:cubicBezTo>
                    <a:cubicBezTo>
                      <a:pt x="32647" y="43095"/>
                      <a:pt x="16692" y="43095"/>
                      <a:pt x="0" y="43095"/>
                    </a:cubicBezTo>
                    <a:lnTo>
                      <a:pt x="0" y="43095"/>
                    </a:lnTo>
                    <a:close/>
                  </a:path>
                </a:pathLst>
              </a:custGeom>
              <a:solidFill>
                <a:srgbClr val="D7D7D5"/>
              </a:solidFill>
              <a:ln w="12272" cap="flat">
                <a:noFill/>
                <a:prstDash val="solid"/>
                <a:miter/>
              </a:ln>
            </p:spPr>
            <p:txBody>
              <a:bodyPr rtlCol="0" anchor="ctr"/>
              <a:lstStyle/>
              <a:p>
                <a:endParaRPr lang="en-US"/>
              </a:p>
            </p:txBody>
          </p:sp>
          <p:sp>
            <p:nvSpPr>
              <p:cNvPr id="23" name="Freeform: Shape 173">
                <a:extLst>
                  <a:ext uri="{FF2B5EF4-FFF2-40B4-BE49-F238E27FC236}">
                    <a16:creationId xmlns:a16="http://schemas.microsoft.com/office/drawing/2014/main" id="{7E31E650-FD87-6B99-348A-0BA2E48808DF}"/>
                  </a:ext>
                </a:extLst>
              </p:cNvPr>
              <p:cNvSpPr/>
              <p:nvPr/>
            </p:nvSpPr>
            <p:spPr>
              <a:xfrm>
                <a:off x="4066695" y="3349398"/>
                <a:ext cx="142862" cy="32786"/>
              </a:xfrm>
              <a:custGeom>
                <a:avLst/>
                <a:gdLst>
                  <a:gd name="connsiteX0" fmla="*/ 142863 w 142862"/>
                  <a:gd name="connsiteY0" fmla="*/ 16399 h 32786"/>
                  <a:gd name="connsiteX1" fmla="*/ 50812 w 142862"/>
                  <a:gd name="connsiteY1" fmla="*/ 32599 h 32786"/>
                  <a:gd name="connsiteX2" fmla="*/ 0 w 142862"/>
                  <a:gd name="connsiteY2" fmla="*/ 24008 h 32786"/>
                  <a:gd name="connsiteX3" fmla="*/ 27738 w 142862"/>
                  <a:gd name="connsiteY3" fmla="*/ 7807 h 32786"/>
                  <a:gd name="connsiteX4" fmla="*/ 128748 w 142862"/>
                  <a:gd name="connsiteY4" fmla="*/ 1057 h 32786"/>
                  <a:gd name="connsiteX5" fmla="*/ 142863 w 142862"/>
                  <a:gd name="connsiteY5" fmla="*/ 16399 h 32786"/>
                  <a:gd name="connsiteX6" fmla="*/ 142863 w 142862"/>
                  <a:gd name="connsiteY6" fmla="*/ 16399 h 32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862" h="32786">
                    <a:moveTo>
                      <a:pt x="142863" y="16399"/>
                    </a:moveTo>
                    <a:cubicBezTo>
                      <a:pt x="113284" y="27936"/>
                      <a:pt x="82723" y="33949"/>
                      <a:pt x="50812" y="32599"/>
                    </a:cubicBezTo>
                    <a:cubicBezTo>
                      <a:pt x="33384" y="31863"/>
                      <a:pt x="17060" y="25726"/>
                      <a:pt x="0" y="24008"/>
                    </a:cubicBezTo>
                    <a:cubicBezTo>
                      <a:pt x="3682" y="8912"/>
                      <a:pt x="10923" y="4125"/>
                      <a:pt x="27738" y="7807"/>
                    </a:cubicBezTo>
                    <a:cubicBezTo>
                      <a:pt x="61613" y="15294"/>
                      <a:pt x="95610" y="11489"/>
                      <a:pt x="128748" y="1057"/>
                    </a:cubicBezTo>
                    <a:cubicBezTo>
                      <a:pt x="144581" y="-4098"/>
                      <a:pt x="138567" y="10998"/>
                      <a:pt x="142863" y="16399"/>
                    </a:cubicBezTo>
                    <a:lnTo>
                      <a:pt x="142863" y="16399"/>
                    </a:lnTo>
                    <a:close/>
                  </a:path>
                </a:pathLst>
              </a:custGeom>
              <a:solidFill>
                <a:srgbClr val="F9BE91"/>
              </a:solidFill>
              <a:ln w="12272" cap="flat">
                <a:noFill/>
                <a:prstDash val="solid"/>
                <a:miter/>
              </a:ln>
            </p:spPr>
            <p:txBody>
              <a:bodyPr rtlCol="0" anchor="ctr"/>
              <a:lstStyle/>
              <a:p>
                <a:endParaRPr lang="en-US"/>
              </a:p>
            </p:txBody>
          </p:sp>
          <p:sp>
            <p:nvSpPr>
              <p:cNvPr id="24" name="Freeform: Shape 174">
                <a:extLst>
                  <a:ext uri="{FF2B5EF4-FFF2-40B4-BE49-F238E27FC236}">
                    <a16:creationId xmlns:a16="http://schemas.microsoft.com/office/drawing/2014/main" id="{F69FDE06-F256-4849-CE2F-F3064088975C}"/>
                  </a:ext>
                </a:extLst>
              </p:cNvPr>
              <p:cNvSpPr/>
              <p:nvPr/>
            </p:nvSpPr>
            <p:spPr>
              <a:xfrm>
                <a:off x="3989754" y="3285405"/>
                <a:ext cx="42611" cy="75338"/>
              </a:xfrm>
              <a:custGeom>
                <a:avLst/>
                <a:gdLst>
                  <a:gd name="connsiteX0" fmla="*/ 600 w 42611"/>
                  <a:gd name="connsiteY0" fmla="*/ 0 h 75338"/>
                  <a:gd name="connsiteX1" fmla="*/ 19501 w 42611"/>
                  <a:gd name="connsiteY1" fmla="*/ 18042 h 75338"/>
                  <a:gd name="connsiteX2" fmla="*/ 26497 w 42611"/>
                  <a:gd name="connsiteY2" fmla="*/ 45043 h 75338"/>
                  <a:gd name="connsiteX3" fmla="*/ 32265 w 42611"/>
                  <a:gd name="connsiteY3" fmla="*/ 48235 h 75338"/>
                  <a:gd name="connsiteX4" fmla="*/ 42575 w 42611"/>
                  <a:gd name="connsiteY4" fmla="*/ 56826 h 75338"/>
                  <a:gd name="connsiteX5" fmla="*/ 32511 w 42611"/>
                  <a:gd name="connsiteY5" fmla="*/ 71677 h 75338"/>
                  <a:gd name="connsiteX6" fmla="*/ 3791 w 42611"/>
                  <a:gd name="connsiteY6" fmla="*/ 74868 h 75338"/>
                  <a:gd name="connsiteX7" fmla="*/ 477 w 42611"/>
                  <a:gd name="connsiteY7" fmla="*/ 66522 h 75338"/>
                  <a:gd name="connsiteX8" fmla="*/ 600 w 42611"/>
                  <a:gd name="connsiteY8" fmla="*/ 0 h 75338"/>
                  <a:gd name="connsiteX9" fmla="*/ 600 w 42611"/>
                  <a:gd name="connsiteY9" fmla="*/ 0 h 7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611" h="75338">
                    <a:moveTo>
                      <a:pt x="600" y="0"/>
                    </a:moveTo>
                    <a:cubicBezTo>
                      <a:pt x="6737" y="6137"/>
                      <a:pt x="16433" y="8714"/>
                      <a:pt x="19501" y="18042"/>
                    </a:cubicBezTo>
                    <a:cubicBezTo>
                      <a:pt x="8578" y="34979"/>
                      <a:pt x="8578" y="34979"/>
                      <a:pt x="26497" y="45043"/>
                    </a:cubicBezTo>
                    <a:cubicBezTo>
                      <a:pt x="28461" y="46148"/>
                      <a:pt x="30547" y="46884"/>
                      <a:pt x="32265" y="48235"/>
                    </a:cubicBezTo>
                    <a:cubicBezTo>
                      <a:pt x="35825" y="51180"/>
                      <a:pt x="43189" y="50566"/>
                      <a:pt x="42575" y="56826"/>
                    </a:cubicBezTo>
                    <a:cubicBezTo>
                      <a:pt x="41961" y="63085"/>
                      <a:pt x="38279" y="68363"/>
                      <a:pt x="32511" y="71677"/>
                    </a:cubicBezTo>
                    <a:cubicBezTo>
                      <a:pt x="23428" y="76832"/>
                      <a:pt x="13364" y="75113"/>
                      <a:pt x="3791" y="74868"/>
                    </a:cubicBezTo>
                    <a:cubicBezTo>
                      <a:pt x="-1855" y="74745"/>
                      <a:pt x="477" y="69467"/>
                      <a:pt x="477" y="66522"/>
                    </a:cubicBezTo>
                    <a:cubicBezTo>
                      <a:pt x="354" y="44430"/>
                      <a:pt x="600" y="22215"/>
                      <a:pt x="600" y="0"/>
                    </a:cubicBezTo>
                    <a:lnTo>
                      <a:pt x="600" y="0"/>
                    </a:lnTo>
                    <a:close/>
                  </a:path>
                </a:pathLst>
              </a:custGeom>
              <a:solidFill>
                <a:srgbClr val="FFFFFF"/>
              </a:solidFill>
              <a:ln w="12272" cap="flat">
                <a:noFill/>
                <a:prstDash val="solid"/>
                <a:miter/>
              </a:ln>
            </p:spPr>
            <p:txBody>
              <a:bodyPr rtlCol="0" anchor="ctr"/>
              <a:lstStyle/>
              <a:p>
                <a:endParaRPr lang="en-US"/>
              </a:p>
            </p:txBody>
          </p:sp>
          <p:sp>
            <p:nvSpPr>
              <p:cNvPr id="25" name="Freeform: Shape 175">
                <a:extLst>
                  <a:ext uri="{FF2B5EF4-FFF2-40B4-BE49-F238E27FC236}">
                    <a16:creationId xmlns:a16="http://schemas.microsoft.com/office/drawing/2014/main" id="{C3335ED9-2C99-79C7-EEA5-BD6D8B2D32BC}"/>
                  </a:ext>
                </a:extLst>
              </p:cNvPr>
              <p:cNvSpPr/>
              <p:nvPr/>
            </p:nvSpPr>
            <p:spPr>
              <a:xfrm>
                <a:off x="3885293" y="3763946"/>
                <a:ext cx="42031" cy="47258"/>
              </a:xfrm>
              <a:custGeom>
                <a:avLst/>
                <a:gdLst>
                  <a:gd name="connsiteX0" fmla="*/ 40502 w 42031"/>
                  <a:gd name="connsiteY0" fmla="*/ 0 h 47258"/>
                  <a:gd name="connsiteX1" fmla="*/ 40502 w 42031"/>
                  <a:gd name="connsiteY1" fmla="*/ 8591 h 47258"/>
                  <a:gd name="connsiteX2" fmla="*/ 37925 w 42031"/>
                  <a:gd name="connsiteY2" fmla="*/ 44184 h 47258"/>
                  <a:gd name="connsiteX3" fmla="*/ 0 w 42031"/>
                  <a:gd name="connsiteY3" fmla="*/ 45534 h 47258"/>
                  <a:gd name="connsiteX4" fmla="*/ 15464 w 42031"/>
                  <a:gd name="connsiteY4" fmla="*/ 6873 h 47258"/>
                  <a:gd name="connsiteX5" fmla="*/ 24424 w 42031"/>
                  <a:gd name="connsiteY5" fmla="*/ 3437 h 47258"/>
                  <a:gd name="connsiteX6" fmla="*/ 40502 w 42031"/>
                  <a:gd name="connsiteY6" fmla="*/ 0 h 47258"/>
                  <a:gd name="connsiteX7" fmla="*/ 40502 w 42031"/>
                  <a:gd name="connsiteY7" fmla="*/ 0 h 47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031" h="47258">
                    <a:moveTo>
                      <a:pt x="40502" y="0"/>
                    </a:moveTo>
                    <a:cubicBezTo>
                      <a:pt x="40502" y="4050"/>
                      <a:pt x="40625" y="6382"/>
                      <a:pt x="40502" y="8591"/>
                    </a:cubicBezTo>
                    <a:cubicBezTo>
                      <a:pt x="39643" y="20865"/>
                      <a:pt x="45903" y="37802"/>
                      <a:pt x="37925" y="44184"/>
                    </a:cubicBezTo>
                    <a:cubicBezTo>
                      <a:pt x="30315" y="50198"/>
                      <a:pt x="14114" y="45534"/>
                      <a:pt x="0" y="45534"/>
                    </a:cubicBezTo>
                    <a:cubicBezTo>
                      <a:pt x="5277" y="32402"/>
                      <a:pt x="10555" y="19637"/>
                      <a:pt x="15464" y="6873"/>
                    </a:cubicBezTo>
                    <a:cubicBezTo>
                      <a:pt x="17306" y="2086"/>
                      <a:pt x="21110" y="3559"/>
                      <a:pt x="24424" y="3437"/>
                    </a:cubicBezTo>
                    <a:cubicBezTo>
                      <a:pt x="29456" y="3068"/>
                      <a:pt x="34243" y="2823"/>
                      <a:pt x="40502" y="0"/>
                    </a:cubicBezTo>
                    <a:lnTo>
                      <a:pt x="40502" y="0"/>
                    </a:lnTo>
                    <a:close/>
                  </a:path>
                </a:pathLst>
              </a:custGeom>
              <a:solidFill>
                <a:srgbClr val="FFFFFF"/>
              </a:solidFill>
              <a:ln w="12272" cap="flat">
                <a:noFill/>
                <a:prstDash val="solid"/>
                <a:miter/>
              </a:ln>
            </p:spPr>
            <p:txBody>
              <a:bodyPr rtlCol="0" anchor="ctr"/>
              <a:lstStyle/>
              <a:p>
                <a:endParaRPr lang="en-US"/>
              </a:p>
            </p:txBody>
          </p:sp>
          <p:sp>
            <p:nvSpPr>
              <p:cNvPr id="26" name="Freeform: Shape 176">
                <a:extLst>
                  <a:ext uri="{FF2B5EF4-FFF2-40B4-BE49-F238E27FC236}">
                    <a16:creationId xmlns:a16="http://schemas.microsoft.com/office/drawing/2014/main" id="{C911A240-2DCD-0890-F13A-F1C2C2EE34DB}"/>
                  </a:ext>
                </a:extLst>
              </p:cNvPr>
              <p:cNvSpPr/>
              <p:nvPr/>
            </p:nvSpPr>
            <p:spPr>
              <a:xfrm>
                <a:off x="3883099" y="3069147"/>
                <a:ext cx="20113" cy="69958"/>
              </a:xfrm>
              <a:custGeom>
                <a:avLst/>
                <a:gdLst>
                  <a:gd name="connsiteX0" fmla="*/ 20113 w 20113"/>
                  <a:gd name="connsiteY0" fmla="*/ 69959 h 69958"/>
                  <a:gd name="connsiteX1" fmla="*/ 20113 w 20113"/>
                  <a:gd name="connsiteY1" fmla="*/ 0 h 69958"/>
                  <a:gd name="connsiteX2" fmla="*/ 20113 w 20113"/>
                  <a:gd name="connsiteY2" fmla="*/ 69959 h 69958"/>
                  <a:gd name="connsiteX3" fmla="*/ 20113 w 20113"/>
                  <a:gd name="connsiteY3" fmla="*/ 69959 h 69958"/>
                </a:gdLst>
                <a:ahLst/>
                <a:cxnLst>
                  <a:cxn ang="0">
                    <a:pos x="connsiteX0" y="connsiteY0"/>
                  </a:cxn>
                  <a:cxn ang="0">
                    <a:pos x="connsiteX1" y="connsiteY1"/>
                  </a:cxn>
                  <a:cxn ang="0">
                    <a:pos x="connsiteX2" y="connsiteY2"/>
                  </a:cxn>
                  <a:cxn ang="0">
                    <a:pos x="connsiteX3" y="connsiteY3"/>
                  </a:cxn>
                </a:cxnLst>
                <a:rect l="l" t="t" r="r" b="b"/>
                <a:pathLst>
                  <a:path w="20113" h="69958">
                    <a:moveTo>
                      <a:pt x="20113" y="69959"/>
                    </a:moveTo>
                    <a:cubicBezTo>
                      <a:pt x="-6888" y="49585"/>
                      <a:pt x="-6520" y="14851"/>
                      <a:pt x="20113" y="0"/>
                    </a:cubicBezTo>
                    <a:cubicBezTo>
                      <a:pt x="20113" y="23320"/>
                      <a:pt x="20113" y="46271"/>
                      <a:pt x="20113" y="69959"/>
                    </a:cubicBezTo>
                    <a:lnTo>
                      <a:pt x="20113" y="69959"/>
                    </a:lnTo>
                    <a:close/>
                  </a:path>
                </a:pathLst>
              </a:custGeom>
              <a:solidFill>
                <a:srgbClr val="F8B584"/>
              </a:solidFill>
              <a:ln w="12272" cap="flat">
                <a:noFill/>
                <a:prstDash val="solid"/>
                <a:miter/>
              </a:ln>
            </p:spPr>
            <p:txBody>
              <a:bodyPr rtlCol="0" anchor="ctr"/>
              <a:lstStyle/>
              <a:p>
                <a:endParaRPr lang="en-US"/>
              </a:p>
            </p:txBody>
          </p:sp>
          <p:sp>
            <p:nvSpPr>
              <p:cNvPr id="27" name="Freeform: Shape 177">
                <a:extLst>
                  <a:ext uri="{FF2B5EF4-FFF2-40B4-BE49-F238E27FC236}">
                    <a16:creationId xmlns:a16="http://schemas.microsoft.com/office/drawing/2014/main" id="{C2FB1A41-6D37-71DC-3613-9CD910989F2E}"/>
                  </a:ext>
                </a:extLst>
              </p:cNvPr>
              <p:cNvSpPr/>
              <p:nvPr/>
            </p:nvSpPr>
            <p:spPr>
              <a:xfrm>
                <a:off x="4355857" y="3069270"/>
                <a:ext cx="20113" cy="69835"/>
              </a:xfrm>
              <a:custGeom>
                <a:avLst/>
                <a:gdLst>
                  <a:gd name="connsiteX0" fmla="*/ 0 w 20113"/>
                  <a:gd name="connsiteY0" fmla="*/ 0 h 69835"/>
                  <a:gd name="connsiteX1" fmla="*/ 0 w 20113"/>
                  <a:gd name="connsiteY1" fmla="*/ 69836 h 69835"/>
                  <a:gd name="connsiteX2" fmla="*/ 0 w 20113"/>
                  <a:gd name="connsiteY2" fmla="*/ 0 h 69835"/>
                  <a:gd name="connsiteX3" fmla="*/ 0 w 20113"/>
                  <a:gd name="connsiteY3" fmla="*/ 0 h 69835"/>
                </a:gdLst>
                <a:ahLst/>
                <a:cxnLst>
                  <a:cxn ang="0">
                    <a:pos x="connsiteX0" y="connsiteY0"/>
                  </a:cxn>
                  <a:cxn ang="0">
                    <a:pos x="connsiteX1" y="connsiteY1"/>
                  </a:cxn>
                  <a:cxn ang="0">
                    <a:pos x="connsiteX2" y="connsiteY2"/>
                  </a:cxn>
                  <a:cxn ang="0">
                    <a:pos x="connsiteX3" y="connsiteY3"/>
                  </a:cxn>
                </a:cxnLst>
                <a:rect l="l" t="t" r="r" b="b"/>
                <a:pathLst>
                  <a:path w="20113" h="69835">
                    <a:moveTo>
                      <a:pt x="0" y="0"/>
                    </a:moveTo>
                    <a:cubicBezTo>
                      <a:pt x="26633" y="14851"/>
                      <a:pt x="27002" y="49953"/>
                      <a:pt x="0" y="69836"/>
                    </a:cubicBezTo>
                    <a:cubicBezTo>
                      <a:pt x="0" y="46148"/>
                      <a:pt x="0" y="23074"/>
                      <a:pt x="0" y="0"/>
                    </a:cubicBezTo>
                    <a:lnTo>
                      <a:pt x="0" y="0"/>
                    </a:lnTo>
                    <a:close/>
                  </a:path>
                </a:pathLst>
              </a:custGeom>
              <a:solidFill>
                <a:srgbClr val="F8B584"/>
              </a:solidFill>
              <a:ln w="12272" cap="flat">
                <a:noFill/>
                <a:prstDash val="solid"/>
                <a:miter/>
              </a:ln>
            </p:spPr>
            <p:txBody>
              <a:bodyPr rtlCol="0" anchor="ctr"/>
              <a:lstStyle/>
              <a:p>
                <a:endParaRPr lang="en-US"/>
              </a:p>
            </p:txBody>
          </p:sp>
          <p:sp>
            <p:nvSpPr>
              <p:cNvPr id="28" name="Freeform: Shape 178">
                <a:extLst>
                  <a:ext uri="{FF2B5EF4-FFF2-40B4-BE49-F238E27FC236}">
                    <a16:creationId xmlns:a16="http://schemas.microsoft.com/office/drawing/2014/main" id="{AE5B9591-ACA7-9E09-0D92-331EF8B71BDE}"/>
                  </a:ext>
                </a:extLst>
              </p:cNvPr>
              <p:cNvSpPr/>
              <p:nvPr/>
            </p:nvSpPr>
            <p:spPr>
              <a:xfrm>
                <a:off x="3649152" y="3766308"/>
                <a:ext cx="33874" cy="44644"/>
              </a:xfrm>
              <a:custGeom>
                <a:avLst/>
                <a:gdLst>
                  <a:gd name="connsiteX0" fmla="*/ 0 w 33874"/>
                  <a:gd name="connsiteY0" fmla="*/ 44645 h 44644"/>
                  <a:gd name="connsiteX1" fmla="*/ 5646 w 33874"/>
                  <a:gd name="connsiteY1" fmla="*/ 16416 h 44644"/>
                  <a:gd name="connsiteX2" fmla="*/ 24670 w 33874"/>
                  <a:gd name="connsiteY2" fmla="*/ 706 h 44644"/>
                  <a:gd name="connsiteX3" fmla="*/ 33875 w 33874"/>
                  <a:gd name="connsiteY3" fmla="*/ 1320 h 44644"/>
                  <a:gd name="connsiteX4" fmla="*/ 18533 w 33874"/>
                  <a:gd name="connsiteY4" fmla="*/ 39858 h 44644"/>
                  <a:gd name="connsiteX5" fmla="*/ 0 w 33874"/>
                  <a:gd name="connsiteY5" fmla="*/ 44645 h 44644"/>
                  <a:gd name="connsiteX6" fmla="*/ 0 w 33874"/>
                  <a:gd name="connsiteY6" fmla="*/ 44645 h 44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74" h="44644">
                    <a:moveTo>
                      <a:pt x="0" y="44645"/>
                    </a:moveTo>
                    <a:cubicBezTo>
                      <a:pt x="2455" y="32862"/>
                      <a:pt x="4664" y="24762"/>
                      <a:pt x="5646" y="16416"/>
                    </a:cubicBezTo>
                    <a:cubicBezTo>
                      <a:pt x="7119" y="4879"/>
                      <a:pt x="11169" y="-2362"/>
                      <a:pt x="24670" y="706"/>
                    </a:cubicBezTo>
                    <a:cubicBezTo>
                      <a:pt x="27247" y="1320"/>
                      <a:pt x="29825" y="1074"/>
                      <a:pt x="33875" y="1320"/>
                    </a:cubicBezTo>
                    <a:cubicBezTo>
                      <a:pt x="28720" y="14698"/>
                      <a:pt x="24424" y="27707"/>
                      <a:pt x="18533" y="39858"/>
                    </a:cubicBezTo>
                    <a:cubicBezTo>
                      <a:pt x="14851" y="47836"/>
                      <a:pt x="6873" y="41576"/>
                      <a:pt x="0" y="44645"/>
                    </a:cubicBezTo>
                    <a:lnTo>
                      <a:pt x="0" y="44645"/>
                    </a:lnTo>
                    <a:close/>
                  </a:path>
                </a:pathLst>
              </a:custGeom>
              <a:solidFill>
                <a:srgbClr val="FFFFFF"/>
              </a:solidFill>
              <a:ln w="12272" cap="flat">
                <a:noFill/>
                <a:prstDash val="solid"/>
                <a:miter/>
              </a:ln>
            </p:spPr>
            <p:txBody>
              <a:bodyPr rtlCol="0" anchor="ctr"/>
              <a:lstStyle/>
              <a:p>
                <a:endParaRPr lang="en-US"/>
              </a:p>
            </p:txBody>
          </p:sp>
          <p:sp>
            <p:nvSpPr>
              <p:cNvPr id="29" name="Freeform: Shape 179">
                <a:extLst>
                  <a:ext uri="{FF2B5EF4-FFF2-40B4-BE49-F238E27FC236}">
                    <a16:creationId xmlns:a16="http://schemas.microsoft.com/office/drawing/2014/main" id="{910DFA37-468A-541A-310C-85B057E13B64}"/>
                  </a:ext>
                </a:extLst>
              </p:cNvPr>
              <p:cNvSpPr/>
              <p:nvPr/>
            </p:nvSpPr>
            <p:spPr>
              <a:xfrm>
                <a:off x="3669343" y="3675577"/>
                <a:ext cx="15405" cy="48698"/>
              </a:xfrm>
              <a:custGeom>
                <a:avLst/>
                <a:gdLst>
                  <a:gd name="connsiteX0" fmla="*/ 9634 w 15405"/>
                  <a:gd name="connsiteY0" fmla="*/ 0 h 48698"/>
                  <a:gd name="connsiteX1" fmla="*/ 15279 w 15405"/>
                  <a:gd name="connsiteY1" fmla="*/ 48357 h 48698"/>
                  <a:gd name="connsiteX2" fmla="*/ 1779 w 15405"/>
                  <a:gd name="connsiteY2" fmla="*/ 33507 h 48698"/>
                  <a:gd name="connsiteX3" fmla="*/ 9634 w 15405"/>
                  <a:gd name="connsiteY3" fmla="*/ 0 h 48698"/>
                  <a:gd name="connsiteX4" fmla="*/ 9634 w 15405"/>
                  <a:gd name="connsiteY4" fmla="*/ 0 h 48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05" h="48698">
                    <a:moveTo>
                      <a:pt x="9634" y="0"/>
                    </a:moveTo>
                    <a:cubicBezTo>
                      <a:pt x="9879" y="16323"/>
                      <a:pt x="16384" y="31788"/>
                      <a:pt x="15279" y="48357"/>
                    </a:cubicBezTo>
                    <a:cubicBezTo>
                      <a:pt x="-1535" y="49339"/>
                      <a:pt x="-1658" y="49217"/>
                      <a:pt x="1779" y="33507"/>
                    </a:cubicBezTo>
                    <a:cubicBezTo>
                      <a:pt x="3988" y="22338"/>
                      <a:pt x="6934" y="11292"/>
                      <a:pt x="9634" y="0"/>
                    </a:cubicBezTo>
                    <a:lnTo>
                      <a:pt x="9634" y="0"/>
                    </a:lnTo>
                    <a:close/>
                  </a:path>
                </a:pathLst>
              </a:custGeom>
              <a:solidFill>
                <a:srgbClr val="CCCBCA"/>
              </a:solidFill>
              <a:ln w="12272" cap="flat">
                <a:noFill/>
                <a:prstDash val="solid"/>
                <a:miter/>
              </a:ln>
            </p:spPr>
            <p:txBody>
              <a:bodyPr rtlCol="0" anchor="ctr"/>
              <a:lstStyle/>
              <a:p>
                <a:endParaRPr lang="en-US"/>
              </a:p>
            </p:txBody>
          </p:sp>
          <p:sp>
            <p:nvSpPr>
              <p:cNvPr id="30" name="Freeform: Shape 180">
                <a:extLst>
                  <a:ext uri="{FF2B5EF4-FFF2-40B4-BE49-F238E27FC236}">
                    <a16:creationId xmlns:a16="http://schemas.microsoft.com/office/drawing/2014/main" id="{65905E38-07EE-E004-9526-FCFDF89B82DC}"/>
                  </a:ext>
                </a:extLst>
              </p:cNvPr>
              <p:cNvSpPr/>
              <p:nvPr/>
            </p:nvSpPr>
            <p:spPr>
              <a:xfrm>
                <a:off x="3953839" y="2819996"/>
                <a:ext cx="12214" cy="2887"/>
              </a:xfrm>
              <a:custGeom>
                <a:avLst/>
                <a:gdLst>
                  <a:gd name="connsiteX0" fmla="*/ 3500 w 12214"/>
                  <a:gd name="connsiteY0" fmla="*/ 0 h 2887"/>
                  <a:gd name="connsiteX1" fmla="*/ 12214 w 12214"/>
                  <a:gd name="connsiteY1" fmla="*/ 246 h 2887"/>
                  <a:gd name="connsiteX2" fmla="*/ 1168 w 12214"/>
                  <a:gd name="connsiteY2" fmla="*/ 2087 h 2887"/>
                  <a:gd name="connsiteX3" fmla="*/ 1045 w 12214"/>
                  <a:gd name="connsiteY3" fmla="*/ 859 h 2887"/>
                  <a:gd name="connsiteX4" fmla="*/ 3500 w 12214"/>
                  <a:gd name="connsiteY4" fmla="*/ 0 h 2887"/>
                  <a:gd name="connsiteX5" fmla="*/ 3500 w 12214"/>
                  <a:gd name="connsiteY5" fmla="*/ 0 h 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14" h="2887">
                    <a:moveTo>
                      <a:pt x="3500" y="0"/>
                    </a:moveTo>
                    <a:cubicBezTo>
                      <a:pt x="6445" y="123"/>
                      <a:pt x="9268" y="123"/>
                      <a:pt x="12214" y="246"/>
                    </a:cubicBezTo>
                    <a:cubicBezTo>
                      <a:pt x="8900" y="3437"/>
                      <a:pt x="5095" y="3314"/>
                      <a:pt x="1168" y="2087"/>
                    </a:cubicBezTo>
                    <a:cubicBezTo>
                      <a:pt x="-550" y="1596"/>
                      <a:pt x="-182" y="-491"/>
                      <a:pt x="1045" y="859"/>
                    </a:cubicBezTo>
                    <a:cubicBezTo>
                      <a:pt x="1413" y="1105"/>
                      <a:pt x="2763" y="368"/>
                      <a:pt x="3500" y="0"/>
                    </a:cubicBezTo>
                    <a:lnTo>
                      <a:pt x="3500" y="0"/>
                    </a:lnTo>
                    <a:close/>
                  </a:path>
                </a:pathLst>
              </a:custGeom>
              <a:solidFill>
                <a:srgbClr val="563326"/>
              </a:solidFill>
              <a:ln w="12272" cap="flat">
                <a:noFill/>
                <a:prstDash val="solid"/>
                <a:miter/>
              </a:ln>
            </p:spPr>
            <p:txBody>
              <a:bodyPr rtlCol="0" anchor="ctr"/>
              <a:lstStyle/>
              <a:p>
                <a:endParaRPr lang="en-US"/>
              </a:p>
            </p:txBody>
          </p:sp>
          <p:sp>
            <p:nvSpPr>
              <p:cNvPr id="31" name="Freeform: Shape 181">
                <a:extLst>
                  <a:ext uri="{FF2B5EF4-FFF2-40B4-BE49-F238E27FC236}">
                    <a16:creationId xmlns:a16="http://schemas.microsoft.com/office/drawing/2014/main" id="{EA7928E9-EEEE-48A5-3839-F3FEA14BAE6F}"/>
                  </a:ext>
                </a:extLst>
              </p:cNvPr>
              <p:cNvSpPr/>
              <p:nvPr/>
            </p:nvSpPr>
            <p:spPr>
              <a:xfrm>
                <a:off x="3303705" y="3317531"/>
                <a:ext cx="86306" cy="43160"/>
              </a:xfrm>
              <a:custGeom>
                <a:avLst/>
                <a:gdLst>
                  <a:gd name="connsiteX0" fmla="*/ 44258 w 86306"/>
                  <a:gd name="connsiteY0" fmla="*/ 42988 h 43160"/>
                  <a:gd name="connsiteX1" fmla="*/ 9524 w 86306"/>
                  <a:gd name="connsiteY1" fmla="*/ 43110 h 43160"/>
                  <a:gd name="connsiteX2" fmla="*/ 73 w 86306"/>
                  <a:gd name="connsiteY2" fmla="*/ 33292 h 43160"/>
                  <a:gd name="connsiteX3" fmla="*/ 32721 w 86306"/>
                  <a:gd name="connsiteY3" fmla="*/ 153 h 43160"/>
                  <a:gd name="connsiteX4" fmla="*/ 76782 w 86306"/>
                  <a:gd name="connsiteY4" fmla="*/ 31 h 43160"/>
                  <a:gd name="connsiteX5" fmla="*/ 86233 w 86306"/>
                  <a:gd name="connsiteY5" fmla="*/ 9849 h 43160"/>
                  <a:gd name="connsiteX6" fmla="*/ 53586 w 86306"/>
                  <a:gd name="connsiteY6" fmla="*/ 42988 h 43160"/>
                  <a:gd name="connsiteX7" fmla="*/ 44258 w 86306"/>
                  <a:gd name="connsiteY7" fmla="*/ 42988 h 43160"/>
                  <a:gd name="connsiteX8" fmla="*/ 44258 w 86306"/>
                  <a:gd name="connsiteY8" fmla="*/ 42988 h 43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06" h="43160">
                    <a:moveTo>
                      <a:pt x="44258" y="42988"/>
                    </a:moveTo>
                    <a:cubicBezTo>
                      <a:pt x="32721" y="42988"/>
                      <a:pt x="21061" y="42497"/>
                      <a:pt x="9524" y="43110"/>
                    </a:cubicBezTo>
                    <a:cubicBezTo>
                      <a:pt x="1669" y="43601"/>
                      <a:pt x="196" y="40533"/>
                      <a:pt x="73" y="33292"/>
                    </a:cubicBezTo>
                    <a:cubicBezTo>
                      <a:pt x="-295" y="153"/>
                      <a:pt x="-540" y="153"/>
                      <a:pt x="32721" y="153"/>
                    </a:cubicBezTo>
                    <a:cubicBezTo>
                      <a:pt x="47449" y="153"/>
                      <a:pt x="62177" y="644"/>
                      <a:pt x="76782" y="31"/>
                    </a:cubicBezTo>
                    <a:cubicBezTo>
                      <a:pt x="84637" y="-338"/>
                      <a:pt x="86110" y="2608"/>
                      <a:pt x="86233" y="9849"/>
                    </a:cubicBezTo>
                    <a:cubicBezTo>
                      <a:pt x="86601" y="42988"/>
                      <a:pt x="86847" y="42988"/>
                      <a:pt x="53586" y="42988"/>
                    </a:cubicBezTo>
                    <a:cubicBezTo>
                      <a:pt x="50517" y="42988"/>
                      <a:pt x="47326" y="42988"/>
                      <a:pt x="44258" y="42988"/>
                    </a:cubicBezTo>
                    <a:lnTo>
                      <a:pt x="44258" y="42988"/>
                    </a:lnTo>
                    <a:close/>
                  </a:path>
                </a:pathLst>
              </a:custGeom>
              <a:solidFill>
                <a:srgbClr val="020304"/>
              </a:solidFill>
              <a:ln w="12272" cap="flat">
                <a:noFill/>
                <a:prstDash val="solid"/>
                <a:miter/>
              </a:ln>
            </p:spPr>
            <p:txBody>
              <a:bodyPr rtlCol="0" anchor="ctr"/>
              <a:lstStyle/>
              <a:p>
                <a:endParaRPr lang="en-US"/>
              </a:p>
            </p:txBody>
          </p:sp>
          <p:sp>
            <p:nvSpPr>
              <p:cNvPr id="32" name="Freeform: Shape 182">
                <a:extLst>
                  <a:ext uri="{FF2B5EF4-FFF2-40B4-BE49-F238E27FC236}">
                    <a16:creationId xmlns:a16="http://schemas.microsoft.com/office/drawing/2014/main" id="{85F56054-9596-60DE-2436-ACFBB3888EF7}"/>
                  </a:ext>
                </a:extLst>
              </p:cNvPr>
              <p:cNvSpPr/>
              <p:nvPr/>
            </p:nvSpPr>
            <p:spPr>
              <a:xfrm>
                <a:off x="3431030" y="3317678"/>
                <a:ext cx="87793" cy="42962"/>
              </a:xfrm>
              <a:custGeom>
                <a:avLst/>
                <a:gdLst>
                  <a:gd name="connsiteX0" fmla="*/ 44454 w 87793"/>
                  <a:gd name="connsiteY0" fmla="*/ 42840 h 42962"/>
                  <a:gd name="connsiteX1" fmla="*/ 33653 w 87793"/>
                  <a:gd name="connsiteY1" fmla="*/ 42840 h 42962"/>
                  <a:gd name="connsiteX2" fmla="*/ 1251 w 87793"/>
                  <a:gd name="connsiteY2" fmla="*/ 6756 h 42962"/>
                  <a:gd name="connsiteX3" fmla="*/ 8124 w 87793"/>
                  <a:gd name="connsiteY3" fmla="*/ 6 h 42962"/>
                  <a:gd name="connsiteX4" fmla="*/ 80415 w 87793"/>
                  <a:gd name="connsiteY4" fmla="*/ 6 h 42962"/>
                  <a:gd name="connsiteX5" fmla="*/ 87165 w 87793"/>
                  <a:gd name="connsiteY5" fmla="*/ 6879 h 42962"/>
                  <a:gd name="connsiteX6" fmla="*/ 87165 w 87793"/>
                  <a:gd name="connsiteY6" fmla="*/ 8229 h 42962"/>
                  <a:gd name="connsiteX7" fmla="*/ 54886 w 87793"/>
                  <a:gd name="connsiteY7" fmla="*/ 42963 h 42962"/>
                  <a:gd name="connsiteX8" fmla="*/ 44454 w 87793"/>
                  <a:gd name="connsiteY8" fmla="*/ 42840 h 42962"/>
                  <a:gd name="connsiteX9" fmla="*/ 44454 w 87793"/>
                  <a:gd name="connsiteY9" fmla="*/ 42840 h 4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793" h="42962">
                    <a:moveTo>
                      <a:pt x="44454" y="42840"/>
                    </a:moveTo>
                    <a:cubicBezTo>
                      <a:pt x="40771" y="42840"/>
                      <a:pt x="37335" y="42840"/>
                      <a:pt x="33653" y="42840"/>
                    </a:cubicBezTo>
                    <a:cubicBezTo>
                      <a:pt x="-1940" y="42840"/>
                      <a:pt x="-1817" y="42840"/>
                      <a:pt x="1251" y="6756"/>
                    </a:cubicBezTo>
                    <a:cubicBezTo>
                      <a:pt x="1742" y="1724"/>
                      <a:pt x="3092" y="-117"/>
                      <a:pt x="8124" y="6"/>
                    </a:cubicBezTo>
                    <a:cubicBezTo>
                      <a:pt x="32180" y="251"/>
                      <a:pt x="56236" y="251"/>
                      <a:pt x="80415" y="6"/>
                    </a:cubicBezTo>
                    <a:cubicBezTo>
                      <a:pt x="85570" y="6"/>
                      <a:pt x="87901" y="1601"/>
                      <a:pt x="87165" y="6879"/>
                    </a:cubicBezTo>
                    <a:cubicBezTo>
                      <a:pt x="87165" y="7370"/>
                      <a:pt x="87165" y="7738"/>
                      <a:pt x="87165" y="8229"/>
                    </a:cubicBezTo>
                    <a:cubicBezTo>
                      <a:pt x="89006" y="42963"/>
                      <a:pt x="89006" y="42963"/>
                      <a:pt x="54886" y="42963"/>
                    </a:cubicBezTo>
                    <a:cubicBezTo>
                      <a:pt x="51572" y="42840"/>
                      <a:pt x="48136" y="42840"/>
                      <a:pt x="44454" y="42840"/>
                    </a:cubicBezTo>
                    <a:lnTo>
                      <a:pt x="44454" y="42840"/>
                    </a:lnTo>
                    <a:close/>
                  </a:path>
                </a:pathLst>
              </a:custGeom>
              <a:solidFill>
                <a:srgbClr val="020304"/>
              </a:solidFill>
              <a:ln w="12272" cap="flat">
                <a:noFill/>
                <a:prstDash val="solid"/>
                <a:miter/>
              </a:ln>
            </p:spPr>
            <p:txBody>
              <a:bodyPr rtlCol="0" anchor="ctr"/>
              <a:lstStyle/>
              <a:p>
                <a:endParaRPr lang="en-US"/>
              </a:p>
            </p:txBody>
          </p:sp>
          <p:sp>
            <p:nvSpPr>
              <p:cNvPr id="33" name="Freeform: Shape 183">
                <a:extLst>
                  <a:ext uri="{FF2B5EF4-FFF2-40B4-BE49-F238E27FC236}">
                    <a16:creationId xmlns:a16="http://schemas.microsoft.com/office/drawing/2014/main" id="{28987D29-9FD1-AF24-4E49-85887E8FA3DC}"/>
                  </a:ext>
                </a:extLst>
              </p:cNvPr>
              <p:cNvSpPr/>
              <p:nvPr/>
            </p:nvSpPr>
            <p:spPr>
              <a:xfrm>
                <a:off x="3560964" y="3317528"/>
                <a:ext cx="86572" cy="43252"/>
              </a:xfrm>
              <a:custGeom>
                <a:avLst/>
                <a:gdLst>
                  <a:gd name="connsiteX0" fmla="*/ 44004 w 86572"/>
                  <a:gd name="connsiteY0" fmla="*/ 156 h 43252"/>
                  <a:gd name="connsiteX1" fmla="*/ 77510 w 86572"/>
                  <a:gd name="connsiteY1" fmla="*/ 33 h 43252"/>
                  <a:gd name="connsiteX2" fmla="*/ 86347 w 86572"/>
                  <a:gd name="connsiteY2" fmla="*/ 9116 h 43252"/>
                  <a:gd name="connsiteX3" fmla="*/ 53086 w 86572"/>
                  <a:gd name="connsiteY3" fmla="*/ 43113 h 43252"/>
                  <a:gd name="connsiteX4" fmla="*/ 9025 w 86572"/>
                  <a:gd name="connsiteY4" fmla="*/ 43236 h 43252"/>
                  <a:gd name="connsiteX5" fmla="*/ 188 w 86572"/>
                  <a:gd name="connsiteY5" fmla="*/ 34153 h 43252"/>
                  <a:gd name="connsiteX6" fmla="*/ 33449 w 86572"/>
                  <a:gd name="connsiteY6" fmla="*/ 156 h 43252"/>
                  <a:gd name="connsiteX7" fmla="*/ 44004 w 86572"/>
                  <a:gd name="connsiteY7" fmla="*/ 156 h 43252"/>
                  <a:gd name="connsiteX8" fmla="*/ 44004 w 86572"/>
                  <a:gd name="connsiteY8" fmla="*/ 156 h 43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572" h="43252">
                    <a:moveTo>
                      <a:pt x="44004" y="156"/>
                    </a:moveTo>
                    <a:cubicBezTo>
                      <a:pt x="55173" y="156"/>
                      <a:pt x="66342" y="647"/>
                      <a:pt x="77510" y="33"/>
                    </a:cubicBezTo>
                    <a:cubicBezTo>
                      <a:pt x="84752" y="-335"/>
                      <a:pt x="86225" y="2365"/>
                      <a:pt x="86347" y="9116"/>
                    </a:cubicBezTo>
                    <a:cubicBezTo>
                      <a:pt x="87206" y="43113"/>
                      <a:pt x="87329" y="43113"/>
                      <a:pt x="53086" y="43113"/>
                    </a:cubicBezTo>
                    <a:cubicBezTo>
                      <a:pt x="38358" y="43113"/>
                      <a:pt x="23630" y="42745"/>
                      <a:pt x="9025" y="43236"/>
                    </a:cubicBezTo>
                    <a:cubicBezTo>
                      <a:pt x="1783" y="43481"/>
                      <a:pt x="311" y="41027"/>
                      <a:pt x="188" y="34153"/>
                    </a:cubicBezTo>
                    <a:cubicBezTo>
                      <a:pt x="-549" y="156"/>
                      <a:pt x="-794" y="156"/>
                      <a:pt x="33449" y="156"/>
                    </a:cubicBezTo>
                    <a:cubicBezTo>
                      <a:pt x="36885" y="156"/>
                      <a:pt x="40445" y="156"/>
                      <a:pt x="44004" y="156"/>
                    </a:cubicBezTo>
                    <a:lnTo>
                      <a:pt x="44004" y="156"/>
                    </a:lnTo>
                    <a:close/>
                  </a:path>
                </a:pathLst>
              </a:custGeom>
              <a:solidFill>
                <a:srgbClr val="020304"/>
              </a:solidFill>
              <a:ln w="12272" cap="flat">
                <a:noFill/>
                <a:prstDash val="solid"/>
                <a:miter/>
              </a:ln>
            </p:spPr>
            <p:txBody>
              <a:bodyPr rtlCol="0" anchor="ctr"/>
              <a:lstStyle/>
              <a:p>
                <a:endParaRPr lang="en-US"/>
              </a:p>
            </p:txBody>
          </p:sp>
          <p:sp>
            <p:nvSpPr>
              <p:cNvPr id="34" name="Freeform: Shape 184">
                <a:extLst>
                  <a:ext uri="{FF2B5EF4-FFF2-40B4-BE49-F238E27FC236}">
                    <a16:creationId xmlns:a16="http://schemas.microsoft.com/office/drawing/2014/main" id="{33242B6F-EA12-8078-38F6-6873CBD44A8F}"/>
                  </a:ext>
                </a:extLst>
              </p:cNvPr>
              <p:cNvSpPr/>
              <p:nvPr/>
            </p:nvSpPr>
            <p:spPr>
              <a:xfrm>
                <a:off x="3689801" y="3317684"/>
                <a:ext cx="87519" cy="42841"/>
              </a:xfrm>
              <a:custGeom>
                <a:avLst/>
                <a:gdLst>
                  <a:gd name="connsiteX0" fmla="*/ 43056 w 87519"/>
                  <a:gd name="connsiteY0" fmla="*/ 0 h 42841"/>
                  <a:gd name="connsiteX1" fmla="*/ 53857 w 87519"/>
                  <a:gd name="connsiteY1" fmla="*/ 0 h 42841"/>
                  <a:gd name="connsiteX2" fmla="*/ 86136 w 87519"/>
                  <a:gd name="connsiteY2" fmla="*/ 36207 h 42841"/>
                  <a:gd name="connsiteX3" fmla="*/ 79140 w 87519"/>
                  <a:gd name="connsiteY3" fmla="*/ 42834 h 42841"/>
                  <a:gd name="connsiteX4" fmla="*/ 6849 w 87519"/>
                  <a:gd name="connsiteY4" fmla="*/ 42834 h 42841"/>
                  <a:gd name="connsiteX5" fmla="*/ 222 w 87519"/>
                  <a:gd name="connsiteY5" fmla="*/ 35961 h 42841"/>
                  <a:gd name="connsiteX6" fmla="*/ 222 w 87519"/>
                  <a:gd name="connsiteY6" fmla="*/ 33261 h 42841"/>
                  <a:gd name="connsiteX7" fmla="*/ 32501 w 87519"/>
                  <a:gd name="connsiteY7" fmla="*/ 0 h 42841"/>
                  <a:gd name="connsiteX8" fmla="*/ 43056 w 87519"/>
                  <a:gd name="connsiteY8" fmla="*/ 0 h 42841"/>
                  <a:gd name="connsiteX9" fmla="*/ 43056 w 87519"/>
                  <a:gd name="connsiteY9" fmla="*/ 0 h 42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519" h="42841">
                    <a:moveTo>
                      <a:pt x="43056" y="0"/>
                    </a:moveTo>
                    <a:cubicBezTo>
                      <a:pt x="46738" y="0"/>
                      <a:pt x="50175" y="0"/>
                      <a:pt x="53857" y="0"/>
                    </a:cubicBezTo>
                    <a:cubicBezTo>
                      <a:pt x="89572" y="0"/>
                      <a:pt x="89450" y="0"/>
                      <a:pt x="86136" y="36207"/>
                    </a:cubicBezTo>
                    <a:cubicBezTo>
                      <a:pt x="85645" y="41484"/>
                      <a:pt x="84049" y="42957"/>
                      <a:pt x="79140" y="42834"/>
                    </a:cubicBezTo>
                    <a:cubicBezTo>
                      <a:pt x="55084" y="42589"/>
                      <a:pt x="31028" y="42589"/>
                      <a:pt x="6849" y="42834"/>
                    </a:cubicBezTo>
                    <a:cubicBezTo>
                      <a:pt x="1572" y="42834"/>
                      <a:pt x="-515" y="40993"/>
                      <a:pt x="222" y="35961"/>
                    </a:cubicBezTo>
                    <a:cubicBezTo>
                      <a:pt x="345" y="35102"/>
                      <a:pt x="222" y="34120"/>
                      <a:pt x="222" y="33261"/>
                    </a:cubicBezTo>
                    <a:cubicBezTo>
                      <a:pt x="-637" y="0"/>
                      <a:pt x="-637" y="0"/>
                      <a:pt x="32501" y="0"/>
                    </a:cubicBezTo>
                    <a:cubicBezTo>
                      <a:pt x="35937" y="0"/>
                      <a:pt x="39620" y="0"/>
                      <a:pt x="43056" y="0"/>
                    </a:cubicBezTo>
                    <a:lnTo>
                      <a:pt x="43056" y="0"/>
                    </a:lnTo>
                    <a:close/>
                  </a:path>
                </a:pathLst>
              </a:custGeom>
              <a:solidFill>
                <a:srgbClr val="020304"/>
              </a:solidFill>
              <a:ln w="12272" cap="flat">
                <a:noFill/>
                <a:prstDash val="solid"/>
                <a:miter/>
              </a:ln>
            </p:spPr>
            <p:txBody>
              <a:bodyPr rtlCol="0" anchor="ctr"/>
              <a:lstStyle/>
              <a:p>
                <a:endParaRPr lang="en-US"/>
              </a:p>
            </p:txBody>
          </p:sp>
          <p:sp>
            <p:nvSpPr>
              <p:cNvPr id="35" name="Freeform: Shape 185">
                <a:extLst>
                  <a:ext uri="{FF2B5EF4-FFF2-40B4-BE49-F238E27FC236}">
                    <a16:creationId xmlns:a16="http://schemas.microsoft.com/office/drawing/2014/main" id="{75F94944-987D-0A8B-C291-4576EE9C9426}"/>
                  </a:ext>
                </a:extLst>
              </p:cNvPr>
              <p:cNvSpPr/>
              <p:nvPr/>
            </p:nvSpPr>
            <p:spPr>
              <a:xfrm>
                <a:off x="3818134" y="3317533"/>
                <a:ext cx="86452" cy="43161"/>
              </a:xfrm>
              <a:custGeom>
                <a:avLst/>
                <a:gdLst>
                  <a:gd name="connsiteX0" fmla="*/ 42367 w 86452"/>
                  <a:gd name="connsiteY0" fmla="*/ 42985 h 43161"/>
                  <a:gd name="connsiteX1" fmla="*/ 10211 w 86452"/>
                  <a:gd name="connsiteY1" fmla="*/ 43108 h 43161"/>
                  <a:gd name="connsiteX2" fmla="*/ 146 w 86452"/>
                  <a:gd name="connsiteY2" fmla="*/ 33903 h 43161"/>
                  <a:gd name="connsiteX3" fmla="*/ 33530 w 86452"/>
                  <a:gd name="connsiteY3" fmla="*/ 151 h 43161"/>
                  <a:gd name="connsiteX4" fmla="*/ 76242 w 86452"/>
                  <a:gd name="connsiteY4" fmla="*/ 28 h 43161"/>
                  <a:gd name="connsiteX5" fmla="*/ 86306 w 86452"/>
                  <a:gd name="connsiteY5" fmla="*/ 9233 h 43161"/>
                  <a:gd name="connsiteX6" fmla="*/ 52922 w 86452"/>
                  <a:gd name="connsiteY6" fmla="*/ 42985 h 43161"/>
                  <a:gd name="connsiteX7" fmla="*/ 42367 w 86452"/>
                  <a:gd name="connsiteY7" fmla="*/ 42985 h 43161"/>
                  <a:gd name="connsiteX8" fmla="*/ 42367 w 86452"/>
                  <a:gd name="connsiteY8" fmla="*/ 42985 h 4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452" h="43161">
                    <a:moveTo>
                      <a:pt x="42367" y="42985"/>
                    </a:moveTo>
                    <a:cubicBezTo>
                      <a:pt x="31566" y="42985"/>
                      <a:pt x="21011" y="42617"/>
                      <a:pt x="10211" y="43108"/>
                    </a:cubicBezTo>
                    <a:cubicBezTo>
                      <a:pt x="3215" y="43476"/>
                      <a:pt x="269" y="42126"/>
                      <a:pt x="146" y="33903"/>
                    </a:cubicBezTo>
                    <a:cubicBezTo>
                      <a:pt x="-467" y="151"/>
                      <a:pt x="-713" y="151"/>
                      <a:pt x="33530" y="151"/>
                    </a:cubicBezTo>
                    <a:cubicBezTo>
                      <a:pt x="47767" y="151"/>
                      <a:pt x="62004" y="519"/>
                      <a:pt x="76242" y="28"/>
                    </a:cubicBezTo>
                    <a:cubicBezTo>
                      <a:pt x="83237" y="-217"/>
                      <a:pt x="86183" y="1010"/>
                      <a:pt x="86306" y="9233"/>
                    </a:cubicBezTo>
                    <a:cubicBezTo>
                      <a:pt x="86919" y="42985"/>
                      <a:pt x="87165" y="42985"/>
                      <a:pt x="52922" y="42985"/>
                    </a:cubicBezTo>
                    <a:cubicBezTo>
                      <a:pt x="49485" y="42985"/>
                      <a:pt x="45926" y="42985"/>
                      <a:pt x="42367" y="42985"/>
                    </a:cubicBezTo>
                    <a:lnTo>
                      <a:pt x="42367" y="42985"/>
                    </a:lnTo>
                    <a:close/>
                  </a:path>
                </a:pathLst>
              </a:custGeom>
              <a:solidFill>
                <a:srgbClr val="020304"/>
              </a:solidFill>
              <a:ln w="12272" cap="flat">
                <a:noFill/>
                <a:prstDash val="solid"/>
                <a:miter/>
              </a:ln>
            </p:spPr>
            <p:txBody>
              <a:bodyPr rtlCol="0" anchor="ctr"/>
              <a:lstStyle/>
              <a:p>
                <a:endParaRPr lang="en-US"/>
              </a:p>
            </p:txBody>
          </p:sp>
          <p:sp>
            <p:nvSpPr>
              <p:cNvPr id="36" name="Freeform: Shape 186">
                <a:extLst>
                  <a:ext uri="{FF2B5EF4-FFF2-40B4-BE49-F238E27FC236}">
                    <a16:creationId xmlns:a16="http://schemas.microsoft.com/office/drawing/2014/main" id="{E1E5F547-895B-C895-5854-0072F46FD1A1}"/>
                  </a:ext>
                </a:extLst>
              </p:cNvPr>
              <p:cNvSpPr/>
              <p:nvPr/>
            </p:nvSpPr>
            <p:spPr>
              <a:xfrm>
                <a:off x="4044366" y="3154212"/>
                <a:ext cx="147817" cy="56623"/>
              </a:xfrm>
              <a:custGeom>
                <a:avLst/>
                <a:gdLst>
                  <a:gd name="connsiteX0" fmla="*/ 76332 w 147817"/>
                  <a:gd name="connsiteY0" fmla="*/ 56571 h 56623"/>
                  <a:gd name="connsiteX1" fmla="*/ 6619 w 147817"/>
                  <a:gd name="connsiteY1" fmla="*/ 39388 h 56623"/>
                  <a:gd name="connsiteX2" fmla="*/ 3060 w 147817"/>
                  <a:gd name="connsiteY2" fmla="*/ 26624 h 56623"/>
                  <a:gd name="connsiteX3" fmla="*/ 3919 w 147817"/>
                  <a:gd name="connsiteY3" fmla="*/ 25519 h 56623"/>
                  <a:gd name="connsiteX4" fmla="*/ 20488 w 147817"/>
                  <a:gd name="connsiteY4" fmla="*/ 1586 h 56623"/>
                  <a:gd name="connsiteX5" fmla="*/ 46262 w 147817"/>
                  <a:gd name="connsiteY5" fmla="*/ 9564 h 56623"/>
                  <a:gd name="connsiteX6" fmla="*/ 118798 w 147817"/>
                  <a:gd name="connsiteY6" fmla="*/ 2568 h 56623"/>
                  <a:gd name="connsiteX7" fmla="*/ 132912 w 147817"/>
                  <a:gd name="connsiteY7" fmla="*/ 6495 h 56623"/>
                  <a:gd name="connsiteX8" fmla="*/ 139295 w 147817"/>
                  <a:gd name="connsiteY8" fmla="*/ 16682 h 56623"/>
                  <a:gd name="connsiteX9" fmla="*/ 130212 w 147817"/>
                  <a:gd name="connsiteY9" fmla="*/ 45279 h 56623"/>
                  <a:gd name="connsiteX10" fmla="*/ 76332 w 147817"/>
                  <a:gd name="connsiteY10" fmla="*/ 56571 h 56623"/>
                  <a:gd name="connsiteX11" fmla="*/ 76332 w 147817"/>
                  <a:gd name="connsiteY11" fmla="*/ 56571 h 56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817" h="56623">
                    <a:moveTo>
                      <a:pt x="76332" y="56571"/>
                    </a:moveTo>
                    <a:cubicBezTo>
                      <a:pt x="50190" y="56939"/>
                      <a:pt x="27852" y="50434"/>
                      <a:pt x="6619" y="39388"/>
                    </a:cubicBezTo>
                    <a:cubicBezTo>
                      <a:pt x="360" y="36074"/>
                      <a:pt x="-2709" y="32760"/>
                      <a:pt x="3060" y="26624"/>
                    </a:cubicBezTo>
                    <a:cubicBezTo>
                      <a:pt x="3428" y="26255"/>
                      <a:pt x="3673" y="25887"/>
                      <a:pt x="3919" y="25519"/>
                    </a:cubicBezTo>
                    <a:cubicBezTo>
                      <a:pt x="9196" y="17296"/>
                      <a:pt x="13001" y="6618"/>
                      <a:pt x="20488" y="1586"/>
                    </a:cubicBezTo>
                    <a:cubicBezTo>
                      <a:pt x="29079" y="-4060"/>
                      <a:pt x="37425" y="6986"/>
                      <a:pt x="46262" y="9564"/>
                    </a:cubicBezTo>
                    <a:cubicBezTo>
                      <a:pt x="71668" y="16682"/>
                      <a:pt x="95847" y="14596"/>
                      <a:pt x="118798" y="2568"/>
                    </a:cubicBezTo>
                    <a:cubicBezTo>
                      <a:pt x="126162" y="-1237"/>
                      <a:pt x="129721" y="-378"/>
                      <a:pt x="132912" y="6495"/>
                    </a:cubicBezTo>
                    <a:cubicBezTo>
                      <a:pt x="134754" y="10054"/>
                      <a:pt x="137086" y="13246"/>
                      <a:pt x="139295" y="16682"/>
                    </a:cubicBezTo>
                    <a:cubicBezTo>
                      <a:pt x="151814" y="35951"/>
                      <a:pt x="151936" y="36197"/>
                      <a:pt x="130212" y="45279"/>
                    </a:cubicBezTo>
                    <a:cubicBezTo>
                      <a:pt x="112416" y="52398"/>
                      <a:pt x="94006" y="57184"/>
                      <a:pt x="76332" y="56571"/>
                    </a:cubicBezTo>
                    <a:lnTo>
                      <a:pt x="76332" y="56571"/>
                    </a:lnTo>
                    <a:close/>
                  </a:path>
                </a:pathLst>
              </a:custGeom>
              <a:solidFill>
                <a:srgbClr val="030404"/>
              </a:solidFill>
              <a:ln w="12272" cap="flat">
                <a:noFill/>
                <a:prstDash val="solid"/>
                <a:miter/>
              </a:ln>
            </p:spPr>
            <p:txBody>
              <a:bodyPr rtlCol="0" anchor="ctr"/>
              <a:lstStyle/>
              <a:p>
                <a:endParaRPr lang="en-US"/>
              </a:p>
            </p:txBody>
          </p:sp>
          <p:sp>
            <p:nvSpPr>
              <p:cNvPr id="37" name="Freeform: Shape 187">
                <a:extLst>
                  <a:ext uri="{FF2B5EF4-FFF2-40B4-BE49-F238E27FC236}">
                    <a16:creationId xmlns:a16="http://schemas.microsoft.com/office/drawing/2014/main" id="{696DEDB3-D252-4923-1748-AAC55464E107}"/>
                  </a:ext>
                </a:extLst>
              </p:cNvPr>
              <p:cNvSpPr/>
              <p:nvPr/>
            </p:nvSpPr>
            <p:spPr>
              <a:xfrm>
                <a:off x="3990231" y="3039445"/>
                <a:ext cx="85669" cy="85668"/>
              </a:xfrm>
              <a:custGeom>
                <a:avLst/>
                <a:gdLst>
                  <a:gd name="connsiteX0" fmla="*/ 85668 w 85669"/>
                  <a:gd name="connsiteY0" fmla="*/ 42957 h 85668"/>
                  <a:gd name="connsiteX1" fmla="*/ 42711 w 85669"/>
                  <a:gd name="connsiteY1" fmla="*/ 85668 h 85668"/>
                  <a:gd name="connsiteX2" fmla="*/ 0 w 85669"/>
                  <a:gd name="connsiteY2" fmla="*/ 42711 h 85668"/>
                  <a:gd name="connsiteX3" fmla="*/ 42957 w 85669"/>
                  <a:gd name="connsiteY3" fmla="*/ 0 h 85668"/>
                  <a:gd name="connsiteX4" fmla="*/ 85668 w 85669"/>
                  <a:gd name="connsiteY4" fmla="*/ 42957 h 85668"/>
                  <a:gd name="connsiteX5" fmla="*/ 85668 w 85669"/>
                  <a:gd name="connsiteY5" fmla="*/ 42957 h 85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69" h="85668">
                    <a:moveTo>
                      <a:pt x="85668" y="42957"/>
                    </a:moveTo>
                    <a:cubicBezTo>
                      <a:pt x="85668" y="67136"/>
                      <a:pt x="66890" y="85668"/>
                      <a:pt x="42711" y="85668"/>
                    </a:cubicBezTo>
                    <a:cubicBezTo>
                      <a:pt x="18533" y="85668"/>
                      <a:pt x="0" y="67013"/>
                      <a:pt x="0" y="42711"/>
                    </a:cubicBezTo>
                    <a:cubicBezTo>
                      <a:pt x="0" y="18656"/>
                      <a:pt x="18778" y="0"/>
                      <a:pt x="42957" y="0"/>
                    </a:cubicBezTo>
                    <a:cubicBezTo>
                      <a:pt x="67013" y="0"/>
                      <a:pt x="85791" y="18656"/>
                      <a:pt x="85668" y="42957"/>
                    </a:cubicBezTo>
                    <a:lnTo>
                      <a:pt x="85668" y="42957"/>
                    </a:lnTo>
                    <a:close/>
                  </a:path>
                </a:pathLst>
              </a:custGeom>
              <a:solidFill>
                <a:srgbClr val="020304"/>
              </a:solidFill>
              <a:ln w="12272" cap="flat">
                <a:noFill/>
                <a:prstDash val="solid"/>
                <a:miter/>
              </a:ln>
            </p:spPr>
            <p:txBody>
              <a:bodyPr rtlCol="0" anchor="ctr"/>
              <a:lstStyle/>
              <a:p>
                <a:endParaRPr lang="en-US"/>
              </a:p>
            </p:txBody>
          </p:sp>
          <p:sp>
            <p:nvSpPr>
              <p:cNvPr id="38" name="Freeform: Shape 188">
                <a:extLst>
                  <a:ext uri="{FF2B5EF4-FFF2-40B4-BE49-F238E27FC236}">
                    <a16:creationId xmlns:a16="http://schemas.microsoft.com/office/drawing/2014/main" id="{B313F05E-F967-CA35-4863-3EB0F880358F}"/>
                  </a:ext>
                </a:extLst>
              </p:cNvPr>
              <p:cNvSpPr/>
              <p:nvPr/>
            </p:nvSpPr>
            <p:spPr>
              <a:xfrm>
                <a:off x="4161691" y="3039323"/>
                <a:ext cx="85668" cy="85668"/>
              </a:xfrm>
              <a:custGeom>
                <a:avLst/>
                <a:gdLst>
                  <a:gd name="connsiteX0" fmla="*/ 42711 w 85668"/>
                  <a:gd name="connsiteY0" fmla="*/ 85668 h 85668"/>
                  <a:gd name="connsiteX1" fmla="*/ 0 w 85668"/>
                  <a:gd name="connsiteY1" fmla="*/ 42711 h 85668"/>
                  <a:gd name="connsiteX2" fmla="*/ 42957 w 85668"/>
                  <a:gd name="connsiteY2" fmla="*/ 0 h 85668"/>
                  <a:gd name="connsiteX3" fmla="*/ 85668 w 85668"/>
                  <a:gd name="connsiteY3" fmla="*/ 42957 h 85668"/>
                  <a:gd name="connsiteX4" fmla="*/ 42711 w 85668"/>
                  <a:gd name="connsiteY4" fmla="*/ 85668 h 85668"/>
                  <a:gd name="connsiteX5" fmla="*/ 42711 w 85668"/>
                  <a:gd name="connsiteY5" fmla="*/ 85668 h 85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68" h="85668">
                    <a:moveTo>
                      <a:pt x="42711" y="85668"/>
                    </a:moveTo>
                    <a:cubicBezTo>
                      <a:pt x="18533" y="85668"/>
                      <a:pt x="0" y="66890"/>
                      <a:pt x="0" y="42711"/>
                    </a:cubicBezTo>
                    <a:cubicBezTo>
                      <a:pt x="0" y="18533"/>
                      <a:pt x="18655" y="0"/>
                      <a:pt x="42957" y="0"/>
                    </a:cubicBezTo>
                    <a:cubicBezTo>
                      <a:pt x="67258" y="0"/>
                      <a:pt x="85668" y="18655"/>
                      <a:pt x="85668" y="42957"/>
                    </a:cubicBezTo>
                    <a:cubicBezTo>
                      <a:pt x="85668" y="67136"/>
                      <a:pt x="67013" y="85668"/>
                      <a:pt x="42711" y="85668"/>
                    </a:cubicBezTo>
                    <a:lnTo>
                      <a:pt x="42711" y="85668"/>
                    </a:lnTo>
                    <a:close/>
                  </a:path>
                </a:pathLst>
              </a:custGeom>
              <a:solidFill>
                <a:srgbClr val="020304"/>
              </a:solidFill>
              <a:ln w="12272" cap="flat">
                <a:noFill/>
                <a:prstDash val="solid"/>
                <a:miter/>
              </a:ln>
            </p:spPr>
            <p:txBody>
              <a:bodyPr rtlCol="0" anchor="ctr"/>
              <a:lstStyle/>
              <a:p>
                <a:endParaRPr lang="en-US"/>
              </a:p>
            </p:txBody>
          </p:sp>
          <p:sp>
            <p:nvSpPr>
              <p:cNvPr id="39" name="Freeform: Shape 189">
                <a:extLst>
                  <a:ext uri="{FF2B5EF4-FFF2-40B4-BE49-F238E27FC236}">
                    <a16:creationId xmlns:a16="http://schemas.microsoft.com/office/drawing/2014/main" id="{A3639040-E396-A2D7-A8DD-B5A8F0A3251D}"/>
                  </a:ext>
                </a:extLst>
              </p:cNvPr>
              <p:cNvSpPr/>
              <p:nvPr/>
            </p:nvSpPr>
            <p:spPr>
              <a:xfrm>
                <a:off x="4024081" y="3507929"/>
                <a:ext cx="216178" cy="66807"/>
              </a:xfrm>
              <a:custGeom>
                <a:avLst/>
                <a:gdLst>
                  <a:gd name="connsiteX0" fmla="*/ 121409 w 216178"/>
                  <a:gd name="connsiteY0" fmla="*/ 66760 h 66807"/>
                  <a:gd name="connsiteX1" fmla="*/ 7757 w 216178"/>
                  <a:gd name="connsiteY1" fmla="*/ 40495 h 66807"/>
                  <a:gd name="connsiteX2" fmla="*/ 2848 w 216178"/>
                  <a:gd name="connsiteY2" fmla="*/ 26135 h 66807"/>
                  <a:gd name="connsiteX3" fmla="*/ 19294 w 216178"/>
                  <a:gd name="connsiteY3" fmla="*/ 1097 h 66807"/>
                  <a:gd name="connsiteX4" fmla="*/ 46664 w 216178"/>
                  <a:gd name="connsiteY4" fmla="*/ 10794 h 66807"/>
                  <a:gd name="connsiteX5" fmla="*/ 189772 w 216178"/>
                  <a:gd name="connsiteY5" fmla="*/ 8584 h 66807"/>
                  <a:gd name="connsiteX6" fmla="*/ 205359 w 216178"/>
                  <a:gd name="connsiteY6" fmla="*/ 14475 h 66807"/>
                  <a:gd name="connsiteX7" fmla="*/ 208919 w 216178"/>
                  <a:gd name="connsiteY7" fmla="*/ 21594 h 66807"/>
                  <a:gd name="connsiteX8" fmla="*/ 196645 w 216178"/>
                  <a:gd name="connsiteY8" fmla="*/ 52646 h 66807"/>
                  <a:gd name="connsiteX9" fmla="*/ 121409 w 216178"/>
                  <a:gd name="connsiteY9" fmla="*/ 66760 h 66807"/>
                  <a:gd name="connsiteX10" fmla="*/ 121409 w 216178"/>
                  <a:gd name="connsiteY10" fmla="*/ 66760 h 66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178" h="66807">
                    <a:moveTo>
                      <a:pt x="121409" y="66760"/>
                    </a:moveTo>
                    <a:cubicBezTo>
                      <a:pt x="77470" y="66760"/>
                      <a:pt x="41632" y="57555"/>
                      <a:pt x="7757" y="40495"/>
                    </a:cubicBezTo>
                    <a:cubicBezTo>
                      <a:pt x="761" y="37058"/>
                      <a:pt x="-2921" y="34113"/>
                      <a:pt x="2848" y="26135"/>
                    </a:cubicBezTo>
                    <a:cubicBezTo>
                      <a:pt x="8739" y="17912"/>
                      <a:pt x="11562" y="5148"/>
                      <a:pt x="19294" y="1097"/>
                    </a:cubicBezTo>
                    <a:cubicBezTo>
                      <a:pt x="27763" y="-3444"/>
                      <a:pt x="37336" y="7357"/>
                      <a:pt x="46664" y="10794"/>
                    </a:cubicBezTo>
                    <a:cubicBezTo>
                      <a:pt x="94776" y="28344"/>
                      <a:pt x="142397" y="28222"/>
                      <a:pt x="189772" y="8584"/>
                    </a:cubicBezTo>
                    <a:cubicBezTo>
                      <a:pt x="197873" y="5270"/>
                      <a:pt x="202905" y="5025"/>
                      <a:pt x="205359" y="14475"/>
                    </a:cubicBezTo>
                    <a:cubicBezTo>
                      <a:pt x="205973" y="17053"/>
                      <a:pt x="207691" y="19262"/>
                      <a:pt x="208919" y="21594"/>
                    </a:cubicBezTo>
                    <a:cubicBezTo>
                      <a:pt x="220088" y="44300"/>
                      <a:pt x="220088" y="44545"/>
                      <a:pt x="196645" y="52646"/>
                    </a:cubicBezTo>
                    <a:cubicBezTo>
                      <a:pt x="170380" y="61974"/>
                      <a:pt x="143501" y="67374"/>
                      <a:pt x="121409" y="66760"/>
                    </a:cubicBezTo>
                    <a:lnTo>
                      <a:pt x="121409" y="66760"/>
                    </a:lnTo>
                    <a:close/>
                  </a:path>
                </a:pathLst>
              </a:custGeom>
              <a:solidFill>
                <a:srgbClr val="020304"/>
              </a:solidFill>
              <a:ln w="12272" cap="flat">
                <a:noFill/>
                <a:prstDash val="solid"/>
                <a:miter/>
              </a:ln>
            </p:spPr>
            <p:txBody>
              <a:bodyPr rtlCol="0" anchor="ctr"/>
              <a:lstStyle/>
              <a:p>
                <a:endParaRPr lang="en-US"/>
              </a:p>
            </p:txBody>
          </p:sp>
        </p:grpSp>
        <p:grpSp>
          <p:nvGrpSpPr>
            <p:cNvPr id="4" name="مجموعة 3">
              <a:extLst>
                <a:ext uri="{FF2B5EF4-FFF2-40B4-BE49-F238E27FC236}">
                  <a16:creationId xmlns:a16="http://schemas.microsoft.com/office/drawing/2014/main" id="{F7F046F6-7F7C-241D-AC1B-760452027AAF}"/>
                </a:ext>
              </a:extLst>
            </p:cNvPr>
            <p:cNvGrpSpPr/>
            <p:nvPr/>
          </p:nvGrpSpPr>
          <p:grpSpPr>
            <a:xfrm>
              <a:off x="604173" y="5504647"/>
              <a:ext cx="1907547" cy="778508"/>
              <a:chOff x="2456919" y="5837373"/>
              <a:chExt cx="1907547" cy="778508"/>
            </a:xfrm>
          </p:grpSpPr>
          <p:grpSp>
            <p:nvGrpSpPr>
              <p:cNvPr id="5" name="Group 206">
                <a:extLst>
                  <a:ext uri="{FF2B5EF4-FFF2-40B4-BE49-F238E27FC236}">
                    <a16:creationId xmlns:a16="http://schemas.microsoft.com/office/drawing/2014/main" id="{9F4797C8-A856-3B1B-95D2-0CD1E4317588}"/>
                  </a:ext>
                </a:extLst>
              </p:cNvPr>
              <p:cNvGrpSpPr/>
              <p:nvPr/>
            </p:nvGrpSpPr>
            <p:grpSpPr>
              <a:xfrm>
                <a:off x="2456919" y="5837373"/>
                <a:ext cx="1907547" cy="778508"/>
                <a:chOff x="2876093" y="1141724"/>
                <a:chExt cx="8404736" cy="3430140"/>
              </a:xfrm>
              <a:solidFill>
                <a:srgbClr val="F4F4E8"/>
              </a:solidFill>
            </p:grpSpPr>
            <p:sp>
              <p:nvSpPr>
                <p:cNvPr id="7" name="Freeform: Shape 207">
                  <a:extLst>
                    <a:ext uri="{FF2B5EF4-FFF2-40B4-BE49-F238E27FC236}">
                      <a16:creationId xmlns:a16="http://schemas.microsoft.com/office/drawing/2014/main" id="{F7F57FD5-5F6C-491E-4F6D-4828712586B8}"/>
                    </a:ext>
                  </a:extLst>
                </p:cNvPr>
                <p:cNvSpPr/>
                <p:nvPr/>
              </p:nvSpPr>
              <p:spPr>
                <a:xfrm rot="21268165">
                  <a:off x="2876093" y="1141724"/>
                  <a:ext cx="8285782" cy="3350679"/>
                </a:xfrm>
                <a:custGeom>
                  <a:avLst/>
                  <a:gdLst>
                    <a:gd name="connsiteX0" fmla="*/ 3355767 w 4569752"/>
                    <a:gd name="connsiteY0" fmla="*/ 2888141 h 3033759"/>
                    <a:gd name="connsiteX1" fmla="*/ 4292384 w 4569752"/>
                    <a:gd name="connsiteY1" fmla="*/ 2241405 h 3033759"/>
                    <a:gd name="connsiteX2" fmla="*/ 4505097 w 4569752"/>
                    <a:gd name="connsiteY2" fmla="*/ 1219623 h 3033759"/>
                    <a:gd name="connsiteX3" fmla="*/ 3493111 w 4569752"/>
                    <a:gd name="connsiteY3" fmla="*/ 494919 h 3033759"/>
                    <a:gd name="connsiteX4" fmla="*/ 2890957 w 4569752"/>
                    <a:gd name="connsiteY4" fmla="*/ 130068 h 3033759"/>
                    <a:gd name="connsiteX5" fmla="*/ 2254617 w 4569752"/>
                    <a:gd name="connsiteY5" fmla="*/ 1920 h 3033759"/>
                    <a:gd name="connsiteX6" fmla="*/ 987535 w 4569752"/>
                    <a:gd name="connsiteY6" fmla="*/ 305396 h 3033759"/>
                    <a:gd name="connsiteX7" fmla="*/ 1538 w 4569752"/>
                    <a:gd name="connsiteY7" fmla="*/ 1679235 h 3033759"/>
                    <a:gd name="connsiteX8" fmla="*/ 14532 w 4569752"/>
                    <a:gd name="connsiteY8" fmla="*/ 1725416 h 3033759"/>
                    <a:gd name="connsiteX9" fmla="*/ 191260 w 4569752"/>
                    <a:gd name="connsiteY9" fmla="*/ 2029492 h 3033759"/>
                    <a:gd name="connsiteX10" fmla="*/ 501533 w 4569752"/>
                    <a:gd name="connsiteY10" fmla="*/ 2200222 h 3033759"/>
                    <a:gd name="connsiteX11" fmla="*/ 608690 w 4569752"/>
                    <a:gd name="connsiteY11" fmla="*/ 2220614 h 3033759"/>
                    <a:gd name="connsiteX12" fmla="*/ 622284 w 4569752"/>
                    <a:gd name="connsiteY12" fmla="*/ 2225212 h 3033759"/>
                    <a:gd name="connsiteX13" fmla="*/ 1346588 w 4569752"/>
                    <a:gd name="connsiteY13" fmla="*/ 2459516 h 3033759"/>
                    <a:gd name="connsiteX14" fmla="*/ 1933148 w 4569752"/>
                    <a:gd name="connsiteY14" fmla="*/ 2838561 h 3033759"/>
                    <a:gd name="connsiteX15" fmla="*/ 3355767 w 4569752"/>
                    <a:gd name="connsiteY15" fmla="*/ 2888141 h 3033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69752" h="3033759">
                      <a:moveTo>
                        <a:pt x="3355767" y="2888141"/>
                      </a:moveTo>
                      <a:cubicBezTo>
                        <a:pt x="3708223" y="2750197"/>
                        <a:pt x="4045285" y="2531487"/>
                        <a:pt x="4292384" y="2241405"/>
                      </a:cubicBezTo>
                      <a:cubicBezTo>
                        <a:pt x="4536084" y="1955322"/>
                        <a:pt x="4651437" y="1580075"/>
                        <a:pt x="4505097" y="1219623"/>
                      </a:cubicBezTo>
                      <a:cubicBezTo>
                        <a:pt x="4332168" y="793797"/>
                        <a:pt x="3847566" y="709631"/>
                        <a:pt x="3493111" y="494919"/>
                      </a:cubicBezTo>
                      <a:cubicBezTo>
                        <a:pt x="3289994" y="371769"/>
                        <a:pt x="3113466" y="219631"/>
                        <a:pt x="2890957" y="130068"/>
                      </a:cubicBezTo>
                      <a:cubicBezTo>
                        <a:pt x="2687440" y="48101"/>
                        <a:pt x="2472728" y="11316"/>
                        <a:pt x="2254617" y="1920"/>
                      </a:cubicBezTo>
                      <a:cubicBezTo>
                        <a:pt x="1822793" y="-16672"/>
                        <a:pt x="1367180" y="100880"/>
                        <a:pt x="987535" y="305396"/>
                      </a:cubicBezTo>
                      <a:cubicBezTo>
                        <a:pt x="465548" y="586681"/>
                        <a:pt x="-31249" y="1033299"/>
                        <a:pt x="1538" y="1679235"/>
                      </a:cubicBezTo>
                      <a:cubicBezTo>
                        <a:pt x="2537" y="1697427"/>
                        <a:pt x="7335" y="1712621"/>
                        <a:pt x="14532" y="1725416"/>
                      </a:cubicBezTo>
                      <a:cubicBezTo>
                        <a:pt x="41721" y="1841369"/>
                        <a:pt x="110493" y="1943927"/>
                        <a:pt x="191260" y="2029492"/>
                      </a:cubicBezTo>
                      <a:cubicBezTo>
                        <a:pt x="273626" y="2116856"/>
                        <a:pt x="389379" y="2165836"/>
                        <a:pt x="501533" y="2200222"/>
                      </a:cubicBezTo>
                      <a:cubicBezTo>
                        <a:pt x="536519" y="2211018"/>
                        <a:pt x="572304" y="2217015"/>
                        <a:pt x="608690" y="2220614"/>
                      </a:cubicBezTo>
                      <a:cubicBezTo>
                        <a:pt x="613288" y="2222213"/>
                        <a:pt x="617886" y="2223812"/>
                        <a:pt x="622284" y="2225212"/>
                      </a:cubicBezTo>
                      <a:cubicBezTo>
                        <a:pt x="863985" y="2304180"/>
                        <a:pt x="1115083" y="2350561"/>
                        <a:pt x="1346588" y="2459516"/>
                      </a:cubicBezTo>
                      <a:cubicBezTo>
                        <a:pt x="1557702" y="2559075"/>
                        <a:pt x="1737028" y="2713812"/>
                        <a:pt x="1933148" y="2838561"/>
                      </a:cubicBezTo>
                      <a:cubicBezTo>
                        <a:pt x="2364572" y="3113249"/>
                        <a:pt x="2896355" y="3067867"/>
                        <a:pt x="3355767" y="2888141"/>
                      </a:cubicBezTo>
                      <a:close/>
                    </a:path>
                  </a:pathLst>
                </a:custGeom>
                <a:grpFill/>
                <a:ln w="19986" cap="flat">
                  <a:noFill/>
                  <a:prstDash val="solid"/>
                  <a:miter/>
                </a:ln>
              </p:spPr>
              <p:txBody>
                <a:bodyPr rtlCol="1" anchor="ctr"/>
                <a:lstStyle/>
                <a:p>
                  <a:endParaRPr lang="ar-SY" dirty="0"/>
                </a:p>
              </p:txBody>
            </p:sp>
            <p:sp>
              <p:nvSpPr>
                <p:cNvPr id="8" name="Freeform: Shape 208">
                  <a:extLst>
                    <a:ext uri="{FF2B5EF4-FFF2-40B4-BE49-F238E27FC236}">
                      <a16:creationId xmlns:a16="http://schemas.microsoft.com/office/drawing/2014/main" id="{263B8FF2-457D-6EEF-C344-1F6891705296}"/>
                    </a:ext>
                  </a:extLst>
                </p:cNvPr>
                <p:cNvSpPr/>
                <p:nvPr/>
              </p:nvSpPr>
              <p:spPr>
                <a:xfrm rot="21268165">
                  <a:off x="2995367" y="1221489"/>
                  <a:ext cx="8285462" cy="3350375"/>
                </a:xfrm>
                <a:custGeom>
                  <a:avLst/>
                  <a:gdLst>
                    <a:gd name="connsiteX0" fmla="*/ 4504915 w 4569575"/>
                    <a:gd name="connsiteY0" fmla="*/ 1219623 h 3033485"/>
                    <a:gd name="connsiteX1" fmla="*/ 3492929 w 4569575"/>
                    <a:gd name="connsiteY1" fmla="*/ 494919 h 3033485"/>
                    <a:gd name="connsiteX2" fmla="*/ 2890775 w 4569575"/>
                    <a:gd name="connsiteY2" fmla="*/ 130068 h 3033485"/>
                    <a:gd name="connsiteX3" fmla="*/ 2254435 w 4569575"/>
                    <a:gd name="connsiteY3" fmla="*/ 1920 h 3033485"/>
                    <a:gd name="connsiteX4" fmla="*/ 987353 w 4569575"/>
                    <a:gd name="connsiteY4" fmla="*/ 305396 h 3033485"/>
                    <a:gd name="connsiteX5" fmla="*/ 1555 w 4569575"/>
                    <a:gd name="connsiteY5" fmla="*/ 1679035 h 3033485"/>
                    <a:gd name="connsiteX6" fmla="*/ 14550 w 4569575"/>
                    <a:gd name="connsiteY6" fmla="*/ 1725216 h 3033485"/>
                    <a:gd name="connsiteX7" fmla="*/ 191278 w 4569575"/>
                    <a:gd name="connsiteY7" fmla="*/ 2029292 h 3033485"/>
                    <a:gd name="connsiteX8" fmla="*/ 501551 w 4569575"/>
                    <a:gd name="connsiteY8" fmla="*/ 2200022 h 3033485"/>
                    <a:gd name="connsiteX9" fmla="*/ 608707 w 4569575"/>
                    <a:gd name="connsiteY9" fmla="*/ 2220414 h 3033485"/>
                    <a:gd name="connsiteX10" fmla="*/ 622302 w 4569575"/>
                    <a:gd name="connsiteY10" fmla="*/ 2225012 h 3033485"/>
                    <a:gd name="connsiteX11" fmla="*/ 1346606 w 4569575"/>
                    <a:gd name="connsiteY11" fmla="*/ 2459316 h 3033485"/>
                    <a:gd name="connsiteX12" fmla="*/ 1933166 w 4569575"/>
                    <a:gd name="connsiteY12" fmla="*/ 2838361 h 3033485"/>
                    <a:gd name="connsiteX13" fmla="*/ 3355785 w 4569575"/>
                    <a:gd name="connsiteY13" fmla="*/ 2887941 h 3033485"/>
                    <a:gd name="connsiteX14" fmla="*/ 4292402 w 4569575"/>
                    <a:gd name="connsiteY14" fmla="*/ 2241205 h 3033485"/>
                    <a:gd name="connsiteX15" fmla="*/ 4504915 w 4569575"/>
                    <a:gd name="connsiteY15" fmla="*/ 1219623 h 3033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69575" h="3033485">
                      <a:moveTo>
                        <a:pt x="4504915" y="1219623"/>
                      </a:moveTo>
                      <a:cubicBezTo>
                        <a:pt x="4331986" y="793797"/>
                        <a:pt x="3847384" y="709631"/>
                        <a:pt x="3492929" y="494919"/>
                      </a:cubicBezTo>
                      <a:cubicBezTo>
                        <a:pt x="3289812" y="371769"/>
                        <a:pt x="3113284" y="219631"/>
                        <a:pt x="2890775" y="130068"/>
                      </a:cubicBezTo>
                      <a:cubicBezTo>
                        <a:pt x="2687258" y="48101"/>
                        <a:pt x="2472546" y="11316"/>
                        <a:pt x="2254435" y="1920"/>
                      </a:cubicBezTo>
                      <a:cubicBezTo>
                        <a:pt x="1822611" y="-16672"/>
                        <a:pt x="1366997" y="100880"/>
                        <a:pt x="987353" y="305396"/>
                      </a:cubicBezTo>
                      <a:cubicBezTo>
                        <a:pt x="465566" y="586481"/>
                        <a:pt x="-31431" y="1033099"/>
                        <a:pt x="1555" y="1679035"/>
                      </a:cubicBezTo>
                      <a:cubicBezTo>
                        <a:pt x="2555" y="1697228"/>
                        <a:pt x="7353" y="1712421"/>
                        <a:pt x="14550" y="1725216"/>
                      </a:cubicBezTo>
                      <a:cubicBezTo>
                        <a:pt x="41739" y="1841169"/>
                        <a:pt x="110511" y="1943727"/>
                        <a:pt x="191278" y="2029292"/>
                      </a:cubicBezTo>
                      <a:cubicBezTo>
                        <a:pt x="273644" y="2116656"/>
                        <a:pt x="389397" y="2165636"/>
                        <a:pt x="501551" y="2200022"/>
                      </a:cubicBezTo>
                      <a:cubicBezTo>
                        <a:pt x="536537" y="2210818"/>
                        <a:pt x="572322" y="2216815"/>
                        <a:pt x="608707" y="2220414"/>
                      </a:cubicBezTo>
                      <a:cubicBezTo>
                        <a:pt x="613305" y="2222013"/>
                        <a:pt x="617904" y="2223613"/>
                        <a:pt x="622302" y="2225012"/>
                      </a:cubicBezTo>
                      <a:cubicBezTo>
                        <a:pt x="864003" y="2303980"/>
                        <a:pt x="1115100" y="2350361"/>
                        <a:pt x="1346606" y="2459316"/>
                      </a:cubicBezTo>
                      <a:cubicBezTo>
                        <a:pt x="1557719" y="2558875"/>
                        <a:pt x="1737046" y="2713612"/>
                        <a:pt x="1933166" y="2838361"/>
                      </a:cubicBezTo>
                      <a:cubicBezTo>
                        <a:pt x="2364790" y="3112849"/>
                        <a:pt x="2896572" y="3067667"/>
                        <a:pt x="3355785" y="2887941"/>
                      </a:cubicBezTo>
                      <a:cubicBezTo>
                        <a:pt x="3708241" y="2749997"/>
                        <a:pt x="4045303" y="2531287"/>
                        <a:pt x="4292402" y="2241205"/>
                      </a:cubicBezTo>
                      <a:cubicBezTo>
                        <a:pt x="4535902" y="1955322"/>
                        <a:pt x="4651255" y="1580075"/>
                        <a:pt x="4504915" y="1219623"/>
                      </a:cubicBezTo>
                      <a:close/>
                    </a:path>
                  </a:pathLst>
                </a:custGeom>
                <a:grpFill/>
                <a:ln w="19986" cap="flat">
                  <a:noFill/>
                  <a:prstDash val="solid"/>
                  <a:miter/>
                </a:ln>
              </p:spPr>
              <p:txBody>
                <a:bodyPr rtlCol="1" anchor="ctr"/>
                <a:lstStyle/>
                <a:p>
                  <a:endParaRPr lang="ar-SY" dirty="0"/>
                </a:p>
              </p:txBody>
            </p:sp>
          </p:grpSp>
          <p:sp>
            <p:nvSpPr>
              <p:cNvPr id="6" name="TextBox 209">
                <a:extLst>
                  <a:ext uri="{FF2B5EF4-FFF2-40B4-BE49-F238E27FC236}">
                    <a16:creationId xmlns:a16="http://schemas.microsoft.com/office/drawing/2014/main" id="{7649ADC9-8686-37CF-BD22-32E156A5807B}"/>
                  </a:ext>
                </a:extLst>
              </p:cNvPr>
              <p:cNvSpPr txBox="1"/>
              <p:nvPr/>
            </p:nvSpPr>
            <p:spPr>
              <a:xfrm>
                <a:off x="2833166" y="6049292"/>
                <a:ext cx="1156921" cy="547866"/>
              </a:xfrm>
              <a:prstGeom prst="rect">
                <a:avLst/>
              </a:prstGeom>
              <a:noFill/>
            </p:spPr>
            <p:txBody>
              <a:bodyPr wrap="square" rtlCol="0">
                <a:spAutoFit/>
              </a:bodyPr>
              <a:lstStyle/>
              <a:p>
                <a:pPr algn="ctr"/>
                <a:r>
                  <a:rPr lang="ar-SY" sz="7000" b="1" dirty="0"/>
                  <a:t>المستخدم</a:t>
                </a:r>
                <a:endParaRPr lang="en-US" sz="7000" b="1" dirty="0"/>
              </a:p>
            </p:txBody>
          </p:sp>
        </p:grpSp>
      </p:grpSp>
    </p:spTree>
    <p:extLst>
      <p:ext uri="{BB962C8B-B14F-4D97-AF65-F5344CB8AC3E}">
        <p14:creationId xmlns:p14="http://schemas.microsoft.com/office/powerpoint/2010/main" val="18141655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مجموعة 72">
            <a:extLst>
              <a:ext uri="{FF2B5EF4-FFF2-40B4-BE49-F238E27FC236}">
                <a16:creationId xmlns:a16="http://schemas.microsoft.com/office/drawing/2014/main" id="{A6CECF9B-213B-209F-2C80-3991864026C9}"/>
              </a:ext>
            </a:extLst>
          </p:cNvPr>
          <p:cNvGrpSpPr/>
          <p:nvPr/>
        </p:nvGrpSpPr>
        <p:grpSpPr>
          <a:xfrm>
            <a:off x="1736036" y="424070"/>
            <a:ext cx="9382538" cy="5709398"/>
            <a:chOff x="3286653" y="4025309"/>
            <a:chExt cx="1880476" cy="2307539"/>
          </a:xfrm>
        </p:grpSpPr>
        <p:pic>
          <p:nvPicPr>
            <p:cNvPr id="74" name="Picture 2" descr="Kostenloser Vektor technologiedienstleistungen illustration">
              <a:extLst>
                <a:ext uri="{FF2B5EF4-FFF2-40B4-BE49-F238E27FC236}">
                  <a16:creationId xmlns:a16="http://schemas.microsoft.com/office/drawing/2014/main" id="{233EE082-969F-C833-D315-5AC65A89FA1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67720" y="4025309"/>
              <a:ext cx="1528754" cy="1528754"/>
            </a:xfrm>
            <a:prstGeom prst="rect">
              <a:avLst/>
            </a:prstGeom>
            <a:noFill/>
            <a:extLst>
              <a:ext uri="{909E8E84-426E-40DD-AFC4-6F175D3DCCD1}">
                <a14:hiddenFill xmlns:a14="http://schemas.microsoft.com/office/drawing/2010/main">
                  <a:solidFill>
                    <a:srgbClr val="FFFFFF"/>
                  </a:solidFill>
                </a14:hiddenFill>
              </a:ext>
            </a:extLst>
          </p:spPr>
        </p:pic>
        <p:sp>
          <p:nvSpPr>
            <p:cNvPr id="75" name="Freeform: Shape 280">
              <a:extLst>
                <a:ext uri="{FF2B5EF4-FFF2-40B4-BE49-F238E27FC236}">
                  <a16:creationId xmlns:a16="http://schemas.microsoft.com/office/drawing/2014/main" id="{961B9DDF-D451-2233-468F-87639E206144}"/>
                </a:ext>
              </a:extLst>
            </p:cNvPr>
            <p:cNvSpPr/>
            <p:nvPr/>
          </p:nvSpPr>
          <p:spPr>
            <a:xfrm rot="21268165">
              <a:off x="3286653" y="5572444"/>
              <a:ext cx="1880476" cy="760404"/>
            </a:xfrm>
            <a:custGeom>
              <a:avLst/>
              <a:gdLst>
                <a:gd name="connsiteX0" fmla="*/ 4504915 w 4569575"/>
                <a:gd name="connsiteY0" fmla="*/ 1219623 h 3033485"/>
                <a:gd name="connsiteX1" fmla="*/ 3492929 w 4569575"/>
                <a:gd name="connsiteY1" fmla="*/ 494919 h 3033485"/>
                <a:gd name="connsiteX2" fmla="*/ 2890775 w 4569575"/>
                <a:gd name="connsiteY2" fmla="*/ 130068 h 3033485"/>
                <a:gd name="connsiteX3" fmla="*/ 2254435 w 4569575"/>
                <a:gd name="connsiteY3" fmla="*/ 1920 h 3033485"/>
                <a:gd name="connsiteX4" fmla="*/ 987353 w 4569575"/>
                <a:gd name="connsiteY4" fmla="*/ 305396 h 3033485"/>
                <a:gd name="connsiteX5" fmla="*/ 1555 w 4569575"/>
                <a:gd name="connsiteY5" fmla="*/ 1679035 h 3033485"/>
                <a:gd name="connsiteX6" fmla="*/ 14550 w 4569575"/>
                <a:gd name="connsiteY6" fmla="*/ 1725216 h 3033485"/>
                <a:gd name="connsiteX7" fmla="*/ 191278 w 4569575"/>
                <a:gd name="connsiteY7" fmla="*/ 2029292 h 3033485"/>
                <a:gd name="connsiteX8" fmla="*/ 501551 w 4569575"/>
                <a:gd name="connsiteY8" fmla="*/ 2200022 h 3033485"/>
                <a:gd name="connsiteX9" fmla="*/ 608707 w 4569575"/>
                <a:gd name="connsiteY9" fmla="*/ 2220414 h 3033485"/>
                <a:gd name="connsiteX10" fmla="*/ 622302 w 4569575"/>
                <a:gd name="connsiteY10" fmla="*/ 2225012 h 3033485"/>
                <a:gd name="connsiteX11" fmla="*/ 1346606 w 4569575"/>
                <a:gd name="connsiteY11" fmla="*/ 2459316 h 3033485"/>
                <a:gd name="connsiteX12" fmla="*/ 1933166 w 4569575"/>
                <a:gd name="connsiteY12" fmla="*/ 2838361 h 3033485"/>
                <a:gd name="connsiteX13" fmla="*/ 3355785 w 4569575"/>
                <a:gd name="connsiteY13" fmla="*/ 2887941 h 3033485"/>
                <a:gd name="connsiteX14" fmla="*/ 4292402 w 4569575"/>
                <a:gd name="connsiteY14" fmla="*/ 2241205 h 3033485"/>
                <a:gd name="connsiteX15" fmla="*/ 4504915 w 4569575"/>
                <a:gd name="connsiteY15" fmla="*/ 1219623 h 3033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69575" h="3033485">
                  <a:moveTo>
                    <a:pt x="4504915" y="1219623"/>
                  </a:moveTo>
                  <a:cubicBezTo>
                    <a:pt x="4331986" y="793797"/>
                    <a:pt x="3847384" y="709631"/>
                    <a:pt x="3492929" y="494919"/>
                  </a:cubicBezTo>
                  <a:cubicBezTo>
                    <a:pt x="3289812" y="371769"/>
                    <a:pt x="3113284" y="219631"/>
                    <a:pt x="2890775" y="130068"/>
                  </a:cubicBezTo>
                  <a:cubicBezTo>
                    <a:pt x="2687258" y="48101"/>
                    <a:pt x="2472546" y="11316"/>
                    <a:pt x="2254435" y="1920"/>
                  </a:cubicBezTo>
                  <a:cubicBezTo>
                    <a:pt x="1822611" y="-16672"/>
                    <a:pt x="1366997" y="100880"/>
                    <a:pt x="987353" y="305396"/>
                  </a:cubicBezTo>
                  <a:cubicBezTo>
                    <a:pt x="465566" y="586481"/>
                    <a:pt x="-31431" y="1033099"/>
                    <a:pt x="1555" y="1679035"/>
                  </a:cubicBezTo>
                  <a:cubicBezTo>
                    <a:pt x="2555" y="1697228"/>
                    <a:pt x="7353" y="1712421"/>
                    <a:pt x="14550" y="1725216"/>
                  </a:cubicBezTo>
                  <a:cubicBezTo>
                    <a:pt x="41739" y="1841169"/>
                    <a:pt x="110511" y="1943727"/>
                    <a:pt x="191278" y="2029292"/>
                  </a:cubicBezTo>
                  <a:cubicBezTo>
                    <a:pt x="273644" y="2116656"/>
                    <a:pt x="389397" y="2165636"/>
                    <a:pt x="501551" y="2200022"/>
                  </a:cubicBezTo>
                  <a:cubicBezTo>
                    <a:pt x="536537" y="2210818"/>
                    <a:pt x="572322" y="2216815"/>
                    <a:pt x="608707" y="2220414"/>
                  </a:cubicBezTo>
                  <a:cubicBezTo>
                    <a:pt x="613305" y="2222013"/>
                    <a:pt x="617904" y="2223613"/>
                    <a:pt x="622302" y="2225012"/>
                  </a:cubicBezTo>
                  <a:cubicBezTo>
                    <a:pt x="864003" y="2303980"/>
                    <a:pt x="1115100" y="2350361"/>
                    <a:pt x="1346606" y="2459316"/>
                  </a:cubicBezTo>
                  <a:cubicBezTo>
                    <a:pt x="1557719" y="2558875"/>
                    <a:pt x="1737046" y="2713612"/>
                    <a:pt x="1933166" y="2838361"/>
                  </a:cubicBezTo>
                  <a:cubicBezTo>
                    <a:pt x="2364790" y="3112849"/>
                    <a:pt x="2896572" y="3067667"/>
                    <a:pt x="3355785" y="2887941"/>
                  </a:cubicBezTo>
                  <a:cubicBezTo>
                    <a:pt x="3708241" y="2749997"/>
                    <a:pt x="4045303" y="2531287"/>
                    <a:pt x="4292402" y="2241205"/>
                  </a:cubicBezTo>
                  <a:cubicBezTo>
                    <a:pt x="4535902" y="1955322"/>
                    <a:pt x="4651255" y="1580075"/>
                    <a:pt x="4504915" y="1219623"/>
                  </a:cubicBezTo>
                  <a:close/>
                </a:path>
              </a:pathLst>
            </a:custGeom>
            <a:solidFill>
              <a:srgbClr val="F4F4E8"/>
            </a:solidFill>
            <a:ln w="19986" cap="flat">
              <a:noFill/>
              <a:prstDash val="solid"/>
              <a:miter/>
            </a:ln>
          </p:spPr>
          <p:txBody>
            <a:bodyPr rtlCol="1" anchor="ctr"/>
            <a:lstStyle/>
            <a:p>
              <a:endParaRPr lang="ar-SY" dirty="0"/>
            </a:p>
          </p:txBody>
        </p:sp>
        <p:sp>
          <p:nvSpPr>
            <p:cNvPr id="76" name="TextBox 204">
              <a:extLst>
                <a:ext uri="{FF2B5EF4-FFF2-40B4-BE49-F238E27FC236}">
                  <a16:creationId xmlns:a16="http://schemas.microsoft.com/office/drawing/2014/main" id="{E0D85BCD-FC5D-36F7-007B-E94978178E53}"/>
                </a:ext>
              </a:extLst>
            </p:cNvPr>
            <p:cNvSpPr txBox="1"/>
            <p:nvPr/>
          </p:nvSpPr>
          <p:spPr>
            <a:xfrm>
              <a:off x="3290880" y="5739747"/>
              <a:ext cx="1853166" cy="472692"/>
            </a:xfrm>
            <a:prstGeom prst="rect">
              <a:avLst/>
            </a:prstGeom>
            <a:noFill/>
          </p:spPr>
          <p:txBody>
            <a:bodyPr wrap="square" rtlCol="0">
              <a:spAutoFit/>
            </a:bodyPr>
            <a:lstStyle/>
            <a:p>
              <a:pPr algn="ctr"/>
              <a:r>
                <a:rPr lang="ar-SA" sz="7000" b="1" dirty="0"/>
                <a:t>البرنامج التطبيقي</a:t>
              </a:r>
              <a:endParaRPr lang="en-US" sz="7000" b="1" dirty="0"/>
            </a:p>
          </p:txBody>
        </p:sp>
      </p:grpSp>
    </p:spTree>
    <p:extLst>
      <p:ext uri="{BB962C8B-B14F-4D97-AF65-F5344CB8AC3E}">
        <p14:creationId xmlns:p14="http://schemas.microsoft.com/office/powerpoint/2010/main" val="18365411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 name="مجموعة 62">
            <a:extLst>
              <a:ext uri="{FF2B5EF4-FFF2-40B4-BE49-F238E27FC236}">
                <a16:creationId xmlns:a16="http://schemas.microsoft.com/office/drawing/2014/main" id="{D6420C19-1FC9-4E4F-2384-5D6C856D5D21}"/>
              </a:ext>
            </a:extLst>
          </p:cNvPr>
          <p:cNvGrpSpPr/>
          <p:nvPr/>
        </p:nvGrpSpPr>
        <p:grpSpPr>
          <a:xfrm>
            <a:off x="2260012" y="781878"/>
            <a:ext cx="8580266" cy="4631251"/>
            <a:chOff x="6096001" y="3855337"/>
            <a:chExt cx="2529370" cy="2521066"/>
          </a:xfrm>
        </p:grpSpPr>
        <p:grpSp>
          <p:nvGrpSpPr>
            <p:cNvPr id="64" name="مجموعة 63">
              <a:extLst>
                <a:ext uri="{FF2B5EF4-FFF2-40B4-BE49-F238E27FC236}">
                  <a16:creationId xmlns:a16="http://schemas.microsoft.com/office/drawing/2014/main" id="{6AD3E87B-6CD6-A0BF-D9DF-9037DCD5F21E}"/>
                </a:ext>
              </a:extLst>
            </p:cNvPr>
            <p:cNvGrpSpPr/>
            <p:nvPr/>
          </p:nvGrpSpPr>
          <p:grpSpPr>
            <a:xfrm>
              <a:off x="6340234" y="5480592"/>
              <a:ext cx="1907547" cy="895811"/>
              <a:chOff x="6340234" y="5480592"/>
              <a:chExt cx="1907547" cy="895811"/>
            </a:xfrm>
          </p:grpSpPr>
          <p:grpSp>
            <p:nvGrpSpPr>
              <p:cNvPr id="69" name="Group 278">
                <a:extLst>
                  <a:ext uri="{FF2B5EF4-FFF2-40B4-BE49-F238E27FC236}">
                    <a16:creationId xmlns:a16="http://schemas.microsoft.com/office/drawing/2014/main" id="{5AC377F6-CCA9-1819-E9F5-006D443049DA}"/>
                  </a:ext>
                </a:extLst>
              </p:cNvPr>
              <p:cNvGrpSpPr/>
              <p:nvPr/>
            </p:nvGrpSpPr>
            <p:grpSpPr>
              <a:xfrm>
                <a:off x="6340234" y="5480592"/>
                <a:ext cx="1907547" cy="778508"/>
                <a:chOff x="2876093" y="1141724"/>
                <a:chExt cx="8404736" cy="3430140"/>
              </a:xfrm>
              <a:solidFill>
                <a:srgbClr val="F4F4E8"/>
              </a:solidFill>
            </p:grpSpPr>
            <p:sp>
              <p:nvSpPr>
                <p:cNvPr id="71" name="Freeform: Shape 279">
                  <a:extLst>
                    <a:ext uri="{FF2B5EF4-FFF2-40B4-BE49-F238E27FC236}">
                      <a16:creationId xmlns:a16="http://schemas.microsoft.com/office/drawing/2014/main" id="{BBA7916C-52D2-DB14-E946-6C77B160885D}"/>
                    </a:ext>
                  </a:extLst>
                </p:cNvPr>
                <p:cNvSpPr/>
                <p:nvPr/>
              </p:nvSpPr>
              <p:spPr>
                <a:xfrm rot="21268165">
                  <a:off x="2876093" y="1141724"/>
                  <a:ext cx="8285782" cy="3350679"/>
                </a:xfrm>
                <a:custGeom>
                  <a:avLst/>
                  <a:gdLst>
                    <a:gd name="connsiteX0" fmla="*/ 3355767 w 4569752"/>
                    <a:gd name="connsiteY0" fmla="*/ 2888141 h 3033759"/>
                    <a:gd name="connsiteX1" fmla="*/ 4292384 w 4569752"/>
                    <a:gd name="connsiteY1" fmla="*/ 2241405 h 3033759"/>
                    <a:gd name="connsiteX2" fmla="*/ 4505097 w 4569752"/>
                    <a:gd name="connsiteY2" fmla="*/ 1219623 h 3033759"/>
                    <a:gd name="connsiteX3" fmla="*/ 3493111 w 4569752"/>
                    <a:gd name="connsiteY3" fmla="*/ 494919 h 3033759"/>
                    <a:gd name="connsiteX4" fmla="*/ 2890957 w 4569752"/>
                    <a:gd name="connsiteY4" fmla="*/ 130068 h 3033759"/>
                    <a:gd name="connsiteX5" fmla="*/ 2254617 w 4569752"/>
                    <a:gd name="connsiteY5" fmla="*/ 1920 h 3033759"/>
                    <a:gd name="connsiteX6" fmla="*/ 987535 w 4569752"/>
                    <a:gd name="connsiteY6" fmla="*/ 305396 h 3033759"/>
                    <a:gd name="connsiteX7" fmla="*/ 1538 w 4569752"/>
                    <a:gd name="connsiteY7" fmla="*/ 1679235 h 3033759"/>
                    <a:gd name="connsiteX8" fmla="*/ 14532 w 4569752"/>
                    <a:gd name="connsiteY8" fmla="*/ 1725416 h 3033759"/>
                    <a:gd name="connsiteX9" fmla="*/ 191260 w 4569752"/>
                    <a:gd name="connsiteY9" fmla="*/ 2029492 h 3033759"/>
                    <a:gd name="connsiteX10" fmla="*/ 501533 w 4569752"/>
                    <a:gd name="connsiteY10" fmla="*/ 2200222 h 3033759"/>
                    <a:gd name="connsiteX11" fmla="*/ 608690 w 4569752"/>
                    <a:gd name="connsiteY11" fmla="*/ 2220614 h 3033759"/>
                    <a:gd name="connsiteX12" fmla="*/ 622284 w 4569752"/>
                    <a:gd name="connsiteY12" fmla="*/ 2225212 h 3033759"/>
                    <a:gd name="connsiteX13" fmla="*/ 1346588 w 4569752"/>
                    <a:gd name="connsiteY13" fmla="*/ 2459516 h 3033759"/>
                    <a:gd name="connsiteX14" fmla="*/ 1933148 w 4569752"/>
                    <a:gd name="connsiteY14" fmla="*/ 2838561 h 3033759"/>
                    <a:gd name="connsiteX15" fmla="*/ 3355767 w 4569752"/>
                    <a:gd name="connsiteY15" fmla="*/ 2888141 h 3033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69752" h="3033759">
                      <a:moveTo>
                        <a:pt x="3355767" y="2888141"/>
                      </a:moveTo>
                      <a:cubicBezTo>
                        <a:pt x="3708223" y="2750197"/>
                        <a:pt x="4045285" y="2531487"/>
                        <a:pt x="4292384" y="2241405"/>
                      </a:cubicBezTo>
                      <a:cubicBezTo>
                        <a:pt x="4536084" y="1955322"/>
                        <a:pt x="4651437" y="1580075"/>
                        <a:pt x="4505097" y="1219623"/>
                      </a:cubicBezTo>
                      <a:cubicBezTo>
                        <a:pt x="4332168" y="793797"/>
                        <a:pt x="3847566" y="709631"/>
                        <a:pt x="3493111" y="494919"/>
                      </a:cubicBezTo>
                      <a:cubicBezTo>
                        <a:pt x="3289994" y="371769"/>
                        <a:pt x="3113466" y="219631"/>
                        <a:pt x="2890957" y="130068"/>
                      </a:cubicBezTo>
                      <a:cubicBezTo>
                        <a:pt x="2687440" y="48101"/>
                        <a:pt x="2472728" y="11316"/>
                        <a:pt x="2254617" y="1920"/>
                      </a:cubicBezTo>
                      <a:cubicBezTo>
                        <a:pt x="1822793" y="-16672"/>
                        <a:pt x="1367180" y="100880"/>
                        <a:pt x="987535" y="305396"/>
                      </a:cubicBezTo>
                      <a:cubicBezTo>
                        <a:pt x="465548" y="586681"/>
                        <a:pt x="-31249" y="1033299"/>
                        <a:pt x="1538" y="1679235"/>
                      </a:cubicBezTo>
                      <a:cubicBezTo>
                        <a:pt x="2537" y="1697427"/>
                        <a:pt x="7335" y="1712621"/>
                        <a:pt x="14532" y="1725416"/>
                      </a:cubicBezTo>
                      <a:cubicBezTo>
                        <a:pt x="41721" y="1841369"/>
                        <a:pt x="110493" y="1943927"/>
                        <a:pt x="191260" y="2029492"/>
                      </a:cubicBezTo>
                      <a:cubicBezTo>
                        <a:pt x="273626" y="2116856"/>
                        <a:pt x="389379" y="2165836"/>
                        <a:pt x="501533" y="2200222"/>
                      </a:cubicBezTo>
                      <a:cubicBezTo>
                        <a:pt x="536519" y="2211018"/>
                        <a:pt x="572304" y="2217015"/>
                        <a:pt x="608690" y="2220614"/>
                      </a:cubicBezTo>
                      <a:cubicBezTo>
                        <a:pt x="613288" y="2222213"/>
                        <a:pt x="617886" y="2223812"/>
                        <a:pt x="622284" y="2225212"/>
                      </a:cubicBezTo>
                      <a:cubicBezTo>
                        <a:pt x="863985" y="2304180"/>
                        <a:pt x="1115083" y="2350561"/>
                        <a:pt x="1346588" y="2459516"/>
                      </a:cubicBezTo>
                      <a:cubicBezTo>
                        <a:pt x="1557702" y="2559075"/>
                        <a:pt x="1737028" y="2713812"/>
                        <a:pt x="1933148" y="2838561"/>
                      </a:cubicBezTo>
                      <a:cubicBezTo>
                        <a:pt x="2364572" y="3113249"/>
                        <a:pt x="2896355" y="3067867"/>
                        <a:pt x="3355767" y="2888141"/>
                      </a:cubicBezTo>
                      <a:close/>
                    </a:path>
                  </a:pathLst>
                </a:custGeom>
                <a:grpFill/>
                <a:ln w="19986" cap="flat">
                  <a:noFill/>
                  <a:prstDash val="solid"/>
                  <a:miter/>
                </a:ln>
              </p:spPr>
              <p:txBody>
                <a:bodyPr rtlCol="1" anchor="ctr"/>
                <a:lstStyle/>
                <a:p>
                  <a:endParaRPr lang="ar-SY" dirty="0"/>
                </a:p>
              </p:txBody>
            </p:sp>
            <p:sp>
              <p:nvSpPr>
                <p:cNvPr id="72" name="Freeform: Shape 280">
                  <a:extLst>
                    <a:ext uri="{FF2B5EF4-FFF2-40B4-BE49-F238E27FC236}">
                      <a16:creationId xmlns:a16="http://schemas.microsoft.com/office/drawing/2014/main" id="{B6A38667-DA4C-C991-6527-4BE7091C377B}"/>
                    </a:ext>
                  </a:extLst>
                </p:cNvPr>
                <p:cNvSpPr/>
                <p:nvPr/>
              </p:nvSpPr>
              <p:spPr>
                <a:xfrm rot="21268165">
                  <a:off x="2995367" y="1221489"/>
                  <a:ext cx="8285462" cy="3350375"/>
                </a:xfrm>
                <a:custGeom>
                  <a:avLst/>
                  <a:gdLst>
                    <a:gd name="connsiteX0" fmla="*/ 4504915 w 4569575"/>
                    <a:gd name="connsiteY0" fmla="*/ 1219623 h 3033485"/>
                    <a:gd name="connsiteX1" fmla="*/ 3492929 w 4569575"/>
                    <a:gd name="connsiteY1" fmla="*/ 494919 h 3033485"/>
                    <a:gd name="connsiteX2" fmla="*/ 2890775 w 4569575"/>
                    <a:gd name="connsiteY2" fmla="*/ 130068 h 3033485"/>
                    <a:gd name="connsiteX3" fmla="*/ 2254435 w 4569575"/>
                    <a:gd name="connsiteY3" fmla="*/ 1920 h 3033485"/>
                    <a:gd name="connsiteX4" fmla="*/ 987353 w 4569575"/>
                    <a:gd name="connsiteY4" fmla="*/ 305396 h 3033485"/>
                    <a:gd name="connsiteX5" fmla="*/ 1555 w 4569575"/>
                    <a:gd name="connsiteY5" fmla="*/ 1679035 h 3033485"/>
                    <a:gd name="connsiteX6" fmla="*/ 14550 w 4569575"/>
                    <a:gd name="connsiteY6" fmla="*/ 1725216 h 3033485"/>
                    <a:gd name="connsiteX7" fmla="*/ 191278 w 4569575"/>
                    <a:gd name="connsiteY7" fmla="*/ 2029292 h 3033485"/>
                    <a:gd name="connsiteX8" fmla="*/ 501551 w 4569575"/>
                    <a:gd name="connsiteY8" fmla="*/ 2200022 h 3033485"/>
                    <a:gd name="connsiteX9" fmla="*/ 608707 w 4569575"/>
                    <a:gd name="connsiteY9" fmla="*/ 2220414 h 3033485"/>
                    <a:gd name="connsiteX10" fmla="*/ 622302 w 4569575"/>
                    <a:gd name="connsiteY10" fmla="*/ 2225012 h 3033485"/>
                    <a:gd name="connsiteX11" fmla="*/ 1346606 w 4569575"/>
                    <a:gd name="connsiteY11" fmla="*/ 2459316 h 3033485"/>
                    <a:gd name="connsiteX12" fmla="*/ 1933166 w 4569575"/>
                    <a:gd name="connsiteY12" fmla="*/ 2838361 h 3033485"/>
                    <a:gd name="connsiteX13" fmla="*/ 3355785 w 4569575"/>
                    <a:gd name="connsiteY13" fmla="*/ 2887941 h 3033485"/>
                    <a:gd name="connsiteX14" fmla="*/ 4292402 w 4569575"/>
                    <a:gd name="connsiteY14" fmla="*/ 2241205 h 3033485"/>
                    <a:gd name="connsiteX15" fmla="*/ 4504915 w 4569575"/>
                    <a:gd name="connsiteY15" fmla="*/ 1219623 h 3033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69575" h="3033485">
                      <a:moveTo>
                        <a:pt x="4504915" y="1219623"/>
                      </a:moveTo>
                      <a:cubicBezTo>
                        <a:pt x="4331986" y="793797"/>
                        <a:pt x="3847384" y="709631"/>
                        <a:pt x="3492929" y="494919"/>
                      </a:cubicBezTo>
                      <a:cubicBezTo>
                        <a:pt x="3289812" y="371769"/>
                        <a:pt x="3113284" y="219631"/>
                        <a:pt x="2890775" y="130068"/>
                      </a:cubicBezTo>
                      <a:cubicBezTo>
                        <a:pt x="2687258" y="48101"/>
                        <a:pt x="2472546" y="11316"/>
                        <a:pt x="2254435" y="1920"/>
                      </a:cubicBezTo>
                      <a:cubicBezTo>
                        <a:pt x="1822611" y="-16672"/>
                        <a:pt x="1366997" y="100880"/>
                        <a:pt x="987353" y="305396"/>
                      </a:cubicBezTo>
                      <a:cubicBezTo>
                        <a:pt x="465566" y="586481"/>
                        <a:pt x="-31431" y="1033099"/>
                        <a:pt x="1555" y="1679035"/>
                      </a:cubicBezTo>
                      <a:cubicBezTo>
                        <a:pt x="2555" y="1697228"/>
                        <a:pt x="7353" y="1712421"/>
                        <a:pt x="14550" y="1725216"/>
                      </a:cubicBezTo>
                      <a:cubicBezTo>
                        <a:pt x="41739" y="1841169"/>
                        <a:pt x="110511" y="1943727"/>
                        <a:pt x="191278" y="2029292"/>
                      </a:cubicBezTo>
                      <a:cubicBezTo>
                        <a:pt x="273644" y="2116656"/>
                        <a:pt x="389397" y="2165636"/>
                        <a:pt x="501551" y="2200022"/>
                      </a:cubicBezTo>
                      <a:cubicBezTo>
                        <a:pt x="536537" y="2210818"/>
                        <a:pt x="572322" y="2216815"/>
                        <a:pt x="608707" y="2220414"/>
                      </a:cubicBezTo>
                      <a:cubicBezTo>
                        <a:pt x="613305" y="2222013"/>
                        <a:pt x="617904" y="2223613"/>
                        <a:pt x="622302" y="2225012"/>
                      </a:cubicBezTo>
                      <a:cubicBezTo>
                        <a:pt x="864003" y="2303980"/>
                        <a:pt x="1115100" y="2350361"/>
                        <a:pt x="1346606" y="2459316"/>
                      </a:cubicBezTo>
                      <a:cubicBezTo>
                        <a:pt x="1557719" y="2558875"/>
                        <a:pt x="1737046" y="2713612"/>
                        <a:pt x="1933166" y="2838361"/>
                      </a:cubicBezTo>
                      <a:cubicBezTo>
                        <a:pt x="2364790" y="3112849"/>
                        <a:pt x="2896572" y="3067667"/>
                        <a:pt x="3355785" y="2887941"/>
                      </a:cubicBezTo>
                      <a:cubicBezTo>
                        <a:pt x="3708241" y="2749997"/>
                        <a:pt x="4045303" y="2531287"/>
                        <a:pt x="4292402" y="2241205"/>
                      </a:cubicBezTo>
                      <a:cubicBezTo>
                        <a:pt x="4535902" y="1955322"/>
                        <a:pt x="4651255" y="1580075"/>
                        <a:pt x="4504915" y="1219623"/>
                      </a:cubicBezTo>
                      <a:close/>
                    </a:path>
                  </a:pathLst>
                </a:custGeom>
                <a:grpFill/>
                <a:ln w="19986" cap="flat">
                  <a:noFill/>
                  <a:prstDash val="solid"/>
                  <a:miter/>
                </a:ln>
              </p:spPr>
              <p:txBody>
                <a:bodyPr rtlCol="1" anchor="ctr"/>
                <a:lstStyle/>
                <a:p>
                  <a:endParaRPr lang="ar-SY" dirty="0"/>
                </a:p>
              </p:txBody>
            </p:sp>
          </p:grpSp>
          <p:sp>
            <p:nvSpPr>
              <p:cNvPr id="70" name="TextBox 204">
                <a:extLst>
                  <a:ext uri="{FF2B5EF4-FFF2-40B4-BE49-F238E27FC236}">
                    <a16:creationId xmlns:a16="http://schemas.microsoft.com/office/drawing/2014/main" id="{C96BC928-B880-8621-6E77-919C9EE15847}"/>
                  </a:ext>
                </a:extLst>
              </p:cNvPr>
              <p:cNvSpPr txBox="1"/>
              <p:nvPr/>
            </p:nvSpPr>
            <p:spPr>
              <a:xfrm>
                <a:off x="6547423" y="5739747"/>
                <a:ext cx="1466170" cy="636656"/>
              </a:xfrm>
              <a:prstGeom prst="rect">
                <a:avLst/>
              </a:prstGeom>
              <a:noFill/>
            </p:spPr>
            <p:txBody>
              <a:bodyPr wrap="square" rtlCol="0">
                <a:spAutoFit/>
              </a:bodyPr>
              <a:lstStyle/>
              <a:p>
                <a:pPr algn="ctr"/>
                <a:r>
                  <a:rPr lang="ar-SY" sz="7000" b="1" dirty="0"/>
                  <a:t>نظام التشغيل</a:t>
                </a:r>
                <a:endParaRPr lang="en-US" sz="7000" b="1" dirty="0"/>
              </a:p>
            </p:txBody>
          </p:sp>
        </p:grpSp>
        <p:grpSp>
          <p:nvGrpSpPr>
            <p:cNvPr id="65" name="مجموعة 64">
              <a:extLst>
                <a:ext uri="{FF2B5EF4-FFF2-40B4-BE49-F238E27FC236}">
                  <a16:creationId xmlns:a16="http://schemas.microsoft.com/office/drawing/2014/main" id="{F8195973-CA1D-7CB4-F831-57EF546DF35B}"/>
                </a:ext>
              </a:extLst>
            </p:cNvPr>
            <p:cNvGrpSpPr/>
            <p:nvPr/>
          </p:nvGrpSpPr>
          <p:grpSpPr>
            <a:xfrm>
              <a:off x="6096001" y="3855337"/>
              <a:ext cx="2529370" cy="1530348"/>
              <a:chOff x="6096001" y="3855337"/>
              <a:chExt cx="2529370" cy="1530348"/>
            </a:xfrm>
          </p:grpSpPr>
          <p:sp>
            <p:nvSpPr>
              <p:cNvPr id="66" name="Freeform: Shape 123">
                <a:extLst>
                  <a:ext uri="{FF2B5EF4-FFF2-40B4-BE49-F238E27FC236}">
                    <a16:creationId xmlns:a16="http://schemas.microsoft.com/office/drawing/2014/main" id="{226D26B7-E8EC-B79D-8100-665D065C32F0}"/>
                  </a:ext>
                </a:extLst>
              </p:cNvPr>
              <p:cNvSpPr/>
              <p:nvPr/>
            </p:nvSpPr>
            <p:spPr>
              <a:xfrm>
                <a:off x="6096001" y="3855337"/>
                <a:ext cx="2462280" cy="1530348"/>
              </a:xfrm>
              <a:custGeom>
                <a:avLst/>
                <a:gdLst>
                  <a:gd name="connsiteX0" fmla="*/ 491 w 1210896"/>
                  <a:gd name="connsiteY0" fmla="*/ 12273 h 813962"/>
                  <a:gd name="connsiteX1" fmla="*/ 23074 w 1210896"/>
                  <a:gd name="connsiteY1" fmla="*/ 4050 h 813962"/>
                  <a:gd name="connsiteX2" fmla="*/ 312850 w 1210896"/>
                  <a:gd name="connsiteY2" fmla="*/ 4173 h 813962"/>
                  <a:gd name="connsiteX3" fmla="*/ 327455 w 1210896"/>
                  <a:gd name="connsiteY3" fmla="*/ 3805 h 813962"/>
                  <a:gd name="connsiteX4" fmla="*/ 351020 w 1210896"/>
                  <a:gd name="connsiteY4" fmla="*/ 0 h 813962"/>
                  <a:gd name="connsiteX5" fmla="*/ 1081167 w 1210896"/>
                  <a:gd name="connsiteY5" fmla="*/ 0 h 813962"/>
                  <a:gd name="connsiteX6" fmla="*/ 1104732 w 1210896"/>
                  <a:gd name="connsiteY6" fmla="*/ 3805 h 813962"/>
                  <a:gd name="connsiteX7" fmla="*/ 1185982 w 1210896"/>
                  <a:gd name="connsiteY7" fmla="*/ 4296 h 813962"/>
                  <a:gd name="connsiteX8" fmla="*/ 1206724 w 1210896"/>
                  <a:gd name="connsiteY8" fmla="*/ 25529 h 813962"/>
                  <a:gd name="connsiteX9" fmla="*/ 1207092 w 1210896"/>
                  <a:gd name="connsiteY9" fmla="*/ 96101 h 813962"/>
                  <a:gd name="connsiteX10" fmla="*/ 1210897 w 1210896"/>
                  <a:gd name="connsiteY10" fmla="*/ 122243 h 813962"/>
                  <a:gd name="connsiteX11" fmla="*/ 1210774 w 1210896"/>
                  <a:gd name="connsiteY11" fmla="*/ 357034 h 813962"/>
                  <a:gd name="connsiteX12" fmla="*/ 1207337 w 1210896"/>
                  <a:gd name="connsiteY12" fmla="*/ 379126 h 813962"/>
                  <a:gd name="connsiteX13" fmla="*/ 1146829 w 1210896"/>
                  <a:gd name="connsiteY13" fmla="*/ 379495 h 813962"/>
                  <a:gd name="connsiteX14" fmla="*/ 1143638 w 1210896"/>
                  <a:gd name="connsiteY14" fmla="*/ 358752 h 813962"/>
                  <a:gd name="connsiteX15" fmla="*/ 1143516 w 1210896"/>
                  <a:gd name="connsiteY15" fmla="*/ 140899 h 813962"/>
                  <a:gd name="connsiteX16" fmla="*/ 1143025 w 1210896"/>
                  <a:gd name="connsiteY16" fmla="*/ 100888 h 813962"/>
                  <a:gd name="connsiteX17" fmla="*/ 1119828 w 1210896"/>
                  <a:gd name="connsiteY17" fmla="*/ 78182 h 813962"/>
                  <a:gd name="connsiteX18" fmla="*/ 1106450 w 1210896"/>
                  <a:gd name="connsiteY18" fmla="*/ 78182 h 813962"/>
                  <a:gd name="connsiteX19" fmla="*/ 133044 w 1210896"/>
                  <a:gd name="connsiteY19" fmla="*/ 78182 h 813962"/>
                  <a:gd name="connsiteX20" fmla="*/ 119666 w 1210896"/>
                  <a:gd name="connsiteY20" fmla="*/ 78059 h 813962"/>
                  <a:gd name="connsiteX21" fmla="*/ 80882 w 1210896"/>
                  <a:gd name="connsiteY21" fmla="*/ 77936 h 813962"/>
                  <a:gd name="connsiteX22" fmla="*/ 63208 w 1210896"/>
                  <a:gd name="connsiteY22" fmla="*/ 96346 h 813962"/>
                  <a:gd name="connsiteX23" fmla="*/ 62963 w 1210896"/>
                  <a:gd name="connsiteY23" fmla="*/ 141758 h 813962"/>
                  <a:gd name="connsiteX24" fmla="*/ 63331 w 1210896"/>
                  <a:gd name="connsiteY24" fmla="*/ 213926 h 813962"/>
                  <a:gd name="connsiteX25" fmla="*/ 63454 w 1210896"/>
                  <a:gd name="connsiteY25" fmla="*/ 649755 h 813962"/>
                  <a:gd name="connsiteX26" fmla="*/ 69836 w 1210896"/>
                  <a:gd name="connsiteY26" fmla="*/ 674302 h 813962"/>
                  <a:gd name="connsiteX27" fmla="*/ 90701 w 1210896"/>
                  <a:gd name="connsiteY27" fmla="*/ 677248 h 813962"/>
                  <a:gd name="connsiteX28" fmla="*/ 823915 w 1210896"/>
                  <a:gd name="connsiteY28" fmla="*/ 677371 h 813962"/>
                  <a:gd name="connsiteX29" fmla="*/ 847480 w 1210896"/>
                  <a:gd name="connsiteY29" fmla="*/ 680316 h 813962"/>
                  <a:gd name="connsiteX30" fmla="*/ 851285 w 1210896"/>
                  <a:gd name="connsiteY30" fmla="*/ 698113 h 813962"/>
                  <a:gd name="connsiteX31" fmla="*/ 851285 w 1210896"/>
                  <a:gd name="connsiteY31" fmla="*/ 788813 h 813962"/>
                  <a:gd name="connsiteX32" fmla="*/ 829807 w 1210896"/>
                  <a:gd name="connsiteY32" fmla="*/ 810537 h 813962"/>
                  <a:gd name="connsiteX33" fmla="*/ 708177 w 1210896"/>
                  <a:gd name="connsiteY33" fmla="*/ 810660 h 813962"/>
                  <a:gd name="connsiteX34" fmla="*/ 567646 w 1210896"/>
                  <a:gd name="connsiteY34" fmla="*/ 810906 h 813962"/>
                  <a:gd name="connsiteX35" fmla="*/ 498301 w 1210896"/>
                  <a:gd name="connsiteY35" fmla="*/ 812992 h 813962"/>
                  <a:gd name="connsiteX36" fmla="*/ 470318 w 1210896"/>
                  <a:gd name="connsiteY36" fmla="*/ 811151 h 813962"/>
                  <a:gd name="connsiteX37" fmla="*/ 192079 w 1210896"/>
                  <a:gd name="connsiteY37" fmla="*/ 811274 h 813962"/>
                  <a:gd name="connsiteX38" fmla="*/ 11905 w 1210896"/>
                  <a:gd name="connsiteY38" fmla="*/ 808083 h 813962"/>
                  <a:gd name="connsiteX39" fmla="*/ 0 w 1210896"/>
                  <a:gd name="connsiteY39" fmla="*/ 801578 h 813962"/>
                  <a:gd name="connsiteX40" fmla="*/ 491 w 1210896"/>
                  <a:gd name="connsiteY40" fmla="*/ 12273 h 813962"/>
                  <a:gd name="connsiteX41" fmla="*/ 491 w 1210896"/>
                  <a:gd name="connsiteY41" fmla="*/ 12273 h 813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210896" h="813962">
                    <a:moveTo>
                      <a:pt x="491" y="12273"/>
                    </a:moveTo>
                    <a:cubicBezTo>
                      <a:pt x="6505" y="5278"/>
                      <a:pt x="14114" y="4050"/>
                      <a:pt x="23074" y="4050"/>
                    </a:cubicBezTo>
                    <a:cubicBezTo>
                      <a:pt x="119666" y="4296"/>
                      <a:pt x="216258" y="4173"/>
                      <a:pt x="312850" y="4173"/>
                    </a:cubicBezTo>
                    <a:cubicBezTo>
                      <a:pt x="317636" y="4173"/>
                      <a:pt x="322668" y="3928"/>
                      <a:pt x="327455" y="3805"/>
                    </a:cubicBezTo>
                    <a:cubicBezTo>
                      <a:pt x="334942" y="491"/>
                      <a:pt x="342920" y="0"/>
                      <a:pt x="351020" y="0"/>
                    </a:cubicBezTo>
                    <a:cubicBezTo>
                      <a:pt x="594402" y="0"/>
                      <a:pt x="837784" y="0"/>
                      <a:pt x="1081167" y="0"/>
                    </a:cubicBezTo>
                    <a:cubicBezTo>
                      <a:pt x="1089267" y="0"/>
                      <a:pt x="1097245" y="736"/>
                      <a:pt x="1104732" y="3805"/>
                    </a:cubicBezTo>
                    <a:cubicBezTo>
                      <a:pt x="1131733" y="3928"/>
                      <a:pt x="1158980" y="4050"/>
                      <a:pt x="1185982" y="4296"/>
                    </a:cubicBezTo>
                    <a:cubicBezTo>
                      <a:pt x="1203287" y="4418"/>
                      <a:pt x="1206601" y="7855"/>
                      <a:pt x="1206724" y="25529"/>
                    </a:cubicBezTo>
                    <a:cubicBezTo>
                      <a:pt x="1206846" y="49094"/>
                      <a:pt x="1206969" y="72536"/>
                      <a:pt x="1207092" y="96101"/>
                    </a:cubicBezTo>
                    <a:cubicBezTo>
                      <a:pt x="1210160" y="104570"/>
                      <a:pt x="1210897" y="113407"/>
                      <a:pt x="1210897" y="122243"/>
                    </a:cubicBezTo>
                    <a:cubicBezTo>
                      <a:pt x="1210774" y="200548"/>
                      <a:pt x="1210897" y="278730"/>
                      <a:pt x="1210774" y="357034"/>
                    </a:cubicBezTo>
                    <a:cubicBezTo>
                      <a:pt x="1210774" y="364521"/>
                      <a:pt x="1211879" y="372253"/>
                      <a:pt x="1207337" y="379126"/>
                    </a:cubicBezTo>
                    <a:cubicBezTo>
                      <a:pt x="1187209" y="385754"/>
                      <a:pt x="1166958" y="385140"/>
                      <a:pt x="1146829" y="379495"/>
                    </a:cubicBezTo>
                    <a:cubicBezTo>
                      <a:pt x="1142288" y="373112"/>
                      <a:pt x="1143761" y="365748"/>
                      <a:pt x="1143638" y="358752"/>
                    </a:cubicBezTo>
                    <a:cubicBezTo>
                      <a:pt x="1143516" y="286216"/>
                      <a:pt x="1143638" y="213558"/>
                      <a:pt x="1143516" y="140899"/>
                    </a:cubicBezTo>
                    <a:cubicBezTo>
                      <a:pt x="1142534" y="127521"/>
                      <a:pt x="1143270" y="114143"/>
                      <a:pt x="1143025" y="100888"/>
                    </a:cubicBezTo>
                    <a:cubicBezTo>
                      <a:pt x="1142779" y="80023"/>
                      <a:pt x="1141184" y="78427"/>
                      <a:pt x="1119828" y="78182"/>
                    </a:cubicBezTo>
                    <a:cubicBezTo>
                      <a:pt x="1115409" y="78182"/>
                      <a:pt x="1110868" y="78182"/>
                      <a:pt x="1106450" y="78182"/>
                    </a:cubicBezTo>
                    <a:cubicBezTo>
                      <a:pt x="781940" y="78182"/>
                      <a:pt x="457554" y="78182"/>
                      <a:pt x="133044" y="78182"/>
                    </a:cubicBezTo>
                    <a:cubicBezTo>
                      <a:pt x="128626" y="78182"/>
                      <a:pt x="124084" y="78305"/>
                      <a:pt x="119666" y="78059"/>
                    </a:cubicBezTo>
                    <a:cubicBezTo>
                      <a:pt x="106779" y="77323"/>
                      <a:pt x="93769" y="77814"/>
                      <a:pt x="80882" y="77936"/>
                    </a:cubicBezTo>
                    <a:cubicBezTo>
                      <a:pt x="65786" y="78182"/>
                      <a:pt x="63454" y="80636"/>
                      <a:pt x="63208" y="96346"/>
                    </a:cubicBezTo>
                    <a:cubicBezTo>
                      <a:pt x="62840" y="111565"/>
                      <a:pt x="63331" y="126662"/>
                      <a:pt x="62963" y="141758"/>
                    </a:cubicBezTo>
                    <a:cubicBezTo>
                      <a:pt x="63822" y="165814"/>
                      <a:pt x="63331" y="189870"/>
                      <a:pt x="63331" y="213926"/>
                    </a:cubicBezTo>
                    <a:cubicBezTo>
                      <a:pt x="63454" y="359243"/>
                      <a:pt x="63331" y="504438"/>
                      <a:pt x="63454" y="649755"/>
                    </a:cubicBezTo>
                    <a:cubicBezTo>
                      <a:pt x="63454" y="658347"/>
                      <a:pt x="60999" y="667920"/>
                      <a:pt x="69836" y="674302"/>
                    </a:cubicBezTo>
                    <a:cubicBezTo>
                      <a:pt x="76341" y="678598"/>
                      <a:pt x="83705" y="677248"/>
                      <a:pt x="90701" y="677248"/>
                    </a:cubicBezTo>
                    <a:cubicBezTo>
                      <a:pt x="335065" y="677371"/>
                      <a:pt x="579551" y="677248"/>
                      <a:pt x="823915" y="677371"/>
                    </a:cubicBezTo>
                    <a:cubicBezTo>
                      <a:pt x="831770" y="677371"/>
                      <a:pt x="840116" y="675530"/>
                      <a:pt x="847480" y="680316"/>
                    </a:cubicBezTo>
                    <a:cubicBezTo>
                      <a:pt x="851653" y="685594"/>
                      <a:pt x="851285" y="691976"/>
                      <a:pt x="851285" y="698113"/>
                    </a:cubicBezTo>
                    <a:cubicBezTo>
                      <a:pt x="851408" y="728428"/>
                      <a:pt x="851531" y="758621"/>
                      <a:pt x="851285" y="788813"/>
                    </a:cubicBezTo>
                    <a:cubicBezTo>
                      <a:pt x="851162" y="807960"/>
                      <a:pt x="848585" y="810415"/>
                      <a:pt x="829807" y="810537"/>
                    </a:cubicBezTo>
                    <a:cubicBezTo>
                      <a:pt x="789181" y="810660"/>
                      <a:pt x="748802" y="810537"/>
                      <a:pt x="708177" y="810660"/>
                    </a:cubicBezTo>
                    <a:cubicBezTo>
                      <a:pt x="661292" y="810537"/>
                      <a:pt x="614408" y="810046"/>
                      <a:pt x="567646" y="810906"/>
                    </a:cubicBezTo>
                    <a:cubicBezTo>
                      <a:pt x="544572" y="811274"/>
                      <a:pt x="521621" y="815938"/>
                      <a:pt x="498301" y="812992"/>
                    </a:cubicBezTo>
                    <a:cubicBezTo>
                      <a:pt x="488973" y="811397"/>
                      <a:pt x="479646" y="811151"/>
                      <a:pt x="470318" y="811151"/>
                    </a:cubicBezTo>
                    <a:cubicBezTo>
                      <a:pt x="377531" y="811151"/>
                      <a:pt x="284866" y="811028"/>
                      <a:pt x="192079" y="811274"/>
                    </a:cubicBezTo>
                    <a:cubicBezTo>
                      <a:pt x="132062" y="811397"/>
                      <a:pt x="72045" y="806242"/>
                      <a:pt x="11905" y="808083"/>
                    </a:cubicBezTo>
                    <a:cubicBezTo>
                      <a:pt x="7978" y="805874"/>
                      <a:pt x="3927" y="803787"/>
                      <a:pt x="0" y="801578"/>
                    </a:cubicBezTo>
                    <a:cubicBezTo>
                      <a:pt x="491" y="538558"/>
                      <a:pt x="491" y="275416"/>
                      <a:pt x="491" y="12273"/>
                    </a:cubicBezTo>
                    <a:lnTo>
                      <a:pt x="491" y="12273"/>
                    </a:lnTo>
                    <a:close/>
                  </a:path>
                </a:pathLst>
              </a:custGeom>
              <a:solidFill>
                <a:srgbClr val="283E7C"/>
              </a:solidFill>
              <a:ln w="12272" cap="flat">
                <a:noFill/>
                <a:prstDash val="solid"/>
                <a:miter/>
              </a:ln>
            </p:spPr>
            <p:txBody>
              <a:bodyPr rtlCol="0" anchor="ctr"/>
              <a:lstStyle/>
              <a:p>
                <a:endParaRPr lang="en-US"/>
              </a:p>
            </p:txBody>
          </p:sp>
          <p:pic>
            <p:nvPicPr>
              <p:cNvPr id="67" name="Picture 2" descr="تعريف نظام التشغيل - موضوع">
                <a:extLst>
                  <a:ext uri="{FF2B5EF4-FFF2-40B4-BE49-F238E27FC236}">
                    <a16:creationId xmlns:a16="http://schemas.microsoft.com/office/drawing/2014/main" id="{C86ED263-E326-1501-3865-59E2D9A82F9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028" b="14815"/>
              <a:stretch/>
            </p:blipFill>
            <p:spPr bwMode="auto">
              <a:xfrm>
                <a:off x="6250255" y="4034888"/>
                <a:ext cx="1825870" cy="1100522"/>
              </a:xfrm>
              <a:prstGeom prst="rect">
                <a:avLst/>
              </a:prstGeom>
              <a:noFill/>
              <a:extLst>
                <a:ext uri="{909E8E84-426E-40DD-AFC4-6F175D3DCCD1}">
                  <a14:hiddenFill xmlns:a14="http://schemas.microsoft.com/office/drawing/2010/main">
                    <a:solidFill>
                      <a:srgbClr val="FFFFFF"/>
                    </a:solidFill>
                  </a14:hiddenFill>
                </a:ext>
              </a:extLst>
            </p:spPr>
          </p:pic>
          <p:sp>
            <p:nvSpPr>
              <p:cNvPr id="68" name="Freeform: Shape 125">
                <a:extLst>
                  <a:ext uri="{FF2B5EF4-FFF2-40B4-BE49-F238E27FC236}">
                    <a16:creationId xmlns:a16="http://schemas.microsoft.com/office/drawing/2014/main" id="{45EBF080-64F3-1CC4-FEDF-CA5977103477}"/>
                  </a:ext>
                </a:extLst>
              </p:cNvPr>
              <p:cNvSpPr/>
              <p:nvPr/>
            </p:nvSpPr>
            <p:spPr>
              <a:xfrm>
                <a:off x="7641165" y="4620501"/>
                <a:ext cx="984206" cy="694460"/>
              </a:xfrm>
              <a:custGeom>
                <a:avLst/>
                <a:gdLst>
                  <a:gd name="connsiteX0" fmla="*/ 700445 w 984206"/>
                  <a:gd name="connsiteY0" fmla="*/ 694461 h 694460"/>
                  <a:gd name="connsiteX1" fmla="*/ 498424 w 984206"/>
                  <a:gd name="connsiteY1" fmla="*/ 693847 h 694460"/>
                  <a:gd name="connsiteX2" fmla="*/ 483696 w 984206"/>
                  <a:gd name="connsiteY2" fmla="*/ 693601 h 694460"/>
                  <a:gd name="connsiteX3" fmla="*/ 458290 w 984206"/>
                  <a:gd name="connsiteY3" fmla="*/ 666232 h 694460"/>
                  <a:gd name="connsiteX4" fmla="*/ 426747 w 984206"/>
                  <a:gd name="connsiteY4" fmla="*/ 635303 h 694460"/>
                  <a:gd name="connsiteX5" fmla="*/ 0 w 984206"/>
                  <a:gd name="connsiteY5" fmla="*/ 635180 h 694460"/>
                  <a:gd name="connsiteX6" fmla="*/ 368 w 984206"/>
                  <a:gd name="connsiteY6" fmla="*/ 632480 h 694460"/>
                  <a:gd name="connsiteX7" fmla="*/ 2455 w 984206"/>
                  <a:gd name="connsiteY7" fmla="*/ 630884 h 694460"/>
                  <a:gd name="connsiteX8" fmla="*/ 24915 w 984206"/>
                  <a:gd name="connsiteY8" fmla="*/ 628675 h 694460"/>
                  <a:gd name="connsiteX9" fmla="*/ 422206 w 984206"/>
                  <a:gd name="connsiteY9" fmla="*/ 628675 h 694460"/>
                  <a:gd name="connsiteX10" fmla="*/ 433007 w 984206"/>
                  <a:gd name="connsiteY10" fmla="*/ 628675 h 694460"/>
                  <a:gd name="connsiteX11" fmla="*/ 454240 w 984206"/>
                  <a:gd name="connsiteY11" fmla="*/ 608056 h 694460"/>
                  <a:gd name="connsiteX12" fmla="*/ 454608 w 984206"/>
                  <a:gd name="connsiteY12" fmla="*/ 539938 h 694460"/>
                  <a:gd name="connsiteX13" fmla="*/ 454362 w 984206"/>
                  <a:gd name="connsiteY13" fmla="*/ 455742 h 694460"/>
                  <a:gd name="connsiteX14" fmla="*/ 437425 w 984206"/>
                  <a:gd name="connsiteY14" fmla="*/ 439173 h 694460"/>
                  <a:gd name="connsiteX15" fmla="*/ 341079 w 984206"/>
                  <a:gd name="connsiteY15" fmla="*/ 439050 h 694460"/>
                  <a:gd name="connsiteX16" fmla="*/ 321441 w 984206"/>
                  <a:gd name="connsiteY16" fmla="*/ 436596 h 694460"/>
                  <a:gd name="connsiteX17" fmla="*/ 319355 w 984206"/>
                  <a:gd name="connsiteY17" fmla="*/ 432300 h 694460"/>
                  <a:gd name="connsiteX18" fmla="*/ 445157 w 984206"/>
                  <a:gd name="connsiteY18" fmla="*/ 432300 h 694460"/>
                  <a:gd name="connsiteX19" fmla="*/ 458904 w 984206"/>
                  <a:gd name="connsiteY19" fmla="*/ 419167 h 694460"/>
                  <a:gd name="connsiteX20" fmla="*/ 458535 w 984206"/>
                  <a:gd name="connsiteY20" fmla="*/ 305761 h 694460"/>
                  <a:gd name="connsiteX21" fmla="*/ 454976 w 984206"/>
                  <a:gd name="connsiteY21" fmla="*/ 287964 h 694460"/>
                  <a:gd name="connsiteX22" fmla="*/ 454976 w 984206"/>
                  <a:gd name="connsiteY22" fmla="*/ 27154 h 694460"/>
                  <a:gd name="connsiteX23" fmla="*/ 455344 w 984206"/>
                  <a:gd name="connsiteY23" fmla="*/ 21876 h 694460"/>
                  <a:gd name="connsiteX24" fmla="*/ 487501 w 984206"/>
                  <a:gd name="connsiteY24" fmla="*/ 153 h 694460"/>
                  <a:gd name="connsiteX25" fmla="*/ 628154 w 984206"/>
                  <a:gd name="connsiteY25" fmla="*/ 521 h 694460"/>
                  <a:gd name="connsiteX26" fmla="*/ 740579 w 984206"/>
                  <a:gd name="connsiteY26" fmla="*/ 643 h 694460"/>
                  <a:gd name="connsiteX27" fmla="*/ 758498 w 984206"/>
                  <a:gd name="connsiteY27" fmla="*/ 4203 h 694460"/>
                  <a:gd name="connsiteX28" fmla="*/ 818393 w 984206"/>
                  <a:gd name="connsiteY28" fmla="*/ 4080 h 694460"/>
                  <a:gd name="connsiteX29" fmla="*/ 834716 w 984206"/>
                  <a:gd name="connsiteY29" fmla="*/ 153 h 694460"/>
                  <a:gd name="connsiteX30" fmla="*/ 948982 w 984206"/>
                  <a:gd name="connsiteY30" fmla="*/ 153 h 694460"/>
                  <a:gd name="connsiteX31" fmla="*/ 965551 w 984206"/>
                  <a:gd name="connsiteY31" fmla="*/ 3835 h 694460"/>
                  <a:gd name="connsiteX32" fmla="*/ 984207 w 984206"/>
                  <a:gd name="connsiteY32" fmla="*/ 30836 h 694460"/>
                  <a:gd name="connsiteX33" fmla="*/ 984084 w 984206"/>
                  <a:gd name="connsiteY33" fmla="*/ 665986 h 694460"/>
                  <a:gd name="connsiteX34" fmla="*/ 953768 w 984206"/>
                  <a:gd name="connsiteY34" fmla="*/ 693724 h 694460"/>
                  <a:gd name="connsiteX35" fmla="*/ 719469 w 984206"/>
                  <a:gd name="connsiteY35" fmla="*/ 693847 h 694460"/>
                  <a:gd name="connsiteX36" fmla="*/ 700445 w 984206"/>
                  <a:gd name="connsiteY36" fmla="*/ 694461 h 694460"/>
                  <a:gd name="connsiteX37" fmla="*/ 700445 w 984206"/>
                  <a:gd name="connsiteY37" fmla="*/ 694461 h 694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84206" h="694460">
                    <a:moveTo>
                      <a:pt x="700445" y="694461"/>
                    </a:moveTo>
                    <a:cubicBezTo>
                      <a:pt x="633186" y="694215"/>
                      <a:pt x="565805" y="693970"/>
                      <a:pt x="498424" y="693847"/>
                    </a:cubicBezTo>
                    <a:cubicBezTo>
                      <a:pt x="493515" y="693847"/>
                      <a:pt x="488605" y="694092"/>
                      <a:pt x="483696" y="693601"/>
                    </a:cubicBezTo>
                    <a:cubicBezTo>
                      <a:pt x="465409" y="691883"/>
                      <a:pt x="458535" y="684396"/>
                      <a:pt x="458290" y="666232"/>
                    </a:cubicBezTo>
                    <a:cubicBezTo>
                      <a:pt x="457799" y="635303"/>
                      <a:pt x="457799" y="635303"/>
                      <a:pt x="426747" y="635303"/>
                    </a:cubicBezTo>
                    <a:cubicBezTo>
                      <a:pt x="284498" y="635303"/>
                      <a:pt x="142249" y="635180"/>
                      <a:pt x="0" y="635180"/>
                    </a:cubicBezTo>
                    <a:cubicBezTo>
                      <a:pt x="123" y="634321"/>
                      <a:pt x="246" y="633462"/>
                      <a:pt x="368" y="632480"/>
                    </a:cubicBezTo>
                    <a:cubicBezTo>
                      <a:pt x="1105" y="631989"/>
                      <a:pt x="1841" y="631375"/>
                      <a:pt x="2455" y="630884"/>
                    </a:cubicBezTo>
                    <a:cubicBezTo>
                      <a:pt x="9696" y="627693"/>
                      <a:pt x="17428" y="628675"/>
                      <a:pt x="24915" y="628675"/>
                    </a:cubicBezTo>
                    <a:cubicBezTo>
                      <a:pt x="157345" y="628552"/>
                      <a:pt x="289776" y="628675"/>
                      <a:pt x="422206" y="628675"/>
                    </a:cubicBezTo>
                    <a:cubicBezTo>
                      <a:pt x="425888" y="628675"/>
                      <a:pt x="429325" y="628675"/>
                      <a:pt x="433007" y="628675"/>
                    </a:cubicBezTo>
                    <a:cubicBezTo>
                      <a:pt x="453626" y="628552"/>
                      <a:pt x="454117" y="628061"/>
                      <a:pt x="454240" y="608056"/>
                    </a:cubicBezTo>
                    <a:cubicBezTo>
                      <a:pt x="454362" y="585350"/>
                      <a:pt x="453749" y="562644"/>
                      <a:pt x="454608" y="539938"/>
                    </a:cubicBezTo>
                    <a:cubicBezTo>
                      <a:pt x="453994" y="511832"/>
                      <a:pt x="454608" y="483848"/>
                      <a:pt x="454362" y="455742"/>
                    </a:cubicBezTo>
                    <a:cubicBezTo>
                      <a:pt x="454240" y="440278"/>
                      <a:pt x="453135" y="439173"/>
                      <a:pt x="437425" y="439173"/>
                    </a:cubicBezTo>
                    <a:cubicBezTo>
                      <a:pt x="405269" y="439050"/>
                      <a:pt x="373112" y="439173"/>
                      <a:pt x="341079" y="439050"/>
                    </a:cubicBezTo>
                    <a:cubicBezTo>
                      <a:pt x="334451" y="439050"/>
                      <a:pt x="327701" y="439787"/>
                      <a:pt x="321441" y="436596"/>
                    </a:cubicBezTo>
                    <a:cubicBezTo>
                      <a:pt x="319846" y="435614"/>
                      <a:pt x="319109" y="434141"/>
                      <a:pt x="319355" y="432300"/>
                    </a:cubicBezTo>
                    <a:cubicBezTo>
                      <a:pt x="361330" y="432177"/>
                      <a:pt x="403182" y="431809"/>
                      <a:pt x="445157" y="432300"/>
                    </a:cubicBezTo>
                    <a:cubicBezTo>
                      <a:pt x="455222" y="432423"/>
                      <a:pt x="459149" y="430214"/>
                      <a:pt x="458904" y="419167"/>
                    </a:cubicBezTo>
                    <a:cubicBezTo>
                      <a:pt x="458167" y="381365"/>
                      <a:pt x="458535" y="343563"/>
                      <a:pt x="458535" y="305761"/>
                    </a:cubicBezTo>
                    <a:cubicBezTo>
                      <a:pt x="453749" y="300606"/>
                      <a:pt x="454976" y="294101"/>
                      <a:pt x="454976" y="287964"/>
                    </a:cubicBezTo>
                    <a:cubicBezTo>
                      <a:pt x="454240" y="201069"/>
                      <a:pt x="453994" y="114050"/>
                      <a:pt x="454976" y="27154"/>
                    </a:cubicBezTo>
                    <a:cubicBezTo>
                      <a:pt x="454976" y="25313"/>
                      <a:pt x="455099" y="23718"/>
                      <a:pt x="455344" y="21876"/>
                    </a:cubicBezTo>
                    <a:cubicBezTo>
                      <a:pt x="461113" y="4939"/>
                      <a:pt x="467618" y="275"/>
                      <a:pt x="487501" y="153"/>
                    </a:cubicBezTo>
                    <a:cubicBezTo>
                      <a:pt x="534385" y="-216"/>
                      <a:pt x="581270" y="153"/>
                      <a:pt x="628154" y="521"/>
                    </a:cubicBezTo>
                    <a:cubicBezTo>
                      <a:pt x="665588" y="766"/>
                      <a:pt x="703145" y="521"/>
                      <a:pt x="740579" y="643"/>
                    </a:cubicBezTo>
                    <a:cubicBezTo>
                      <a:pt x="746716" y="643"/>
                      <a:pt x="753221" y="-584"/>
                      <a:pt x="758498" y="4203"/>
                    </a:cubicBezTo>
                    <a:cubicBezTo>
                      <a:pt x="778381" y="4203"/>
                      <a:pt x="798510" y="4203"/>
                      <a:pt x="818393" y="4080"/>
                    </a:cubicBezTo>
                    <a:cubicBezTo>
                      <a:pt x="823056" y="-338"/>
                      <a:pt x="829070" y="153"/>
                      <a:pt x="834716" y="153"/>
                    </a:cubicBezTo>
                    <a:cubicBezTo>
                      <a:pt x="872764" y="30"/>
                      <a:pt x="910934" y="30"/>
                      <a:pt x="948982" y="153"/>
                    </a:cubicBezTo>
                    <a:cubicBezTo>
                      <a:pt x="954750" y="153"/>
                      <a:pt x="960519" y="153"/>
                      <a:pt x="965551" y="3835"/>
                    </a:cubicBezTo>
                    <a:cubicBezTo>
                      <a:pt x="979543" y="7394"/>
                      <a:pt x="984207" y="17090"/>
                      <a:pt x="984207" y="30836"/>
                    </a:cubicBezTo>
                    <a:cubicBezTo>
                      <a:pt x="984084" y="242553"/>
                      <a:pt x="984084" y="454147"/>
                      <a:pt x="984084" y="665986"/>
                    </a:cubicBezTo>
                    <a:cubicBezTo>
                      <a:pt x="984084" y="686483"/>
                      <a:pt x="976229" y="693601"/>
                      <a:pt x="953768" y="693724"/>
                    </a:cubicBezTo>
                    <a:cubicBezTo>
                      <a:pt x="875587" y="693847"/>
                      <a:pt x="797528" y="693724"/>
                      <a:pt x="719469" y="693847"/>
                    </a:cubicBezTo>
                    <a:cubicBezTo>
                      <a:pt x="713086" y="693601"/>
                      <a:pt x="706704" y="694092"/>
                      <a:pt x="700445" y="694461"/>
                    </a:cubicBezTo>
                    <a:lnTo>
                      <a:pt x="700445" y="694461"/>
                    </a:lnTo>
                    <a:close/>
                  </a:path>
                </a:pathLst>
              </a:custGeom>
              <a:solidFill>
                <a:srgbClr val="475FA2"/>
              </a:solidFill>
              <a:ln w="12272"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3189115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جدول 1">
            <a:extLst>
              <a:ext uri="{FF2B5EF4-FFF2-40B4-BE49-F238E27FC236}">
                <a16:creationId xmlns:a16="http://schemas.microsoft.com/office/drawing/2014/main" id="{DEB3F2EA-F113-ADEA-1053-47F1F1192198}"/>
              </a:ext>
            </a:extLst>
          </p:cNvPr>
          <p:cNvGraphicFramePr>
            <a:graphicFrameLocks noGrp="1"/>
          </p:cNvGraphicFramePr>
          <p:nvPr/>
        </p:nvGraphicFramePr>
        <p:xfrm>
          <a:off x="1272208" y="1997904"/>
          <a:ext cx="9762138" cy="4349886"/>
        </p:xfrm>
        <a:graphic>
          <a:graphicData uri="http://schemas.openxmlformats.org/drawingml/2006/table">
            <a:tbl>
              <a:tblPr rtl="1" firstRow="1" bandRow="1">
                <a:tableStyleId>{0505E3EF-67EA-436B-97B2-0124C06EBD24}</a:tableStyleId>
              </a:tblPr>
              <a:tblGrid>
                <a:gridCol w="4881069">
                  <a:extLst>
                    <a:ext uri="{9D8B030D-6E8A-4147-A177-3AD203B41FA5}">
                      <a16:colId xmlns:a16="http://schemas.microsoft.com/office/drawing/2014/main" val="2572808590"/>
                    </a:ext>
                  </a:extLst>
                </a:gridCol>
                <a:gridCol w="4881069">
                  <a:extLst>
                    <a:ext uri="{9D8B030D-6E8A-4147-A177-3AD203B41FA5}">
                      <a16:colId xmlns:a16="http://schemas.microsoft.com/office/drawing/2014/main" val="594154658"/>
                    </a:ext>
                  </a:extLst>
                </a:gridCol>
              </a:tblGrid>
              <a:tr h="686603">
                <a:tc>
                  <a:txBody>
                    <a:bodyPr/>
                    <a:lstStyle/>
                    <a:p>
                      <a:pPr marL="457200" indent="-457200" algn="r" rtl="1">
                        <a:buFont typeface="Arial" panose="020B0604020202020204" pitchFamily="34" charset="0"/>
                        <a:buChar char="•"/>
                      </a:pPr>
                      <a:r>
                        <a:rPr lang="ar-SA" sz="2800" b="1" kern="1200" dirty="0">
                          <a:solidFill>
                            <a:schemeClr val="accent1">
                              <a:lumMod val="75000"/>
                            </a:schemeClr>
                          </a:solidFill>
                        </a:rPr>
                        <a:t>سهولة الاستخدام</a:t>
                      </a:r>
                      <a:endParaRPr lang="ar-SA" sz="2800" b="1" kern="1200" dirty="0">
                        <a:solidFill>
                          <a:schemeClr val="accent1">
                            <a:lumMod val="75000"/>
                          </a:schemeClr>
                        </a:solidFill>
                        <a:latin typeface="+mn-lt"/>
                        <a:ea typeface="+mn-ea"/>
                        <a:cs typeface="+mn-cs"/>
                      </a:endParaRPr>
                    </a:p>
                  </a:txBody>
                  <a:tcPr/>
                </a:tc>
                <a:tc>
                  <a:txBody>
                    <a:bodyPr/>
                    <a:lstStyle/>
                    <a:p>
                      <a:pPr marL="457200" indent="-457200" algn="r" rtl="1">
                        <a:buFont typeface="Arial" panose="020B0604020202020204" pitchFamily="34" charset="0"/>
                        <a:buChar char="•"/>
                      </a:pPr>
                      <a:endParaRPr lang="ar-SA" sz="2800" b="1" kern="1200" dirty="0">
                        <a:solidFill>
                          <a:schemeClr val="accent1">
                            <a:lumMod val="75000"/>
                          </a:schemeClr>
                        </a:solidFill>
                        <a:latin typeface="+mn-lt"/>
                        <a:ea typeface="+mn-ea"/>
                        <a:cs typeface="+mn-cs"/>
                      </a:endParaRPr>
                    </a:p>
                  </a:txBody>
                  <a:tcPr/>
                </a:tc>
                <a:extLst>
                  <a:ext uri="{0D108BD9-81ED-4DB2-BD59-A6C34878D82A}">
                    <a16:rowId xmlns:a16="http://schemas.microsoft.com/office/drawing/2014/main" val="1095383038"/>
                  </a:ext>
                </a:extLst>
              </a:tr>
              <a:tr h="916871">
                <a:tc>
                  <a:txBody>
                    <a:bodyPr/>
                    <a:lstStyle/>
                    <a:p>
                      <a:pPr marL="457200" indent="-457200" algn="r" rtl="1">
                        <a:buFont typeface="Arial" panose="020B0604020202020204" pitchFamily="34" charset="0"/>
                        <a:buChar char="•"/>
                      </a:pPr>
                      <a:r>
                        <a:rPr lang="ar-SA" sz="2800" b="1" dirty="0">
                          <a:solidFill>
                            <a:schemeClr val="accent1">
                              <a:lumMod val="75000"/>
                            </a:schemeClr>
                          </a:solidFill>
                        </a:rPr>
                        <a:t>التوافق مع الأنظمة</a:t>
                      </a:r>
                    </a:p>
                  </a:txBody>
                  <a:tcPr/>
                </a:tc>
                <a:tc>
                  <a:txBody>
                    <a:bodyPr/>
                    <a:lstStyle/>
                    <a:p>
                      <a:pPr marL="457200" indent="-457200" algn="r" rtl="1">
                        <a:buFont typeface="Arial" panose="020B0604020202020204" pitchFamily="34" charset="0"/>
                        <a:buChar char="•"/>
                      </a:pPr>
                      <a:endParaRPr lang="ar-SA" sz="2800" b="1" dirty="0">
                        <a:solidFill>
                          <a:schemeClr val="accent1">
                            <a:lumMod val="75000"/>
                          </a:schemeClr>
                        </a:solidFill>
                      </a:endParaRPr>
                    </a:p>
                  </a:txBody>
                  <a:tcPr/>
                </a:tc>
                <a:extLst>
                  <a:ext uri="{0D108BD9-81ED-4DB2-BD59-A6C34878D82A}">
                    <a16:rowId xmlns:a16="http://schemas.microsoft.com/office/drawing/2014/main" val="2175015987"/>
                  </a:ext>
                </a:extLst>
              </a:tr>
              <a:tr h="686603">
                <a:tc>
                  <a:txBody>
                    <a:bodyPr/>
                    <a:lstStyle/>
                    <a:p>
                      <a:pPr marL="457200" indent="-457200" algn="r" rtl="1">
                        <a:buFont typeface="Arial" panose="020B0604020202020204" pitchFamily="34" charset="0"/>
                        <a:buChar char="•"/>
                      </a:pPr>
                      <a:r>
                        <a:rPr lang="ar-SA" sz="2800" b="1" dirty="0">
                          <a:solidFill>
                            <a:schemeClr val="accent1">
                              <a:lumMod val="75000"/>
                            </a:schemeClr>
                          </a:solidFill>
                        </a:rPr>
                        <a:t>الفئة المستهدفة للتطبيق</a:t>
                      </a:r>
                    </a:p>
                  </a:txBody>
                  <a:tcPr/>
                </a:tc>
                <a:tc>
                  <a:txBody>
                    <a:bodyPr/>
                    <a:lstStyle/>
                    <a:p>
                      <a:pPr marL="457200" indent="-457200" algn="r" rtl="1">
                        <a:buFont typeface="Arial" panose="020B0604020202020204" pitchFamily="34" charset="0"/>
                        <a:buChar char="•"/>
                      </a:pPr>
                      <a:endParaRPr lang="ar-SA" sz="2800" b="1" dirty="0">
                        <a:solidFill>
                          <a:schemeClr val="accent1">
                            <a:lumMod val="75000"/>
                          </a:schemeClr>
                        </a:solidFill>
                      </a:endParaRPr>
                    </a:p>
                  </a:txBody>
                  <a:tcPr/>
                </a:tc>
                <a:extLst>
                  <a:ext uri="{0D108BD9-81ED-4DB2-BD59-A6C34878D82A}">
                    <a16:rowId xmlns:a16="http://schemas.microsoft.com/office/drawing/2014/main" val="1839658104"/>
                  </a:ext>
                </a:extLst>
              </a:tr>
              <a:tr h="686603">
                <a:tc>
                  <a:txBody>
                    <a:bodyPr/>
                    <a:lstStyle/>
                    <a:p>
                      <a:pPr marL="457200" indent="-457200" algn="r" rtl="1">
                        <a:buFont typeface="Arial" panose="020B0604020202020204" pitchFamily="34" charset="0"/>
                        <a:buChar char="•"/>
                      </a:pPr>
                      <a:r>
                        <a:rPr lang="ar-SA" sz="2800" b="1" dirty="0">
                          <a:solidFill>
                            <a:schemeClr val="accent1">
                              <a:lumMod val="75000"/>
                            </a:schemeClr>
                          </a:solidFill>
                        </a:rPr>
                        <a:t>تصنيفه حسب الاستخدام</a:t>
                      </a:r>
                    </a:p>
                  </a:txBody>
                  <a:tcPr/>
                </a:tc>
                <a:tc>
                  <a:txBody>
                    <a:bodyPr/>
                    <a:lstStyle/>
                    <a:p>
                      <a:pPr marL="457200" indent="-457200" algn="r" rtl="1">
                        <a:buFont typeface="Arial" panose="020B0604020202020204" pitchFamily="34" charset="0"/>
                        <a:buChar char="•"/>
                      </a:pPr>
                      <a:endParaRPr lang="ar-SA" sz="2800" b="1" dirty="0">
                        <a:solidFill>
                          <a:schemeClr val="accent1">
                            <a:lumMod val="75000"/>
                          </a:schemeClr>
                        </a:solidFill>
                      </a:endParaRPr>
                    </a:p>
                  </a:txBody>
                  <a:tcPr/>
                </a:tc>
                <a:extLst>
                  <a:ext uri="{0D108BD9-81ED-4DB2-BD59-A6C34878D82A}">
                    <a16:rowId xmlns:a16="http://schemas.microsoft.com/office/drawing/2014/main" val="2292622958"/>
                  </a:ext>
                </a:extLst>
              </a:tr>
              <a:tr h="686603">
                <a:tc>
                  <a:txBody>
                    <a:bodyPr/>
                    <a:lstStyle/>
                    <a:p>
                      <a:pPr marL="457200" indent="-457200" algn="r" rtl="1">
                        <a:buFont typeface="Arial" panose="020B0604020202020204" pitchFamily="34" charset="0"/>
                        <a:buChar char="•"/>
                      </a:pPr>
                      <a:r>
                        <a:rPr lang="ar-SA" sz="2800" b="1" dirty="0">
                          <a:solidFill>
                            <a:schemeClr val="accent1">
                              <a:lumMod val="75000"/>
                            </a:schemeClr>
                          </a:solidFill>
                        </a:rPr>
                        <a:t>نبذة بسيطة عنه</a:t>
                      </a:r>
                    </a:p>
                  </a:txBody>
                  <a:tcPr/>
                </a:tc>
                <a:tc>
                  <a:txBody>
                    <a:bodyPr/>
                    <a:lstStyle/>
                    <a:p>
                      <a:pPr marL="457200" indent="-457200" algn="r" rtl="1">
                        <a:buFont typeface="Arial" panose="020B0604020202020204" pitchFamily="34" charset="0"/>
                        <a:buChar char="•"/>
                      </a:pPr>
                      <a:endParaRPr lang="ar-SA" sz="2800" b="1" dirty="0">
                        <a:solidFill>
                          <a:schemeClr val="accent1">
                            <a:lumMod val="75000"/>
                          </a:schemeClr>
                        </a:solidFill>
                      </a:endParaRPr>
                    </a:p>
                  </a:txBody>
                  <a:tcPr/>
                </a:tc>
                <a:extLst>
                  <a:ext uri="{0D108BD9-81ED-4DB2-BD59-A6C34878D82A}">
                    <a16:rowId xmlns:a16="http://schemas.microsoft.com/office/drawing/2014/main" val="257977923"/>
                  </a:ext>
                </a:extLst>
              </a:tr>
              <a:tr h="686603">
                <a:tc>
                  <a:txBody>
                    <a:bodyPr/>
                    <a:lstStyle/>
                    <a:p>
                      <a:pPr marL="457200" indent="-457200" algn="r" rtl="1">
                        <a:buFont typeface="Arial" panose="020B0604020202020204" pitchFamily="34" charset="0"/>
                        <a:buChar char="•"/>
                      </a:pPr>
                      <a:r>
                        <a:rPr lang="ar-SA" sz="2800" b="1" dirty="0">
                          <a:solidFill>
                            <a:schemeClr val="accent1">
                              <a:lumMod val="75000"/>
                            </a:schemeClr>
                          </a:solidFill>
                        </a:rPr>
                        <a:t>تقييمك للتطبيق من 1-5</a:t>
                      </a:r>
                    </a:p>
                  </a:txBody>
                  <a:tcPr/>
                </a:tc>
                <a:tc>
                  <a:txBody>
                    <a:bodyPr/>
                    <a:lstStyle/>
                    <a:p>
                      <a:pPr marL="457200" indent="-457200" algn="r" rtl="1">
                        <a:buFont typeface="Arial" panose="020B0604020202020204" pitchFamily="34" charset="0"/>
                        <a:buChar char="•"/>
                      </a:pPr>
                      <a:endParaRPr lang="ar-SA" sz="2800" b="1" dirty="0">
                        <a:solidFill>
                          <a:schemeClr val="accent1">
                            <a:lumMod val="75000"/>
                          </a:schemeClr>
                        </a:solidFill>
                      </a:endParaRPr>
                    </a:p>
                  </a:txBody>
                  <a:tcPr/>
                </a:tc>
                <a:extLst>
                  <a:ext uri="{0D108BD9-81ED-4DB2-BD59-A6C34878D82A}">
                    <a16:rowId xmlns:a16="http://schemas.microsoft.com/office/drawing/2014/main" val="1505332211"/>
                  </a:ext>
                </a:extLst>
              </a:tr>
            </a:tbl>
          </a:graphicData>
        </a:graphic>
      </p:graphicFrame>
      <p:sp>
        <p:nvSpPr>
          <p:cNvPr id="4" name="مستطيل 3">
            <a:extLst>
              <a:ext uri="{FF2B5EF4-FFF2-40B4-BE49-F238E27FC236}">
                <a16:creationId xmlns:a16="http://schemas.microsoft.com/office/drawing/2014/main" id="{36CCC275-2CB5-77FA-0915-9EED3F7A784F}"/>
              </a:ext>
            </a:extLst>
          </p:cNvPr>
          <p:cNvSpPr/>
          <p:nvPr/>
        </p:nvSpPr>
        <p:spPr>
          <a:xfrm>
            <a:off x="2973881" y="752653"/>
            <a:ext cx="7675499" cy="461665"/>
          </a:xfrm>
          <a:prstGeom prst="rect">
            <a:avLst/>
          </a:prstGeom>
          <a:noFill/>
        </p:spPr>
        <p:txBody>
          <a:bodyPr wrap="none" lIns="91440" tIns="45720" rIns="91440" bIns="45720">
            <a:spAutoFit/>
          </a:bodyPr>
          <a:lstStyle/>
          <a:p>
            <a:pPr algn="ctr"/>
            <a:r>
              <a:rPr lang="ar-SA" sz="2400" dirty="0">
                <a:ln w="0"/>
                <a:solidFill>
                  <a:srgbClr val="C00000"/>
                </a:solidFill>
                <a:effectLst>
                  <a:outerShdw blurRad="38100" dist="25400" dir="5400000" algn="ctr" rotWithShape="0">
                    <a:srgbClr val="6E747A">
                      <a:alpha val="43000"/>
                    </a:srgbClr>
                  </a:outerShdw>
                </a:effectLst>
              </a:rPr>
              <a:t>اسم التطبيق--------------------------------------------------------------</a:t>
            </a:r>
          </a:p>
        </p:txBody>
      </p:sp>
      <p:pic>
        <p:nvPicPr>
          <p:cNvPr id="5" name="Picture 22" descr="Pengetahuan Yang Diperoleh - Nashcxt">
            <a:extLst>
              <a:ext uri="{FF2B5EF4-FFF2-40B4-BE49-F238E27FC236}">
                <a16:creationId xmlns:a16="http://schemas.microsoft.com/office/drawing/2014/main" id="{C1699D6F-E026-C679-6E45-3B18E631892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420" b="94074" l="10000" r="90000">
                        <a14:foregroundMark x1="35694" y1="14321" x2="35694" y2="14321"/>
                        <a14:foregroundMark x1="49583" y1="6420" x2="49583" y2="6420"/>
                        <a14:foregroundMark x1="36806" y1="94074" x2="36806" y2="94074"/>
                      </a14:backgroundRemoval>
                    </a14:imgEffect>
                  </a14:imgLayer>
                </a14:imgProps>
              </a:ext>
              <a:ext uri="{28A0092B-C50C-407E-A947-70E740481C1C}">
                <a14:useLocalDpi xmlns:a14="http://schemas.microsoft.com/office/drawing/2010/main" val="0"/>
              </a:ext>
            </a:extLst>
          </a:blip>
          <a:srcRect/>
          <a:stretch>
            <a:fillRect/>
          </a:stretch>
        </p:blipFill>
        <p:spPr bwMode="auto">
          <a:xfrm>
            <a:off x="266465" y="270096"/>
            <a:ext cx="2536497" cy="1426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2275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B9D4ED">
            <a:alpha val="30000"/>
          </a:srgbClr>
        </a:solidFill>
        <a:effectLst/>
      </p:bgPr>
    </p:bg>
    <p:spTree>
      <p:nvGrpSpPr>
        <p:cNvPr id="1" name=""/>
        <p:cNvGrpSpPr/>
        <p:nvPr/>
      </p:nvGrpSpPr>
      <p:grpSpPr>
        <a:xfrm>
          <a:off x="0" y="0"/>
          <a:ext cx="0" cy="0"/>
          <a:chOff x="0" y="0"/>
          <a:chExt cx="0" cy="0"/>
        </a:xfrm>
      </p:grpSpPr>
      <p:sp>
        <p:nvSpPr>
          <p:cNvPr id="7" name="مستطيل: زوايا مستديرة 6">
            <a:extLst>
              <a:ext uri="{FF2B5EF4-FFF2-40B4-BE49-F238E27FC236}">
                <a16:creationId xmlns:a16="http://schemas.microsoft.com/office/drawing/2014/main" id="{091FC69B-D122-9FA8-DB48-38320EA08C42}"/>
              </a:ext>
            </a:extLst>
          </p:cNvPr>
          <p:cNvSpPr/>
          <p:nvPr/>
        </p:nvSpPr>
        <p:spPr>
          <a:xfrm>
            <a:off x="251441" y="147143"/>
            <a:ext cx="11826260" cy="913308"/>
          </a:xfrm>
          <a:prstGeom prst="roundRect">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600"/>
          </a:p>
        </p:txBody>
      </p:sp>
      <p:sp>
        <p:nvSpPr>
          <p:cNvPr id="31" name="عنصر نائب للمحتوى 2">
            <a:extLst>
              <a:ext uri="{FF2B5EF4-FFF2-40B4-BE49-F238E27FC236}">
                <a16:creationId xmlns:a16="http://schemas.microsoft.com/office/drawing/2014/main" id="{CD571828-8155-46DE-AE79-FA22BCDA4996}"/>
              </a:ext>
            </a:extLst>
          </p:cNvPr>
          <p:cNvSpPr txBox="1">
            <a:spLocks/>
          </p:cNvSpPr>
          <p:nvPr/>
        </p:nvSpPr>
        <p:spPr>
          <a:xfrm>
            <a:off x="262130" y="1899184"/>
            <a:ext cx="10515600" cy="481925"/>
          </a:xfrm>
          <a:prstGeom prst="rect">
            <a:avLst/>
          </a:prstGeom>
        </p:spPr>
        <p:txBody>
          <a:bodyPr vert="horz" lIns="91440" tIns="45720" rIns="91440" bIns="45720" rtlCol="1">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ar-SA" dirty="0"/>
              <a:t>تشرح ماهية برامج النظام </a:t>
            </a:r>
            <a:r>
              <a:rPr lang="en-US" dirty="0"/>
              <a:t>System Software</a:t>
            </a:r>
          </a:p>
        </p:txBody>
      </p:sp>
      <p:sp>
        <p:nvSpPr>
          <p:cNvPr id="32" name="عنصر نائب للمحتوى 2">
            <a:extLst>
              <a:ext uri="{FF2B5EF4-FFF2-40B4-BE49-F238E27FC236}">
                <a16:creationId xmlns:a16="http://schemas.microsoft.com/office/drawing/2014/main" id="{7E3BF1D9-C0EB-4324-93BC-8DAC3AD5733C}"/>
              </a:ext>
            </a:extLst>
          </p:cNvPr>
          <p:cNvSpPr txBox="1">
            <a:spLocks/>
          </p:cNvSpPr>
          <p:nvPr/>
        </p:nvSpPr>
        <p:spPr>
          <a:xfrm>
            <a:off x="105667" y="2759793"/>
            <a:ext cx="10515600" cy="481925"/>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ar-SA" dirty="0"/>
              <a:t>تعدد أمثلة على برامج النظام</a:t>
            </a:r>
          </a:p>
        </p:txBody>
      </p:sp>
      <p:sp>
        <p:nvSpPr>
          <p:cNvPr id="33" name="عنصر نائب للمحتوى 2">
            <a:extLst>
              <a:ext uri="{FF2B5EF4-FFF2-40B4-BE49-F238E27FC236}">
                <a16:creationId xmlns:a16="http://schemas.microsoft.com/office/drawing/2014/main" id="{A5A47A8B-65A7-4E20-8927-EB6BF9B3CA37}"/>
              </a:ext>
            </a:extLst>
          </p:cNvPr>
          <p:cNvSpPr txBox="1">
            <a:spLocks/>
          </p:cNvSpPr>
          <p:nvPr/>
        </p:nvSpPr>
        <p:spPr>
          <a:xfrm>
            <a:off x="262130" y="3484717"/>
            <a:ext cx="10515600" cy="481925"/>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ar-SA" dirty="0"/>
              <a:t>تتعرف على ماهية البرامج التطبيقية </a:t>
            </a:r>
            <a:r>
              <a:rPr lang="en-US" dirty="0"/>
              <a:t>Application Software</a:t>
            </a:r>
            <a:endParaRPr lang="ar-SA" dirty="0"/>
          </a:p>
        </p:txBody>
      </p:sp>
      <p:sp>
        <p:nvSpPr>
          <p:cNvPr id="34" name="مخطط انسيابي: معالجة متعاقبة 33">
            <a:extLst>
              <a:ext uri="{FF2B5EF4-FFF2-40B4-BE49-F238E27FC236}">
                <a16:creationId xmlns:a16="http://schemas.microsoft.com/office/drawing/2014/main" id="{3FCD84FA-AFAD-4B64-A9B7-8CAE71BCE65D}"/>
              </a:ext>
            </a:extLst>
          </p:cNvPr>
          <p:cNvSpPr/>
          <p:nvPr/>
        </p:nvSpPr>
        <p:spPr>
          <a:xfrm>
            <a:off x="11063842" y="1300770"/>
            <a:ext cx="621468" cy="481925"/>
          </a:xfrm>
          <a:prstGeom prst="flowChartAlternateProcess">
            <a:avLst/>
          </a:prstGeom>
          <a:solidFill>
            <a:srgbClr val="B9D4ED"/>
          </a:solidFill>
          <a:ln>
            <a:solidFill>
              <a:srgbClr val="F9A826"/>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b="1" dirty="0">
                <a:solidFill>
                  <a:schemeClr val="bg1"/>
                </a:solidFill>
              </a:rPr>
              <a:t>1</a:t>
            </a:r>
          </a:p>
        </p:txBody>
      </p:sp>
      <p:sp>
        <p:nvSpPr>
          <p:cNvPr id="35" name="مخطط انسيابي: معالجة متعاقبة 34">
            <a:extLst>
              <a:ext uri="{FF2B5EF4-FFF2-40B4-BE49-F238E27FC236}">
                <a16:creationId xmlns:a16="http://schemas.microsoft.com/office/drawing/2014/main" id="{6732D274-0070-48AB-A06D-67F55F1876A3}"/>
              </a:ext>
            </a:extLst>
          </p:cNvPr>
          <p:cNvSpPr/>
          <p:nvPr/>
        </p:nvSpPr>
        <p:spPr>
          <a:xfrm>
            <a:off x="11063842" y="2052132"/>
            <a:ext cx="621468" cy="481925"/>
          </a:xfrm>
          <a:prstGeom prst="flowChartAlternateProcess">
            <a:avLst/>
          </a:prstGeom>
          <a:solidFill>
            <a:srgbClr val="B9D4ED"/>
          </a:solidFill>
          <a:ln>
            <a:solidFill>
              <a:srgbClr val="F9A826"/>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b="1" dirty="0">
                <a:solidFill>
                  <a:schemeClr val="bg1"/>
                </a:solidFill>
              </a:rPr>
              <a:t>2</a:t>
            </a:r>
          </a:p>
        </p:txBody>
      </p:sp>
      <p:sp>
        <p:nvSpPr>
          <p:cNvPr id="36" name="مخطط انسيابي: معالجة متعاقبة 35">
            <a:extLst>
              <a:ext uri="{FF2B5EF4-FFF2-40B4-BE49-F238E27FC236}">
                <a16:creationId xmlns:a16="http://schemas.microsoft.com/office/drawing/2014/main" id="{82260469-29FC-40BE-B5BC-0CE3D97426D1}"/>
              </a:ext>
            </a:extLst>
          </p:cNvPr>
          <p:cNvSpPr/>
          <p:nvPr/>
        </p:nvSpPr>
        <p:spPr>
          <a:xfrm>
            <a:off x="11053153" y="2738176"/>
            <a:ext cx="621468" cy="481925"/>
          </a:xfrm>
          <a:prstGeom prst="flowChartAlternateProcess">
            <a:avLst/>
          </a:prstGeom>
          <a:solidFill>
            <a:srgbClr val="B9D4ED"/>
          </a:solidFill>
          <a:ln>
            <a:solidFill>
              <a:srgbClr val="F9A826"/>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b="1" dirty="0">
                <a:solidFill>
                  <a:schemeClr val="bg1"/>
                </a:solidFill>
              </a:rPr>
              <a:t>3</a:t>
            </a:r>
          </a:p>
        </p:txBody>
      </p:sp>
      <p:sp>
        <p:nvSpPr>
          <p:cNvPr id="37" name="مخطط انسيابي: معالجة متعاقبة 36">
            <a:extLst>
              <a:ext uri="{FF2B5EF4-FFF2-40B4-BE49-F238E27FC236}">
                <a16:creationId xmlns:a16="http://schemas.microsoft.com/office/drawing/2014/main" id="{D972A63F-9936-4511-8008-0DACE6F22FB8}"/>
              </a:ext>
            </a:extLst>
          </p:cNvPr>
          <p:cNvSpPr/>
          <p:nvPr/>
        </p:nvSpPr>
        <p:spPr>
          <a:xfrm>
            <a:off x="11063842" y="4265911"/>
            <a:ext cx="621468" cy="481925"/>
          </a:xfrm>
          <a:prstGeom prst="flowChartAlternateProcess">
            <a:avLst/>
          </a:prstGeom>
          <a:solidFill>
            <a:srgbClr val="B9D4ED"/>
          </a:solidFill>
          <a:ln>
            <a:solidFill>
              <a:srgbClr val="F9A826"/>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b="1" dirty="0">
                <a:solidFill>
                  <a:schemeClr val="bg1"/>
                </a:solidFill>
              </a:rPr>
              <a:t>5</a:t>
            </a:r>
          </a:p>
        </p:txBody>
      </p:sp>
      <p:sp>
        <p:nvSpPr>
          <p:cNvPr id="3" name="مربع نص 2">
            <a:extLst>
              <a:ext uri="{FF2B5EF4-FFF2-40B4-BE49-F238E27FC236}">
                <a16:creationId xmlns:a16="http://schemas.microsoft.com/office/drawing/2014/main" id="{712AC181-37DC-EAB4-9B38-C00F6DC4F83B}"/>
              </a:ext>
            </a:extLst>
          </p:cNvPr>
          <p:cNvSpPr txBox="1"/>
          <p:nvPr/>
        </p:nvSpPr>
        <p:spPr>
          <a:xfrm>
            <a:off x="817197" y="227178"/>
            <a:ext cx="10639035" cy="769441"/>
          </a:xfrm>
          <a:prstGeom prst="rect">
            <a:avLst/>
          </a:prstGeom>
          <a:noFill/>
        </p:spPr>
        <p:txBody>
          <a:bodyPr wrap="square" rtlCol="1">
            <a:spAutoFit/>
          </a:bodyPr>
          <a:lstStyle/>
          <a:p>
            <a:pPr algn="ctr"/>
            <a:r>
              <a:rPr lang="ar-SA" sz="4400" b="1" dirty="0">
                <a:solidFill>
                  <a:schemeClr val="bg1"/>
                </a:solidFill>
                <a:latin typeface="JF Flat" panose="02000500000000000000" pitchFamily="2" charset="-78"/>
                <a:cs typeface="JF Flat" panose="02000500000000000000" pitchFamily="2" charset="-78"/>
              </a:rPr>
              <a:t>أهداف الدرس</a:t>
            </a:r>
          </a:p>
        </p:txBody>
      </p:sp>
      <p:sp>
        <p:nvSpPr>
          <p:cNvPr id="6" name="عنصر نائب للمحتوى 2">
            <a:extLst>
              <a:ext uri="{FF2B5EF4-FFF2-40B4-BE49-F238E27FC236}">
                <a16:creationId xmlns:a16="http://schemas.microsoft.com/office/drawing/2014/main" id="{DE32197E-9E07-FA73-8BC9-9128B5421F07}"/>
              </a:ext>
            </a:extLst>
          </p:cNvPr>
          <p:cNvSpPr txBox="1">
            <a:spLocks/>
          </p:cNvSpPr>
          <p:nvPr/>
        </p:nvSpPr>
        <p:spPr>
          <a:xfrm>
            <a:off x="262130" y="1270800"/>
            <a:ext cx="10515600" cy="481925"/>
          </a:xfrm>
          <a:prstGeom prst="rect">
            <a:avLst/>
          </a:prstGeom>
        </p:spPr>
        <p:txBody>
          <a:bodyPr vert="horz" lIns="91440" tIns="45720" rIns="91440" bIns="45720" rtlCol="1">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ar-SA" dirty="0"/>
              <a:t>تتعرف على مفهوم البرنامج</a:t>
            </a:r>
          </a:p>
        </p:txBody>
      </p:sp>
      <p:sp>
        <p:nvSpPr>
          <p:cNvPr id="12" name="عنصر نائب للمحتوى 2">
            <a:extLst>
              <a:ext uri="{FF2B5EF4-FFF2-40B4-BE49-F238E27FC236}">
                <a16:creationId xmlns:a16="http://schemas.microsoft.com/office/drawing/2014/main" id="{38D058B3-4754-F7FB-D492-EF69AEBDEEBF}"/>
              </a:ext>
            </a:extLst>
          </p:cNvPr>
          <p:cNvSpPr txBox="1">
            <a:spLocks/>
          </p:cNvSpPr>
          <p:nvPr/>
        </p:nvSpPr>
        <p:spPr>
          <a:xfrm>
            <a:off x="251441" y="4232803"/>
            <a:ext cx="10515600" cy="481925"/>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ar-SA" dirty="0"/>
              <a:t>تعدد أمثلة على البرامج التطبيقية</a:t>
            </a:r>
          </a:p>
        </p:txBody>
      </p:sp>
      <p:sp>
        <p:nvSpPr>
          <p:cNvPr id="13" name="مخطط انسيابي: معالجة متعاقبة 12">
            <a:extLst>
              <a:ext uri="{FF2B5EF4-FFF2-40B4-BE49-F238E27FC236}">
                <a16:creationId xmlns:a16="http://schemas.microsoft.com/office/drawing/2014/main" id="{E0EE2B32-A4B0-586C-0856-99D5E25A5BD1}"/>
              </a:ext>
            </a:extLst>
          </p:cNvPr>
          <p:cNvSpPr/>
          <p:nvPr/>
        </p:nvSpPr>
        <p:spPr>
          <a:xfrm>
            <a:off x="11053153" y="3533162"/>
            <a:ext cx="621468" cy="481925"/>
          </a:xfrm>
          <a:prstGeom prst="flowChartAlternateProcess">
            <a:avLst/>
          </a:prstGeom>
          <a:solidFill>
            <a:srgbClr val="B9D4ED"/>
          </a:solidFill>
          <a:ln>
            <a:solidFill>
              <a:srgbClr val="F9A826"/>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b="1" dirty="0">
                <a:solidFill>
                  <a:schemeClr val="bg1"/>
                </a:solidFill>
              </a:rPr>
              <a:t>4</a:t>
            </a:r>
          </a:p>
        </p:txBody>
      </p:sp>
      <p:sp>
        <p:nvSpPr>
          <p:cNvPr id="14" name="عنصر نائب للمحتوى 2">
            <a:extLst>
              <a:ext uri="{FF2B5EF4-FFF2-40B4-BE49-F238E27FC236}">
                <a16:creationId xmlns:a16="http://schemas.microsoft.com/office/drawing/2014/main" id="{5A79956E-72E9-BC3C-6BB5-42D39549D9E6}"/>
              </a:ext>
            </a:extLst>
          </p:cNvPr>
          <p:cNvSpPr txBox="1">
            <a:spLocks/>
          </p:cNvSpPr>
          <p:nvPr/>
        </p:nvSpPr>
        <p:spPr>
          <a:xfrm>
            <a:off x="262130" y="4873624"/>
            <a:ext cx="10515600" cy="481925"/>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ar-SA" dirty="0"/>
              <a:t>تميز بين برامج النظام والبرامج التطبيقية</a:t>
            </a:r>
          </a:p>
        </p:txBody>
      </p:sp>
      <p:sp>
        <p:nvSpPr>
          <p:cNvPr id="15" name="مخطط انسيابي: معالجة متعاقبة 14">
            <a:extLst>
              <a:ext uri="{FF2B5EF4-FFF2-40B4-BE49-F238E27FC236}">
                <a16:creationId xmlns:a16="http://schemas.microsoft.com/office/drawing/2014/main" id="{E7EE75FA-E484-EC65-F09D-4016803EEF1E}"/>
              </a:ext>
            </a:extLst>
          </p:cNvPr>
          <p:cNvSpPr/>
          <p:nvPr/>
        </p:nvSpPr>
        <p:spPr>
          <a:xfrm>
            <a:off x="11063842" y="4965021"/>
            <a:ext cx="621468" cy="481925"/>
          </a:xfrm>
          <a:prstGeom prst="flowChartAlternateProcess">
            <a:avLst/>
          </a:prstGeom>
          <a:solidFill>
            <a:srgbClr val="B9D4ED"/>
          </a:solidFill>
          <a:ln>
            <a:solidFill>
              <a:srgbClr val="F9A826"/>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b="1" dirty="0">
                <a:solidFill>
                  <a:schemeClr val="bg1"/>
                </a:solidFill>
              </a:rPr>
              <a:t>6</a:t>
            </a:r>
          </a:p>
        </p:txBody>
      </p:sp>
      <p:sp>
        <p:nvSpPr>
          <p:cNvPr id="16" name="عنصر نائب للمحتوى 2">
            <a:extLst>
              <a:ext uri="{FF2B5EF4-FFF2-40B4-BE49-F238E27FC236}">
                <a16:creationId xmlns:a16="http://schemas.microsoft.com/office/drawing/2014/main" id="{88D0BCDB-D762-A3E5-AE57-94BF934FDA11}"/>
              </a:ext>
            </a:extLst>
          </p:cNvPr>
          <p:cNvSpPr txBox="1">
            <a:spLocks/>
          </p:cNvSpPr>
          <p:nvPr/>
        </p:nvSpPr>
        <p:spPr>
          <a:xfrm>
            <a:off x="397566" y="5464850"/>
            <a:ext cx="10515600" cy="481925"/>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ar-SA" dirty="0"/>
              <a:t>تشرح ماهية تطبيقات الهواتف الذكية </a:t>
            </a:r>
            <a:r>
              <a:rPr lang="en-US" dirty="0"/>
              <a:t>Mobile application</a:t>
            </a:r>
            <a:endParaRPr lang="ar-SA" dirty="0"/>
          </a:p>
        </p:txBody>
      </p:sp>
      <p:sp>
        <p:nvSpPr>
          <p:cNvPr id="17" name="مخطط انسيابي: معالجة متعاقبة 16">
            <a:extLst>
              <a:ext uri="{FF2B5EF4-FFF2-40B4-BE49-F238E27FC236}">
                <a16:creationId xmlns:a16="http://schemas.microsoft.com/office/drawing/2014/main" id="{A6E22F65-5CEA-5F29-DAC5-C23927F94636}"/>
              </a:ext>
            </a:extLst>
          </p:cNvPr>
          <p:cNvSpPr/>
          <p:nvPr/>
        </p:nvSpPr>
        <p:spPr>
          <a:xfrm>
            <a:off x="11053153" y="5557230"/>
            <a:ext cx="621468" cy="481925"/>
          </a:xfrm>
          <a:prstGeom prst="flowChartAlternateProcess">
            <a:avLst/>
          </a:prstGeom>
          <a:solidFill>
            <a:srgbClr val="B9D4ED"/>
          </a:solidFill>
          <a:ln>
            <a:solidFill>
              <a:srgbClr val="F9A826"/>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b="1" dirty="0">
                <a:solidFill>
                  <a:schemeClr val="bg1"/>
                </a:solidFill>
              </a:rPr>
              <a:t>7</a:t>
            </a:r>
          </a:p>
        </p:txBody>
      </p:sp>
      <p:sp>
        <p:nvSpPr>
          <p:cNvPr id="18" name="عنصر نائب للمحتوى 2">
            <a:extLst>
              <a:ext uri="{FF2B5EF4-FFF2-40B4-BE49-F238E27FC236}">
                <a16:creationId xmlns:a16="http://schemas.microsoft.com/office/drawing/2014/main" id="{91C95EF3-72DD-BD7F-81BD-BA27228CEE20}"/>
              </a:ext>
            </a:extLst>
          </p:cNvPr>
          <p:cNvSpPr txBox="1">
            <a:spLocks/>
          </p:cNvSpPr>
          <p:nvPr/>
        </p:nvSpPr>
        <p:spPr>
          <a:xfrm>
            <a:off x="251441" y="6110658"/>
            <a:ext cx="10515600" cy="481925"/>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ar-SA" dirty="0"/>
              <a:t>تشرح مراحل إنشاء تطبيقات الهواتف الذكية</a:t>
            </a:r>
          </a:p>
        </p:txBody>
      </p:sp>
      <p:sp>
        <p:nvSpPr>
          <p:cNvPr id="19" name="مخطط انسيابي: معالجة متعاقبة 18">
            <a:extLst>
              <a:ext uri="{FF2B5EF4-FFF2-40B4-BE49-F238E27FC236}">
                <a16:creationId xmlns:a16="http://schemas.microsoft.com/office/drawing/2014/main" id="{716DD595-8D28-11E5-4F71-75D31AA8C719}"/>
              </a:ext>
            </a:extLst>
          </p:cNvPr>
          <p:cNvSpPr/>
          <p:nvPr/>
        </p:nvSpPr>
        <p:spPr>
          <a:xfrm>
            <a:off x="11053153" y="6228932"/>
            <a:ext cx="621468" cy="481925"/>
          </a:xfrm>
          <a:prstGeom prst="flowChartAlternateProcess">
            <a:avLst/>
          </a:prstGeom>
          <a:solidFill>
            <a:srgbClr val="B9D4ED"/>
          </a:solidFill>
          <a:ln>
            <a:solidFill>
              <a:srgbClr val="F9A826"/>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b="1" dirty="0">
                <a:solidFill>
                  <a:schemeClr val="bg1"/>
                </a:solidFill>
              </a:rPr>
              <a:t>8</a:t>
            </a:r>
          </a:p>
        </p:txBody>
      </p:sp>
      <p:pic>
        <p:nvPicPr>
          <p:cNvPr id="20" name="Picture 6">
            <a:extLst>
              <a:ext uri="{FF2B5EF4-FFF2-40B4-BE49-F238E27FC236}">
                <a16:creationId xmlns:a16="http://schemas.microsoft.com/office/drawing/2014/main" id="{C7F533C1-F9D9-A1C4-820A-A19813C816F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491" b="12700"/>
          <a:stretch/>
        </p:blipFill>
        <p:spPr bwMode="auto">
          <a:xfrm rot="19359000">
            <a:off x="262130" y="1887922"/>
            <a:ext cx="3178745" cy="2377989"/>
          </a:xfrm>
          <a:prstGeom prst="rect">
            <a:avLst/>
          </a:prstGeom>
          <a:noFill/>
          <a:extLst>
            <a:ext uri="{909E8E84-426E-40DD-AFC4-6F175D3DCCD1}">
              <a14:hiddenFill xmlns:a14="http://schemas.microsoft.com/office/drawing/2010/main">
                <a:solidFill>
                  <a:srgbClr val="FFFFFF"/>
                </a:solidFill>
              </a14:hiddenFill>
            </a:ext>
          </a:extLst>
        </p:spPr>
      </p:pic>
      <p:pic>
        <p:nvPicPr>
          <p:cNvPr id="21" name="صورة 20">
            <a:extLst>
              <a:ext uri="{FF2B5EF4-FFF2-40B4-BE49-F238E27FC236}">
                <a16:creationId xmlns:a16="http://schemas.microsoft.com/office/drawing/2014/main" id="{1369D192-4475-17C0-CEF8-F108EE3BD27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984" b="89976" l="9084" r="89139">
                        <a14:foregroundMark x1="84005" y1="59054" x2="84005" y2="59054"/>
                        <a14:foregroundMark x1="86335" y1="58569" x2="81240" y2="63824"/>
                        <a14:foregroundMark x1="88231" y1="38561" x2="78160" y2="19685"/>
                        <a14:foregroundMark x1="78160" y1="19685" x2="64929" y2="16168"/>
                        <a14:foregroundMark x1="64929" y1="16168" x2="64929" y2="16168"/>
                        <a14:foregroundMark x1="59795" y1="39976" x2="59795" y2="39976"/>
                        <a14:foregroundMark x1="89139" y1="57639" x2="89139" y2="57639"/>
                        <a14:foregroundMark x1="19313" y1="46645" x2="19313" y2="46645"/>
                        <a14:foregroundMark x1="17891" y1="45715" x2="17891" y2="45715"/>
                        <a14:foregroundMark x1="17891" y1="49515" x2="17891" y2="49515"/>
                        <a14:foregroundMark x1="34202" y1="47130" x2="34202" y2="47130"/>
                        <a14:foregroundMark x1="13231" y1="48100" x2="13231" y2="48100"/>
                        <a14:foregroundMark x1="9992" y1="47615" x2="9992" y2="47615"/>
                      </a14:backgroundRemoval>
                    </a14:imgEffect>
                  </a14:imgLayer>
                </a14:imgProps>
              </a:ext>
              <a:ext uri="{28A0092B-C50C-407E-A947-70E740481C1C}">
                <a14:useLocalDpi xmlns:a14="http://schemas.microsoft.com/office/drawing/2010/main" val="0"/>
              </a:ext>
            </a:extLst>
          </a:blip>
          <a:srcRect r="8995"/>
          <a:stretch/>
        </p:blipFill>
        <p:spPr>
          <a:xfrm>
            <a:off x="472641" y="4666457"/>
            <a:ext cx="1803252" cy="1935927"/>
          </a:xfrm>
          <a:prstGeom prst="rect">
            <a:avLst/>
          </a:prstGeom>
        </p:spPr>
      </p:pic>
      <p:sp>
        <p:nvSpPr>
          <p:cNvPr id="2" name="مستطيل 1">
            <a:extLst>
              <a:ext uri="{FF2B5EF4-FFF2-40B4-BE49-F238E27FC236}">
                <a16:creationId xmlns:a16="http://schemas.microsoft.com/office/drawing/2014/main" id="{2A6A5CF4-DBF5-EA30-3C07-6B5D8B83F340}"/>
              </a:ext>
            </a:extLst>
          </p:cNvPr>
          <p:cNvSpPr/>
          <p:nvPr/>
        </p:nvSpPr>
        <p:spPr>
          <a:xfrm>
            <a:off x="9012831" y="86819"/>
            <a:ext cx="3009157" cy="553998"/>
          </a:xfrm>
          <a:prstGeom prst="rect">
            <a:avLst/>
          </a:prstGeom>
          <a:noFill/>
        </p:spPr>
        <p:txBody>
          <a:bodyPr wrap="none" lIns="91440" tIns="45720" rIns="91440" bIns="45720">
            <a:spAutoFit/>
          </a:bodyPr>
          <a:lstStyle/>
          <a:p>
            <a:pPr algn="ctr"/>
            <a:r>
              <a:rPr lang="ar-SA" sz="3000" b="0" cap="none" spc="0" dirty="0">
                <a:ln w="0"/>
                <a:solidFill>
                  <a:schemeClr val="accent1"/>
                </a:solidFill>
                <a:effectLst>
                  <a:outerShdw blurRad="38100" dist="25400" dir="5400000" algn="ctr" rotWithShape="0">
                    <a:srgbClr val="6E747A">
                      <a:alpha val="43000"/>
                    </a:srgbClr>
                  </a:outerShdw>
                </a:effectLst>
              </a:rPr>
              <a:t>تطبيقات الهواتف الذكية</a:t>
            </a:r>
          </a:p>
        </p:txBody>
      </p:sp>
    </p:spTree>
    <p:custDataLst>
      <p:tags r:id="rId1"/>
    </p:custDataLst>
    <p:extLst>
      <p:ext uri="{BB962C8B-B14F-4D97-AF65-F5344CB8AC3E}">
        <p14:creationId xmlns:p14="http://schemas.microsoft.com/office/powerpoint/2010/main" val="906219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 calcmode="lin" valueType="num">
                                      <p:cBhvr>
                                        <p:cTn id="11" dur="500" fill="hold"/>
                                        <p:tgtEl>
                                          <p:spTgt spid="34"/>
                                        </p:tgtEl>
                                        <p:attrNameLst>
                                          <p:attrName>ppt_w</p:attrName>
                                        </p:attrNameLst>
                                      </p:cBhvr>
                                      <p:tavLst>
                                        <p:tav tm="0">
                                          <p:val>
                                            <p:fltVal val="0"/>
                                          </p:val>
                                        </p:tav>
                                        <p:tav tm="100000">
                                          <p:val>
                                            <p:strVal val="#ppt_w"/>
                                          </p:val>
                                        </p:tav>
                                      </p:tavLst>
                                    </p:anim>
                                    <p:anim calcmode="lin" valueType="num">
                                      <p:cBhvr>
                                        <p:cTn id="12" dur="500" fill="hold"/>
                                        <p:tgtEl>
                                          <p:spTgt spid="34"/>
                                        </p:tgtEl>
                                        <p:attrNameLst>
                                          <p:attrName>ppt_h</p:attrName>
                                        </p:attrNameLst>
                                      </p:cBhvr>
                                      <p:tavLst>
                                        <p:tav tm="0">
                                          <p:val>
                                            <p:fltVal val="0"/>
                                          </p:val>
                                        </p:tav>
                                        <p:tav tm="100000">
                                          <p:val>
                                            <p:strVal val="#ppt_h"/>
                                          </p:val>
                                        </p:tav>
                                      </p:tavLst>
                                    </p:anim>
                                    <p:animEffect transition="in" filter="fade">
                                      <p:cBhvr>
                                        <p:cTn id="13" dur="500"/>
                                        <p:tgtEl>
                                          <p:spTgt spid="34"/>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par>
                          <p:cTn id="20" fill="hold">
                            <p:stCondLst>
                              <p:cond delay="1500"/>
                            </p:stCondLst>
                            <p:childTnLst>
                              <p:par>
                                <p:cTn id="21" presetID="53" presetClass="entr" presetSubtype="16" fill="hold" grpId="0" nodeType="afterEffect">
                                  <p:stCondLst>
                                    <p:cond delay="0"/>
                                  </p:stCondLst>
                                  <p:childTnLst>
                                    <p:set>
                                      <p:cBhvr>
                                        <p:cTn id="22" dur="1" fill="hold">
                                          <p:stCondLst>
                                            <p:cond delay="0"/>
                                          </p:stCondLst>
                                        </p:cTn>
                                        <p:tgtEl>
                                          <p:spTgt spid="35"/>
                                        </p:tgtEl>
                                        <p:attrNameLst>
                                          <p:attrName>style.visibility</p:attrName>
                                        </p:attrNameLst>
                                      </p:cBhvr>
                                      <p:to>
                                        <p:strVal val="visible"/>
                                      </p:to>
                                    </p:set>
                                    <p:anim calcmode="lin" valueType="num">
                                      <p:cBhvr>
                                        <p:cTn id="23" dur="500" fill="hold"/>
                                        <p:tgtEl>
                                          <p:spTgt spid="35"/>
                                        </p:tgtEl>
                                        <p:attrNameLst>
                                          <p:attrName>ppt_w</p:attrName>
                                        </p:attrNameLst>
                                      </p:cBhvr>
                                      <p:tavLst>
                                        <p:tav tm="0">
                                          <p:val>
                                            <p:fltVal val="0"/>
                                          </p:val>
                                        </p:tav>
                                        <p:tav tm="100000">
                                          <p:val>
                                            <p:strVal val="#ppt_w"/>
                                          </p:val>
                                        </p:tav>
                                      </p:tavLst>
                                    </p:anim>
                                    <p:anim calcmode="lin" valueType="num">
                                      <p:cBhvr>
                                        <p:cTn id="24" dur="500" fill="hold"/>
                                        <p:tgtEl>
                                          <p:spTgt spid="35"/>
                                        </p:tgtEl>
                                        <p:attrNameLst>
                                          <p:attrName>ppt_h</p:attrName>
                                        </p:attrNameLst>
                                      </p:cBhvr>
                                      <p:tavLst>
                                        <p:tav tm="0">
                                          <p:val>
                                            <p:fltVal val="0"/>
                                          </p:val>
                                        </p:tav>
                                        <p:tav tm="100000">
                                          <p:val>
                                            <p:strVal val="#ppt_h"/>
                                          </p:val>
                                        </p:tav>
                                      </p:tavLst>
                                    </p:anim>
                                    <p:animEffect transition="in" filter="fade">
                                      <p:cBhvr>
                                        <p:cTn id="25" dur="500"/>
                                        <p:tgtEl>
                                          <p:spTgt spid="35"/>
                                        </p:tgtEl>
                                      </p:cBhvr>
                                    </p:animEffect>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p:cTn id="29" dur="500" fill="hold"/>
                                        <p:tgtEl>
                                          <p:spTgt spid="31"/>
                                        </p:tgtEl>
                                        <p:attrNameLst>
                                          <p:attrName>ppt_w</p:attrName>
                                        </p:attrNameLst>
                                      </p:cBhvr>
                                      <p:tavLst>
                                        <p:tav tm="0">
                                          <p:val>
                                            <p:fltVal val="0"/>
                                          </p:val>
                                        </p:tav>
                                        <p:tav tm="100000">
                                          <p:val>
                                            <p:strVal val="#ppt_w"/>
                                          </p:val>
                                        </p:tav>
                                      </p:tavLst>
                                    </p:anim>
                                    <p:anim calcmode="lin" valueType="num">
                                      <p:cBhvr>
                                        <p:cTn id="30" dur="500" fill="hold"/>
                                        <p:tgtEl>
                                          <p:spTgt spid="31"/>
                                        </p:tgtEl>
                                        <p:attrNameLst>
                                          <p:attrName>ppt_h</p:attrName>
                                        </p:attrNameLst>
                                      </p:cBhvr>
                                      <p:tavLst>
                                        <p:tav tm="0">
                                          <p:val>
                                            <p:fltVal val="0"/>
                                          </p:val>
                                        </p:tav>
                                        <p:tav tm="100000">
                                          <p:val>
                                            <p:strVal val="#ppt_h"/>
                                          </p:val>
                                        </p:tav>
                                      </p:tavLst>
                                    </p:anim>
                                    <p:animEffect transition="in" filter="fade">
                                      <p:cBhvr>
                                        <p:cTn id="31" dur="500"/>
                                        <p:tgtEl>
                                          <p:spTgt spid="31"/>
                                        </p:tgtEl>
                                      </p:cBhvr>
                                    </p:animEffect>
                                  </p:childTnLst>
                                </p:cTn>
                              </p:par>
                            </p:childTnLst>
                          </p:cTn>
                        </p:par>
                        <p:par>
                          <p:cTn id="32" fill="hold">
                            <p:stCondLst>
                              <p:cond delay="2500"/>
                            </p:stCondLst>
                            <p:childTnLst>
                              <p:par>
                                <p:cTn id="33" presetID="53" presetClass="entr" presetSubtype="16" fill="hold" grpId="0" nodeType="afterEffect">
                                  <p:stCondLst>
                                    <p:cond delay="0"/>
                                  </p:stCondLst>
                                  <p:childTnLst>
                                    <p:set>
                                      <p:cBhvr>
                                        <p:cTn id="34" dur="1" fill="hold">
                                          <p:stCondLst>
                                            <p:cond delay="0"/>
                                          </p:stCondLst>
                                        </p:cTn>
                                        <p:tgtEl>
                                          <p:spTgt spid="36"/>
                                        </p:tgtEl>
                                        <p:attrNameLst>
                                          <p:attrName>style.visibility</p:attrName>
                                        </p:attrNameLst>
                                      </p:cBhvr>
                                      <p:to>
                                        <p:strVal val="visible"/>
                                      </p:to>
                                    </p:set>
                                    <p:anim calcmode="lin" valueType="num">
                                      <p:cBhvr>
                                        <p:cTn id="35" dur="500" fill="hold"/>
                                        <p:tgtEl>
                                          <p:spTgt spid="36"/>
                                        </p:tgtEl>
                                        <p:attrNameLst>
                                          <p:attrName>ppt_w</p:attrName>
                                        </p:attrNameLst>
                                      </p:cBhvr>
                                      <p:tavLst>
                                        <p:tav tm="0">
                                          <p:val>
                                            <p:fltVal val="0"/>
                                          </p:val>
                                        </p:tav>
                                        <p:tav tm="100000">
                                          <p:val>
                                            <p:strVal val="#ppt_w"/>
                                          </p:val>
                                        </p:tav>
                                      </p:tavLst>
                                    </p:anim>
                                    <p:anim calcmode="lin" valueType="num">
                                      <p:cBhvr>
                                        <p:cTn id="36" dur="500" fill="hold"/>
                                        <p:tgtEl>
                                          <p:spTgt spid="36"/>
                                        </p:tgtEl>
                                        <p:attrNameLst>
                                          <p:attrName>ppt_h</p:attrName>
                                        </p:attrNameLst>
                                      </p:cBhvr>
                                      <p:tavLst>
                                        <p:tav tm="0">
                                          <p:val>
                                            <p:fltVal val="0"/>
                                          </p:val>
                                        </p:tav>
                                        <p:tav tm="100000">
                                          <p:val>
                                            <p:strVal val="#ppt_h"/>
                                          </p:val>
                                        </p:tav>
                                      </p:tavLst>
                                    </p:anim>
                                    <p:animEffect transition="in" filter="fade">
                                      <p:cBhvr>
                                        <p:cTn id="37" dur="500"/>
                                        <p:tgtEl>
                                          <p:spTgt spid="36"/>
                                        </p:tgtEl>
                                      </p:cBhvr>
                                    </p:animEffect>
                                  </p:childTnLst>
                                </p:cTn>
                              </p:par>
                            </p:childTnLst>
                          </p:cTn>
                        </p:par>
                        <p:par>
                          <p:cTn id="38" fill="hold">
                            <p:stCondLst>
                              <p:cond delay="3000"/>
                            </p:stCondLst>
                            <p:childTnLst>
                              <p:par>
                                <p:cTn id="39" presetID="53" presetClass="entr" presetSubtype="16" fill="hold" grpId="0" nodeType="afterEffect">
                                  <p:stCondLst>
                                    <p:cond delay="0"/>
                                  </p:stCondLst>
                                  <p:childTnLst>
                                    <p:set>
                                      <p:cBhvr>
                                        <p:cTn id="40" dur="1" fill="hold">
                                          <p:stCondLst>
                                            <p:cond delay="0"/>
                                          </p:stCondLst>
                                        </p:cTn>
                                        <p:tgtEl>
                                          <p:spTgt spid="32"/>
                                        </p:tgtEl>
                                        <p:attrNameLst>
                                          <p:attrName>style.visibility</p:attrName>
                                        </p:attrNameLst>
                                      </p:cBhvr>
                                      <p:to>
                                        <p:strVal val="visible"/>
                                      </p:to>
                                    </p:set>
                                    <p:anim calcmode="lin" valueType="num">
                                      <p:cBhvr>
                                        <p:cTn id="41" dur="500" fill="hold"/>
                                        <p:tgtEl>
                                          <p:spTgt spid="32"/>
                                        </p:tgtEl>
                                        <p:attrNameLst>
                                          <p:attrName>ppt_w</p:attrName>
                                        </p:attrNameLst>
                                      </p:cBhvr>
                                      <p:tavLst>
                                        <p:tav tm="0">
                                          <p:val>
                                            <p:fltVal val="0"/>
                                          </p:val>
                                        </p:tav>
                                        <p:tav tm="100000">
                                          <p:val>
                                            <p:strVal val="#ppt_w"/>
                                          </p:val>
                                        </p:tav>
                                      </p:tavLst>
                                    </p:anim>
                                    <p:anim calcmode="lin" valueType="num">
                                      <p:cBhvr>
                                        <p:cTn id="42" dur="500" fill="hold"/>
                                        <p:tgtEl>
                                          <p:spTgt spid="32"/>
                                        </p:tgtEl>
                                        <p:attrNameLst>
                                          <p:attrName>ppt_h</p:attrName>
                                        </p:attrNameLst>
                                      </p:cBhvr>
                                      <p:tavLst>
                                        <p:tav tm="0">
                                          <p:val>
                                            <p:fltVal val="0"/>
                                          </p:val>
                                        </p:tav>
                                        <p:tav tm="100000">
                                          <p:val>
                                            <p:strVal val="#ppt_h"/>
                                          </p:val>
                                        </p:tav>
                                      </p:tavLst>
                                    </p:anim>
                                    <p:animEffect transition="in" filter="fade">
                                      <p:cBhvr>
                                        <p:cTn id="43" dur="500"/>
                                        <p:tgtEl>
                                          <p:spTgt spid="32"/>
                                        </p:tgtEl>
                                      </p:cBhvr>
                                    </p:animEffect>
                                  </p:childTnLst>
                                </p:cTn>
                              </p:par>
                            </p:childTnLst>
                          </p:cTn>
                        </p:par>
                        <p:par>
                          <p:cTn id="44" fill="hold">
                            <p:stCondLst>
                              <p:cond delay="3500"/>
                            </p:stCondLst>
                            <p:childTnLst>
                              <p:par>
                                <p:cTn id="45" presetID="53" presetClass="entr" presetSubtype="16" fill="hold" grpId="0" nodeType="afterEffect">
                                  <p:stCondLst>
                                    <p:cond delay="0"/>
                                  </p:stCondLst>
                                  <p:childTnLst>
                                    <p:set>
                                      <p:cBhvr>
                                        <p:cTn id="46" dur="1" fill="hold">
                                          <p:stCondLst>
                                            <p:cond delay="0"/>
                                          </p:stCondLst>
                                        </p:cTn>
                                        <p:tgtEl>
                                          <p:spTgt spid="37"/>
                                        </p:tgtEl>
                                        <p:attrNameLst>
                                          <p:attrName>style.visibility</p:attrName>
                                        </p:attrNameLst>
                                      </p:cBhvr>
                                      <p:to>
                                        <p:strVal val="visible"/>
                                      </p:to>
                                    </p:set>
                                    <p:anim calcmode="lin" valueType="num">
                                      <p:cBhvr>
                                        <p:cTn id="47" dur="500" fill="hold"/>
                                        <p:tgtEl>
                                          <p:spTgt spid="37"/>
                                        </p:tgtEl>
                                        <p:attrNameLst>
                                          <p:attrName>ppt_w</p:attrName>
                                        </p:attrNameLst>
                                      </p:cBhvr>
                                      <p:tavLst>
                                        <p:tav tm="0">
                                          <p:val>
                                            <p:fltVal val="0"/>
                                          </p:val>
                                        </p:tav>
                                        <p:tav tm="100000">
                                          <p:val>
                                            <p:strVal val="#ppt_w"/>
                                          </p:val>
                                        </p:tav>
                                      </p:tavLst>
                                    </p:anim>
                                    <p:anim calcmode="lin" valueType="num">
                                      <p:cBhvr>
                                        <p:cTn id="48" dur="500" fill="hold"/>
                                        <p:tgtEl>
                                          <p:spTgt spid="37"/>
                                        </p:tgtEl>
                                        <p:attrNameLst>
                                          <p:attrName>ppt_h</p:attrName>
                                        </p:attrNameLst>
                                      </p:cBhvr>
                                      <p:tavLst>
                                        <p:tav tm="0">
                                          <p:val>
                                            <p:fltVal val="0"/>
                                          </p:val>
                                        </p:tav>
                                        <p:tav tm="100000">
                                          <p:val>
                                            <p:strVal val="#ppt_h"/>
                                          </p:val>
                                        </p:tav>
                                      </p:tavLst>
                                    </p:anim>
                                    <p:animEffect transition="in" filter="fade">
                                      <p:cBhvr>
                                        <p:cTn id="49" dur="500"/>
                                        <p:tgtEl>
                                          <p:spTgt spid="37"/>
                                        </p:tgtEl>
                                      </p:cBhvr>
                                    </p:animEffect>
                                  </p:childTnLst>
                                </p:cTn>
                              </p:par>
                            </p:childTnLst>
                          </p:cTn>
                        </p:par>
                        <p:par>
                          <p:cTn id="50" fill="hold">
                            <p:stCondLst>
                              <p:cond delay="4000"/>
                            </p:stCondLst>
                            <p:childTnLst>
                              <p:par>
                                <p:cTn id="51" presetID="53" presetClass="entr" presetSubtype="16" fill="hold" grpId="0" nodeType="afterEffect">
                                  <p:stCondLst>
                                    <p:cond delay="0"/>
                                  </p:stCondLst>
                                  <p:childTnLst>
                                    <p:set>
                                      <p:cBhvr>
                                        <p:cTn id="52" dur="1" fill="hold">
                                          <p:stCondLst>
                                            <p:cond delay="0"/>
                                          </p:stCondLst>
                                        </p:cTn>
                                        <p:tgtEl>
                                          <p:spTgt spid="33"/>
                                        </p:tgtEl>
                                        <p:attrNameLst>
                                          <p:attrName>style.visibility</p:attrName>
                                        </p:attrNameLst>
                                      </p:cBhvr>
                                      <p:to>
                                        <p:strVal val="visible"/>
                                      </p:to>
                                    </p:set>
                                    <p:anim calcmode="lin" valueType="num">
                                      <p:cBhvr>
                                        <p:cTn id="53" dur="500" fill="hold"/>
                                        <p:tgtEl>
                                          <p:spTgt spid="33"/>
                                        </p:tgtEl>
                                        <p:attrNameLst>
                                          <p:attrName>ppt_w</p:attrName>
                                        </p:attrNameLst>
                                      </p:cBhvr>
                                      <p:tavLst>
                                        <p:tav tm="0">
                                          <p:val>
                                            <p:fltVal val="0"/>
                                          </p:val>
                                        </p:tav>
                                        <p:tav tm="100000">
                                          <p:val>
                                            <p:strVal val="#ppt_w"/>
                                          </p:val>
                                        </p:tav>
                                      </p:tavLst>
                                    </p:anim>
                                    <p:anim calcmode="lin" valueType="num">
                                      <p:cBhvr>
                                        <p:cTn id="54" dur="500" fill="hold"/>
                                        <p:tgtEl>
                                          <p:spTgt spid="33"/>
                                        </p:tgtEl>
                                        <p:attrNameLst>
                                          <p:attrName>ppt_h</p:attrName>
                                        </p:attrNameLst>
                                      </p:cBhvr>
                                      <p:tavLst>
                                        <p:tav tm="0">
                                          <p:val>
                                            <p:fltVal val="0"/>
                                          </p:val>
                                        </p:tav>
                                        <p:tav tm="100000">
                                          <p:val>
                                            <p:strVal val="#ppt_h"/>
                                          </p:val>
                                        </p:tav>
                                      </p:tavLst>
                                    </p:anim>
                                    <p:animEffect transition="in" filter="fade">
                                      <p:cBhvr>
                                        <p:cTn id="55" dur="500"/>
                                        <p:tgtEl>
                                          <p:spTgt spid="33"/>
                                        </p:tgtEl>
                                      </p:cBhvr>
                                    </p:animEffect>
                                  </p:childTnLst>
                                </p:cTn>
                              </p:par>
                            </p:childTnLst>
                          </p:cTn>
                        </p:par>
                        <p:par>
                          <p:cTn id="56" fill="hold">
                            <p:stCondLst>
                              <p:cond delay="4500"/>
                            </p:stCondLst>
                            <p:childTnLst>
                              <p:par>
                                <p:cTn id="57" presetID="53" presetClass="entr" presetSubtype="16" fill="hold" grpId="0" nodeType="afterEffect">
                                  <p:stCondLst>
                                    <p:cond delay="0"/>
                                  </p:stCondLst>
                                  <p:childTnLst>
                                    <p:set>
                                      <p:cBhvr>
                                        <p:cTn id="58" dur="1" fill="hold">
                                          <p:stCondLst>
                                            <p:cond delay="0"/>
                                          </p:stCondLst>
                                        </p:cTn>
                                        <p:tgtEl>
                                          <p:spTgt spid="13"/>
                                        </p:tgtEl>
                                        <p:attrNameLst>
                                          <p:attrName>style.visibility</p:attrName>
                                        </p:attrNameLst>
                                      </p:cBhvr>
                                      <p:to>
                                        <p:strVal val="visible"/>
                                      </p:to>
                                    </p:set>
                                    <p:anim calcmode="lin" valueType="num">
                                      <p:cBhvr>
                                        <p:cTn id="59" dur="500" fill="hold"/>
                                        <p:tgtEl>
                                          <p:spTgt spid="13"/>
                                        </p:tgtEl>
                                        <p:attrNameLst>
                                          <p:attrName>ppt_w</p:attrName>
                                        </p:attrNameLst>
                                      </p:cBhvr>
                                      <p:tavLst>
                                        <p:tav tm="0">
                                          <p:val>
                                            <p:fltVal val="0"/>
                                          </p:val>
                                        </p:tav>
                                        <p:tav tm="100000">
                                          <p:val>
                                            <p:strVal val="#ppt_w"/>
                                          </p:val>
                                        </p:tav>
                                      </p:tavLst>
                                    </p:anim>
                                    <p:anim calcmode="lin" valueType="num">
                                      <p:cBhvr>
                                        <p:cTn id="60" dur="500" fill="hold"/>
                                        <p:tgtEl>
                                          <p:spTgt spid="13"/>
                                        </p:tgtEl>
                                        <p:attrNameLst>
                                          <p:attrName>ppt_h</p:attrName>
                                        </p:attrNameLst>
                                      </p:cBhvr>
                                      <p:tavLst>
                                        <p:tav tm="0">
                                          <p:val>
                                            <p:fltVal val="0"/>
                                          </p:val>
                                        </p:tav>
                                        <p:tav tm="100000">
                                          <p:val>
                                            <p:strVal val="#ppt_h"/>
                                          </p:val>
                                        </p:tav>
                                      </p:tavLst>
                                    </p:anim>
                                    <p:animEffect transition="in" filter="fade">
                                      <p:cBhvr>
                                        <p:cTn id="61" dur="500"/>
                                        <p:tgtEl>
                                          <p:spTgt spid="13"/>
                                        </p:tgtEl>
                                      </p:cBhvr>
                                    </p:animEffect>
                                  </p:childTnLst>
                                </p:cTn>
                              </p:par>
                            </p:childTnLst>
                          </p:cTn>
                        </p:par>
                        <p:par>
                          <p:cTn id="62" fill="hold">
                            <p:stCondLst>
                              <p:cond delay="5000"/>
                            </p:stCondLst>
                            <p:childTnLst>
                              <p:par>
                                <p:cTn id="63" presetID="53" presetClass="entr" presetSubtype="16" fill="hold" grpId="0" nodeType="afterEffect">
                                  <p:stCondLst>
                                    <p:cond delay="0"/>
                                  </p:stCondLst>
                                  <p:childTnLst>
                                    <p:set>
                                      <p:cBhvr>
                                        <p:cTn id="64" dur="1" fill="hold">
                                          <p:stCondLst>
                                            <p:cond delay="0"/>
                                          </p:stCondLst>
                                        </p:cTn>
                                        <p:tgtEl>
                                          <p:spTgt spid="12"/>
                                        </p:tgtEl>
                                        <p:attrNameLst>
                                          <p:attrName>style.visibility</p:attrName>
                                        </p:attrNameLst>
                                      </p:cBhvr>
                                      <p:to>
                                        <p:strVal val="visible"/>
                                      </p:to>
                                    </p:set>
                                    <p:anim calcmode="lin" valueType="num">
                                      <p:cBhvr>
                                        <p:cTn id="65" dur="500" fill="hold"/>
                                        <p:tgtEl>
                                          <p:spTgt spid="12"/>
                                        </p:tgtEl>
                                        <p:attrNameLst>
                                          <p:attrName>ppt_w</p:attrName>
                                        </p:attrNameLst>
                                      </p:cBhvr>
                                      <p:tavLst>
                                        <p:tav tm="0">
                                          <p:val>
                                            <p:fltVal val="0"/>
                                          </p:val>
                                        </p:tav>
                                        <p:tav tm="100000">
                                          <p:val>
                                            <p:strVal val="#ppt_w"/>
                                          </p:val>
                                        </p:tav>
                                      </p:tavLst>
                                    </p:anim>
                                    <p:anim calcmode="lin" valueType="num">
                                      <p:cBhvr>
                                        <p:cTn id="66" dur="500" fill="hold"/>
                                        <p:tgtEl>
                                          <p:spTgt spid="12"/>
                                        </p:tgtEl>
                                        <p:attrNameLst>
                                          <p:attrName>ppt_h</p:attrName>
                                        </p:attrNameLst>
                                      </p:cBhvr>
                                      <p:tavLst>
                                        <p:tav tm="0">
                                          <p:val>
                                            <p:fltVal val="0"/>
                                          </p:val>
                                        </p:tav>
                                        <p:tav tm="100000">
                                          <p:val>
                                            <p:strVal val="#ppt_h"/>
                                          </p:val>
                                        </p:tav>
                                      </p:tavLst>
                                    </p:anim>
                                    <p:animEffect transition="in" filter="fade">
                                      <p:cBhvr>
                                        <p:cTn id="67" dur="500"/>
                                        <p:tgtEl>
                                          <p:spTgt spid="12"/>
                                        </p:tgtEl>
                                      </p:cBhvr>
                                    </p:animEffect>
                                  </p:childTnLst>
                                </p:cTn>
                              </p:par>
                            </p:childTnLst>
                          </p:cTn>
                        </p:par>
                        <p:par>
                          <p:cTn id="68" fill="hold">
                            <p:stCondLst>
                              <p:cond delay="5500"/>
                            </p:stCondLst>
                            <p:childTnLst>
                              <p:par>
                                <p:cTn id="69" presetID="53" presetClass="entr" presetSubtype="16" fill="hold" grpId="0" nodeType="afterEffect">
                                  <p:stCondLst>
                                    <p:cond delay="0"/>
                                  </p:stCondLst>
                                  <p:childTnLst>
                                    <p:set>
                                      <p:cBhvr>
                                        <p:cTn id="70" dur="1" fill="hold">
                                          <p:stCondLst>
                                            <p:cond delay="0"/>
                                          </p:stCondLst>
                                        </p:cTn>
                                        <p:tgtEl>
                                          <p:spTgt spid="15"/>
                                        </p:tgtEl>
                                        <p:attrNameLst>
                                          <p:attrName>style.visibility</p:attrName>
                                        </p:attrNameLst>
                                      </p:cBhvr>
                                      <p:to>
                                        <p:strVal val="visible"/>
                                      </p:to>
                                    </p:set>
                                    <p:anim calcmode="lin" valueType="num">
                                      <p:cBhvr>
                                        <p:cTn id="71" dur="500" fill="hold"/>
                                        <p:tgtEl>
                                          <p:spTgt spid="15"/>
                                        </p:tgtEl>
                                        <p:attrNameLst>
                                          <p:attrName>ppt_w</p:attrName>
                                        </p:attrNameLst>
                                      </p:cBhvr>
                                      <p:tavLst>
                                        <p:tav tm="0">
                                          <p:val>
                                            <p:fltVal val="0"/>
                                          </p:val>
                                        </p:tav>
                                        <p:tav tm="100000">
                                          <p:val>
                                            <p:strVal val="#ppt_w"/>
                                          </p:val>
                                        </p:tav>
                                      </p:tavLst>
                                    </p:anim>
                                    <p:anim calcmode="lin" valueType="num">
                                      <p:cBhvr>
                                        <p:cTn id="72" dur="500" fill="hold"/>
                                        <p:tgtEl>
                                          <p:spTgt spid="15"/>
                                        </p:tgtEl>
                                        <p:attrNameLst>
                                          <p:attrName>ppt_h</p:attrName>
                                        </p:attrNameLst>
                                      </p:cBhvr>
                                      <p:tavLst>
                                        <p:tav tm="0">
                                          <p:val>
                                            <p:fltVal val="0"/>
                                          </p:val>
                                        </p:tav>
                                        <p:tav tm="100000">
                                          <p:val>
                                            <p:strVal val="#ppt_h"/>
                                          </p:val>
                                        </p:tav>
                                      </p:tavLst>
                                    </p:anim>
                                    <p:animEffect transition="in" filter="fade">
                                      <p:cBhvr>
                                        <p:cTn id="73" dur="500"/>
                                        <p:tgtEl>
                                          <p:spTgt spid="15"/>
                                        </p:tgtEl>
                                      </p:cBhvr>
                                    </p:animEffect>
                                  </p:childTnLst>
                                </p:cTn>
                              </p:par>
                            </p:childTnLst>
                          </p:cTn>
                        </p:par>
                        <p:par>
                          <p:cTn id="74" fill="hold">
                            <p:stCondLst>
                              <p:cond delay="6000"/>
                            </p:stCondLst>
                            <p:childTnLst>
                              <p:par>
                                <p:cTn id="75" presetID="53" presetClass="entr" presetSubtype="16" fill="hold" grpId="0" nodeType="afterEffect">
                                  <p:stCondLst>
                                    <p:cond delay="0"/>
                                  </p:stCondLst>
                                  <p:childTnLst>
                                    <p:set>
                                      <p:cBhvr>
                                        <p:cTn id="76" dur="1" fill="hold">
                                          <p:stCondLst>
                                            <p:cond delay="0"/>
                                          </p:stCondLst>
                                        </p:cTn>
                                        <p:tgtEl>
                                          <p:spTgt spid="14"/>
                                        </p:tgtEl>
                                        <p:attrNameLst>
                                          <p:attrName>style.visibility</p:attrName>
                                        </p:attrNameLst>
                                      </p:cBhvr>
                                      <p:to>
                                        <p:strVal val="visible"/>
                                      </p:to>
                                    </p:set>
                                    <p:anim calcmode="lin" valueType="num">
                                      <p:cBhvr>
                                        <p:cTn id="77" dur="500" fill="hold"/>
                                        <p:tgtEl>
                                          <p:spTgt spid="14"/>
                                        </p:tgtEl>
                                        <p:attrNameLst>
                                          <p:attrName>ppt_w</p:attrName>
                                        </p:attrNameLst>
                                      </p:cBhvr>
                                      <p:tavLst>
                                        <p:tav tm="0">
                                          <p:val>
                                            <p:fltVal val="0"/>
                                          </p:val>
                                        </p:tav>
                                        <p:tav tm="100000">
                                          <p:val>
                                            <p:strVal val="#ppt_w"/>
                                          </p:val>
                                        </p:tav>
                                      </p:tavLst>
                                    </p:anim>
                                    <p:anim calcmode="lin" valueType="num">
                                      <p:cBhvr>
                                        <p:cTn id="78" dur="500" fill="hold"/>
                                        <p:tgtEl>
                                          <p:spTgt spid="14"/>
                                        </p:tgtEl>
                                        <p:attrNameLst>
                                          <p:attrName>ppt_h</p:attrName>
                                        </p:attrNameLst>
                                      </p:cBhvr>
                                      <p:tavLst>
                                        <p:tav tm="0">
                                          <p:val>
                                            <p:fltVal val="0"/>
                                          </p:val>
                                        </p:tav>
                                        <p:tav tm="100000">
                                          <p:val>
                                            <p:strVal val="#ppt_h"/>
                                          </p:val>
                                        </p:tav>
                                      </p:tavLst>
                                    </p:anim>
                                    <p:animEffect transition="in" filter="fade">
                                      <p:cBhvr>
                                        <p:cTn id="79" dur="500"/>
                                        <p:tgtEl>
                                          <p:spTgt spid="14"/>
                                        </p:tgtEl>
                                      </p:cBhvr>
                                    </p:animEffect>
                                  </p:childTnLst>
                                </p:cTn>
                              </p:par>
                            </p:childTnLst>
                          </p:cTn>
                        </p:par>
                        <p:par>
                          <p:cTn id="80" fill="hold">
                            <p:stCondLst>
                              <p:cond delay="6500"/>
                            </p:stCondLst>
                            <p:childTnLst>
                              <p:par>
                                <p:cTn id="81" presetID="53" presetClass="entr" presetSubtype="16" fill="hold" grpId="0" nodeType="afterEffect">
                                  <p:stCondLst>
                                    <p:cond delay="0"/>
                                  </p:stCondLst>
                                  <p:childTnLst>
                                    <p:set>
                                      <p:cBhvr>
                                        <p:cTn id="82" dur="1" fill="hold">
                                          <p:stCondLst>
                                            <p:cond delay="0"/>
                                          </p:stCondLst>
                                        </p:cTn>
                                        <p:tgtEl>
                                          <p:spTgt spid="17"/>
                                        </p:tgtEl>
                                        <p:attrNameLst>
                                          <p:attrName>style.visibility</p:attrName>
                                        </p:attrNameLst>
                                      </p:cBhvr>
                                      <p:to>
                                        <p:strVal val="visible"/>
                                      </p:to>
                                    </p:set>
                                    <p:anim calcmode="lin" valueType="num">
                                      <p:cBhvr>
                                        <p:cTn id="83" dur="500" fill="hold"/>
                                        <p:tgtEl>
                                          <p:spTgt spid="17"/>
                                        </p:tgtEl>
                                        <p:attrNameLst>
                                          <p:attrName>ppt_w</p:attrName>
                                        </p:attrNameLst>
                                      </p:cBhvr>
                                      <p:tavLst>
                                        <p:tav tm="0">
                                          <p:val>
                                            <p:fltVal val="0"/>
                                          </p:val>
                                        </p:tav>
                                        <p:tav tm="100000">
                                          <p:val>
                                            <p:strVal val="#ppt_w"/>
                                          </p:val>
                                        </p:tav>
                                      </p:tavLst>
                                    </p:anim>
                                    <p:anim calcmode="lin" valueType="num">
                                      <p:cBhvr>
                                        <p:cTn id="84" dur="500" fill="hold"/>
                                        <p:tgtEl>
                                          <p:spTgt spid="17"/>
                                        </p:tgtEl>
                                        <p:attrNameLst>
                                          <p:attrName>ppt_h</p:attrName>
                                        </p:attrNameLst>
                                      </p:cBhvr>
                                      <p:tavLst>
                                        <p:tav tm="0">
                                          <p:val>
                                            <p:fltVal val="0"/>
                                          </p:val>
                                        </p:tav>
                                        <p:tav tm="100000">
                                          <p:val>
                                            <p:strVal val="#ppt_h"/>
                                          </p:val>
                                        </p:tav>
                                      </p:tavLst>
                                    </p:anim>
                                    <p:animEffect transition="in" filter="fade">
                                      <p:cBhvr>
                                        <p:cTn id="85" dur="500"/>
                                        <p:tgtEl>
                                          <p:spTgt spid="17"/>
                                        </p:tgtEl>
                                      </p:cBhvr>
                                    </p:animEffect>
                                  </p:childTnLst>
                                </p:cTn>
                              </p:par>
                            </p:childTnLst>
                          </p:cTn>
                        </p:par>
                        <p:par>
                          <p:cTn id="86" fill="hold">
                            <p:stCondLst>
                              <p:cond delay="7000"/>
                            </p:stCondLst>
                            <p:childTnLst>
                              <p:par>
                                <p:cTn id="87" presetID="53" presetClass="entr" presetSubtype="16" fill="hold" grpId="0" nodeType="afterEffect">
                                  <p:stCondLst>
                                    <p:cond delay="0"/>
                                  </p:stCondLst>
                                  <p:childTnLst>
                                    <p:set>
                                      <p:cBhvr>
                                        <p:cTn id="88" dur="1" fill="hold">
                                          <p:stCondLst>
                                            <p:cond delay="0"/>
                                          </p:stCondLst>
                                        </p:cTn>
                                        <p:tgtEl>
                                          <p:spTgt spid="16"/>
                                        </p:tgtEl>
                                        <p:attrNameLst>
                                          <p:attrName>style.visibility</p:attrName>
                                        </p:attrNameLst>
                                      </p:cBhvr>
                                      <p:to>
                                        <p:strVal val="visible"/>
                                      </p:to>
                                    </p:set>
                                    <p:anim calcmode="lin" valueType="num">
                                      <p:cBhvr>
                                        <p:cTn id="89" dur="500" fill="hold"/>
                                        <p:tgtEl>
                                          <p:spTgt spid="16"/>
                                        </p:tgtEl>
                                        <p:attrNameLst>
                                          <p:attrName>ppt_w</p:attrName>
                                        </p:attrNameLst>
                                      </p:cBhvr>
                                      <p:tavLst>
                                        <p:tav tm="0">
                                          <p:val>
                                            <p:fltVal val="0"/>
                                          </p:val>
                                        </p:tav>
                                        <p:tav tm="100000">
                                          <p:val>
                                            <p:strVal val="#ppt_w"/>
                                          </p:val>
                                        </p:tav>
                                      </p:tavLst>
                                    </p:anim>
                                    <p:anim calcmode="lin" valueType="num">
                                      <p:cBhvr>
                                        <p:cTn id="90" dur="500" fill="hold"/>
                                        <p:tgtEl>
                                          <p:spTgt spid="16"/>
                                        </p:tgtEl>
                                        <p:attrNameLst>
                                          <p:attrName>ppt_h</p:attrName>
                                        </p:attrNameLst>
                                      </p:cBhvr>
                                      <p:tavLst>
                                        <p:tav tm="0">
                                          <p:val>
                                            <p:fltVal val="0"/>
                                          </p:val>
                                        </p:tav>
                                        <p:tav tm="100000">
                                          <p:val>
                                            <p:strVal val="#ppt_h"/>
                                          </p:val>
                                        </p:tav>
                                      </p:tavLst>
                                    </p:anim>
                                    <p:animEffect transition="in" filter="fade">
                                      <p:cBhvr>
                                        <p:cTn id="91" dur="500"/>
                                        <p:tgtEl>
                                          <p:spTgt spid="16"/>
                                        </p:tgtEl>
                                      </p:cBhvr>
                                    </p:animEffect>
                                  </p:childTnLst>
                                </p:cTn>
                              </p:par>
                            </p:childTnLst>
                          </p:cTn>
                        </p:par>
                        <p:par>
                          <p:cTn id="92" fill="hold">
                            <p:stCondLst>
                              <p:cond delay="7500"/>
                            </p:stCondLst>
                            <p:childTnLst>
                              <p:par>
                                <p:cTn id="93" presetID="53" presetClass="entr" presetSubtype="16" fill="hold" grpId="0" nodeType="afterEffect">
                                  <p:stCondLst>
                                    <p:cond delay="0"/>
                                  </p:stCondLst>
                                  <p:childTnLst>
                                    <p:set>
                                      <p:cBhvr>
                                        <p:cTn id="94" dur="1" fill="hold">
                                          <p:stCondLst>
                                            <p:cond delay="0"/>
                                          </p:stCondLst>
                                        </p:cTn>
                                        <p:tgtEl>
                                          <p:spTgt spid="19"/>
                                        </p:tgtEl>
                                        <p:attrNameLst>
                                          <p:attrName>style.visibility</p:attrName>
                                        </p:attrNameLst>
                                      </p:cBhvr>
                                      <p:to>
                                        <p:strVal val="visible"/>
                                      </p:to>
                                    </p:set>
                                    <p:anim calcmode="lin" valueType="num">
                                      <p:cBhvr>
                                        <p:cTn id="95" dur="500" fill="hold"/>
                                        <p:tgtEl>
                                          <p:spTgt spid="19"/>
                                        </p:tgtEl>
                                        <p:attrNameLst>
                                          <p:attrName>ppt_w</p:attrName>
                                        </p:attrNameLst>
                                      </p:cBhvr>
                                      <p:tavLst>
                                        <p:tav tm="0">
                                          <p:val>
                                            <p:fltVal val="0"/>
                                          </p:val>
                                        </p:tav>
                                        <p:tav tm="100000">
                                          <p:val>
                                            <p:strVal val="#ppt_w"/>
                                          </p:val>
                                        </p:tav>
                                      </p:tavLst>
                                    </p:anim>
                                    <p:anim calcmode="lin" valueType="num">
                                      <p:cBhvr>
                                        <p:cTn id="96" dur="500" fill="hold"/>
                                        <p:tgtEl>
                                          <p:spTgt spid="19"/>
                                        </p:tgtEl>
                                        <p:attrNameLst>
                                          <p:attrName>ppt_h</p:attrName>
                                        </p:attrNameLst>
                                      </p:cBhvr>
                                      <p:tavLst>
                                        <p:tav tm="0">
                                          <p:val>
                                            <p:fltVal val="0"/>
                                          </p:val>
                                        </p:tav>
                                        <p:tav tm="100000">
                                          <p:val>
                                            <p:strVal val="#ppt_h"/>
                                          </p:val>
                                        </p:tav>
                                      </p:tavLst>
                                    </p:anim>
                                    <p:animEffect transition="in" filter="fade">
                                      <p:cBhvr>
                                        <p:cTn id="97" dur="500"/>
                                        <p:tgtEl>
                                          <p:spTgt spid="19"/>
                                        </p:tgtEl>
                                      </p:cBhvr>
                                    </p:animEffect>
                                  </p:childTnLst>
                                </p:cTn>
                              </p:par>
                            </p:childTnLst>
                          </p:cTn>
                        </p:par>
                        <p:par>
                          <p:cTn id="98" fill="hold">
                            <p:stCondLst>
                              <p:cond delay="8000"/>
                            </p:stCondLst>
                            <p:childTnLst>
                              <p:par>
                                <p:cTn id="99" presetID="53" presetClass="entr" presetSubtype="16" fill="hold" grpId="0" nodeType="afterEffect">
                                  <p:stCondLst>
                                    <p:cond delay="0"/>
                                  </p:stCondLst>
                                  <p:childTnLst>
                                    <p:set>
                                      <p:cBhvr>
                                        <p:cTn id="100" dur="1" fill="hold">
                                          <p:stCondLst>
                                            <p:cond delay="0"/>
                                          </p:stCondLst>
                                        </p:cTn>
                                        <p:tgtEl>
                                          <p:spTgt spid="18"/>
                                        </p:tgtEl>
                                        <p:attrNameLst>
                                          <p:attrName>style.visibility</p:attrName>
                                        </p:attrNameLst>
                                      </p:cBhvr>
                                      <p:to>
                                        <p:strVal val="visible"/>
                                      </p:to>
                                    </p:set>
                                    <p:anim calcmode="lin" valueType="num">
                                      <p:cBhvr>
                                        <p:cTn id="101" dur="500" fill="hold"/>
                                        <p:tgtEl>
                                          <p:spTgt spid="18"/>
                                        </p:tgtEl>
                                        <p:attrNameLst>
                                          <p:attrName>ppt_w</p:attrName>
                                        </p:attrNameLst>
                                      </p:cBhvr>
                                      <p:tavLst>
                                        <p:tav tm="0">
                                          <p:val>
                                            <p:fltVal val="0"/>
                                          </p:val>
                                        </p:tav>
                                        <p:tav tm="100000">
                                          <p:val>
                                            <p:strVal val="#ppt_w"/>
                                          </p:val>
                                        </p:tav>
                                      </p:tavLst>
                                    </p:anim>
                                    <p:anim calcmode="lin" valueType="num">
                                      <p:cBhvr>
                                        <p:cTn id="102" dur="500" fill="hold"/>
                                        <p:tgtEl>
                                          <p:spTgt spid="18"/>
                                        </p:tgtEl>
                                        <p:attrNameLst>
                                          <p:attrName>ppt_h</p:attrName>
                                        </p:attrNameLst>
                                      </p:cBhvr>
                                      <p:tavLst>
                                        <p:tav tm="0">
                                          <p:val>
                                            <p:fltVal val="0"/>
                                          </p:val>
                                        </p:tav>
                                        <p:tav tm="100000">
                                          <p:val>
                                            <p:strVal val="#ppt_h"/>
                                          </p:val>
                                        </p:tav>
                                      </p:tavLst>
                                    </p:anim>
                                    <p:animEffect transition="in" filter="fade">
                                      <p:cBhvr>
                                        <p:cTn id="10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P spid="34" grpId="0" animBg="1"/>
      <p:bldP spid="35" grpId="0" animBg="1"/>
      <p:bldP spid="36" grpId="0" animBg="1"/>
      <p:bldP spid="37" grpId="0" animBg="1"/>
      <p:bldP spid="3" grpId="0"/>
      <p:bldP spid="6" grpId="0"/>
      <p:bldP spid="12" grpId="0"/>
      <p:bldP spid="13" grpId="0" animBg="1"/>
      <p:bldP spid="14" grpId="0"/>
      <p:bldP spid="15" grpId="0" animBg="1"/>
      <p:bldP spid="16" grpId="0"/>
      <p:bldP spid="17" grpId="0" animBg="1"/>
      <p:bldP spid="18" grpId="0"/>
      <p:bldP spid="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629"/>
        <p:cNvGrpSpPr/>
        <p:nvPr/>
      </p:nvGrpSpPr>
      <p:grpSpPr>
        <a:xfrm>
          <a:off x="0" y="0"/>
          <a:ext cx="0" cy="0"/>
          <a:chOff x="0" y="0"/>
          <a:chExt cx="0" cy="0"/>
        </a:xfrm>
      </p:grpSpPr>
      <p:sp>
        <p:nvSpPr>
          <p:cNvPr id="158" name="Google Shape;651;p49">
            <a:extLst>
              <a:ext uri="{FF2B5EF4-FFF2-40B4-BE49-F238E27FC236}">
                <a16:creationId xmlns:a16="http://schemas.microsoft.com/office/drawing/2014/main" id="{F525914C-AF56-4BD6-AF9B-06FCCE3AA493}"/>
              </a:ext>
            </a:extLst>
          </p:cNvPr>
          <p:cNvSpPr/>
          <p:nvPr/>
        </p:nvSpPr>
        <p:spPr>
          <a:xfrm flipH="1">
            <a:off x="-25948" y="1137377"/>
            <a:ext cx="8022620" cy="5720623"/>
          </a:xfrm>
          <a:custGeom>
            <a:avLst/>
            <a:gdLst/>
            <a:ahLst/>
            <a:cxnLst/>
            <a:rect l="l" t="t" r="r" b="b"/>
            <a:pathLst>
              <a:path w="85012" h="62449" extrusionOk="0">
                <a:moveTo>
                  <a:pt x="1429" y="62425"/>
                </a:moveTo>
                <a:cubicBezTo>
                  <a:pt x="0" y="56924"/>
                  <a:pt x="1905" y="52388"/>
                  <a:pt x="5513" y="48364"/>
                </a:cubicBezTo>
                <a:cubicBezTo>
                  <a:pt x="7775" y="45839"/>
                  <a:pt x="10502" y="43887"/>
                  <a:pt x="13300" y="42018"/>
                </a:cubicBezTo>
                <a:cubicBezTo>
                  <a:pt x="17038" y="39541"/>
                  <a:pt x="20717" y="37005"/>
                  <a:pt x="23872" y="33790"/>
                </a:cubicBezTo>
                <a:cubicBezTo>
                  <a:pt x="28230" y="29325"/>
                  <a:pt x="31481" y="24158"/>
                  <a:pt x="33933" y="18431"/>
                </a:cubicBezTo>
                <a:cubicBezTo>
                  <a:pt x="35481" y="14800"/>
                  <a:pt x="37077" y="11180"/>
                  <a:pt x="39684" y="8120"/>
                </a:cubicBezTo>
                <a:cubicBezTo>
                  <a:pt x="42768" y="4501"/>
                  <a:pt x="46756" y="2477"/>
                  <a:pt x="51316" y="1489"/>
                </a:cubicBezTo>
                <a:cubicBezTo>
                  <a:pt x="58246" y="0"/>
                  <a:pt x="64878" y="1322"/>
                  <a:pt x="71343" y="3787"/>
                </a:cubicBezTo>
                <a:cubicBezTo>
                  <a:pt x="76046" y="5584"/>
                  <a:pt x="80582" y="7763"/>
                  <a:pt x="84987" y="10228"/>
                </a:cubicBezTo>
                <a:cubicBezTo>
                  <a:pt x="84987" y="27325"/>
                  <a:pt x="84987" y="44423"/>
                  <a:pt x="85011" y="61520"/>
                </a:cubicBezTo>
                <a:cubicBezTo>
                  <a:pt x="85011" y="62294"/>
                  <a:pt x="84856" y="62449"/>
                  <a:pt x="84094" y="62449"/>
                </a:cubicBezTo>
                <a:cubicBezTo>
                  <a:pt x="56543" y="62413"/>
                  <a:pt x="28980" y="62425"/>
                  <a:pt x="1429" y="62425"/>
                </a:cubicBezTo>
                <a:close/>
              </a:path>
            </a:pathLst>
          </a:custGeom>
          <a:solidFill>
            <a:schemeClr val="accent3"/>
          </a:solidFill>
          <a:ln>
            <a:noFill/>
          </a:ln>
        </p:spPr>
        <p:txBody>
          <a:bodyPr spcFirstLastPara="1" wrap="square" lIns="121900" tIns="121900" rIns="121900" bIns="121900" anchor="ctr" anchorCtr="0">
            <a:noAutofit/>
          </a:bodyPr>
          <a:lstStyle/>
          <a:p>
            <a:pPr defTabSz="1219170">
              <a:defRPr/>
            </a:pPr>
            <a:endParaRPr sz="2400" kern="0" dirty="0">
              <a:solidFill>
                <a:sysClr val="windowText" lastClr="000000"/>
              </a:solidFill>
            </a:endParaRPr>
          </a:p>
        </p:txBody>
      </p:sp>
      <p:grpSp>
        <p:nvGrpSpPr>
          <p:cNvPr id="134" name="Google Shape;927;p28">
            <a:extLst>
              <a:ext uri="{FF2B5EF4-FFF2-40B4-BE49-F238E27FC236}">
                <a16:creationId xmlns:a16="http://schemas.microsoft.com/office/drawing/2014/main" id="{B202136C-2C28-4512-8310-CBF9BE9E1434}"/>
              </a:ext>
            </a:extLst>
          </p:cNvPr>
          <p:cNvGrpSpPr/>
          <p:nvPr/>
        </p:nvGrpSpPr>
        <p:grpSpPr>
          <a:xfrm flipH="1">
            <a:off x="4791936" y="1228132"/>
            <a:ext cx="3408657" cy="963245"/>
            <a:chOff x="3027795" y="1631832"/>
            <a:chExt cx="1070194" cy="578189"/>
          </a:xfrm>
        </p:grpSpPr>
        <p:sp>
          <p:nvSpPr>
            <p:cNvPr id="135" name="Google Shape;928;p28">
              <a:extLst>
                <a:ext uri="{FF2B5EF4-FFF2-40B4-BE49-F238E27FC236}">
                  <a16:creationId xmlns:a16="http://schemas.microsoft.com/office/drawing/2014/main" id="{5F091628-2F82-407A-8962-001710EF3B4C}"/>
                </a:ext>
              </a:extLst>
            </p:cNvPr>
            <p:cNvSpPr/>
            <p:nvPr/>
          </p:nvSpPr>
          <p:spPr>
            <a:xfrm>
              <a:off x="3145630" y="1664817"/>
              <a:ext cx="915223" cy="427759"/>
            </a:xfrm>
            <a:custGeom>
              <a:avLst/>
              <a:gdLst/>
              <a:ahLst/>
              <a:cxnLst/>
              <a:rect l="l" t="t" r="r" b="b"/>
              <a:pathLst>
                <a:path w="41925" h="19595" extrusionOk="0">
                  <a:moveTo>
                    <a:pt x="41925" y="0"/>
                  </a:moveTo>
                  <a:lnTo>
                    <a:pt x="0" y="666"/>
                  </a:lnTo>
                  <a:lnTo>
                    <a:pt x="1035" y="19595"/>
                  </a:lnTo>
                  <a:lnTo>
                    <a:pt x="41444" y="19225"/>
                  </a:lnTo>
                  <a:lnTo>
                    <a:pt x="41925" y="0"/>
                  </a:lnTo>
                  <a:close/>
                </a:path>
              </a:pathLst>
            </a:custGeom>
            <a:solidFill>
              <a:srgbClr val="FFE07D"/>
            </a:solidFill>
            <a:ln>
              <a:noFill/>
            </a:ln>
          </p:spPr>
          <p:txBody>
            <a:bodyPr spcFirstLastPara="1" wrap="square" lIns="121900" tIns="0" rIns="121900" bIns="121900" anchor="ctr" anchorCtr="0">
              <a:noAutofit/>
            </a:bodyPr>
            <a:lstStyle/>
            <a:p>
              <a:pPr algn="ctr">
                <a:buClrTx/>
                <a:buFontTx/>
                <a:buNone/>
              </a:pPr>
              <a:r>
                <a:rPr lang="ar-SA" sz="3733" b="1" dirty="0">
                  <a:solidFill>
                    <a:schemeClr val="accent2">
                      <a:lumMod val="50000"/>
                    </a:schemeClr>
                  </a:solidFill>
                  <a:effectLst>
                    <a:outerShdw blurRad="38100" dist="38100" dir="2700000" algn="tl">
                      <a:srgbClr val="000000">
                        <a:alpha val="43137"/>
                      </a:srgbClr>
                    </a:outerShdw>
                  </a:effectLst>
                  <a:latin typeface="Alnaseeb" panose="00000500000000000000" pitchFamily="50" charset="-78"/>
                  <a:ea typeface="Calibri" panose="020F0502020204030204" pitchFamily="34" charset="0"/>
                  <a:cs typeface="Alnaseeb" panose="00000500000000000000" pitchFamily="50" charset="-78"/>
                </a:rPr>
                <a:t>المكونات المادية</a:t>
              </a:r>
              <a:endParaRPr lang="en-US" sz="3733" b="1" noProof="1">
                <a:solidFill>
                  <a:schemeClr val="accent2">
                    <a:lumMod val="50000"/>
                  </a:schemeClr>
                </a:solidFill>
                <a:effectLst>
                  <a:outerShdw blurRad="38100" dist="38100" dir="2700000" algn="tl">
                    <a:srgbClr val="000000">
                      <a:alpha val="43137"/>
                    </a:srgbClr>
                  </a:outerShdw>
                </a:effectLst>
                <a:latin typeface="Alnaseeb" panose="00000500000000000000" pitchFamily="50" charset="-78"/>
                <a:cs typeface="Alnaseeb" panose="00000500000000000000" pitchFamily="50" charset="-78"/>
              </a:endParaRPr>
            </a:p>
          </p:txBody>
        </p:sp>
        <p:sp>
          <p:nvSpPr>
            <p:cNvPr id="136" name="Google Shape;929;p28">
              <a:extLst>
                <a:ext uri="{FF2B5EF4-FFF2-40B4-BE49-F238E27FC236}">
                  <a16:creationId xmlns:a16="http://schemas.microsoft.com/office/drawing/2014/main" id="{DEEC4BD5-A0BF-4047-89C1-C23919F8A8A5}"/>
                </a:ext>
              </a:extLst>
            </p:cNvPr>
            <p:cNvSpPr/>
            <p:nvPr/>
          </p:nvSpPr>
          <p:spPr>
            <a:xfrm>
              <a:off x="3027795" y="1631832"/>
              <a:ext cx="1070194" cy="578189"/>
            </a:xfrm>
            <a:custGeom>
              <a:avLst/>
              <a:gdLst/>
              <a:ahLst/>
              <a:cxnLst/>
              <a:rect l="l" t="t" r="r" b="b"/>
              <a:pathLst>
                <a:path w="49024" h="26486" extrusionOk="0">
                  <a:moveTo>
                    <a:pt x="4030" y="1216"/>
                  </a:moveTo>
                  <a:lnTo>
                    <a:pt x="4030" y="1216"/>
                  </a:lnTo>
                  <a:cubicBezTo>
                    <a:pt x="3956" y="1548"/>
                    <a:pt x="3919" y="1918"/>
                    <a:pt x="3845" y="2288"/>
                  </a:cubicBezTo>
                  <a:cubicBezTo>
                    <a:pt x="2847" y="2953"/>
                    <a:pt x="1960" y="3730"/>
                    <a:pt x="1147" y="4580"/>
                  </a:cubicBezTo>
                  <a:cubicBezTo>
                    <a:pt x="1110" y="4321"/>
                    <a:pt x="1073" y="4062"/>
                    <a:pt x="1036" y="3767"/>
                  </a:cubicBezTo>
                  <a:lnTo>
                    <a:pt x="1110" y="3767"/>
                  </a:lnTo>
                  <a:cubicBezTo>
                    <a:pt x="1812" y="3286"/>
                    <a:pt x="2477" y="2732"/>
                    <a:pt x="3069" y="2140"/>
                  </a:cubicBezTo>
                  <a:cubicBezTo>
                    <a:pt x="3402" y="1844"/>
                    <a:pt x="3734" y="1548"/>
                    <a:pt x="4030" y="1216"/>
                  </a:cubicBezTo>
                  <a:close/>
                  <a:moveTo>
                    <a:pt x="3808" y="2621"/>
                  </a:moveTo>
                  <a:lnTo>
                    <a:pt x="3808" y="2621"/>
                  </a:lnTo>
                  <a:cubicBezTo>
                    <a:pt x="3734" y="3138"/>
                    <a:pt x="3698" y="3619"/>
                    <a:pt x="3661" y="4099"/>
                  </a:cubicBezTo>
                  <a:cubicBezTo>
                    <a:pt x="3328" y="4321"/>
                    <a:pt x="2958" y="4580"/>
                    <a:pt x="2662" y="4876"/>
                  </a:cubicBezTo>
                  <a:cubicBezTo>
                    <a:pt x="2182" y="5246"/>
                    <a:pt x="1701" y="5652"/>
                    <a:pt x="1257" y="6096"/>
                  </a:cubicBezTo>
                  <a:cubicBezTo>
                    <a:pt x="1257" y="5652"/>
                    <a:pt x="1220" y="5209"/>
                    <a:pt x="1184" y="4802"/>
                  </a:cubicBezTo>
                  <a:cubicBezTo>
                    <a:pt x="1664" y="4358"/>
                    <a:pt x="2182" y="3915"/>
                    <a:pt x="2699" y="3508"/>
                  </a:cubicBezTo>
                  <a:cubicBezTo>
                    <a:pt x="3069" y="3212"/>
                    <a:pt x="3439" y="2916"/>
                    <a:pt x="3808" y="2621"/>
                  </a:cubicBezTo>
                  <a:close/>
                  <a:moveTo>
                    <a:pt x="3624" y="4543"/>
                  </a:moveTo>
                  <a:cubicBezTo>
                    <a:pt x="3624" y="4876"/>
                    <a:pt x="3624" y="5209"/>
                    <a:pt x="3587" y="5541"/>
                  </a:cubicBezTo>
                  <a:cubicBezTo>
                    <a:pt x="3365" y="5726"/>
                    <a:pt x="3143" y="5911"/>
                    <a:pt x="2921" y="6096"/>
                  </a:cubicBezTo>
                  <a:cubicBezTo>
                    <a:pt x="2441" y="6466"/>
                    <a:pt x="1923" y="6872"/>
                    <a:pt x="1442" y="7242"/>
                  </a:cubicBezTo>
                  <a:cubicBezTo>
                    <a:pt x="1347" y="7306"/>
                    <a:pt x="1416" y="7397"/>
                    <a:pt x="1485" y="7397"/>
                  </a:cubicBezTo>
                  <a:cubicBezTo>
                    <a:pt x="1495" y="7397"/>
                    <a:pt x="1506" y="7395"/>
                    <a:pt x="1516" y="7390"/>
                  </a:cubicBezTo>
                  <a:cubicBezTo>
                    <a:pt x="2071" y="7057"/>
                    <a:pt x="2588" y="6687"/>
                    <a:pt x="3106" y="6318"/>
                  </a:cubicBezTo>
                  <a:cubicBezTo>
                    <a:pt x="3291" y="6207"/>
                    <a:pt x="3439" y="6096"/>
                    <a:pt x="3587" y="5948"/>
                  </a:cubicBezTo>
                  <a:lnTo>
                    <a:pt x="3587" y="6909"/>
                  </a:lnTo>
                  <a:cubicBezTo>
                    <a:pt x="3402" y="7057"/>
                    <a:pt x="3254" y="7242"/>
                    <a:pt x="3069" y="7390"/>
                  </a:cubicBezTo>
                  <a:cubicBezTo>
                    <a:pt x="2588" y="7797"/>
                    <a:pt x="2071" y="8203"/>
                    <a:pt x="1590" y="8573"/>
                  </a:cubicBezTo>
                  <a:cubicBezTo>
                    <a:pt x="1500" y="8633"/>
                    <a:pt x="1556" y="8741"/>
                    <a:pt x="1620" y="8741"/>
                  </a:cubicBezTo>
                  <a:cubicBezTo>
                    <a:pt x="1635" y="8741"/>
                    <a:pt x="1650" y="8735"/>
                    <a:pt x="1664" y="8721"/>
                  </a:cubicBezTo>
                  <a:cubicBezTo>
                    <a:pt x="2182" y="8388"/>
                    <a:pt x="2699" y="8055"/>
                    <a:pt x="3180" y="7686"/>
                  </a:cubicBezTo>
                  <a:lnTo>
                    <a:pt x="3587" y="7353"/>
                  </a:lnTo>
                  <a:lnTo>
                    <a:pt x="3587" y="7981"/>
                  </a:lnTo>
                  <a:cubicBezTo>
                    <a:pt x="3217" y="8240"/>
                    <a:pt x="2884" y="8499"/>
                    <a:pt x="2551" y="8795"/>
                  </a:cubicBezTo>
                  <a:lnTo>
                    <a:pt x="1294" y="9793"/>
                  </a:lnTo>
                  <a:cubicBezTo>
                    <a:pt x="1331" y="8610"/>
                    <a:pt x="1331" y="7390"/>
                    <a:pt x="1257" y="6207"/>
                  </a:cubicBezTo>
                  <a:lnTo>
                    <a:pt x="1368" y="6207"/>
                  </a:lnTo>
                  <a:cubicBezTo>
                    <a:pt x="1923" y="5837"/>
                    <a:pt x="2441" y="5467"/>
                    <a:pt x="2958" y="5061"/>
                  </a:cubicBezTo>
                  <a:cubicBezTo>
                    <a:pt x="3180" y="4876"/>
                    <a:pt x="3402" y="4728"/>
                    <a:pt x="3624" y="4543"/>
                  </a:cubicBezTo>
                  <a:close/>
                  <a:moveTo>
                    <a:pt x="3624" y="8462"/>
                  </a:moveTo>
                  <a:cubicBezTo>
                    <a:pt x="3624" y="9017"/>
                    <a:pt x="3661" y="9534"/>
                    <a:pt x="3698" y="10052"/>
                  </a:cubicBezTo>
                  <a:cubicBezTo>
                    <a:pt x="3328" y="10274"/>
                    <a:pt x="2995" y="10495"/>
                    <a:pt x="2699" y="10754"/>
                  </a:cubicBezTo>
                  <a:cubicBezTo>
                    <a:pt x="2219" y="11087"/>
                    <a:pt x="1775" y="11457"/>
                    <a:pt x="1331" y="11789"/>
                  </a:cubicBezTo>
                  <a:cubicBezTo>
                    <a:pt x="1331" y="11235"/>
                    <a:pt x="1331" y="10680"/>
                    <a:pt x="1331" y="10089"/>
                  </a:cubicBezTo>
                  <a:cubicBezTo>
                    <a:pt x="1775" y="9793"/>
                    <a:pt x="2256" y="9497"/>
                    <a:pt x="2699" y="9164"/>
                  </a:cubicBezTo>
                  <a:cubicBezTo>
                    <a:pt x="3032" y="8943"/>
                    <a:pt x="3328" y="8721"/>
                    <a:pt x="3624" y="8462"/>
                  </a:cubicBezTo>
                  <a:close/>
                  <a:moveTo>
                    <a:pt x="3698" y="10532"/>
                  </a:moveTo>
                  <a:cubicBezTo>
                    <a:pt x="3698" y="10828"/>
                    <a:pt x="3734" y="11124"/>
                    <a:pt x="3734" y="11457"/>
                  </a:cubicBezTo>
                  <a:lnTo>
                    <a:pt x="3734" y="11826"/>
                  </a:lnTo>
                  <a:cubicBezTo>
                    <a:pt x="3254" y="12048"/>
                    <a:pt x="2847" y="12307"/>
                    <a:pt x="2441" y="12640"/>
                  </a:cubicBezTo>
                  <a:cubicBezTo>
                    <a:pt x="2071" y="12935"/>
                    <a:pt x="1701" y="13194"/>
                    <a:pt x="1331" y="13490"/>
                  </a:cubicBezTo>
                  <a:cubicBezTo>
                    <a:pt x="1331" y="13009"/>
                    <a:pt x="1331" y="12529"/>
                    <a:pt x="1331" y="12048"/>
                  </a:cubicBezTo>
                  <a:lnTo>
                    <a:pt x="1405" y="12048"/>
                  </a:lnTo>
                  <a:cubicBezTo>
                    <a:pt x="1960" y="11678"/>
                    <a:pt x="2514" y="11346"/>
                    <a:pt x="3032" y="10976"/>
                  </a:cubicBezTo>
                  <a:cubicBezTo>
                    <a:pt x="3254" y="10828"/>
                    <a:pt x="3476" y="10680"/>
                    <a:pt x="3698" y="10532"/>
                  </a:cubicBezTo>
                  <a:close/>
                  <a:moveTo>
                    <a:pt x="3771" y="12196"/>
                  </a:moveTo>
                  <a:cubicBezTo>
                    <a:pt x="3771" y="12640"/>
                    <a:pt x="3771" y="13083"/>
                    <a:pt x="3808" y="13527"/>
                  </a:cubicBezTo>
                  <a:cubicBezTo>
                    <a:pt x="2958" y="13971"/>
                    <a:pt x="2182" y="14488"/>
                    <a:pt x="1405" y="15080"/>
                  </a:cubicBezTo>
                  <a:cubicBezTo>
                    <a:pt x="1405" y="14747"/>
                    <a:pt x="1368" y="14414"/>
                    <a:pt x="1368" y="14082"/>
                  </a:cubicBezTo>
                  <a:lnTo>
                    <a:pt x="1368" y="13749"/>
                  </a:lnTo>
                  <a:cubicBezTo>
                    <a:pt x="1812" y="13490"/>
                    <a:pt x="2293" y="13194"/>
                    <a:pt x="2736" y="12898"/>
                  </a:cubicBezTo>
                  <a:cubicBezTo>
                    <a:pt x="3106" y="12677"/>
                    <a:pt x="3439" y="12455"/>
                    <a:pt x="3771" y="12196"/>
                  </a:cubicBezTo>
                  <a:close/>
                  <a:moveTo>
                    <a:pt x="3808" y="13860"/>
                  </a:moveTo>
                  <a:cubicBezTo>
                    <a:pt x="3845" y="14340"/>
                    <a:pt x="3882" y="14858"/>
                    <a:pt x="3882" y="15376"/>
                  </a:cubicBezTo>
                  <a:cubicBezTo>
                    <a:pt x="3624" y="15597"/>
                    <a:pt x="3365" y="15819"/>
                    <a:pt x="3106" y="16041"/>
                  </a:cubicBezTo>
                  <a:cubicBezTo>
                    <a:pt x="2625" y="16522"/>
                    <a:pt x="2108" y="16928"/>
                    <a:pt x="1516" y="17224"/>
                  </a:cubicBezTo>
                  <a:cubicBezTo>
                    <a:pt x="1479" y="16633"/>
                    <a:pt x="1442" y="16004"/>
                    <a:pt x="1442" y="15376"/>
                  </a:cubicBezTo>
                  <a:cubicBezTo>
                    <a:pt x="2293" y="15006"/>
                    <a:pt x="3106" y="14488"/>
                    <a:pt x="3808" y="13860"/>
                  </a:cubicBezTo>
                  <a:close/>
                  <a:moveTo>
                    <a:pt x="3919" y="15893"/>
                  </a:moveTo>
                  <a:cubicBezTo>
                    <a:pt x="3956" y="16263"/>
                    <a:pt x="3993" y="16669"/>
                    <a:pt x="3993" y="17076"/>
                  </a:cubicBezTo>
                  <a:cubicBezTo>
                    <a:pt x="3734" y="17261"/>
                    <a:pt x="3476" y="17483"/>
                    <a:pt x="3217" y="17668"/>
                  </a:cubicBezTo>
                  <a:cubicBezTo>
                    <a:pt x="2699" y="18074"/>
                    <a:pt x="2182" y="18518"/>
                    <a:pt x="1664" y="18925"/>
                  </a:cubicBezTo>
                  <a:cubicBezTo>
                    <a:pt x="1628" y="18416"/>
                    <a:pt x="1592" y="17908"/>
                    <a:pt x="1555" y="17400"/>
                  </a:cubicBezTo>
                  <a:lnTo>
                    <a:pt x="1555" y="17400"/>
                  </a:lnTo>
                  <a:cubicBezTo>
                    <a:pt x="1559" y="17409"/>
                    <a:pt x="1567" y="17409"/>
                    <a:pt x="1590" y="17409"/>
                  </a:cubicBezTo>
                  <a:cubicBezTo>
                    <a:pt x="2145" y="17224"/>
                    <a:pt x="2662" y="16891"/>
                    <a:pt x="3106" y="16522"/>
                  </a:cubicBezTo>
                  <a:cubicBezTo>
                    <a:pt x="3365" y="16337"/>
                    <a:pt x="3661" y="16115"/>
                    <a:pt x="3919" y="15893"/>
                  </a:cubicBezTo>
                  <a:close/>
                  <a:moveTo>
                    <a:pt x="4030" y="17483"/>
                  </a:moveTo>
                  <a:cubicBezTo>
                    <a:pt x="4067" y="17890"/>
                    <a:pt x="4141" y="18296"/>
                    <a:pt x="4178" y="18740"/>
                  </a:cubicBezTo>
                  <a:cubicBezTo>
                    <a:pt x="3882" y="18962"/>
                    <a:pt x="3624" y="19183"/>
                    <a:pt x="3402" y="19405"/>
                  </a:cubicBezTo>
                  <a:cubicBezTo>
                    <a:pt x="2847" y="19849"/>
                    <a:pt x="2293" y="20293"/>
                    <a:pt x="1738" y="20699"/>
                  </a:cubicBezTo>
                  <a:cubicBezTo>
                    <a:pt x="1701" y="20145"/>
                    <a:pt x="1664" y="19590"/>
                    <a:pt x="1627" y="19073"/>
                  </a:cubicBezTo>
                  <a:lnTo>
                    <a:pt x="1738" y="19073"/>
                  </a:lnTo>
                  <a:cubicBezTo>
                    <a:pt x="2293" y="18740"/>
                    <a:pt x="2847" y="18370"/>
                    <a:pt x="3365" y="18000"/>
                  </a:cubicBezTo>
                  <a:cubicBezTo>
                    <a:pt x="3587" y="17853"/>
                    <a:pt x="3808" y="17668"/>
                    <a:pt x="4030" y="17483"/>
                  </a:cubicBezTo>
                  <a:close/>
                  <a:moveTo>
                    <a:pt x="48136" y="698"/>
                  </a:moveTo>
                  <a:cubicBezTo>
                    <a:pt x="48062" y="4395"/>
                    <a:pt x="47914" y="8055"/>
                    <a:pt x="47693" y="11715"/>
                  </a:cubicBezTo>
                  <a:cubicBezTo>
                    <a:pt x="47473" y="14941"/>
                    <a:pt x="46853" y="18712"/>
                    <a:pt x="47851" y="21767"/>
                  </a:cubicBezTo>
                  <a:lnTo>
                    <a:pt x="47851" y="21767"/>
                  </a:lnTo>
                  <a:cubicBezTo>
                    <a:pt x="46662" y="21544"/>
                    <a:pt x="45389" y="21481"/>
                    <a:pt x="44106" y="21481"/>
                  </a:cubicBezTo>
                  <a:cubicBezTo>
                    <a:pt x="42444" y="21481"/>
                    <a:pt x="40765" y="21587"/>
                    <a:pt x="39226" y="21587"/>
                  </a:cubicBezTo>
                  <a:cubicBezTo>
                    <a:pt x="35233" y="21587"/>
                    <a:pt x="31241" y="21698"/>
                    <a:pt x="27248" y="21808"/>
                  </a:cubicBezTo>
                  <a:cubicBezTo>
                    <a:pt x="23255" y="21882"/>
                    <a:pt x="19188" y="21956"/>
                    <a:pt x="15195" y="22030"/>
                  </a:cubicBezTo>
                  <a:cubicBezTo>
                    <a:pt x="14977" y="22033"/>
                    <a:pt x="14758" y="22034"/>
                    <a:pt x="14539" y="22034"/>
                  </a:cubicBezTo>
                  <a:cubicBezTo>
                    <a:pt x="12544" y="22034"/>
                    <a:pt x="10512" y="21939"/>
                    <a:pt x="8497" y="21939"/>
                  </a:cubicBezTo>
                  <a:cubicBezTo>
                    <a:pt x="7507" y="21939"/>
                    <a:pt x="6521" y="21962"/>
                    <a:pt x="5546" y="22030"/>
                  </a:cubicBezTo>
                  <a:cubicBezTo>
                    <a:pt x="5546" y="18333"/>
                    <a:pt x="5065" y="14599"/>
                    <a:pt x="4955" y="10939"/>
                  </a:cubicBezTo>
                  <a:cubicBezTo>
                    <a:pt x="4807" y="7538"/>
                    <a:pt x="5065" y="4099"/>
                    <a:pt x="4622" y="735"/>
                  </a:cubicBezTo>
                  <a:lnTo>
                    <a:pt x="4622" y="735"/>
                  </a:lnTo>
                  <a:cubicBezTo>
                    <a:pt x="6206" y="967"/>
                    <a:pt x="7825" y="1027"/>
                    <a:pt x="9449" y="1027"/>
                  </a:cubicBezTo>
                  <a:cubicBezTo>
                    <a:pt x="11197" y="1027"/>
                    <a:pt x="12952" y="957"/>
                    <a:pt x="14678" y="957"/>
                  </a:cubicBezTo>
                  <a:lnTo>
                    <a:pt x="37526" y="957"/>
                  </a:lnTo>
                  <a:cubicBezTo>
                    <a:pt x="39300" y="957"/>
                    <a:pt x="41154" y="1036"/>
                    <a:pt x="43004" y="1036"/>
                  </a:cubicBezTo>
                  <a:cubicBezTo>
                    <a:pt x="44740" y="1036"/>
                    <a:pt x="46472" y="966"/>
                    <a:pt x="48136" y="698"/>
                  </a:cubicBezTo>
                  <a:close/>
                  <a:moveTo>
                    <a:pt x="4215" y="19220"/>
                  </a:moveTo>
                  <a:cubicBezTo>
                    <a:pt x="4289" y="19590"/>
                    <a:pt x="4326" y="19923"/>
                    <a:pt x="4363" y="20256"/>
                  </a:cubicBezTo>
                  <a:cubicBezTo>
                    <a:pt x="3919" y="20514"/>
                    <a:pt x="3476" y="20847"/>
                    <a:pt x="3069" y="21180"/>
                  </a:cubicBezTo>
                  <a:cubicBezTo>
                    <a:pt x="2662" y="21513"/>
                    <a:pt x="2256" y="21845"/>
                    <a:pt x="1849" y="22178"/>
                  </a:cubicBezTo>
                  <a:cubicBezTo>
                    <a:pt x="1812" y="21734"/>
                    <a:pt x="1775" y="21328"/>
                    <a:pt x="1775" y="20884"/>
                  </a:cubicBezTo>
                  <a:lnTo>
                    <a:pt x="1849" y="20884"/>
                  </a:lnTo>
                  <a:cubicBezTo>
                    <a:pt x="2404" y="20551"/>
                    <a:pt x="2995" y="20182"/>
                    <a:pt x="3550" y="19775"/>
                  </a:cubicBezTo>
                  <a:cubicBezTo>
                    <a:pt x="3771" y="19590"/>
                    <a:pt x="3993" y="19442"/>
                    <a:pt x="4215" y="19220"/>
                  </a:cubicBezTo>
                  <a:close/>
                  <a:moveTo>
                    <a:pt x="4437" y="20551"/>
                  </a:moveTo>
                  <a:cubicBezTo>
                    <a:pt x="4474" y="20884"/>
                    <a:pt x="4548" y="21254"/>
                    <a:pt x="4622" y="21587"/>
                  </a:cubicBezTo>
                  <a:cubicBezTo>
                    <a:pt x="3550" y="21993"/>
                    <a:pt x="2625" y="22918"/>
                    <a:pt x="1923" y="23805"/>
                  </a:cubicBezTo>
                  <a:cubicBezTo>
                    <a:pt x="1886" y="23324"/>
                    <a:pt x="1886" y="22844"/>
                    <a:pt x="1849" y="22400"/>
                  </a:cubicBezTo>
                  <a:cubicBezTo>
                    <a:pt x="2367" y="22030"/>
                    <a:pt x="2921" y="21661"/>
                    <a:pt x="3439" y="21291"/>
                  </a:cubicBezTo>
                  <a:cubicBezTo>
                    <a:pt x="3771" y="21069"/>
                    <a:pt x="4104" y="20810"/>
                    <a:pt x="4437" y="20551"/>
                  </a:cubicBezTo>
                  <a:close/>
                  <a:moveTo>
                    <a:pt x="47175" y="22400"/>
                  </a:moveTo>
                  <a:cubicBezTo>
                    <a:pt x="46805" y="22733"/>
                    <a:pt x="46436" y="23028"/>
                    <a:pt x="46103" y="23287"/>
                  </a:cubicBezTo>
                  <a:lnTo>
                    <a:pt x="46140" y="23250"/>
                  </a:lnTo>
                  <a:lnTo>
                    <a:pt x="46140" y="23250"/>
                  </a:lnTo>
                  <a:cubicBezTo>
                    <a:pt x="45622" y="23657"/>
                    <a:pt x="44883" y="24064"/>
                    <a:pt x="44624" y="24655"/>
                  </a:cubicBezTo>
                  <a:lnTo>
                    <a:pt x="43700" y="24655"/>
                  </a:lnTo>
                  <a:cubicBezTo>
                    <a:pt x="44402" y="24027"/>
                    <a:pt x="45068" y="23287"/>
                    <a:pt x="45659" y="22511"/>
                  </a:cubicBezTo>
                  <a:cubicBezTo>
                    <a:pt x="46177" y="22511"/>
                    <a:pt x="46694" y="22474"/>
                    <a:pt x="47175" y="22400"/>
                  </a:cubicBezTo>
                  <a:close/>
                  <a:moveTo>
                    <a:pt x="45326" y="22548"/>
                  </a:moveTo>
                  <a:cubicBezTo>
                    <a:pt x="44550" y="23139"/>
                    <a:pt x="43848" y="23879"/>
                    <a:pt x="43256" y="24692"/>
                  </a:cubicBezTo>
                  <a:lnTo>
                    <a:pt x="41925" y="24655"/>
                  </a:lnTo>
                  <a:cubicBezTo>
                    <a:pt x="42554" y="24027"/>
                    <a:pt x="43367" y="23361"/>
                    <a:pt x="43774" y="22548"/>
                  </a:cubicBezTo>
                  <a:close/>
                  <a:moveTo>
                    <a:pt x="41703" y="22511"/>
                  </a:moveTo>
                  <a:cubicBezTo>
                    <a:pt x="41444" y="22696"/>
                    <a:pt x="41260" y="22918"/>
                    <a:pt x="41038" y="23139"/>
                  </a:cubicBezTo>
                  <a:cubicBezTo>
                    <a:pt x="40631" y="23546"/>
                    <a:pt x="40261" y="23953"/>
                    <a:pt x="39855" y="24359"/>
                  </a:cubicBezTo>
                  <a:cubicBezTo>
                    <a:pt x="39764" y="24511"/>
                    <a:pt x="39872" y="24638"/>
                    <a:pt x="39954" y="24638"/>
                  </a:cubicBezTo>
                  <a:cubicBezTo>
                    <a:pt x="39972" y="24638"/>
                    <a:pt x="39989" y="24632"/>
                    <a:pt x="40003" y="24618"/>
                  </a:cubicBezTo>
                  <a:lnTo>
                    <a:pt x="40040" y="24544"/>
                  </a:lnTo>
                  <a:cubicBezTo>
                    <a:pt x="40446" y="24138"/>
                    <a:pt x="40890" y="23805"/>
                    <a:pt x="41297" y="23398"/>
                  </a:cubicBezTo>
                  <a:cubicBezTo>
                    <a:pt x="41592" y="23139"/>
                    <a:pt x="41888" y="22844"/>
                    <a:pt x="42147" y="22548"/>
                  </a:cubicBezTo>
                  <a:lnTo>
                    <a:pt x="43404" y="22548"/>
                  </a:lnTo>
                  <a:cubicBezTo>
                    <a:pt x="42775" y="23102"/>
                    <a:pt x="42221" y="23768"/>
                    <a:pt x="41740" y="24470"/>
                  </a:cubicBezTo>
                  <a:cubicBezTo>
                    <a:pt x="41666" y="24507"/>
                    <a:pt x="41666" y="24581"/>
                    <a:pt x="41740" y="24655"/>
                  </a:cubicBezTo>
                  <a:cubicBezTo>
                    <a:pt x="40483" y="24655"/>
                    <a:pt x="39263" y="24692"/>
                    <a:pt x="38043" y="24729"/>
                  </a:cubicBezTo>
                  <a:cubicBezTo>
                    <a:pt x="38930" y="24027"/>
                    <a:pt x="39781" y="23287"/>
                    <a:pt x="40594" y="22511"/>
                  </a:cubicBezTo>
                  <a:close/>
                  <a:moveTo>
                    <a:pt x="4696" y="21845"/>
                  </a:moveTo>
                  <a:cubicBezTo>
                    <a:pt x="4733" y="22030"/>
                    <a:pt x="4770" y="22215"/>
                    <a:pt x="4807" y="22400"/>
                  </a:cubicBezTo>
                  <a:cubicBezTo>
                    <a:pt x="4141" y="22696"/>
                    <a:pt x="3587" y="23361"/>
                    <a:pt x="3106" y="23805"/>
                  </a:cubicBezTo>
                  <a:cubicBezTo>
                    <a:pt x="2699" y="24101"/>
                    <a:pt x="2330" y="24433"/>
                    <a:pt x="1997" y="24766"/>
                  </a:cubicBezTo>
                  <a:cubicBezTo>
                    <a:pt x="1960" y="24581"/>
                    <a:pt x="1923" y="24359"/>
                    <a:pt x="1923" y="24138"/>
                  </a:cubicBezTo>
                  <a:lnTo>
                    <a:pt x="1960" y="24138"/>
                  </a:lnTo>
                  <a:cubicBezTo>
                    <a:pt x="2404" y="23657"/>
                    <a:pt x="2921" y="23213"/>
                    <a:pt x="3439" y="22807"/>
                  </a:cubicBezTo>
                  <a:cubicBezTo>
                    <a:pt x="3845" y="22474"/>
                    <a:pt x="4289" y="22178"/>
                    <a:pt x="4696" y="21845"/>
                  </a:cubicBezTo>
                  <a:close/>
                  <a:moveTo>
                    <a:pt x="40151" y="22511"/>
                  </a:moveTo>
                  <a:cubicBezTo>
                    <a:pt x="39300" y="23213"/>
                    <a:pt x="38524" y="23990"/>
                    <a:pt x="37784" y="24655"/>
                  </a:cubicBezTo>
                  <a:lnTo>
                    <a:pt x="37784" y="24618"/>
                  </a:lnTo>
                  <a:cubicBezTo>
                    <a:pt x="37747" y="24655"/>
                    <a:pt x="37747" y="24692"/>
                    <a:pt x="37784" y="24766"/>
                  </a:cubicBezTo>
                  <a:lnTo>
                    <a:pt x="36564" y="24803"/>
                  </a:lnTo>
                  <a:cubicBezTo>
                    <a:pt x="37045" y="24396"/>
                    <a:pt x="37489" y="23990"/>
                    <a:pt x="38006" y="23620"/>
                  </a:cubicBezTo>
                  <a:cubicBezTo>
                    <a:pt x="38487" y="23287"/>
                    <a:pt x="39004" y="22918"/>
                    <a:pt x="39448" y="22511"/>
                  </a:cubicBezTo>
                  <a:close/>
                  <a:moveTo>
                    <a:pt x="38894" y="22548"/>
                  </a:moveTo>
                  <a:cubicBezTo>
                    <a:pt x="38487" y="22807"/>
                    <a:pt x="38117" y="23102"/>
                    <a:pt x="37747" y="23398"/>
                  </a:cubicBezTo>
                  <a:lnTo>
                    <a:pt x="37784" y="23361"/>
                  </a:lnTo>
                  <a:lnTo>
                    <a:pt x="37784" y="23361"/>
                  </a:lnTo>
                  <a:cubicBezTo>
                    <a:pt x="37230" y="23805"/>
                    <a:pt x="36712" y="24285"/>
                    <a:pt x="36232" y="24803"/>
                  </a:cubicBezTo>
                  <a:lnTo>
                    <a:pt x="34938" y="24840"/>
                  </a:lnTo>
                  <a:cubicBezTo>
                    <a:pt x="35418" y="24433"/>
                    <a:pt x="35899" y="24027"/>
                    <a:pt x="36380" y="23620"/>
                  </a:cubicBezTo>
                  <a:cubicBezTo>
                    <a:pt x="36749" y="23250"/>
                    <a:pt x="37156" y="22918"/>
                    <a:pt x="37526" y="22548"/>
                  </a:cubicBezTo>
                  <a:close/>
                  <a:moveTo>
                    <a:pt x="36860" y="22585"/>
                  </a:moveTo>
                  <a:cubicBezTo>
                    <a:pt x="36564" y="22881"/>
                    <a:pt x="36306" y="23139"/>
                    <a:pt x="36047" y="23361"/>
                  </a:cubicBezTo>
                  <a:lnTo>
                    <a:pt x="36084" y="23287"/>
                  </a:lnTo>
                  <a:lnTo>
                    <a:pt x="36084" y="23287"/>
                  </a:lnTo>
                  <a:cubicBezTo>
                    <a:pt x="35529" y="23805"/>
                    <a:pt x="34975" y="24359"/>
                    <a:pt x="34420" y="24877"/>
                  </a:cubicBezTo>
                  <a:lnTo>
                    <a:pt x="33311" y="24951"/>
                  </a:lnTo>
                  <a:cubicBezTo>
                    <a:pt x="33792" y="24544"/>
                    <a:pt x="34235" y="24175"/>
                    <a:pt x="34679" y="23805"/>
                  </a:cubicBezTo>
                  <a:cubicBezTo>
                    <a:pt x="35123" y="23435"/>
                    <a:pt x="35566" y="23028"/>
                    <a:pt x="35936" y="22585"/>
                  </a:cubicBezTo>
                  <a:close/>
                  <a:moveTo>
                    <a:pt x="35455" y="22585"/>
                  </a:moveTo>
                  <a:cubicBezTo>
                    <a:pt x="35086" y="22955"/>
                    <a:pt x="34753" y="23324"/>
                    <a:pt x="34420" y="23620"/>
                  </a:cubicBezTo>
                  <a:lnTo>
                    <a:pt x="34420" y="23546"/>
                  </a:lnTo>
                  <a:cubicBezTo>
                    <a:pt x="33939" y="24027"/>
                    <a:pt x="33422" y="24470"/>
                    <a:pt x="32941" y="24951"/>
                  </a:cubicBezTo>
                  <a:lnTo>
                    <a:pt x="31425" y="25025"/>
                  </a:lnTo>
                  <a:cubicBezTo>
                    <a:pt x="32350" y="24285"/>
                    <a:pt x="33200" y="23472"/>
                    <a:pt x="33976" y="22622"/>
                  </a:cubicBezTo>
                  <a:lnTo>
                    <a:pt x="35455" y="22585"/>
                  </a:lnTo>
                  <a:close/>
                  <a:moveTo>
                    <a:pt x="33348" y="22696"/>
                  </a:moveTo>
                  <a:cubicBezTo>
                    <a:pt x="32498" y="23435"/>
                    <a:pt x="31758" y="24285"/>
                    <a:pt x="30982" y="25062"/>
                  </a:cubicBezTo>
                  <a:lnTo>
                    <a:pt x="29910" y="25110"/>
                  </a:lnTo>
                  <a:lnTo>
                    <a:pt x="29910" y="25110"/>
                  </a:lnTo>
                  <a:lnTo>
                    <a:pt x="29910" y="25062"/>
                  </a:lnTo>
                  <a:cubicBezTo>
                    <a:pt x="30390" y="24618"/>
                    <a:pt x="30834" y="24212"/>
                    <a:pt x="31315" y="23768"/>
                  </a:cubicBezTo>
                  <a:cubicBezTo>
                    <a:pt x="31684" y="23435"/>
                    <a:pt x="32017" y="23065"/>
                    <a:pt x="32350" y="22696"/>
                  </a:cubicBezTo>
                  <a:close/>
                  <a:moveTo>
                    <a:pt x="31943" y="22733"/>
                  </a:moveTo>
                  <a:cubicBezTo>
                    <a:pt x="31610" y="22991"/>
                    <a:pt x="31352" y="23287"/>
                    <a:pt x="31093" y="23583"/>
                  </a:cubicBezTo>
                  <a:cubicBezTo>
                    <a:pt x="30649" y="24027"/>
                    <a:pt x="30205" y="24507"/>
                    <a:pt x="29762" y="24951"/>
                  </a:cubicBezTo>
                  <a:cubicBezTo>
                    <a:pt x="29699" y="24993"/>
                    <a:pt x="29719" y="25070"/>
                    <a:pt x="29769" y="25116"/>
                  </a:cubicBezTo>
                  <a:lnTo>
                    <a:pt x="29769" y="25116"/>
                  </a:lnTo>
                  <a:lnTo>
                    <a:pt x="28505" y="25173"/>
                  </a:lnTo>
                  <a:cubicBezTo>
                    <a:pt x="29318" y="24433"/>
                    <a:pt x="30058" y="23620"/>
                    <a:pt x="30686" y="22733"/>
                  </a:cubicBezTo>
                  <a:close/>
                  <a:moveTo>
                    <a:pt x="5102" y="22991"/>
                  </a:moveTo>
                  <a:cubicBezTo>
                    <a:pt x="5176" y="23028"/>
                    <a:pt x="5213" y="23065"/>
                    <a:pt x="5287" y="23065"/>
                  </a:cubicBezTo>
                  <a:lnTo>
                    <a:pt x="6101" y="23139"/>
                  </a:lnTo>
                  <a:cubicBezTo>
                    <a:pt x="5176" y="23805"/>
                    <a:pt x="4326" y="24544"/>
                    <a:pt x="3439" y="25210"/>
                  </a:cubicBezTo>
                  <a:lnTo>
                    <a:pt x="2736" y="25210"/>
                  </a:lnTo>
                  <a:cubicBezTo>
                    <a:pt x="2995" y="25025"/>
                    <a:pt x="3254" y="24766"/>
                    <a:pt x="3550" y="24507"/>
                  </a:cubicBezTo>
                  <a:lnTo>
                    <a:pt x="3587" y="24470"/>
                  </a:lnTo>
                  <a:cubicBezTo>
                    <a:pt x="4104" y="24027"/>
                    <a:pt x="4622" y="23509"/>
                    <a:pt x="5102" y="22991"/>
                  </a:cubicBezTo>
                  <a:close/>
                  <a:moveTo>
                    <a:pt x="6212" y="23176"/>
                  </a:moveTo>
                  <a:lnTo>
                    <a:pt x="6212" y="23176"/>
                  </a:lnTo>
                  <a:cubicBezTo>
                    <a:pt x="7062" y="23250"/>
                    <a:pt x="7949" y="23287"/>
                    <a:pt x="8799" y="23287"/>
                  </a:cubicBezTo>
                  <a:cubicBezTo>
                    <a:pt x="8467" y="23546"/>
                    <a:pt x="8134" y="23842"/>
                    <a:pt x="7838" y="24138"/>
                  </a:cubicBezTo>
                  <a:lnTo>
                    <a:pt x="7875" y="24101"/>
                  </a:lnTo>
                  <a:lnTo>
                    <a:pt x="7875" y="24101"/>
                  </a:lnTo>
                  <a:cubicBezTo>
                    <a:pt x="7469" y="24470"/>
                    <a:pt x="7062" y="24877"/>
                    <a:pt x="6655" y="25247"/>
                  </a:cubicBezTo>
                  <a:lnTo>
                    <a:pt x="5546" y="25247"/>
                  </a:lnTo>
                  <a:cubicBezTo>
                    <a:pt x="5805" y="25062"/>
                    <a:pt x="6064" y="24877"/>
                    <a:pt x="6322" y="24655"/>
                  </a:cubicBezTo>
                  <a:cubicBezTo>
                    <a:pt x="6766" y="24396"/>
                    <a:pt x="7173" y="24027"/>
                    <a:pt x="7505" y="23620"/>
                  </a:cubicBezTo>
                  <a:cubicBezTo>
                    <a:pt x="7535" y="23590"/>
                    <a:pt x="7517" y="23536"/>
                    <a:pt x="7470" y="23536"/>
                  </a:cubicBezTo>
                  <a:cubicBezTo>
                    <a:pt x="7458" y="23536"/>
                    <a:pt x="7446" y="23539"/>
                    <a:pt x="7432" y="23546"/>
                  </a:cubicBezTo>
                  <a:cubicBezTo>
                    <a:pt x="6988" y="23768"/>
                    <a:pt x="6618" y="24027"/>
                    <a:pt x="6285" y="24359"/>
                  </a:cubicBezTo>
                  <a:cubicBezTo>
                    <a:pt x="5916" y="24655"/>
                    <a:pt x="5583" y="24951"/>
                    <a:pt x="5250" y="25247"/>
                  </a:cubicBezTo>
                  <a:lnTo>
                    <a:pt x="3882" y="25247"/>
                  </a:lnTo>
                  <a:cubicBezTo>
                    <a:pt x="4770" y="24729"/>
                    <a:pt x="5583" y="24027"/>
                    <a:pt x="6212" y="23250"/>
                  </a:cubicBezTo>
                  <a:cubicBezTo>
                    <a:pt x="6248" y="23213"/>
                    <a:pt x="6248" y="23213"/>
                    <a:pt x="6212" y="23176"/>
                  </a:cubicBezTo>
                  <a:close/>
                  <a:moveTo>
                    <a:pt x="30279" y="22733"/>
                  </a:moveTo>
                  <a:lnTo>
                    <a:pt x="30279" y="22733"/>
                  </a:lnTo>
                  <a:cubicBezTo>
                    <a:pt x="29515" y="23570"/>
                    <a:pt x="28859" y="24406"/>
                    <a:pt x="28098" y="25173"/>
                  </a:cubicBezTo>
                  <a:lnTo>
                    <a:pt x="28098" y="25173"/>
                  </a:lnTo>
                  <a:lnTo>
                    <a:pt x="27322" y="25210"/>
                  </a:lnTo>
                  <a:cubicBezTo>
                    <a:pt x="27987" y="24544"/>
                    <a:pt x="28505" y="23768"/>
                    <a:pt x="28874" y="22918"/>
                  </a:cubicBezTo>
                  <a:cubicBezTo>
                    <a:pt x="28901" y="22865"/>
                    <a:pt x="28834" y="22813"/>
                    <a:pt x="28767" y="22813"/>
                  </a:cubicBezTo>
                  <a:cubicBezTo>
                    <a:pt x="28739" y="22813"/>
                    <a:pt x="28711" y="22822"/>
                    <a:pt x="28690" y="22844"/>
                  </a:cubicBezTo>
                  <a:cubicBezTo>
                    <a:pt x="28320" y="23213"/>
                    <a:pt x="28024" y="23620"/>
                    <a:pt x="27765" y="24064"/>
                  </a:cubicBezTo>
                  <a:cubicBezTo>
                    <a:pt x="27470" y="24433"/>
                    <a:pt x="27211" y="24840"/>
                    <a:pt x="26952" y="25210"/>
                  </a:cubicBezTo>
                  <a:lnTo>
                    <a:pt x="25325" y="25247"/>
                  </a:lnTo>
                  <a:cubicBezTo>
                    <a:pt x="26065" y="24507"/>
                    <a:pt x="26693" y="23694"/>
                    <a:pt x="27248" y="22807"/>
                  </a:cubicBezTo>
                  <a:lnTo>
                    <a:pt x="30279" y="22733"/>
                  </a:lnTo>
                  <a:close/>
                  <a:moveTo>
                    <a:pt x="10648" y="23324"/>
                  </a:moveTo>
                  <a:cubicBezTo>
                    <a:pt x="10204" y="23546"/>
                    <a:pt x="9835" y="23879"/>
                    <a:pt x="9465" y="24212"/>
                  </a:cubicBezTo>
                  <a:lnTo>
                    <a:pt x="9502" y="24212"/>
                  </a:lnTo>
                  <a:cubicBezTo>
                    <a:pt x="9132" y="24544"/>
                    <a:pt x="8762" y="24914"/>
                    <a:pt x="8393" y="25284"/>
                  </a:cubicBezTo>
                  <a:lnTo>
                    <a:pt x="6951" y="25284"/>
                  </a:lnTo>
                  <a:cubicBezTo>
                    <a:pt x="7321" y="24951"/>
                    <a:pt x="7690" y="24655"/>
                    <a:pt x="8060" y="24359"/>
                  </a:cubicBezTo>
                  <a:cubicBezTo>
                    <a:pt x="8467" y="24027"/>
                    <a:pt x="8836" y="23694"/>
                    <a:pt x="9206" y="23324"/>
                  </a:cubicBezTo>
                  <a:close/>
                  <a:moveTo>
                    <a:pt x="26952" y="22807"/>
                  </a:moveTo>
                  <a:lnTo>
                    <a:pt x="26952" y="22807"/>
                  </a:lnTo>
                  <a:cubicBezTo>
                    <a:pt x="26213" y="23546"/>
                    <a:pt x="25547" y="24396"/>
                    <a:pt x="24956" y="25247"/>
                  </a:cubicBezTo>
                  <a:lnTo>
                    <a:pt x="23662" y="25284"/>
                  </a:lnTo>
                  <a:cubicBezTo>
                    <a:pt x="24364" y="24507"/>
                    <a:pt x="25030" y="23694"/>
                    <a:pt x="25621" y="22844"/>
                  </a:cubicBezTo>
                  <a:lnTo>
                    <a:pt x="26952" y="22807"/>
                  </a:lnTo>
                  <a:close/>
                  <a:moveTo>
                    <a:pt x="12423" y="23176"/>
                  </a:moveTo>
                  <a:lnTo>
                    <a:pt x="12423" y="23176"/>
                  </a:lnTo>
                  <a:cubicBezTo>
                    <a:pt x="11979" y="23509"/>
                    <a:pt x="11572" y="23916"/>
                    <a:pt x="11203" y="24322"/>
                  </a:cubicBezTo>
                  <a:lnTo>
                    <a:pt x="10130" y="25321"/>
                  </a:lnTo>
                  <a:lnTo>
                    <a:pt x="8689" y="25284"/>
                  </a:lnTo>
                  <a:lnTo>
                    <a:pt x="9687" y="24396"/>
                  </a:lnTo>
                  <a:cubicBezTo>
                    <a:pt x="10167" y="24064"/>
                    <a:pt x="10574" y="23694"/>
                    <a:pt x="10944" y="23250"/>
                  </a:cubicBezTo>
                  <a:lnTo>
                    <a:pt x="12423" y="23176"/>
                  </a:lnTo>
                  <a:close/>
                  <a:moveTo>
                    <a:pt x="14209" y="23154"/>
                  </a:moveTo>
                  <a:lnTo>
                    <a:pt x="14209" y="23154"/>
                  </a:lnTo>
                  <a:cubicBezTo>
                    <a:pt x="13701" y="23447"/>
                    <a:pt x="13229" y="23812"/>
                    <a:pt x="12829" y="24248"/>
                  </a:cubicBezTo>
                  <a:cubicBezTo>
                    <a:pt x="12497" y="24581"/>
                    <a:pt x="12164" y="24951"/>
                    <a:pt x="11868" y="25321"/>
                  </a:cubicBezTo>
                  <a:lnTo>
                    <a:pt x="10500" y="25321"/>
                  </a:lnTo>
                  <a:cubicBezTo>
                    <a:pt x="10796" y="25099"/>
                    <a:pt x="11092" y="24840"/>
                    <a:pt x="11350" y="24618"/>
                  </a:cubicBezTo>
                  <a:cubicBezTo>
                    <a:pt x="11868" y="24212"/>
                    <a:pt x="12312" y="23731"/>
                    <a:pt x="12681" y="23213"/>
                  </a:cubicBezTo>
                  <a:cubicBezTo>
                    <a:pt x="13202" y="23191"/>
                    <a:pt x="13708" y="23168"/>
                    <a:pt x="14209" y="23154"/>
                  </a:cubicBezTo>
                  <a:close/>
                  <a:moveTo>
                    <a:pt x="25325" y="22844"/>
                  </a:moveTo>
                  <a:cubicBezTo>
                    <a:pt x="24596" y="23573"/>
                    <a:pt x="23938" y="24411"/>
                    <a:pt x="23388" y="25321"/>
                  </a:cubicBezTo>
                  <a:lnTo>
                    <a:pt x="21924" y="25321"/>
                  </a:lnTo>
                  <a:cubicBezTo>
                    <a:pt x="22700" y="24581"/>
                    <a:pt x="23403" y="23768"/>
                    <a:pt x="24068" y="22918"/>
                  </a:cubicBezTo>
                  <a:cubicBezTo>
                    <a:pt x="24068" y="22918"/>
                    <a:pt x="24068" y="22881"/>
                    <a:pt x="24068" y="22881"/>
                  </a:cubicBezTo>
                  <a:lnTo>
                    <a:pt x="25325" y="22844"/>
                  </a:lnTo>
                  <a:close/>
                  <a:moveTo>
                    <a:pt x="17340" y="23102"/>
                  </a:moveTo>
                  <a:cubicBezTo>
                    <a:pt x="16822" y="23472"/>
                    <a:pt x="16415" y="23916"/>
                    <a:pt x="16009" y="24396"/>
                  </a:cubicBezTo>
                  <a:cubicBezTo>
                    <a:pt x="15750" y="24729"/>
                    <a:pt x="15491" y="25062"/>
                    <a:pt x="15232" y="25395"/>
                  </a:cubicBezTo>
                  <a:lnTo>
                    <a:pt x="13864" y="25395"/>
                  </a:lnTo>
                  <a:lnTo>
                    <a:pt x="14715" y="24618"/>
                  </a:lnTo>
                  <a:cubicBezTo>
                    <a:pt x="15195" y="24212"/>
                    <a:pt x="15639" y="23731"/>
                    <a:pt x="16046" y="23250"/>
                  </a:cubicBezTo>
                  <a:cubicBezTo>
                    <a:pt x="16076" y="23190"/>
                    <a:pt x="16032" y="23130"/>
                    <a:pt x="15975" y="23130"/>
                  </a:cubicBezTo>
                  <a:cubicBezTo>
                    <a:pt x="15962" y="23130"/>
                    <a:pt x="15948" y="23133"/>
                    <a:pt x="15935" y="23139"/>
                  </a:cubicBezTo>
                  <a:cubicBezTo>
                    <a:pt x="15417" y="23509"/>
                    <a:pt x="14937" y="23953"/>
                    <a:pt x="14493" y="24396"/>
                  </a:cubicBezTo>
                  <a:cubicBezTo>
                    <a:pt x="14160" y="24729"/>
                    <a:pt x="13864" y="25025"/>
                    <a:pt x="13532" y="25358"/>
                  </a:cubicBezTo>
                  <a:lnTo>
                    <a:pt x="12238" y="25321"/>
                  </a:lnTo>
                  <a:cubicBezTo>
                    <a:pt x="12497" y="25062"/>
                    <a:pt x="12718" y="24803"/>
                    <a:pt x="12977" y="24581"/>
                  </a:cubicBezTo>
                  <a:cubicBezTo>
                    <a:pt x="13458" y="24175"/>
                    <a:pt x="13901" y="23731"/>
                    <a:pt x="14308" y="23250"/>
                  </a:cubicBezTo>
                  <a:cubicBezTo>
                    <a:pt x="14335" y="23223"/>
                    <a:pt x="14302" y="23175"/>
                    <a:pt x="14268" y="23152"/>
                  </a:cubicBezTo>
                  <a:lnTo>
                    <a:pt x="14268" y="23152"/>
                  </a:lnTo>
                  <a:cubicBezTo>
                    <a:pt x="14566" y="23144"/>
                    <a:pt x="14862" y="23139"/>
                    <a:pt x="15158" y="23139"/>
                  </a:cubicBezTo>
                  <a:cubicBezTo>
                    <a:pt x="15898" y="23139"/>
                    <a:pt x="16600" y="23102"/>
                    <a:pt x="17340" y="23102"/>
                  </a:cubicBezTo>
                  <a:close/>
                  <a:moveTo>
                    <a:pt x="18966" y="22991"/>
                  </a:moveTo>
                  <a:lnTo>
                    <a:pt x="18966" y="22991"/>
                  </a:lnTo>
                  <a:cubicBezTo>
                    <a:pt x="18116" y="23657"/>
                    <a:pt x="17377" y="24470"/>
                    <a:pt x="16822" y="25395"/>
                  </a:cubicBezTo>
                  <a:lnTo>
                    <a:pt x="16822" y="25321"/>
                  </a:lnTo>
                  <a:lnTo>
                    <a:pt x="15491" y="25321"/>
                  </a:lnTo>
                  <a:cubicBezTo>
                    <a:pt x="15787" y="24988"/>
                    <a:pt x="16046" y="24655"/>
                    <a:pt x="16341" y="24322"/>
                  </a:cubicBezTo>
                  <a:cubicBezTo>
                    <a:pt x="16785" y="23916"/>
                    <a:pt x="17155" y="23472"/>
                    <a:pt x="17525" y="23028"/>
                  </a:cubicBezTo>
                  <a:lnTo>
                    <a:pt x="18966" y="22991"/>
                  </a:lnTo>
                  <a:close/>
                  <a:moveTo>
                    <a:pt x="20519" y="22955"/>
                  </a:moveTo>
                  <a:cubicBezTo>
                    <a:pt x="19780" y="23694"/>
                    <a:pt x="19077" y="24507"/>
                    <a:pt x="18449" y="25395"/>
                  </a:cubicBezTo>
                  <a:lnTo>
                    <a:pt x="18486" y="25321"/>
                  </a:lnTo>
                  <a:lnTo>
                    <a:pt x="17229" y="25321"/>
                  </a:lnTo>
                  <a:lnTo>
                    <a:pt x="18005" y="24433"/>
                  </a:lnTo>
                  <a:cubicBezTo>
                    <a:pt x="18449" y="23990"/>
                    <a:pt x="18818" y="23509"/>
                    <a:pt x="19151" y="23028"/>
                  </a:cubicBezTo>
                  <a:cubicBezTo>
                    <a:pt x="19151" y="22991"/>
                    <a:pt x="19151" y="22991"/>
                    <a:pt x="19151" y="22991"/>
                  </a:cubicBezTo>
                  <a:lnTo>
                    <a:pt x="20519" y="22955"/>
                  </a:lnTo>
                  <a:close/>
                  <a:moveTo>
                    <a:pt x="23957" y="22881"/>
                  </a:moveTo>
                  <a:lnTo>
                    <a:pt x="23957" y="22881"/>
                  </a:lnTo>
                  <a:cubicBezTo>
                    <a:pt x="23070" y="23620"/>
                    <a:pt x="22294" y="24470"/>
                    <a:pt x="21628" y="25395"/>
                  </a:cubicBezTo>
                  <a:lnTo>
                    <a:pt x="21628" y="25321"/>
                  </a:lnTo>
                  <a:lnTo>
                    <a:pt x="20519" y="25321"/>
                  </a:lnTo>
                  <a:cubicBezTo>
                    <a:pt x="21222" y="24692"/>
                    <a:pt x="21776" y="23990"/>
                    <a:pt x="22294" y="23250"/>
                  </a:cubicBezTo>
                  <a:cubicBezTo>
                    <a:pt x="22322" y="23194"/>
                    <a:pt x="22285" y="23115"/>
                    <a:pt x="22233" y="23115"/>
                  </a:cubicBezTo>
                  <a:cubicBezTo>
                    <a:pt x="22217" y="23115"/>
                    <a:pt x="22200" y="23122"/>
                    <a:pt x="22183" y="23139"/>
                  </a:cubicBezTo>
                  <a:cubicBezTo>
                    <a:pt x="21443" y="23768"/>
                    <a:pt x="20778" y="24507"/>
                    <a:pt x="20223" y="25321"/>
                  </a:cubicBezTo>
                  <a:lnTo>
                    <a:pt x="18818" y="25321"/>
                  </a:lnTo>
                  <a:cubicBezTo>
                    <a:pt x="19484" y="24544"/>
                    <a:pt x="20149" y="23768"/>
                    <a:pt x="20704" y="22955"/>
                  </a:cubicBezTo>
                  <a:lnTo>
                    <a:pt x="23957" y="22881"/>
                  </a:lnTo>
                  <a:close/>
                  <a:moveTo>
                    <a:pt x="9605" y="0"/>
                  </a:moveTo>
                  <a:cubicBezTo>
                    <a:pt x="7892" y="0"/>
                    <a:pt x="6184" y="60"/>
                    <a:pt x="4511" y="291"/>
                  </a:cubicBezTo>
                  <a:cubicBezTo>
                    <a:pt x="4481" y="231"/>
                    <a:pt x="4401" y="171"/>
                    <a:pt x="4333" y="171"/>
                  </a:cubicBezTo>
                  <a:cubicBezTo>
                    <a:pt x="4317" y="171"/>
                    <a:pt x="4303" y="174"/>
                    <a:pt x="4289" y="181"/>
                  </a:cubicBezTo>
                  <a:cubicBezTo>
                    <a:pt x="3624" y="513"/>
                    <a:pt x="3069" y="957"/>
                    <a:pt x="2551" y="1475"/>
                  </a:cubicBezTo>
                  <a:cubicBezTo>
                    <a:pt x="1923" y="2029"/>
                    <a:pt x="1147" y="2547"/>
                    <a:pt x="592" y="3138"/>
                  </a:cubicBezTo>
                  <a:cubicBezTo>
                    <a:pt x="444" y="3286"/>
                    <a:pt x="444" y="3545"/>
                    <a:pt x="592" y="3693"/>
                  </a:cubicBezTo>
                  <a:cubicBezTo>
                    <a:pt x="0" y="7205"/>
                    <a:pt x="370" y="10976"/>
                    <a:pt x="481" y="14525"/>
                  </a:cubicBezTo>
                  <a:cubicBezTo>
                    <a:pt x="629" y="18259"/>
                    <a:pt x="703" y="22067"/>
                    <a:pt x="1294" y="25764"/>
                  </a:cubicBezTo>
                  <a:cubicBezTo>
                    <a:pt x="1294" y="25801"/>
                    <a:pt x="1331" y="25801"/>
                    <a:pt x="1331" y="25838"/>
                  </a:cubicBezTo>
                  <a:cubicBezTo>
                    <a:pt x="1405" y="26060"/>
                    <a:pt x="1590" y="26208"/>
                    <a:pt x="1812" y="26208"/>
                  </a:cubicBezTo>
                  <a:cubicBezTo>
                    <a:pt x="5472" y="26411"/>
                    <a:pt x="9151" y="26485"/>
                    <a:pt x="12829" y="26485"/>
                  </a:cubicBezTo>
                  <a:cubicBezTo>
                    <a:pt x="16508" y="26485"/>
                    <a:pt x="20186" y="26411"/>
                    <a:pt x="23846" y="26319"/>
                  </a:cubicBezTo>
                  <a:cubicBezTo>
                    <a:pt x="30797" y="26171"/>
                    <a:pt x="37932" y="26245"/>
                    <a:pt x="44772" y="25247"/>
                  </a:cubicBezTo>
                  <a:cubicBezTo>
                    <a:pt x="44846" y="25284"/>
                    <a:pt x="44920" y="25284"/>
                    <a:pt x="44994" y="25284"/>
                  </a:cubicBezTo>
                  <a:cubicBezTo>
                    <a:pt x="45696" y="25136"/>
                    <a:pt x="46251" y="24359"/>
                    <a:pt x="46731" y="23879"/>
                  </a:cubicBezTo>
                  <a:cubicBezTo>
                    <a:pt x="47286" y="23435"/>
                    <a:pt x="47803" y="22881"/>
                    <a:pt x="48247" y="22289"/>
                  </a:cubicBezTo>
                  <a:cubicBezTo>
                    <a:pt x="48358" y="22289"/>
                    <a:pt x="48432" y="22289"/>
                    <a:pt x="48543" y="22252"/>
                  </a:cubicBezTo>
                  <a:cubicBezTo>
                    <a:pt x="48691" y="22215"/>
                    <a:pt x="48691" y="22030"/>
                    <a:pt x="48543" y="21993"/>
                  </a:cubicBezTo>
                  <a:lnTo>
                    <a:pt x="48321" y="21919"/>
                  </a:lnTo>
                  <a:cubicBezTo>
                    <a:pt x="49023" y="18740"/>
                    <a:pt x="48543" y="15043"/>
                    <a:pt x="48654" y="11789"/>
                  </a:cubicBezTo>
                  <a:cubicBezTo>
                    <a:pt x="48765" y="8018"/>
                    <a:pt x="48913" y="4284"/>
                    <a:pt x="48543" y="550"/>
                  </a:cubicBezTo>
                  <a:cubicBezTo>
                    <a:pt x="48514" y="435"/>
                    <a:pt x="48417" y="342"/>
                    <a:pt x="48306" y="342"/>
                  </a:cubicBezTo>
                  <a:cubicBezTo>
                    <a:pt x="48275" y="342"/>
                    <a:pt x="48243" y="349"/>
                    <a:pt x="48210" y="365"/>
                  </a:cubicBezTo>
                  <a:cubicBezTo>
                    <a:pt x="46489" y="79"/>
                    <a:pt x="44699" y="9"/>
                    <a:pt x="42906" y="9"/>
                  </a:cubicBezTo>
                  <a:cubicBezTo>
                    <a:pt x="41232" y="9"/>
                    <a:pt x="39556" y="70"/>
                    <a:pt x="37932" y="70"/>
                  </a:cubicBezTo>
                  <a:lnTo>
                    <a:pt x="15121" y="70"/>
                  </a:lnTo>
                  <a:cubicBezTo>
                    <a:pt x="13300" y="70"/>
                    <a:pt x="11449" y="0"/>
                    <a:pt x="9605" y="0"/>
                  </a:cubicBezTo>
                  <a:close/>
                </a:path>
              </a:pathLst>
            </a:custGeom>
            <a:solidFill>
              <a:schemeClr val="dk1"/>
            </a:solidFill>
            <a:ln>
              <a:noFill/>
            </a:ln>
          </p:spPr>
          <p:txBody>
            <a:bodyPr spcFirstLastPara="1" wrap="square" lIns="121900" tIns="121900" rIns="121900" bIns="121900" anchor="ctr" anchorCtr="0">
              <a:noAutofit/>
            </a:bodyPr>
            <a:lstStyle/>
            <a:p>
              <a:pPr algn="l" rtl="0"/>
              <a:endParaRPr sz="2400"/>
            </a:p>
          </p:txBody>
        </p:sp>
      </p:grpSp>
      <p:grpSp>
        <p:nvGrpSpPr>
          <p:cNvPr id="3" name="Google Shape;927;p28">
            <a:extLst>
              <a:ext uri="{FF2B5EF4-FFF2-40B4-BE49-F238E27FC236}">
                <a16:creationId xmlns:a16="http://schemas.microsoft.com/office/drawing/2014/main" id="{FEDCC714-6F83-1E95-A022-285F3053BFA9}"/>
              </a:ext>
            </a:extLst>
          </p:cNvPr>
          <p:cNvGrpSpPr/>
          <p:nvPr/>
        </p:nvGrpSpPr>
        <p:grpSpPr>
          <a:xfrm flipH="1">
            <a:off x="4501824" y="4836331"/>
            <a:ext cx="3638717" cy="963245"/>
            <a:chOff x="3027795" y="1631832"/>
            <a:chExt cx="1070194" cy="578189"/>
          </a:xfrm>
        </p:grpSpPr>
        <p:sp>
          <p:nvSpPr>
            <p:cNvPr id="4" name="Google Shape;928;p28">
              <a:extLst>
                <a:ext uri="{FF2B5EF4-FFF2-40B4-BE49-F238E27FC236}">
                  <a16:creationId xmlns:a16="http://schemas.microsoft.com/office/drawing/2014/main" id="{FEBCDE15-7EC0-CB3F-A9A5-9EA3DAC3E2CC}"/>
                </a:ext>
              </a:extLst>
            </p:cNvPr>
            <p:cNvSpPr/>
            <p:nvPr/>
          </p:nvSpPr>
          <p:spPr>
            <a:xfrm>
              <a:off x="3040498" y="1664817"/>
              <a:ext cx="1020355" cy="427759"/>
            </a:xfrm>
            <a:custGeom>
              <a:avLst/>
              <a:gdLst/>
              <a:ahLst/>
              <a:cxnLst/>
              <a:rect l="l" t="t" r="r" b="b"/>
              <a:pathLst>
                <a:path w="41925" h="19595" extrusionOk="0">
                  <a:moveTo>
                    <a:pt x="41925" y="0"/>
                  </a:moveTo>
                  <a:lnTo>
                    <a:pt x="0" y="666"/>
                  </a:lnTo>
                  <a:lnTo>
                    <a:pt x="1035" y="19595"/>
                  </a:lnTo>
                  <a:lnTo>
                    <a:pt x="41444" y="19225"/>
                  </a:lnTo>
                  <a:lnTo>
                    <a:pt x="41925" y="0"/>
                  </a:lnTo>
                  <a:close/>
                </a:path>
              </a:pathLst>
            </a:custGeom>
            <a:solidFill>
              <a:srgbClr val="FFE07D"/>
            </a:solidFill>
            <a:ln>
              <a:noFill/>
            </a:ln>
          </p:spPr>
          <p:txBody>
            <a:bodyPr spcFirstLastPara="1" wrap="square" lIns="121900" tIns="48000" rIns="121900" bIns="121900" anchor="ctr" anchorCtr="0">
              <a:noAutofit/>
            </a:bodyPr>
            <a:lstStyle/>
            <a:p>
              <a:pPr algn="ctr">
                <a:buClrTx/>
                <a:buFontTx/>
                <a:buNone/>
              </a:pPr>
              <a:r>
                <a:rPr lang="ar-SA" sz="3600" b="1" dirty="0">
                  <a:solidFill>
                    <a:schemeClr val="accent2">
                      <a:lumMod val="50000"/>
                    </a:schemeClr>
                  </a:solidFill>
                  <a:effectLst>
                    <a:outerShdw blurRad="38100" dist="38100" dir="2700000" algn="tl">
                      <a:srgbClr val="000000">
                        <a:alpha val="43137"/>
                      </a:srgbClr>
                    </a:outerShdw>
                  </a:effectLst>
                  <a:latin typeface="Alnaseeb" panose="00000500000000000000" pitchFamily="50" charset="-78"/>
                  <a:ea typeface="Calibri" panose="020F0502020204030204" pitchFamily="34" charset="0"/>
                  <a:cs typeface="Alnaseeb" panose="00000500000000000000" pitchFamily="50" charset="-78"/>
                </a:rPr>
                <a:t>المكونات البرمجية</a:t>
              </a:r>
              <a:endParaRPr lang="en-US" sz="3600" b="1" noProof="1">
                <a:solidFill>
                  <a:schemeClr val="accent2">
                    <a:lumMod val="50000"/>
                  </a:schemeClr>
                </a:solidFill>
                <a:effectLst>
                  <a:outerShdw blurRad="38100" dist="38100" dir="2700000" algn="tl">
                    <a:srgbClr val="000000">
                      <a:alpha val="43137"/>
                    </a:srgbClr>
                  </a:outerShdw>
                </a:effectLst>
                <a:latin typeface="Alnaseeb" panose="00000500000000000000" pitchFamily="50" charset="-78"/>
                <a:cs typeface="Alnaseeb" panose="00000500000000000000" pitchFamily="50" charset="-78"/>
              </a:endParaRPr>
            </a:p>
          </p:txBody>
        </p:sp>
        <p:sp>
          <p:nvSpPr>
            <p:cNvPr id="5" name="Google Shape;929;p28">
              <a:extLst>
                <a:ext uri="{FF2B5EF4-FFF2-40B4-BE49-F238E27FC236}">
                  <a16:creationId xmlns:a16="http://schemas.microsoft.com/office/drawing/2014/main" id="{2D2C1916-2132-E1D2-C3EE-41795A3E62C8}"/>
                </a:ext>
              </a:extLst>
            </p:cNvPr>
            <p:cNvSpPr/>
            <p:nvPr/>
          </p:nvSpPr>
          <p:spPr>
            <a:xfrm>
              <a:off x="3027795" y="1631832"/>
              <a:ext cx="1070194" cy="578189"/>
            </a:xfrm>
            <a:custGeom>
              <a:avLst/>
              <a:gdLst/>
              <a:ahLst/>
              <a:cxnLst/>
              <a:rect l="l" t="t" r="r" b="b"/>
              <a:pathLst>
                <a:path w="49024" h="26486" extrusionOk="0">
                  <a:moveTo>
                    <a:pt x="4030" y="1216"/>
                  </a:moveTo>
                  <a:lnTo>
                    <a:pt x="4030" y="1216"/>
                  </a:lnTo>
                  <a:cubicBezTo>
                    <a:pt x="3956" y="1548"/>
                    <a:pt x="3919" y="1918"/>
                    <a:pt x="3845" y="2288"/>
                  </a:cubicBezTo>
                  <a:cubicBezTo>
                    <a:pt x="2847" y="2953"/>
                    <a:pt x="1960" y="3730"/>
                    <a:pt x="1147" y="4580"/>
                  </a:cubicBezTo>
                  <a:cubicBezTo>
                    <a:pt x="1110" y="4321"/>
                    <a:pt x="1073" y="4062"/>
                    <a:pt x="1036" y="3767"/>
                  </a:cubicBezTo>
                  <a:lnTo>
                    <a:pt x="1110" y="3767"/>
                  </a:lnTo>
                  <a:cubicBezTo>
                    <a:pt x="1812" y="3286"/>
                    <a:pt x="2477" y="2732"/>
                    <a:pt x="3069" y="2140"/>
                  </a:cubicBezTo>
                  <a:cubicBezTo>
                    <a:pt x="3402" y="1844"/>
                    <a:pt x="3734" y="1548"/>
                    <a:pt x="4030" y="1216"/>
                  </a:cubicBezTo>
                  <a:close/>
                  <a:moveTo>
                    <a:pt x="3808" y="2621"/>
                  </a:moveTo>
                  <a:lnTo>
                    <a:pt x="3808" y="2621"/>
                  </a:lnTo>
                  <a:cubicBezTo>
                    <a:pt x="3734" y="3138"/>
                    <a:pt x="3698" y="3619"/>
                    <a:pt x="3661" y="4099"/>
                  </a:cubicBezTo>
                  <a:cubicBezTo>
                    <a:pt x="3328" y="4321"/>
                    <a:pt x="2958" y="4580"/>
                    <a:pt x="2662" y="4876"/>
                  </a:cubicBezTo>
                  <a:cubicBezTo>
                    <a:pt x="2182" y="5246"/>
                    <a:pt x="1701" y="5652"/>
                    <a:pt x="1257" y="6096"/>
                  </a:cubicBezTo>
                  <a:cubicBezTo>
                    <a:pt x="1257" y="5652"/>
                    <a:pt x="1220" y="5209"/>
                    <a:pt x="1184" y="4802"/>
                  </a:cubicBezTo>
                  <a:cubicBezTo>
                    <a:pt x="1664" y="4358"/>
                    <a:pt x="2182" y="3915"/>
                    <a:pt x="2699" y="3508"/>
                  </a:cubicBezTo>
                  <a:cubicBezTo>
                    <a:pt x="3069" y="3212"/>
                    <a:pt x="3439" y="2916"/>
                    <a:pt x="3808" y="2621"/>
                  </a:cubicBezTo>
                  <a:close/>
                  <a:moveTo>
                    <a:pt x="3624" y="4543"/>
                  </a:moveTo>
                  <a:cubicBezTo>
                    <a:pt x="3624" y="4876"/>
                    <a:pt x="3624" y="5209"/>
                    <a:pt x="3587" y="5541"/>
                  </a:cubicBezTo>
                  <a:cubicBezTo>
                    <a:pt x="3365" y="5726"/>
                    <a:pt x="3143" y="5911"/>
                    <a:pt x="2921" y="6096"/>
                  </a:cubicBezTo>
                  <a:cubicBezTo>
                    <a:pt x="2441" y="6466"/>
                    <a:pt x="1923" y="6872"/>
                    <a:pt x="1442" y="7242"/>
                  </a:cubicBezTo>
                  <a:cubicBezTo>
                    <a:pt x="1347" y="7306"/>
                    <a:pt x="1416" y="7397"/>
                    <a:pt x="1485" y="7397"/>
                  </a:cubicBezTo>
                  <a:cubicBezTo>
                    <a:pt x="1495" y="7397"/>
                    <a:pt x="1506" y="7395"/>
                    <a:pt x="1516" y="7390"/>
                  </a:cubicBezTo>
                  <a:cubicBezTo>
                    <a:pt x="2071" y="7057"/>
                    <a:pt x="2588" y="6687"/>
                    <a:pt x="3106" y="6318"/>
                  </a:cubicBezTo>
                  <a:cubicBezTo>
                    <a:pt x="3291" y="6207"/>
                    <a:pt x="3439" y="6096"/>
                    <a:pt x="3587" y="5948"/>
                  </a:cubicBezTo>
                  <a:lnTo>
                    <a:pt x="3587" y="6909"/>
                  </a:lnTo>
                  <a:cubicBezTo>
                    <a:pt x="3402" y="7057"/>
                    <a:pt x="3254" y="7242"/>
                    <a:pt x="3069" y="7390"/>
                  </a:cubicBezTo>
                  <a:cubicBezTo>
                    <a:pt x="2588" y="7797"/>
                    <a:pt x="2071" y="8203"/>
                    <a:pt x="1590" y="8573"/>
                  </a:cubicBezTo>
                  <a:cubicBezTo>
                    <a:pt x="1500" y="8633"/>
                    <a:pt x="1556" y="8741"/>
                    <a:pt x="1620" y="8741"/>
                  </a:cubicBezTo>
                  <a:cubicBezTo>
                    <a:pt x="1635" y="8741"/>
                    <a:pt x="1650" y="8735"/>
                    <a:pt x="1664" y="8721"/>
                  </a:cubicBezTo>
                  <a:cubicBezTo>
                    <a:pt x="2182" y="8388"/>
                    <a:pt x="2699" y="8055"/>
                    <a:pt x="3180" y="7686"/>
                  </a:cubicBezTo>
                  <a:lnTo>
                    <a:pt x="3587" y="7353"/>
                  </a:lnTo>
                  <a:lnTo>
                    <a:pt x="3587" y="7981"/>
                  </a:lnTo>
                  <a:cubicBezTo>
                    <a:pt x="3217" y="8240"/>
                    <a:pt x="2884" y="8499"/>
                    <a:pt x="2551" y="8795"/>
                  </a:cubicBezTo>
                  <a:lnTo>
                    <a:pt x="1294" y="9793"/>
                  </a:lnTo>
                  <a:cubicBezTo>
                    <a:pt x="1331" y="8610"/>
                    <a:pt x="1331" y="7390"/>
                    <a:pt x="1257" y="6207"/>
                  </a:cubicBezTo>
                  <a:lnTo>
                    <a:pt x="1368" y="6207"/>
                  </a:lnTo>
                  <a:cubicBezTo>
                    <a:pt x="1923" y="5837"/>
                    <a:pt x="2441" y="5467"/>
                    <a:pt x="2958" y="5061"/>
                  </a:cubicBezTo>
                  <a:cubicBezTo>
                    <a:pt x="3180" y="4876"/>
                    <a:pt x="3402" y="4728"/>
                    <a:pt x="3624" y="4543"/>
                  </a:cubicBezTo>
                  <a:close/>
                  <a:moveTo>
                    <a:pt x="3624" y="8462"/>
                  </a:moveTo>
                  <a:cubicBezTo>
                    <a:pt x="3624" y="9017"/>
                    <a:pt x="3661" y="9534"/>
                    <a:pt x="3698" y="10052"/>
                  </a:cubicBezTo>
                  <a:cubicBezTo>
                    <a:pt x="3328" y="10274"/>
                    <a:pt x="2995" y="10495"/>
                    <a:pt x="2699" y="10754"/>
                  </a:cubicBezTo>
                  <a:cubicBezTo>
                    <a:pt x="2219" y="11087"/>
                    <a:pt x="1775" y="11457"/>
                    <a:pt x="1331" y="11789"/>
                  </a:cubicBezTo>
                  <a:cubicBezTo>
                    <a:pt x="1331" y="11235"/>
                    <a:pt x="1331" y="10680"/>
                    <a:pt x="1331" y="10089"/>
                  </a:cubicBezTo>
                  <a:cubicBezTo>
                    <a:pt x="1775" y="9793"/>
                    <a:pt x="2256" y="9497"/>
                    <a:pt x="2699" y="9164"/>
                  </a:cubicBezTo>
                  <a:cubicBezTo>
                    <a:pt x="3032" y="8943"/>
                    <a:pt x="3328" y="8721"/>
                    <a:pt x="3624" y="8462"/>
                  </a:cubicBezTo>
                  <a:close/>
                  <a:moveTo>
                    <a:pt x="3698" y="10532"/>
                  </a:moveTo>
                  <a:cubicBezTo>
                    <a:pt x="3698" y="10828"/>
                    <a:pt x="3734" y="11124"/>
                    <a:pt x="3734" y="11457"/>
                  </a:cubicBezTo>
                  <a:lnTo>
                    <a:pt x="3734" y="11826"/>
                  </a:lnTo>
                  <a:cubicBezTo>
                    <a:pt x="3254" y="12048"/>
                    <a:pt x="2847" y="12307"/>
                    <a:pt x="2441" y="12640"/>
                  </a:cubicBezTo>
                  <a:cubicBezTo>
                    <a:pt x="2071" y="12935"/>
                    <a:pt x="1701" y="13194"/>
                    <a:pt x="1331" y="13490"/>
                  </a:cubicBezTo>
                  <a:cubicBezTo>
                    <a:pt x="1331" y="13009"/>
                    <a:pt x="1331" y="12529"/>
                    <a:pt x="1331" y="12048"/>
                  </a:cubicBezTo>
                  <a:lnTo>
                    <a:pt x="1405" y="12048"/>
                  </a:lnTo>
                  <a:cubicBezTo>
                    <a:pt x="1960" y="11678"/>
                    <a:pt x="2514" y="11346"/>
                    <a:pt x="3032" y="10976"/>
                  </a:cubicBezTo>
                  <a:cubicBezTo>
                    <a:pt x="3254" y="10828"/>
                    <a:pt x="3476" y="10680"/>
                    <a:pt x="3698" y="10532"/>
                  </a:cubicBezTo>
                  <a:close/>
                  <a:moveTo>
                    <a:pt x="3771" y="12196"/>
                  </a:moveTo>
                  <a:cubicBezTo>
                    <a:pt x="3771" y="12640"/>
                    <a:pt x="3771" y="13083"/>
                    <a:pt x="3808" y="13527"/>
                  </a:cubicBezTo>
                  <a:cubicBezTo>
                    <a:pt x="2958" y="13971"/>
                    <a:pt x="2182" y="14488"/>
                    <a:pt x="1405" y="15080"/>
                  </a:cubicBezTo>
                  <a:cubicBezTo>
                    <a:pt x="1405" y="14747"/>
                    <a:pt x="1368" y="14414"/>
                    <a:pt x="1368" y="14082"/>
                  </a:cubicBezTo>
                  <a:lnTo>
                    <a:pt x="1368" y="13749"/>
                  </a:lnTo>
                  <a:cubicBezTo>
                    <a:pt x="1812" y="13490"/>
                    <a:pt x="2293" y="13194"/>
                    <a:pt x="2736" y="12898"/>
                  </a:cubicBezTo>
                  <a:cubicBezTo>
                    <a:pt x="3106" y="12677"/>
                    <a:pt x="3439" y="12455"/>
                    <a:pt x="3771" y="12196"/>
                  </a:cubicBezTo>
                  <a:close/>
                  <a:moveTo>
                    <a:pt x="3808" y="13860"/>
                  </a:moveTo>
                  <a:cubicBezTo>
                    <a:pt x="3845" y="14340"/>
                    <a:pt x="3882" y="14858"/>
                    <a:pt x="3882" y="15376"/>
                  </a:cubicBezTo>
                  <a:cubicBezTo>
                    <a:pt x="3624" y="15597"/>
                    <a:pt x="3365" y="15819"/>
                    <a:pt x="3106" y="16041"/>
                  </a:cubicBezTo>
                  <a:cubicBezTo>
                    <a:pt x="2625" y="16522"/>
                    <a:pt x="2108" y="16928"/>
                    <a:pt x="1516" y="17224"/>
                  </a:cubicBezTo>
                  <a:cubicBezTo>
                    <a:pt x="1479" y="16633"/>
                    <a:pt x="1442" y="16004"/>
                    <a:pt x="1442" y="15376"/>
                  </a:cubicBezTo>
                  <a:cubicBezTo>
                    <a:pt x="2293" y="15006"/>
                    <a:pt x="3106" y="14488"/>
                    <a:pt x="3808" y="13860"/>
                  </a:cubicBezTo>
                  <a:close/>
                  <a:moveTo>
                    <a:pt x="3919" y="15893"/>
                  </a:moveTo>
                  <a:cubicBezTo>
                    <a:pt x="3956" y="16263"/>
                    <a:pt x="3993" y="16669"/>
                    <a:pt x="3993" y="17076"/>
                  </a:cubicBezTo>
                  <a:cubicBezTo>
                    <a:pt x="3734" y="17261"/>
                    <a:pt x="3476" y="17483"/>
                    <a:pt x="3217" y="17668"/>
                  </a:cubicBezTo>
                  <a:cubicBezTo>
                    <a:pt x="2699" y="18074"/>
                    <a:pt x="2182" y="18518"/>
                    <a:pt x="1664" y="18925"/>
                  </a:cubicBezTo>
                  <a:cubicBezTo>
                    <a:pt x="1628" y="18416"/>
                    <a:pt x="1592" y="17908"/>
                    <a:pt x="1555" y="17400"/>
                  </a:cubicBezTo>
                  <a:lnTo>
                    <a:pt x="1555" y="17400"/>
                  </a:lnTo>
                  <a:cubicBezTo>
                    <a:pt x="1559" y="17409"/>
                    <a:pt x="1567" y="17409"/>
                    <a:pt x="1590" y="17409"/>
                  </a:cubicBezTo>
                  <a:cubicBezTo>
                    <a:pt x="2145" y="17224"/>
                    <a:pt x="2662" y="16891"/>
                    <a:pt x="3106" y="16522"/>
                  </a:cubicBezTo>
                  <a:cubicBezTo>
                    <a:pt x="3365" y="16337"/>
                    <a:pt x="3661" y="16115"/>
                    <a:pt x="3919" y="15893"/>
                  </a:cubicBezTo>
                  <a:close/>
                  <a:moveTo>
                    <a:pt x="4030" y="17483"/>
                  </a:moveTo>
                  <a:cubicBezTo>
                    <a:pt x="4067" y="17890"/>
                    <a:pt x="4141" y="18296"/>
                    <a:pt x="4178" y="18740"/>
                  </a:cubicBezTo>
                  <a:cubicBezTo>
                    <a:pt x="3882" y="18962"/>
                    <a:pt x="3624" y="19183"/>
                    <a:pt x="3402" y="19405"/>
                  </a:cubicBezTo>
                  <a:cubicBezTo>
                    <a:pt x="2847" y="19849"/>
                    <a:pt x="2293" y="20293"/>
                    <a:pt x="1738" y="20699"/>
                  </a:cubicBezTo>
                  <a:cubicBezTo>
                    <a:pt x="1701" y="20145"/>
                    <a:pt x="1664" y="19590"/>
                    <a:pt x="1627" y="19073"/>
                  </a:cubicBezTo>
                  <a:lnTo>
                    <a:pt x="1738" y="19073"/>
                  </a:lnTo>
                  <a:cubicBezTo>
                    <a:pt x="2293" y="18740"/>
                    <a:pt x="2847" y="18370"/>
                    <a:pt x="3365" y="18000"/>
                  </a:cubicBezTo>
                  <a:cubicBezTo>
                    <a:pt x="3587" y="17853"/>
                    <a:pt x="3808" y="17668"/>
                    <a:pt x="4030" y="17483"/>
                  </a:cubicBezTo>
                  <a:close/>
                  <a:moveTo>
                    <a:pt x="48136" y="698"/>
                  </a:moveTo>
                  <a:cubicBezTo>
                    <a:pt x="48062" y="4395"/>
                    <a:pt x="47914" y="8055"/>
                    <a:pt x="47693" y="11715"/>
                  </a:cubicBezTo>
                  <a:cubicBezTo>
                    <a:pt x="47473" y="14941"/>
                    <a:pt x="46853" y="18712"/>
                    <a:pt x="47851" y="21767"/>
                  </a:cubicBezTo>
                  <a:lnTo>
                    <a:pt x="47851" y="21767"/>
                  </a:lnTo>
                  <a:cubicBezTo>
                    <a:pt x="46662" y="21544"/>
                    <a:pt x="45389" y="21481"/>
                    <a:pt x="44106" y="21481"/>
                  </a:cubicBezTo>
                  <a:cubicBezTo>
                    <a:pt x="42444" y="21481"/>
                    <a:pt x="40765" y="21587"/>
                    <a:pt x="39226" y="21587"/>
                  </a:cubicBezTo>
                  <a:cubicBezTo>
                    <a:pt x="35233" y="21587"/>
                    <a:pt x="31241" y="21698"/>
                    <a:pt x="27248" y="21808"/>
                  </a:cubicBezTo>
                  <a:cubicBezTo>
                    <a:pt x="23255" y="21882"/>
                    <a:pt x="19188" y="21956"/>
                    <a:pt x="15195" y="22030"/>
                  </a:cubicBezTo>
                  <a:cubicBezTo>
                    <a:pt x="14977" y="22033"/>
                    <a:pt x="14758" y="22034"/>
                    <a:pt x="14539" y="22034"/>
                  </a:cubicBezTo>
                  <a:cubicBezTo>
                    <a:pt x="12544" y="22034"/>
                    <a:pt x="10512" y="21939"/>
                    <a:pt x="8497" y="21939"/>
                  </a:cubicBezTo>
                  <a:cubicBezTo>
                    <a:pt x="7507" y="21939"/>
                    <a:pt x="6521" y="21962"/>
                    <a:pt x="5546" y="22030"/>
                  </a:cubicBezTo>
                  <a:cubicBezTo>
                    <a:pt x="5546" y="18333"/>
                    <a:pt x="5065" y="14599"/>
                    <a:pt x="4955" y="10939"/>
                  </a:cubicBezTo>
                  <a:cubicBezTo>
                    <a:pt x="4807" y="7538"/>
                    <a:pt x="5065" y="4099"/>
                    <a:pt x="4622" y="735"/>
                  </a:cubicBezTo>
                  <a:lnTo>
                    <a:pt x="4622" y="735"/>
                  </a:lnTo>
                  <a:cubicBezTo>
                    <a:pt x="6206" y="967"/>
                    <a:pt x="7825" y="1027"/>
                    <a:pt x="9449" y="1027"/>
                  </a:cubicBezTo>
                  <a:cubicBezTo>
                    <a:pt x="11197" y="1027"/>
                    <a:pt x="12952" y="957"/>
                    <a:pt x="14678" y="957"/>
                  </a:cubicBezTo>
                  <a:lnTo>
                    <a:pt x="37526" y="957"/>
                  </a:lnTo>
                  <a:cubicBezTo>
                    <a:pt x="39300" y="957"/>
                    <a:pt x="41154" y="1036"/>
                    <a:pt x="43004" y="1036"/>
                  </a:cubicBezTo>
                  <a:cubicBezTo>
                    <a:pt x="44740" y="1036"/>
                    <a:pt x="46472" y="966"/>
                    <a:pt x="48136" y="698"/>
                  </a:cubicBezTo>
                  <a:close/>
                  <a:moveTo>
                    <a:pt x="4215" y="19220"/>
                  </a:moveTo>
                  <a:cubicBezTo>
                    <a:pt x="4289" y="19590"/>
                    <a:pt x="4326" y="19923"/>
                    <a:pt x="4363" y="20256"/>
                  </a:cubicBezTo>
                  <a:cubicBezTo>
                    <a:pt x="3919" y="20514"/>
                    <a:pt x="3476" y="20847"/>
                    <a:pt x="3069" y="21180"/>
                  </a:cubicBezTo>
                  <a:cubicBezTo>
                    <a:pt x="2662" y="21513"/>
                    <a:pt x="2256" y="21845"/>
                    <a:pt x="1849" y="22178"/>
                  </a:cubicBezTo>
                  <a:cubicBezTo>
                    <a:pt x="1812" y="21734"/>
                    <a:pt x="1775" y="21328"/>
                    <a:pt x="1775" y="20884"/>
                  </a:cubicBezTo>
                  <a:lnTo>
                    <a:pt x="1849" y="20884"/>
                  </a:lnTo>
                  <a:cubicBezTo>
                    <a:pt x="2404" y="20551"/>
                    <a:pt x="2995" y="20182"/>
                    <a:pt x="3550" y="19775"/>
                  </a:cubicBezTo>
                  <a:cubicBezTo>
                    <a:pt x="3771" y="19590"/>
                    <a:pt x="3993" y="19442"/>
                    <a:pt x="4215" y="19220"/>
                  </a:cubicBezTo>
                  <a:close/>
                  <a:moveTo>
                    <a:pt x="4437" y="20551"/>
                  </a:moveTo>
                  <a:cubicBezTo>
                    <a:pt x="4474" y="20884"/>
                    <a:pt x="4548" y="21254"/>
                    <a:pt x="4622" y="21587"/>
                  </a:cubicBezTo>
                  <a:cubicBezTo>
                    <a:pt x="3550" y="21993"/>
                    <a:pt x="2625" y="22918"/>
                    <a:pt x="1923" y="23805"/>
                  </a:cubicBezTo>
                  <a:cubicBezTo>
                    <a:pt x="1886" y="23324"/>
                    <a:pt x="1886" y="22844"/>
                    <a:pt x="1849" y="22400"/>
                  </a:cubicBezTo>
                  <a:cubicBezTo>
                    <a:pt x="2367" y="22030"/>
                    <a:pt x="2921" y="21661"/>
                    <a:pt x="3439" y="21291"/>
                  </a:cubicBezTo>
                  <a:cubicBezTo>
                    <a:pt x="3771" y="21069"/>
                    <a:pt x="4104" y="20810"/>
                    <a:pt x="4437" y="20551"/>
                  </a:cubicBezTo>
                  <a:close/>
                  <a:moveTo>
                    <a:pt x="47175" y="22400"/>
                  </a:moveTo>
                  <a:cubicBezTo>
                    <a:pt x="46805" y="22733"/>
                    <a:pt x="46436" y="23028"/>
                    <a:pt x="46103" y="23287"/>
                  </a:cubicBezTo>
                  <a:lnTo>
                    <a:pt x="46140" y="23250"/>
                  </a:lnTo>
                  <a:lnTo>
                    <a:pt x="46140" y="23250"/>
                  </a:lnTo>
                  <a:cubicBezTo>
                    <a:pt x="45622" y="23657"/>
                    <a:pt x="44883" y="24064"/>
                    <a:pt x="44624" y="24655"/>
                  </a:cubicBezTo>
                  <a:lnTo>
                    <a:pt x="43700" y="24655"/>
                  </a:lnTo>
                  <a:cubicBezTo>
                    <a:pt x="44402" y="24027"/>
                    <a:pt x="45068" y="23287"/>
                    <a:pt x="45659" y="22511"/>
                  </a:cubicBezTo>
                  <a:cubicBezTo>
                    <a:pt x="46177" y="22511"/>
                    <a:pt x="46694" y="22474"/>
                    <a:pt x="47175" y="22400"/>
                  </a:cubicBezTo>
                  <a:close/>
                  <a:moveTo>
                    <a:pt x="45326" y="22548"/>
                  </a:moveTo>
                  <a:cubicBezTo>
                    <a:pt x="44550" y="23139"/>
                    <a:pt x="43848" y="23879"/>
                    <a:pt x="43256" y="24692"/>
                  </a:cubicBezTo>
                  <a:lnTo>
                    <a:pt x="41925" y="24655"/>
                  </a:lnTo>
                  <a:cubicBezTo>
                    <a:pt x="42554" y="24027"/>
                    <a:pt x="43367" y="23361"/>
                    <a:pt x="43774" y="22548"/>
                  </a:cubicBezTo>
                  <a:close/>
                  <a:moveTo>
                    <a:pt x="41703" y="22511"/>
                  </a:moveTo>
                  <a:cubicBezTo>
                    <a:pt x="41444" y="22696"/>
                    <a:pt x="41260" y="22918"/>
                    <a:pt x="41038" y="23139"/>
                  </a:cubicBezTo>
                  <a:cubicBezTo>
                    <a:pt x="40631" y="23546"/>
                    <a:pt x="40261" y="23953"/>
                    <a:pt x="39855" y="24359"/>
                  </a:cubicBezTo>
                  <a:cubicBezTo>
                    <a:pt x="39764" y="24511"/>
                    <a:pt x="39872" y="24638"/>
                    <a:pt x="39954" y="24638"/>
                  </a:cubicBezTo>
                  <a:cubicBezTo>
                    <a:pt x="39972" y="24638"/>
                    <a:pt x="39989" y="24632"/>
                    <a:pt x="40003" y="24618"/>
                  </a:cubicBezTo>
                  <a:lnTo>
                    <a:pt x="40040" y="24544"/>
                  </a:lnTo>
                  <a:cubicBezTo>
                    <a:pt x="40446" y="24138"/>
                    <a:pt x="40890" y="23805"/>
                    <a:pt x="41297" y="23398"/>
                  </a:cubicBezTo>
                  <a:cubicBezTo>
                    <a:pt x="41592" y="23139"/>
                    <a:pt x="41888" y="22844"/>
                    <a:pt x="42147" y="22548"/>
                  </a:cubicBezTo>
                  <a:lnTo>
                    <a:pt x="43404" y="22548"/>
                  </a:lnTo>
                  <a:cubicBezTo>
                    <a:pt x="42775" y="23102"/>
                    <a:pt x="42221" y="23768"/>
                    <a:pt x="41740" y="24470"/>
                  </a:cubicBezTo>
                  <a:cubicBezTo>
                    <a:pt x="41666" y="24507"/>
                    <a:pt x="41666" y="24581"/>
                    <a:pt x="41740" y="24655"/>
                  </a:cubicBezTo>
                  <a:cubicBezTo>
                    <a:pt x="40483" y="24655"/>
                    <a:pt x="39263" y="24692"/>
                    <a:pt x="38043" y="24729"/>
                  </a:cubicBezTo>
                  <a:cubicBezTo>
                    <a:pt x="38930" y="24027"/>
                    <a:pt x="39781" y="23287"/>
                    <a:pt x="40594" y="22511"/>
                  </a:cubicBezTo>
                  <a:close/>
                  <a:moveTo>
                    <a:pt x="4696" y="21845"/>
                  </a:moveTo>
                  <a:cubicBezTo>
                    <a:pt x="4733" y="22030"/>
                    <a:pt x="4770" y="22215"/>
                    <a:pt x="4807" y="22400"/>
                  </a:cubicBezTo>
                  <a:cubicBezTo>
                    <a:pt x="4141" y="22696"/>
                    <a:pt x="3587" y="23361"/>
                    <a:pt x="3106" y="23805"/>
                  </a:cubicBezTo>
                  <a:cubicBezTo>
                    <a:pt x="2699" y="24101"/>
                    <a:pt x="2330" y="24433"/>
                    <a:pt x="1997" y="24766"/>
                  </a:cubicBezTo>
                  <a:cubicBezTo>
                    <a:pt x="1960" y="24581"/>
                    <a:pt x="1923" y="24359"/>
                    <a:pt x="1923" y="24138"/>
                  </a:cubicBezTo>
                  <a:lnTo>
                    <a:pt x="1960" y="24138"/>
                  </a:lnTo>
                  <a:cubicBezTo>
                    <a:pt x="2404" y="23657"/>
                    <a:pt x="2921" y="23213"/>
                    <a:pt x="3439" y="22807"/>
                  </a:cubicBezTo>
                  <a:cubicBezTo>
                    <a:pt x="3845" y="22474"/>
                    <a:pt x="4289" y="22178"/>
                    <a:pt x="4696" y="21845"/>
                  </a:cubicBezTo>
                  <a:close/>
                  <a:moveTo>
                    <a:pt x="40151" y="22511"/>
                  </a:moveTo>
                  <a:cubicBezTo>
                    <a:pt x="39300" y="23213"/>
                    <a:pt x="38524" y="23990"/>
                    <a:pt x="37784" y="24655"/>
                  </a:cubicBezTo>
                  <a:lnTo>
                    <a:pt x="37784" y="24618"/>
                  </a:lnTo>
                  <a:cubicBezTo>
                    <a:pt x="37747" y="24655"/>
                    <a:pt x="37747" y="24692"/>
                    <a:pt x="37784" y="24766"/>
                  </a:cubicBezTo>
                  <a:lnTo>
                    <a:pt x="36564" y="24803"/>
                  </a:lnTo>
                  <a:cubicBezTo>
                    <a:pt x="37045" y="24396"/>
                    <a:pt x="37489" y="23990"/>
                    <a:pt x="38006" y="23620"/>
                  </a:cubicBezTo>
                  <a:cubicBezTo>
                    <a:pt x="38487" y="23287"/>
                    <a:pt x="39004" y="22918"/>
                    <a:pt x="39448" y="22511"/>
                  </a:cubicBezTo>
                  <a:close/>
                  <a:moveTo>
                    <a:pt x="38894" y="22548"/>
                  </a:moveTo>
                  <a:cubicBezTo>
                    <a:pt x="38487" y="22807"/>
                    <a:pt x="38117" y="23102"/>
                    <a:pt x="37747" y="23398"/>
                  </a:cubicBezTo>
                  <a:lnTo>
                    <a:pt x="37784" y="23361"/>
                  </a:lnTo>
                  <a:lnTo>
                    <a:pt x="37784" y="23361"/>
                  </a:lnTo>
                  <a:cubicBezTo>
                    <a:pt x="37230" y="23805"/>
                    <a:pt x="36712" y="24285"/>
                    <a:pt x="36232" y="24803"/>
                  </a:cubicBezTo>
                  <a:lnTo>
                    <a:pt x="34938" y="24840"/>
                  </a:lnTo>
                  <a:cubicBezTo>
                    <a:pt x="35418" y="24433"/>
                    <a:pt x="35899" y="24027"/>
                    <a:pt x="36380" y="23620"/>
                  </a:cubicBezTo>
                  <a:cubicBezTo>
                    <a:pt x="36749" y="23250"/>
                    <a:pt x="37156" y="22918"/>
                    <a:pt x="37526" y="22548"/>
                  </a:cubicBezTo>
                  <a:close/>
                  <a:moveTo>
                    <a:pt x="36860" y="22585"/>
                  </a:moveTo>
                  <a:cubicBezTo>
                    <a:pt x="36564" y="22881"/>
                    <a:pt x="36306" y="23139"/>
                    <a:pt x="36047" y="23361"/>
                  </a:cubicBezTo>
                  <a:lnTo>
                    <a:pt x="36084" y="23287"/>
                  </a:lnTo>
                  <a:lnTo>
                    <a:pt x="36084" y="23287"/>
                  </a:lnTo>
                  <a:cubicBezTo>
                    <a:pt x="35529" y="23805"/>
                    <a:pt x="34975" y="24359"/>
                    <a:pt x="34420" y="24877"/>
                  </a:cubicBezTo>
                  <a:lnTo>
                    <a:pt x="33311" y="24951"/>
                  </a:lnTo>
                  <a:cubicBezTo>
                    <a:pt x="33792" y="24544"/>
                    <a:pt x="34235" y="24175"/>
                    <a:pt x="34679" y="23805"/>
                  </a:cubicBezTo>
                  <a:cubicBezTo>
                    <a:pt x="35123" y="23435"/>
                    <a:pt x="35566" y="23028"/>
                    <a:pt x="35936" y="22585"/>
                  </a:cubicBezTo>
                  <a:close/>
                  <a:moveTo>
                    <a:pt x="35455" y="22585"/>
                  </a:moveTo>
                  <a:cubicBezTo>
                    <a:pt x="35086" y="22955"/>
                    <a:pt x="34753" y="23324"/>
                    <a:pt x="34420" y="23620"/>
                  </a:cubicBezTo>
                  <a:lnTo>
                    <a:pt x="34420" y="23546"/>
                  </a:lnTo>
                  <a:cubicBezTo>
                    <a:pt x="33939" y="24027"/>
                    <a:pt x="33422" y="24470"/>
                    <a:pt x="32941" y="24951"/>
                  </a:cubicBezTo>
                  <a:lnTo>
                    <a:pt x="31425" y="25025"/>
                  </a:lnTo>
                  <a:cubicBezTo>
                    <a:pt x="32350" y="24285"/>
                    <a:pt x="33200" y="23472"/>
                    <a:pt x="33976" y="22622"/>
                  </a:cubicBezTo>
                  <a:lnTo>
                    <a:pt x="35455" y="22585"/>
                  </a:lnTo>
                  <a:close/>
                  <a:moveTo>
                    <a:pt x="33348" y="22696"/>
                  </a:moveTo>
                  <a:cubicBezTo>
                    <a:pt x="32498" y="23435"/>
                    <a:pt x="31758" y="24285"/>
                    <a:pt x="30982" y="25062"/>
                  </a:cubicBezTo>
                  <a:lnTo>
                    <a:pt x="29910" y="25110"/>
                  </a:lnTo>
                  <a:lnTo>
                    <a:pt x="29910" y="25110"/>
                  </a:lnTo>
                  <a:lnTo>
                    <a:pt x="29910" y="25062"/>
                  </a:lnTo>
                  <a:cubicBezTo>
                    <a:pt x="30390" y="24618"/>
                    <a:pt x="30834" y="24212"/>
                    <a:pt x="31315" y="23768"/>
                  </a:cubicBezTo>
                  <a:cubicBezTo>
                    <a:pt x="31684" y="23435"/>
                    <a:pt x="32017" y="23065"/>
                    <a:pt x="32350" y="22696"/>
                  </a:cubicBezTo>
                  <a:close/>
                  <a:moveTo>
                    <a:pt x="31943" y="22733"/>
                  </a:moveTo>
                  <a:cubicBezTo>
                    <a:pt x="31610" y="22991"/>
                    <a:pt x="31352" y="23287"/>
                    <a:pt x="31093" y="23583"/>
                  </a:cubicBezTo>
                  <a:cubicBezTo>
                    <a:pt x="30649" y="24027"/>
                    <a:pt x="30205" y="24507"/>
                    <a:pt x="29762" y="24951"/>
                  </a:cubicBezTo>
                  <a:cubicBezTo>
                    <a:pt x="29699" y="24993"/>
                    <a:pt x="29719" y="25070"/>
                    <a:pt x="29769" y="25116"/>
                  </a:cubicBezTo>
                  <a:lnTo>
                    <a:pt x="29769" y="25116"/>
                  </a:lnTo>
                  <a:lnTo>
                    <a:pt x="28505" y="25173"/>
                  </a:lnTo>
                  <a:cubicBezTo>
                    <a:pt x="29318" y="24433"/>
                    <a:pt x="30058" y="23620"/>
                    <a:pt x="30686" y="22733"/>
                  </a:cubicBezTo>
                  <a:close/>
                  <a:moveTo>
                    <a:pt x="5102" y="22991"/>
                  </a:moveTo>
                  <a:cubicBezTo>
                    <a:pt x="5176" y="23028"/>
                    <a:pt x="5213" y="23065"/>
                    <a:pt x="5287" y="23065"/>
                  </a:cubicBezTo>
                  <a:lnTo>
                    <a:pt x="6101" y="23139"/>
                  </a:lnTo>
                  <a:cubicBezTo>
                    <a:pt x="5176" y="23805"/>
                    <a:pt x="4326" y="24544"/>
                    <a:pt x="3439" y="25210"/>
                  </a:cubicBezTo>
                  <a:lnTo>
                    <a:pt x="2736" y="25210"/>
                  </a:lnTo>
                  <a:cubicBezTo>
                    <a:pt x="2995" y="25025"/>
                    <a:pt x="3254" y="24766"/>
                    <a:pt x="3550" y="24507"/>
                  </a:cubicBezTo>
                  <a:lnTo>
                    <a:pt x="3587" y="24470"/>
                  </a:lnTo>
                  <a:cubicBezTo>
                    <a:pt x="4104" y="24027"/>
                    <a:pt x="4622" y="23509"/>
                    <a:pt x="5102" y="22991"/>
                  </a:cubicBezTo>
                  <a:close/>
                  <a:moveTo>
                    <a:pt x="6212" y="23176"/>
                  </a:moveTo>
                  <a:lnTo>
                    <a:pt x="6212" y="23176"/>
                  </a:lnTo>
                  <a:cubicBezTo>
                    <a:pt x="7062" y="23250"/>
                    <a:pt x="7949" y="23287"/>
                    <a:pt x="8799" y="23287"/>
                  </a:cubicBezTo>
                  <a:cubicBezTo>
                    <a:pt x="8467" y="23546"/>
                    <a:pt x="8134" y="23842"/>
                    <a:pt x="7838" y="24138"/>
                  </a:cubicBezTo>
                  <a:lnTo>
                    <a:pt x="7875" y="24101"/>
                  </a:lnTo>
                  <a:lnTo>
                    <a:pt x="7875" y="24101"/>
                  </a:lnTo>
                  <a:cubicBezTo>
                    <a:pt x="7469" y="24470"/>
                    <a:pt x="7062" y="24877"/>
                    <a:pt x="6655" y="25247"/>
                  </a:cubicBezTo>
                  <a:lnTo>
                    <a:pt x="5546" y="25247"/>
                  </a:lnTo>
                  <a:cubicBezTo>
                    <a:pt x="5805" y="25062"/>
                    <a:pt x="6064" y="24877"/>
                    <a:pt x="6322" y="24655"/>
                  </a:cubicBezTo>
                  <a:cubicBezTo>
                    <a:pt x="6766" y="24396"/>
                    <a:pt x="7173" y="24027"/>
                    <a:pt x="7505" y="23620"/>
                  </a:cubicBezTo>
                  <a:cubicBezTo>
                    <a:pt x="7535" y="23590"/>
                    <a:pt x="7517" y="23536"/>
                    <a:pt x="7470" y="23536"/>
                  </a:cubicBezTo>
                  <a:cubicBezTo>
                    <a:pt x="7458" y="23536"/>
                    <a:pt x="7446" y="23539"/>
                    <a:pt x="7432" y="23546"/>
                  </a:cubicBezTo>
                  <a:cubicBezTo>
                    <a:pt x="6988" y="23768"/>
                    <a:pt x="6618" y="24027"/>
                    <a:pt x="6285" y="24359"/>
                  </a:cubicBezTo>
                  <a:cubicBezTo>
                    <a:pt x="5916" y="24655"/>
                    <a:pt x="5583" y="24951"/>
                    <a:pt x="5250" y="25247"/>
                  </a:cubicBezTo>
                  <a:lnTo>
                    <a:pt x="3882" y="25247"/>
                  </a:lnTo>
                  <a:cubicBezTo>
                    <a:pt x="4770" y="24729"/>
                    <a:pt x="5583" y="24027"/>
                    <a:pt x="6212" y="23250"/>
                  </a:cubicBezTo>
                  <a:cubicBezTo>
                    <a:pt x="6248" y="23213"/>
                    <a:pt x="6248" y="23213"/>
                    <a:pt x="6212" y="23176"/>
                  </a:cubicBezTo>
                  <a:close/>
                  <a:moveTo>
                    <a:pt x="30279" y="22733"/>
                  </a:moveTo>
                  <a:lnTo>
                    <a:pt x="30279" y="22733"/>
                  </a:lnTo>
                  <a:cubicBezTo>
                    <a:pt x="29515" y="23570"/>
                    <a:pt x="28859" y="24406"/>
                    <a:pt x="28098" y="25173"/>
                  </a:cubicBezTo>
                  <a:lnTo>
                    <a:pt x="28098" y="25173"/>
                  </a:lnTo>
                  <a:lnTo>
                    <a:pt x="27322" y="25210"/>
                  </a:lnTo>
                  <a:cubicBezTo>
                    <a:pt x="27987" y="24544"/>
                    <a:pt x="28505" y="23768"/>
                    <a:pt x="28874" y="22918"/>
                  </a:cubicBezTo>
                  <a:cubicBezTo>
                    <a:pt x="28901" y="22865"/>
                    <a:pt x="28834" y="22813"/>
                    <a:pt x="28767" y="22813"/>
                  </a:cubicBezTo>
                  <a:cubicBezTo>
                    <a:pt x="28739" y="22813"/>
                    <a:pt x="28711" y="22822"/>
                    <a:pt x="28690" y="22844"/>
                  </a:cubicBezTo>
                  <a:cubicBezTo>
                    <a:pt x="28320" y="23213"/>
                    <a:pt x="28024" y="23620"/>
                    <a:pt x="27765" y="24064"/>
                  </a:cubicBezTo>
                  <a:cubicBezTo>
                    <a:pt x="27470" y="24433"/>
                    <a:pt x="27211" y="24840"/>
                    <a:pt x="26952" y="25210"/>
                  </a:cubicBezTo>
                  <a:lnTo>
                    <a:pt x="25325" y="25247"/>
                  </a:lnTo>
                  <a:cubicBezTo>
                    <a:pt x="26065" y="24507"/>
                    <a:pt x="26693" y="23694"/>
                    <a:pt x="27248" y="22807"/>
                  </a:cubicBezTo>
                  <a:lnTo>
                    <a:pt x="30279" y="22733"/>
                  </a:lnTo>
                  <a:close/>
                  <a:moveTo>
                    <a:pt x="10648" y="23324"/>
                  </a:moveTo>
                  <a:cubicBezTo>
                    <a:pt x="10204" y="23546"/>
                    <a:pt x="9835" y="23879"/>
                    <a:pt x="9465" y="24212"/>
                  </a:cubicBezTo>
                  <a:lnTo>
                    <a:pt x="9502" y="24212"/>
                  </a:lnTo>
                  <a:cubicBezTo>
                    <a:pt x="9132" y="24544"/>
                    <a:pt x="8762" y="24914"/>
                    <a:pt x="8393" y="25284"/>
                  </a:cubicBezTo>
                  <a:lnTo>
                    <a:pt x="6951" y="25284"/>
                  </a:lnTo>
                  <a:cubicBezTo>
                    <a:pt x="7321" y="24951"/>
                    <a:pt x="7690" y="24655"/>
                    <a:pt x="8060" y="24359"/>
                  </a:cubicBezTo>
                  <a:cubicBezTo>
                    <a:pt x="8467" y="24027"/>
                    <a:pt x="8836" y="23694"/>
                    <a:pt x="9206" y="23324"/>
                  </a:cubicBezTo>
                  <a:close/>
                  <a:moveTo>
                    <a:pt x="26952" y="22807"/>
                  </a:moveTo>
                  <a:lnTo>
                    <a:pt x="26952" y="22807"/>
                  </a:lnTo>
                  <a:cubicBezTo>
                    <a:pt x="26213" y="23546"/>
                    <a:pt x="25547" y="24396"/>
                    <a:pt x="24956" y="25247"/>
                  </a:cubicBezTo>
                  <a:lnTo>
                    <a:pt x="23662" y="25284"/>
                  </a:lnTo>
                  <a:cubicBezTo>
                    <a:pt x="24364" y="24507"/>
                    <a:pt x="25030" y="23694"/>
                    <a:pt x="25621" y="22844"/>
                  </a:cubicBezTo>
                  <a:lnTo>
                    <a:pt x="26952" y="22807"/>
                  </a:lnTo>
                  <a:close/>
                  <a:moveTo>
                    <a:pt x="12423" y="23176"/>
                  </a:moveTo>
                  <a:lnTo>
                    <a:pt x="12423" y="23176"/>
                  </a:lnTo>
                  <a:cubicBezTo>
                    <a:pt x="11979" y="23509"/>
                    <a:pt x="11572" y="23916"/>
                    <a:pt x="11203" y="24322"/>
                  </a:cubicBezTo>
                  <a:lnTo>
                    <a:pt x="10130" y="25321"/>
                  </a:lnTo>
                  <a:lnTo>
                    <a:pt x="8689" y="25284"/>
                  </a:lnTo>
                  <a:lnTo>
                    <a:pt x="9687" y="24396"/>
                  </a:lnTo>
                  <a:cubicBezTo>
                    <a:pt x="10167" y="24064"/>
                    <a:pt x="10574" y="23694"/>
                    <a:pt x="10944" y="23250"/>
                  </a:cubicBezTo>
                  <a:lnTo>
                    <a:pt x="12423" y="23176"/>
                  </a:lnTo>
                  <a:close/>
                  <a:moveTo>
                    <a:pt x="14209" y="23154"/>
                  </a:moveTo>
                  <a:lnTo>
                    <a:pt x="14209" y="23154"/>
                  </a:lnTo>
                  <a:cubicBezTo>
                    <a:pt x="13701" y="23447"/>
                    <a:pt x="13229" y="23812"/>
                    <a:pt x="12829" y="24248"/>
                  </a:cubicBezTo>
                  <a:cubicBezTo>
                    <a:pt x="12497" y="24581"/>
                    <a:pt x="12164" y="24951"/>
                    <a:pt x="11868" y="25321"/>
                  </a:cubicBezTo>
                  <a:lnTo>
                    <a:pt x="10500" y="25321"/>
                  </a:lnTo>
                  <a:cubicBezTo>
                    <a:pt x="10796" y="25099"/>
                    <a:pt x="11092" y="24840"/>
                    <a:pt x="11350" y="24618"/>
                  </a:cubicBezTo>
                  <a:cubicBezTo>
                    <a:pt x="11868" y="24212"/>
                    <a:pt x="12312" y="23731"/>
                    <a:pt x="12681" y="23213"/>
                  </a:cubicBezTo>
                  <a:cubicBezTo>
                    <a:pt x="13202" y="23191"/>
                    <a:pt x="13708" y="23168"/>
                    <a:pt x="14209" y="23154"/>
                  </a:cubicBezTo>
                  <a:close/>
                  <a:moveTo>
                    <a:pt x="25325" y="22844"/>
                  </a:moveTo>
                  <a:cubicBezTo>
                    <a:pt x="24596" y="23573"/>
                    <a:pt x="23938" y="24411"/>
                    <a:pt x="23388" y="25321"/>
                  </a:cubicBezTo>
                  <a:lnTo>
                    <a:pt x="21924" y="25321"/>
                  </a:lnTo>
                  <a:cubicBezTo>
                    <a:pt x="22700" y="24581"/>
                    <a:pt x="23403" y="23768"/>
                    <a:pt x="24068" y="22918"/>
                  </a:cubicBezTo>
                  <a:cubicBezTo>
                    <a:pt x="24068" y="22918"/>
                    <a:pt x="24068" y="22881"/>
                    <a:pt x="24068" y="22881"/>
                  </a:cubicBezTo>
                  <a:lnTo>
                    <a:pt x="25325" y="22844"/>
                  </a:lnTo>
                  <a:close/>
                  <a:moveTo>
                    <a:pt x="17340" y="23102"/>
                  </a:moveTo>
                  <a:cubicBezTo>
                    <a:pt x="16822" y="23472"/>
                    <a:pt x="16415" y="23916"/>
                    <a:pt x="16009" y="24396"/>
                  </a:cubicBezTo>
                  <a:cubicBezTo>
                    <a:pt x="15750" y="24729"/>
                    <a:pt x="15491" y="25062"/>
                    <a:pt x="15232" y="25395"/>
                  </a:cubicBezTo>
                  <a:lnTo>
                    <a:pt x="13864" y="25395"/>
                  </a:lnTo>
                  <a:lnTo>
                    <a:pt x="14715" y="24618"/>
                  </a:lnTo>
                  <a:cubicBezTo>
                    <a:pt x="15195" y="24212"/>
                    <a:pt x="15639" y="23731"/>
                    <a:pt x="16046" y="23250"/>
                  </a:cubicBezTo>
                  <a:cubicBezTo>
                    <a:pt x="16076" y="23190"/>
                    <a:pt x="16032" y="23130"/>
                    <a:pt x="15975" y="23130"/>
                  </a:cubicBezTo>
                  <a:cubicBezTo>
                    <a:pt x="15962" y="23130"/>
                    <a:pt x="15948" y="23133"/>
                    <a:pt x="15935" y="23139"/>
                  </a:cubicBezTo>
                  <a:cubicBezTo>
                    <a:pt x="15417" y="23509"/>
                    <a:pt x="14937" y="23953"/>
                    <a:pt x="14493" y="24396"/>
                  </a:cubicBezTo>
                  <a:cubicBezTo>
                    <a:pt x="14160" y="24729"/>
                    <a:pt x="13864" y="25025"/>
                    <a:pt x="13532" y="25358"/>
                  </a:cubicBezTo>
                  <a:lnTo>
                    <a:pt x="12238" y="25321"/>
                  </a:lnTo>
                  <a:cubicBezTo>
                    <a:pt x="12497" y="25062"/>
                    <a:pt x="12718" y="24803"/>
                    <a:pt x="12977" y="24581"/>
                  </a:cubicBezTo>
                  <a:cubicBezTo>
                    <a:pt x="13458" y="24175"/>
                    <a:pt x="13901" y="23731"/>
                    <a:pt x="14308" y="23250"/>
                  </a:cubicBezTo>
                  <a:cubicBezTo>
                    <a:pt x="14335" y="23223"/>
                    <a:pt x="14302" y="23175"/>
                    <a:pt x="14268" y="23152"/>
                  </a:cubicBezTo>
                  <a:lnTo>
                    <a:pt x="14268" y="23152"/>
                  </a:lnTo>
                  <a:cubicBezTo>
                    <a:pt x="14566" y="23144"/>
                    <a:pt x="14862" y="23139"/>
                    <a:pt x="15158" y="23139"/>
                  </a:cubicBezTo>
                  <a:cubicBezTo>
                    <a:pt x="15898" y="23139"/>
                    <a:pt x="16600" y="23102"/>
                    <a:pt x="17340" y="23102"/>
                  </a:cubicBezTo>
                  <a:close/>
                  <a:moveTo>
                    <a:pt x="18966" y="22991"/>
                  </a:moveTo>
                  <a:lnTo>
                    <a:pt x="18966" y="22991"/>
                  </a:lnTo>
                  <a:cubicBezTo>
                    <a:pt x="18116" y="23657"/>
                    <a:pt x="17377" y="24470"/>
                    <a:pt x="16822" y="25395"/>
                  </a:cubicBezTo>
                  <a:lnTo>
                    <a:pt x="16822" y="25321"/>
                  </a:lnTo>
                  <a:lnTo>
                    <a:pt x="15491" y="25321"/>
                  </a:lnTo>
                  <a:cubicBezTo>
                    <a:pt x="15787" y="24988"/>
                    <a:pt x="16046" y="24655"/>
                    <a:pt x="16341" y="24322"/>
                  </a:cubicBezTo>
                  <a:cubicBezTo>
                    <a:pt x="16785" y="23916"/>
                    <a:pt x="17155" y="23472"/>
                    <a:pt x="17525" y="23028"/>
                  </a:cubicBezTo>
                  <a:lnTo>
                    <a:pt x="18966" y="22991"/>
                  </a:lnTo>
                  <a:close/>
                  <a:moveTo>
                    <a:pt x="20519" y="22955"/>
                  </a:moveTo>
                  <a:cubicBezTo>
                    <a:pt x="19780" y="23694"/>
                    <a:pt x="19077" y="24507"/>
                    <a:pt x="18449" y="25395"/>
                  </a:cubicBezTo>
                  <a:lnTo>
                    <a:pt x="18486" y="25321"/>
                  </a:lnTo>
                  <a:lnTo>
                    <a:pt x="17229" y="25321"/>
                  </a:lnTo>
                  <a:lnTo>
                    <a:pt x="18005" y="24433"/>
                  </a:lnTo>
                  <a:cubicBezTo>
                    <a:pt x="18449" y="23990"/>
                    <a:pt x="18818" y="23509"/>
                    <a:pt x="19151" y="23028"/>
                  </a:cubicBezTo>
                  <a:cubicBezTo>
                    <a:pt x="19151" y="22991"/>
                    <a:pt x="19151" y="22991"/>
                    <a:pt x="19151" y="22991"/>
                  </a:cubicBezTo>
                  <a:lnTo>
                    <a:pt x="20519" y="22955"/>
                  </a:lnTo>
                  <a:close/>
                  <a:moveTo>
                    <a:pt x="23957" y="22881"/>
                  </a:moveTo>
                  <a:lnTo>
                    <a:pt x="23957" y="22881"/>
                  </a:lnTo>
                  <a:cubicBezTo>
                    <a:pt x="23070" y="23620"/>
                    <a:pt x="22294" y="24470"/>
                    <a:pt x="21628" y="25395"/>
                  </a:cubicBezTo>
                  <a:lnTo>
                    <a:pt x="21628" y="25321"/>
                  </a:lnTo>
                  <a:lnTo>
                    <a:pt x="20519" y="25321"/>
                  </a:lnTo>
                  <a:cubicBezTo>
                    <a:pt x="21222" y="24692"/>
                    <a:pt x="21776" y="23990"/>
                    <a:pt x="22294" y="23250"/>
                  </a:cubicBezTo>
                  <a:cubicBezTo>
                    <a:pt x="22322" y="23194"/>
                    <a:pt x="22285" y="23115"/>
                    <a:pt x="22233" y="23115"/>
                  </a:cubicBezTo>
                  <a:cubicBezTo>
                    <a:pt x="22217" y="23115"/>
                    <a:pt x="22200" y="23122"/>
                    <a:pt x="22183" y="23139"/>
                  </a:cubicBezTo>
                  <a:cubicBezTo>
                    <a:pt x="21443" y="23768"/>
                    <a:pt x="20778" y="24507"/>
                    <a:pt x="20223" y="25321"/>
                  </a:cubicBezTo>
                  <a:lnTo>
                    <a:pt x="18818" y="25321"/>
                  </a:lnTo>
                  <a:cubicBezTo>
                    <a:pt x="19484" y="24544"/>
                    <a:pt x="20149" y="23768"/>
                    <a:pt x="20704" y="22955"/>
                  </a:cubicBezTo>
                  <a:lnTo>
                    <a:pt x="23957" y="22881"/>
                  </a:lnTo>
                  <a:close/>
                  <a:moveTo>
                    <a:pt x="9605" y="0"/>
                  </a:moveTo>
                  <a:cubicBezTo>
                    <a:pt x="7892" y="0"/>
                    <a:pt x="6184" y="60"/>
                    <a:pt x="4511" y="291"/>
                  </a:cubicBezTo>
                  <a:cubicBezTo>
                    <a:pt x="4481" y="231"/>
                    <a:pt x="4401" y="171"/>
                    <a:pt x="4333" y="171"/>
                  </a:cubicBezTo>
                  <a:cubicBezTo>
                    <a:pt x="4317" y="171"/>
                    <a:pt x="4303" y="174"/>
                    <a:pt x="4289" y="181"/>
                  </a:cubicBezTo>
                  <a:cubicBezTo>
                    <a:pt x="3624" y="513"/>
                    <a:pt x="3069" y="957"/>
                    <a:pt x="2551" y="1475"/>
                  </a:cubicBezTo>
                  <a:cubicBezTo>
                    <a:pt x="1923" y="2029"/>
                    <a:pt x="1147" y="2547"/>
                    <a:pt x="592" y="3138"/>
                  </a:cubicBezTo>
                  <a:cubicBezTo>
                    <a:pt x="444" y="3286"/>
                    <a:pt x="444" y="3545"/>
                    <a:pt x="592" y="3693"/>
                  </a:cubicBezTo>
                  <a:cubicBezTo>
                    <a:pt x="0" y="7205"/>
                    <a:pt x="370" y="10976"/>
                    <a:pt x="481" y="14525"/>
                  </a:cubicBezTo>
                  <a:cubicBezTo>
                    <a:pt x="629" y="18259"/>
                    <a:pt x="703" y="22067"/>
                    <a:pt x="1294" y="25764"/>
                  </a:cubicBezTo>
                  <a:cubicBezTo>
                    <a:pt x="1294" y="25801"/>
                    <a:pt x="1331" y="25801"/>
                    <a:pt x="1331" y="25838"/>
                  </a:cubicBezTo>
                  <a:cubicBezTo>
                    <a:pt x="1405" y="26060"/>
                    <a:pt x="1590" y="26208"/>
                    <a:pt x="1812" y="26208"/>
                  </a:cubicBezTo>
                  <a:cubicBezTo>
                    <a:pt x="5472" y="26411"/>
                    <a:pt x="9151" y="26485"/>
                    <a:pt x="12829" y="26485"/>
                  </a:cubicBezTo>
                  <a:cubicBezTo>
                    <a:pt x="16508" y="26485"/>
                    <a:pt x="20186" y="26411"/>
                    <a:pt x="23846" y="26319"/>
                  </a:cubicBezTo>
                  <a:cubicBezTo>
                    <a:pt x="30797" y="26171"/>
                    <a:pt x="37932" y="26245"/>
                    <a:pt x="44772" y="25247"/>
                  </a:cubicBezTo>
                  <a:cubicBezTo>
                    <a:pt x="44846" y="25284"/>
                    <a:pt x="44920" y="25284"/>
                    <a:pt x="44994" y="25284"/>
                  </a:cubicBezTo>
                  <a:cubicBezTo>
                    <a:pt x="45696" y="25136"/>
                    <a:pt x="46251" y="24359"/>
                    <a:pt x="46731" y="23879"/>
                  </a:cubicBezTo>
                  <a:cubicBezTo>
                    <a:pt x="47286" y="23435"/>
                    <a:pt x="47803" y="22881"/>
                    <a:pt x="48247" y="22289"/>
                  </a:cubicBezTo>
                  <a:cubicBezTo>
                    <a:pt x="48358" y="22289"/>
                    <a:pt x="48432" y="22289"/>
                    <a:pt x="48543" y="22252"/>
                  </a:cubicBezTo>
                  <a:cubicBezTo>
                    <a:pt x="48691" y="22215"/>
                    <a:pt x="48691" y="22030"/>
                    <a:pt x="48543" y="21993"/>
                  </a:cubicBezTo>
                  <a:lnTo>
                    <a:pt x="48321" y="21919"/>
                  </a:lnTo>
                  <a:cubicBezTo>
                    <a:pt x="49023" y="18740"/>
                    <a:pt x="48543" y="15043"/>
                    <a:pt x="48654" y="11789"/>
                  </a:cubicBezTo>
                  <a:cubicBezTo>
                    <a:pt x="48765" y="8018"/>
                    <a:pt x="48913" y="4284"/>
                    <a:pt x="48543" y="550"/>
                  </a:cubicBezTo>
                  <a:cubicBezTo>
                    <a:pt x="48514" y="435"/>
                    <a:pt x="48417" y="342"/>
                    <a:pt x="48306" y="342"/>
                  </a:cubicBezTo>
                  <a:cubicBezTo>
                    <a:pt x="48275" y="342"/>
                    <a:pt x="48243" y="349"/>
                    <a:pt x="48210" y="365"/>
                  </a:cubicBezTo>
                  <a:cubicBezTo>
                    <a:pt x="46489" y="79"/>
                    <a:pt x="44699" y="9"/>
                    <a:pt x="42906" y="9"/>
                  </a:cubicBezTo>
                  <a:cubicBezTo>
                    <a:pt x="41232" y="9"/>
                    <a:pt x="39556" y="70"/>
                    <a:pt x="37932" y="70"/>
                  </a:cubicBezTo>
                  <a:lnTo>
                    <a:pt x="15121" y="70"/>
                  </a:lnTo>
                  <a:cubicBezTo>
                    <a:pt x="13300" y="70"/>
                    <a:pt x="11449" y="0"/>
                    <a:pt x="9605" y="0"/>
                  </a:cubicBezTo>
                  <a:close/>
                </a:path>
              </a:pathLst>
            </a:custGeom>
            <a:solidFill>
              <a:schemeClr val="dk1"/>
            </a:solidFill>
            <a:ln>
              <a:noFill/>
            </a:ln>
          </p:spPr>
          <p:txBody>
            <a:bodyPr spcFirstLastPara="1" wrap="square" lIns="121900" tIns="121900" rIns="121900" bIns="121900" anchor="ctr" anchorCtr="0">
              <a:noAutofit/>
            </a:bodyPr>
            <a:lstStyle/>
            <a:p>
              <a:pPr algn="l" rtl="0"/>
              <a:endParaRPr sz="2400"/>
            </a:p>
          </p:txBody>
        </p:sp>
      </p:grpSp>
      <p:grpSp>
        <p:nvGrpSpPr>
          <p:cNvPr id="170" name="مجموعة 169">
            <a:extLst>
              <a:ext uri="{FF2B5EF4-FFF2-40B4-BE49-F238E27FC236}">
                <a16:creationId xmlns:a16="http://schemas.microsoft.com/office/drawing/2014/main" id="{04312D34-02B4-4677-FC2C-EE114F4C9B1F}"/>
              </a:ext>
            </a:extLst>
          </p:cNvPr>
          <p:cNvGrpSpPr/>
          <p:nvPr/>
        </p:nvGrpSpPr>
        <p:grpSpPr>
          <a:xfrm>
            <a:off x="8233232" y="1496524"/>
            <a:ext cx="2724925" cy="1148331"/>
            <a:chOff x="6079388" y="901374"/>
            <a:chExt cx="2043694" cy="861248"/>
          </a:xfrm>
        </p:grpSpPr>
        <p:grpSp>
          <p:nvGrpSpPr>
            <p:cNvPr id="49" name="Google Shape;992;p28">
              <a:extLst>
                <a:ext uri="{FF2B5EF4-FFF2-40B4-BE49-F238E27FC236}">
                  <a16:creationId xmlns:a16="http://schemas.microsoft.com/office/drawing/2014/main" id="{AC17991D-D89C-497C-9328-2FF32B086682}"/>
                </a:ext>
              </a:extLst>
            </p:cNvPr>
            <p:cNvGrpSpPr/>
            <p:nvPr/>
          </p:nvGrpSpPr>
          <p:grpSpPr>
            <a:xfrm flipH="1">
              <a:off x="6079388" y="901374"/>
              <a:ext cx="2043694" cy="861248"/>
              <a:chOff x="5390651" y="1534548"/>
              <a:chExt cx="1909656" cy="861248"/>
            </a:xfrm>
          </p:grpSpPr>
          <p:sp>
            <p:nvSpPr>
              <p:cNvPr id="51" name="Google Shape;994;p28">
                <a:extLst>
                  <a:ext uri="{FF2B5EF4-FFF2-40B4-BE49-F238E27FC236}">
                    <a16:creationId xmlns:a16="http://schemas.microsoft.com/office/drawing/2014/main" id="{34B81DE4-73D3-4024-9093-2756D55B2616}"/>
                  </a:ext>
                </a:extLst>
              </p:cNvPr>
              <p:cNvSpPr/>
              <p:nvPr/>
            </p:nvSpPr>
            <p:spPr>
              <a:xfrm>
                <a:off x="5429763" y="2340915"/>
                <a:ext cx="25847" cy="54881"/>
              </a:xfrm>
              <a:custGeom>
                <a:avLst/>
                <a:gdLst/>
                <a:ahLst/>
                <a:cxnLst/>
                <a:rect l="l" t="t" r="r" b="b"/>
                <a:pathLst>
                  <a:path w="1184" h="2514" extrusionOk="0">
                    <a:moveTo>
                      <a:pt x="518" y="0"/>
                    </a:moveTo>
                    <a:cubicBezTo>
                      <a:pt x="481" y="0"/>
                      <a:pt x="444" y="9"/>
                      <a:pt x="407" y="28"/>
                    </a:cubicBezTo>
                    <a:cubicBezTo>
                      <a:pt x="1" y="582"/>
                      <a:pt x="149" y="1507"/>
                      <a:pt x="75" y="2135"/>
                    </a:cubicBezTo>
                    <a:cubicBezTo>
                      <a:pt x="54" y="2381"/>
                      <a:pt x="249" y="2513"/>
                      <a:pt x="446" y="2513"/>
                    </a:cubicBezTo>
                    <a:cubicBezTo>
                      <a:pt x="605" y="2513"/>
                      <a:pt x="765" y="2428"/>
                      <a:pt x="814" y="2246"/>
                    </a:cubicBezTo>
                    <a:cubicBezTo>
                      <a:pt x="925" y="1581"/>
                      <a:pt x="1184" y="545"/>
                      <a:pt x="629" y="28"/>
                    </a:cubicBezTo>
                    <a:cubicBezTo>
                      <a:pt x="592" y="9"/>
                      <a:pt x="555" y="0"/>
                      <a:pt x="518" y="0"/>
                    </a:cubicBezTo>
                    <a:close/>
                  </a:path>
                </a:pathLst>
              </a:custGeom>
              <a:solidFill>
                <a:schemeClr val="dk1"/>
              </a:solidFill>
              <a:ln w="9525">
                <a:solidFill>
                  <a:schemeClr val="tx1"/>
                </a:solidFill>
              </a:ln>
            </p:spPr>
            <p:txBody>
              <a:bodyPr spcFirstLastPara="1" wrap="square" lIns="121900" tIns="121900" rIns="121900" bIns="121900" anchor="ctr" anchorCtr="0">
                <a:noAutofit/>
              </a:bodyPr>
              <a:lstStyle/>
              <a:p>
                <a:pPr algn="l" rtl="0"/>
                <a:endParaRPr sz="2400"/>
              </a:p>
            </p:txBody>
          </p:sp>
          <p:sp>
            <p:nvSpPr>
              <p:cNvPr id="52" name="Google Shape;995;p28">
                <a:extLst>
                  <a:ext uri="{FF2B5EF4-FFF2-40B4-BE49-F238E27FC236}">
                    <a16:creationId xmlns:a16="http://schemas.microsoft.com/office/drawing/2014/main" id="{9819C9AF-7AAD-4221-A58C-B20355D4A576}"/>
                  </a:ext>
                </a:extLst>
              </p:cNvPr>
              <p:cNvSpPr/>
              <p:nvPr/>
            </p:nvSpPr>
            <p:spPr>
              <a:xfrm>
                <a:off x="5417669" y="2252940"/>
                <a:ext cx="32308" cy="61757"/>
              </a:xfrm>
              <a:custGeom>
                <a:avLst/>
                <a:gdLst/>
                <a:ahLst/>
                <a:cxnLst/>
                <a:rect l="l" t="t" r="r" b="b"/>
                <a:pathLst>
                  <a:path w="1480" h="2829" extrusionOk="0">
                    <a:moveTo>
                      <a:pt x="740" y="0"/>
                    </a:moveTo>
                    <a:cubicBezTo>
                      <a:pt x="703" y="0"/>
                      <a:pt x="666" y="10"/>
                      <a:pt x="629" y="28"/>
                    </a:cubicBezTo>
                    <a:cubicBezTo>
                      <a:pt x="0" y="657"/>
                      <a:pt x="296" y="1803"/>
                      <a:pt x="407" y="2579"/>
                    </a:cubicBezTo>
                    <a:cubicBezTo>
                      <a:pt x="462" y="2745"/>
                      <a:pt x="610" y="2829"/>
                      <a:pt x="753" y="2829"/>
                    </a:cubicBezTo>
                    <a:cubicBezTo>
                      <a:pt x="897" y="2829"/>
                      <a:pt x="1035" y="2745"/>
                      <a:pt x="1072" y="2579"/>
                    </a:cubicBezTo>
                    <a:cubicBezTo>
                      <a:pt x="1220" y="1803"/>
                      <a:pt x="1479" y="657"/>
                      <a:pt x="851" y="28"/>
                    </a:cubicBezTo>
                    <a:cubicBezTo>
                      <a:pt x="814" y="10"/>
                      <a:pt x="777" y="0"/>
                      <a:pt x="740" y="0"/>
                    </a:cubicBezTo>
                    <a:close/>
                  </a:path>
                </a:pathLst>
              </a:custGeom>
              <a:solidFill>
                <a:schemeClr val="dk1"/>
              </a:solidFill>
              <a:ln w="9525">
                <a:solidFill>
                  <a:schemeClr val="tx1"/>
                </a:solidFill>
              </a:ln>
            </p:spPr>
            <p:txBody>
              <a:bodyPr spcFirstLastPara="1" wrap="square" lIns="121900" tIns="121900" rIns="121900" bIns="121900" anchor="ctr" anchorCtr="0">
                <a:noAutofit/>
              </a:bodyPr>
              <a:lstStyle/>
              <a:p>
                <a:pPr algn="l" rtl="0"/>
                <a:endParaRPr sz="2400"/>
              </a:p>
            </p:txBody>
          </p:sp>
          <p:sp>
            <p:nvSpPr>
              <p:cNvPr id="53" name="Google Shape;996;p28">
                <a:extLst>
                  <a:ext uri="{FF2B5EF4-FFF2-40B4-BE49-F238E27FC236}">
                    <a16:creationId xmlns:a16="http://schemas.microsoft.com/office/drawing/2014/main" id="{B184C23A-BD7C-4CB8-91E9-7C34FDDD48AE}"/>
                  </a:ext>
                </a:extLst>
              </p:cNvPr>
              <p:cNvSpPr/>
              <p:nvPr/>
            </p:nvSpPr>
            <p:spPr>
              <a:xfrm>
                <a:off x="5405189" y="1837996"/>
                <a:ext cx="28270" cy="61080"/>
              </a:xfrm>
              <a:custGeom>
                <a:avLst/>
                <a:gdLst/>
                <a:ahLst/>
                <a:cxnLst/>
                <a:rect l="l" t="t" r="r" b="b"/>
                <a:pathLst>
                  <a:path w="1295" h="2798" extrusionOk="0">
                    <a:moveTo>
                      <a:pt x="614" y="1"/>
                    </a:moveTo>
                    <a:cubicBezTo>
                      <a:pt x="574" y="1"/>
                      <a:pt x="540" y="19"/>
                      <a:pt x="518" y="62"/>
                    </a:cubicBezTo>
                    <a:cubicBezTo>
                      <a:pt x="0" y="728"/>
                      <a:pt x="296" y="1800"/>
                      <a:pt x="444" y="2539"/>
                    </a:cubicBezTo>
                    <a:cubicBezTo>
                      <a:pt x="477" y="2719"/>
                      <a:pt x="603" y="2797"/>
                      <a:pt x="737" y="2797"/>
                    </a:cubicBezTo>
                    <a:cubicBezTo>
                      <a:pt x="907" y="2797"/>
                      <a:pt x="1089" y="2672"/>
                      <a:pt x="1109" y="2465"/>
                    </a:cubicBezTo>
                    <a:cubicBezTo>
                      <a:pt x="1146" y="1726"/>
                      <a:pt x="1294" y="617"/>
                      <a:pt x="703" y="25"/>
                    </a:cubicBezTo>
                    <a:cubicBezTo>
                      <a:pt x="672" y="10"/>
                      <a:pt x="642" y="1"/>
                      <a:pt x="614" y="1"/>
                    </a:cubicBezTo>
                    <a:close/>
                  </a:path>
                </a:pathLst>
              </a:custGeom>
              <a:solidFill>
                <a:schemeClr val="dk1"/>
              </a:solidFill>
              <a:ln w="9525">
                <a:solidFill>
                  <a:schemeClr val="tx1"/>
                </a:solidFill>
              </a:ln>
            </p:spPr>
            <p:txBody>
              <a:bodyPr spcFirstLastPara="1" wrap="square" lIns="121900" tIns="121900" rIns="121900" bIns="121900" anchor="ctr" anchorCtr="0">
                <a:noAutofit/>
              </a:bodyPr>
              <a:lstStyle/>
              <a:p>
                <a:pPr algn="l" rtl="0"/>
                <a:endParaRPr sz="2400"/>
              </a:p>
            </p:txBody>
          </p:sp>
          <p:sp>
            <p:nvSpPr>
              <p:cNvPr id="54" name="Google Shape;997;p28">
                <a:extLst>
                  <a:ext uri="{FF2B5EF4-FFF2-40B4-BE49-F238E27FC236}">
                    <a16:creationId xmlns:a16="http://schemas.microsoft.com/office/drawing/2014/main" id="{3F1A12E5-46F1-4973-883F-F53E78935A34}"/>
                  </a:ext>
                </a:extLst>
              </p:cNvPr>
              <p:cNvSpPr/>
              <p:nvPr/>
            </p:nvSpPr>
            <p:spPr>
              <a:xfrm>
                <a:off x="5400343" y="1766372"/>
                <a:ext cx="22616" cy="50187"/>
              </a:xfrm>
              <a:custGeom>
                <a:avLst/>
                <a:gdLst/>
                <a:ahLst/>
                <a:cxnLst/>
                <a:rect l="l" t="t" r="r" b="b"/>
                <a:pathLst>
                  <a:path w="1036" h="2299" extrusionOk="0">
                    <a:moveTo>
                      <a:pt x="330" y="0"/>
                    </a:moveTo>
                    <a:cubicBezTo>
                      <a:pt x="293" y="0"/>
                      <a:pt x="249" y="26"/>
                      <a:pt x="222" y="53"/>
                    </a:cubicBezTo>
                    <a:cubicBezTo>
                      <a:pt x="38" y="274"/>
                      <a:pt x="1" y="607"/>
                      <a:pt x="111" y="866"/>
                    </a:cubicBezTo>
                    <a:cubicBezTo>
                      <a:pt x="148" y="1273"/>
                      <a:pt x="185" y="1679"/>
                      <a:pt x="222" y="2049"/>
                    </a:cubicBezTo>
                    <a:cubicBezTo>
                      <a:pt x="259" y="2215"/>
                      <a:pt x="389" y="2299"/>
                      <a:pt x="523" y="2299"/>
                    </a:cubicBezTo>
                    <a:cubicBezTo>
                      <a:pt x="657" y="2299"/>
                      <a:pt x="795" y="2215"/>
                      <a:pt x="851" y="2049"/>
                    </a:cubicBezTo>
                    <a:cubicBezTo>
                      <a:pt x="888" y="1494"/>
                      <a:pt x="1036" y="274"/>
                      <a:pt x="370" y="16"/>
                    </a:cubicBezTo>
                    <a:cubicBezTo>
                      <a:pt x="359" y="5"/>
                      <a:pt x="345" y="0"/>
                      <a:pt x="330" y="0"/>
                    </a:cubicBezTo>
                    <a:close/>
                  </a:path>
                </a:pathLst>
              </a:custGeom>
              <a:solidFill>
                <a:schemeClr val="dk1"/>
              </a:solidFill>
              <a:ln w="9525">
                <a:solidFill>
                  <a:schemeClr val="tx1"/>
                </a:solidFill>
              </a:ln>
            </p:spPr>
            <p:txBody>
              <a:bodyPr spcFirstLastPara="1" wrap="square" lIns="121900" tIns="121900" rIns="121900" bIns="121900" anchor="ctr" anchorCtr="0">
                <a:noAutofit/>
              </a:bodyPr>
              <a:lstStyle/>
              <a:p>
                <a:pPr algn="l" rtl="0"/>
                <a:endParaRPr sz="2400"/>
              </a:p>
            </p:txBody>
          </p:sp>
          <p:sp>
            <p:nvSpPr>
              <p:cNvPr id="55" name="Google Shape;998;p28">
                <a:extLst>
                  <a:ext uri="{FF2B5EF4-FFF2-40B4-BE49-F238E27FC236}">
                    <a16:creationId xmlns:a16="http://schemas.microsoft.com/office/drawing/2014/main" id="{EFA90277-85F8-43D0-A967-18CCC7E37820}"/>
                  </a:ext>
                </a:extLst>
              </p:cNvPr>
              <p:cNvSpPr/>
              <p:nvPr/>
            </p:nvSpPr>
            <p:spPr>
              <a:xfrm>
                <a:off x="5390651" y="1682130"/>
                <a:ext cx="27462" cy="53134"/>
              </a:xfrm>
              <a:custGeom>
                <a:avLst/>
                <a:gdLst/>
                <a:ahLst/>
                <a:cxnLst/>
                <a:rect l="l" t="t" r="r" b="b"/>
                <a:pathLst>
                  <a:path w="1258" h="2434" extrusionOk="0">
                    <a:moveTo>
                      <a:pt x="796" y="1"/>
                    </a:moveTo>
                    <a:cubicBezTo>
                      <a:pt x="711" y="1"/>
                      <a:pt x="625" y="34"/>
                      <a:pt x="555" y="104"/>
                    </a:cubicBezTo>
                    <a:cubicBezTo>
                      <a:pt x="1" y="621"/>
                      <a:pt x="186" y="1619"/>
                      <a:pt x="408" y="2285"/>
                    </a:cubicBezTo>
                    <a:cubicBezTo>
                      <a:pt x="458" y="2387"/>
                      <a:pt x="556" y="2434"/>
                      <a:pt x="650" y="2434"/>
                    </a:cubicBezTo>
                    <a:cubicBezTo>
                      <a:pt x="761" y="2434"/>
                      <a:pt x="868" y="2368"/>
                      <a:pt x="888" y="2248"/>
                    </a:cubicBezTo>
                    <a:cubicBezTo>
                      <a:pt x="925" y="1582"/>
                      <a:pt x="1258" y="880"/>
                      <a:pt x="1147" y="252"/>
                    </a:cubicBezTo>
                    <a:cubicBezTo>
                      <a:pt x="1078" y="90"/>
                      <a:pt x="937" y="1"/>
                      <a:pt x="796" y="1"/>
                    </a:cubicBezTo>
                    <a:close/>
                  </a:path>
                </a:pathLst>
              </a:custGeom>
              <a:solidFill>
                <a:schemeClr val="dk1"/>
              </a:solidFill>
              <a:ln w="9525">
                <a:solidFill>
                  <a:schemeClr val="tx1"/>
                </a:solidFill>
              </a:ln>
            </p:spPr>
            <p:txBody>
              <a:bodyPr spcFirstLastPara="1" wrap="square" lIns="121900" tIns="121900" rIns="121900" bIns="121900" anchor="ctr" anchorCtr="0">
                <a:noAutofit/>
              </a:bodyPr>
              <a:lstStyle/>
              <a:p>
                <a:pPr algn="l" rtl="0"/>
                <a:endParaRPr sz="2400"/>
              </a:p>
            </p:txBody>
          </p:sp>
          <p:sp>
            <p:nvSpPr>
              <p:cNvPr id="56" name="Google Shape;999;p28">
                <a:extLst>
                  <a:ext uri="{FF2B5EF4-FFF2-40B4-BE49-F238E27FC236}">
                    <a16:creationId xmlns:a16="http://schemas.microsoft.com/office/drawing/2014/main" id="{1B7B6C4B-41F5-4BE4-B61A-DF814E371B6E}"/>
                  </a:ext>
                </a:extLst>
              </p:cNvPr>
              <p:cNvSpPr/>
              <p:nvPr/>
            </p:nvSpPr>
            <p:spPr>
              <a:xfrm>
                <a:off x="5411760" y="1611204"/>
                <a:ext cx="64464" cy="47196"/>
              </a:xfrm>
              <a:custGeom>
                <a:avLst/>
                <a:gdLst/>
                <a:ahLst/>
                <a:cxnLst/>
                <a:rect l="l" t="t" r="r" b="b"/>
                <a:pathLst>
                  <a:path w="2953" h="2162" extrusionOk="0">
                    <a:moveTo>
                      <a:pt x="2235" y="0"/>
                    </a:moveTo>
                    <a:cubicBezTo>
                      <a:pt x="1928" y="0"/>
                      <a:pt x="1606" y="88"/>
                      <a:pt x="1363" y="210"/>
                    </a:cubicBezTo>
                    <a:cubicBezTo>
                      <a:pt x="808" y="543"/>
                      <a:pt x="402" y="1024"/>
                      <a:pt x="180" y="1615"/>
                    </a:cubicBezTo>
                    <a:cubicBezTo>
                      <a:pt x="1" y="1897"/>
                      <a:pt x="248" y="2161"/>
                      <a:pt x="502" y="2161"/>
                    </a:cubicBezTo>
                    <a:cubicBezTo>
                      <a:pt x="615" y="2161"/>
                      <a:pt x="729" y="2109"/>
                      <a:pt x="808" y="1985"/>
                    </a:cubicBezTo>
                    <a:cubicBezTo>
                      <a:pt x="1067" y="1615"/>
                      <a:pt x="1474" y="1319"/>
                      <a:pt x="1881" y="1134"/>
                    </a:cubicBezTo>
                    <a:cubicBezTo>
                      <a:pt x="2250" y="950"/>
                      <a:pt x="2583" y="728"/>
                      <a:pt x="2916" y="432"/>
                    </a:cubicBezTo>
                    <a:cubicBezTo>
                      <a:pt x="2953" y="395"/>
                      <a:pt x="2953" y="284"/>
                      <a:pt x="2916" y="210"/>
                    </a:cubicBezTo>
                    <a:cubicBezTo>
                      <a:pt x="2732" y="60"/>
                      <a:pt x="2488" y="0"/>
                      <a:pt x="2235" y="0"/>
                    </a:cubicBezTo>
                    <a:close/>
                  </a:path>
                </a:pathLst>
              </a:custGeom>
              <a:solidFill>
                <a:schemeClr val="dk1"/>
              </a:solidFill>
              <a:ln w="9525">
                <a:solidFill>
                  <a:schemeClr val="tx1"/>
                </a:solidFill>
              </a:ln>
            </p:spPr>
            <p:txBody>
              <a:bodyPr spcFirstLastPara="1" wrap="square" lIns="121900" tIns="121900" rIns="121900" bIns="121900" anchor="ctr" anchorCtr="0">
                <a:noAutofit/>
              </a:bodyPr>
              <a:lstStyle/>
              <a:p>
                <a:pPr algn="l" rtl="0"/>
                <a:endParaRPr sz="2400"/>
              </a:p>
            </p:txBody>
          </p:sp>
          <p:sp>
            <p:nvSpPr>
              <p:cNvPr id="57" name="Google Shape;1000;p28">
                <a:extLst>
                  <a:ext uri="{FF2B5EF4-FFF2-40B4-BE49-F238E27FC236}">
                    <a16:creationId xmlns:a16="http://schemas.microsoft.com/office/drawing/2014/main" id="{D70C76C0-79AF-472E-962F-6F8433A1B54A}"/>
                  </a:ext>
                </a:extLst>
              </p:cNvPr>
              <p:cNvSpPr/>
              <p:nvPr/>
            </p:nvSpPr>
            <p:spPr>
              <a:xfrm>
                <a:off x="5491549" y="1608104"/>
                <a:ext cx="73458" cy="22834"/>
              </a:xfrm>
              <a:custGeom>
                <a:avLst/>
                <a:gdLst/>
                <a:ahLst/>
                <a:cxnLst/>
                <a:rect l="l" t="t" r="r" b="b"/>
                <a:pathLst>
                  <a:path w="3365" h="1046" extrusionOk="0">
                    <a:moveTo>
                      <a:pt x="2265" y="0"/>
                    </a:moveTo>
                    <a:cubicBezTo>
                      <a:pt x="2188" y="0"/>
                      <a:pt x="2111" y="7"/>
                      <a:pt x="2034" y="19"/>
                    </a:cubicBezTo>
                    <a:cubicBezTo>
                      <a:pt x="1885" y="10"/>
                      <a:pt x="1736" y="5"/>
                      <a:pt x="1588" y="5"/>
                    </a:cubicBezTo>
                    <a:cubicBezTo>
                      <a:pt x="1182" y="5"/>
                      <a:pt x="776" y="39"/>
                      <a:pt x="370" y="93"/>
                    </a:cubicBezTo>
                    <a:cubicBezTo>
                      <a:pt x="0" y="167"/>
                      <a:pt x="111" y="648"/>
                      <a:pt x="370" y="759"/>
                    </a:cubicBezTo>
                    <a:cubicBezTo>
                      <a:pt x="773" y="912"/>
                      <a:pt x="1385" y="1046"/>
                      <a:pt x="1963" y="1046"/>
                    </a:cubicBezTo>
                    <a:cubicBezTo>
                      <a:pt x="2499" y="1046"/>
                      <a:pt x="3006" y="931"/>
                      <a:pt x="3291" y="611"/>
                    </a:cubicBezTo>
                    <a:cubicBezTo>
                      <a:pt x="3365" y="537"/>
                      <a:pt x="3365" y="426"/>
                      <a:pt x="3291" y="352"/>
                    </a:cubicBezTo>
                    <a:cubicBezTo>
                      <a:pt x="2985" y="138"/>
                      <a:pt x="2630" y="0"/>
                      <a:pt x="2265" y="0"/>
                    </a:cubicBezTo>
                    <a:close/>
                  </a:path>
                </a:pathLst>
              </a:custGeom>
              <a:solidFill>
                <a:schemeClr val="dk1"/>
              </a:solidFill>
              <a:ln w="9525">
                <a:solidFill>
                  <a:schemeClr val="tx1"/>
                </a:solidFill>
              </a:ln>
            </p:spPr>
            <p:txBody>
              <a:bodyPr spcFirstLastPara="1" wrap="square" lIns="121900" tIns="121900" rIns="121900" bIns="121900" anchor="ctr" anchorCtr="0">
                <a:noAutofit/>
              </a:bodyPr>
              <a:lstStyle/>
              <a:p>
                <a:pPr algn="l" rtl="0"/>
                <a:endParaRPr sz="2400"/>
              </a:p>
            </p:txBody>
          </p:sp>
          <p:sp>
            <p:nvSpPr>
              <p:cNvPr id="58" name="Google Shape;1001;p28">
                <a:extLst>
                  <a:ext uri="{FF2B5EF4-FFF2-40B4-BE49-F238E27FC236}">
                    <a16:creationId xmlns:a16="http://schemas.microsoft.com/office/drawing/2014/main" id="{E0204E04-F2B0-4AF0-81AD-EA94FDA0C7B2}"/>
                  </a:ext>
                </a:extLst>
              </p:cNvPr>
              <p:cNvSpPr/>
              <p:nvPr/>
            </p:nvSpPr>
            <p:spPr>
              <a:xfrm>
                <a:off x="7163084" y="1534548"/>
                <a:ext cx="137223" cy="164533"/>
              </a:xfrm>
              <a:custGeom>
                <a:avLst/>
                <a:gdLst/>
                <a:ahLst/>
                <a:cxnLst/>
                <a:rect l="l" t="t" r="r" b="b"/>
                <a:pathLst>
                  <a:path w="6286" h="7537" extrusionOk="0">
                    <a:moveTo>
                      <a:pt x="3513" y="2411"/>
                    </a:moveTo>
                    <a:lnTo>
                      <a:pt x="3587" y="2448"/>
                    </a:lnTo>
                    <a:cubicBezTo>
                      <a:pt x="3587" y="2559"/>
                      <a:pt x="3587" y="2670"/>
                      <a:pt x="3550" y="2744"/>
                    </a:cubicBezTo>
                    <a:lnTo>
                      <a:pt x="3513" y="2411"/>
                    </a:lnTo>
                    <a:close/>
                    <a:moveTo>
                      <a:pt x="2884" y="2041"/>
                    </a:moveTo>
                    <a:lnTo>
                      <a:pt x="3032" y="2152"/>
                    </a:lnTo>
                    <a:cubicBezTo>
                      <a:pt x="2995" y="2337"/>
                      <a:pt x="2995" y="2559"/>
                      <a:pt x="2958" y="2781"/>
                    </a:cubicBezTo>
                    <a:lnTo>
                      <a:pt x="2958" y="2818"/>
                    </a:lnTo>
                    <a:cubicBezTo>
                      <a:pt x="2921" y="2559"/>
                      <a:pt x="2884" y="2300"/>
                      <a:pt x="2884" y="2041"/>
                    </a:cubicBezTo>
                    <a:close/>
                    <a:moveTo>
                      <a:pt x="4104" y="2818"/>
                    </a:moveTo>
                    <a:lnTo>
                      <a:pt x="4178" y="2892"/>
                    </a:lnTo>
                    <a:lnTo>
                      <a:pt x="4141" y="3298"/>
                    </a:lnTo>
                    <a:lnTo>
                      <a:pt x="4141" y="3224"/>
                    </a:lnTo>
                    <a:cubicBezTo>
                      <a:pt x="4141" y="3077"/>
                      <a:pt x="4104" y="2929"/>
                      <a:pt x="4104" y="2818"/>
                    </a:cubicBezTo>
                    <a:close/>
                    <a:moveTo>
                      <a:pt x="1849" y="1413"/>
                    </a:moveTo>
                    <a:lnTo>
                      <a:pt x="1849" y="1413"/>
                    </a:lnTo>
                    <a:cubicBezTo>
                      <a:pt x="2034" y="1524"/>
                      <a:pt x="2182" y="1598"/>
                      <a:pt x="2330" y="1709"/>
                    </a:cubicBezTo>
                    <a:cubicBezTo>
                      <a:pt x="2293" y="2374"/>
                      <a:pt x="2182" y="3150"/>
                      <a:pt x="2108" y="3964"/>
                    </a:cubicBezTo>
                    <a:cubicBezTo>
                      <a:pt x="2108" y="3114"/>
                      <a:pt x="1960" y="2263"/>
                      <a:pt x="1849" y="1413"/>
                    </a:cubicBezTo>
                    <a:close/>
                    <a:moveTo>
                      <a:pt x="4807" y="3520"/>
                    </a:moveTo>
                    <a:cubicBezTo>
                      <a:pt x="4844" y="3594"/>
                      <a:pt x="4881" y="3631"/>
                      <a:pt x="4881" y="3705"/>
                    </a:cubicBezTo>
                    <a:cubicBezTo>
                      <a:pt x="5029" y="4000"/>
                      <a:pt x="4955" y="4038"/>
                      <a:pt x="4771" y="4185"/>
                    </a:cubicBezTo>
                    <a:lnTo>
                      <a:pt x="4771" y="4185"/>
                    </a:lnTo>
                    <a:cubicBezTo>
                      <a:pt x="4776" y="4050"/>
                      <a:pt x="4807" y="3917"/>
                      <a:pt x="4807" y="3816"/>
                    </a:cubicBezTo>
                    <a:lnTo>
                      <a:pt x="4807" y="3520"/>
                    </a:lnTo>
                    <a:close/>
                    <a:moveTo>
                      <a:pt x="4068" y="4334"/>
                    </a:moveTo>
                    <a:cubicBezTo>
                      <a:pt x="4068" y="4408"/>
                      <a:pt x="4141" y="4481"/>
                      <a:pt x="4178" y="4555"/>
                    </a:cubicBezTo>
                    <a:cubicBezTo>
                      <a:pt x="3883" y="4740"/>
                      <a:pt x="3513" y="4925"/>
                      <a:pt x="3217" y="5110"/>
                    </a:cubicBezTo>
                    <a:lnTo>
                      <a:pt x="3217" y="5147"/>
                    </a:lnTo>
                    <a:lnTo>
                      <a:pt x="3069" y="5221"/>
                    </a:lnTo>
                    <a:lnTo>
                      <a:pt x="3069" y="4740"/>
                    </a:lnTo>
                    <a:cubicBezTo>
                      <a:pt x="3106" y="4777"/>
                      <a:pt x="3143" y="4814"/>
                      <a:pt x="3180" y="4851"/>
                    </a:cubicBezTo>
                    <a:cubicBezTo>
                      <a:pt x="3202" y="4862"/>
                      <a:pt x="3227" y="4866"/>
                      <a:pt x="3253" y="4866"/>
                    </a:cubicBezTo>
                    <a:cubicBezTo>
                      <a:pt x="3316" y="4866"/>
                      <a:pt x="3387" y="4840"/>
                      <a:pt x="3439" y="4814"/>
                    </a:cubicBezTo>
                    <a:cubicBezTo>
                      <a:pt x="3587" y="4703"/>
                      <a:pt x="3661" y="4555"/>
                      <a:pt x="3661" y="4408"/>
                    </a:cubicBezTo>
                    <a:cubicBezTo>
                      <a:pt x="3700" y="4417"/>
                      <a:pt x="3740" y="4422"/>
                      <a:pt x="3779" y="4422"/>
                    </a:cubicBezTo>
                    <a:cubicBezTo>
                      <a:pt x="3885" y="4422"/>
                      <a:pt x="3986" y="4388"/>
                      <a:pt x="4068" y="4334"/>
                    </a:cubicBezTo>
                    <a:close/>
                    <a:moveTo>
                      <a:pt x="925" y="784"/>
                    </a:moveTo>
                    <a:cubicBezTo>
                      <a:pt x="1073" y="895"/>
                      <a:pt x="1221" y="1006"/>
                      <a:pt x="1332" y="1080"/>
                    </a:cubicBezTo>
                    <a:cubicBezTo>
                      <a:pt x="1184" y="2522"/>
                      <a:pt x="1184" y="3964"/>
                      <a:pt x="1369" y="5369"/>
                    </a:cubicBezTo>
                    <a:cubicBezTo>
                      <a:pt x="1401" y="5561"/>
                      <a:pt x="1530" y="5642"/>
                      <a:pt x="1670" y="5642"/>
                    </a:cubicBezTo>
                    <a:cubicBezTo>
                      <a:pt x="1851" y="5642"/>
                      <a:pt x="2050" y="5504"/>
                      <a:pt x="2071" y="5295"/>
                    </a:cubicBezTo>
                    <a:lnTo>
                      <a:pt x="2071" y="4962"/>
                    </a:lnTo>
                    <a:cubicBezTo>
                      <a:pt x="2071" y="5258"/>
                      <a:pt x="2108" y="5517"/>
                      <a:pt x="2182" y="5812"/>
                    </a:cubicBezTo>
                    <a:cubicBezTo>
                      <a:pt x="1849" y="6034"/>
                      <a:pt x="1480" y="6256"/>
                      <a:pt x="1073" y="6441"/>
                    </a:cubicBezTo>
                    <a:cubicBezTo>
                      <a:pt x="1073" y="6108"/>
                      <a:pt x="1147" y="5701"/>
                      <a:pt x="1147" y="5480"/>
                    </a:cubicBezTo>
                    <a:cubicBezTo>
                      <a:pt x="1147" y="4888"/>
                      <a:pt x="1110" y="4297"/>
                      <a:pt x="1110" y="3705"/>
                    </a:cubicBezTo>
                    <a:cubicBezTo>
                      <a:pt x="1110" y="2744"/>
                      <a:pt x="1036" y="1783"/>
                      <a:pt x="925" y="784"/>
                    </a:cubicBezTo>
                    <a:close/>
                    <a:moveTo>
                      <a:pt x="953" y="1"/>
                    </a:moveTo>
                    <a:cubicBezTo>
                      <a:pt x="770" y="1"/>
                      <a:pt x="625" y="110"/>
                      <a:pt x="592" y="304"/>
                    </a:cubicBezTo>
                    <a:cubicBezTo>
                      <a:pt x="518" y="341"/>
                      <a:pt x="481" y="415"/>
                      <a:pt x="481" y="489"/>
                    </a:cubicBezTo>
                    <a:cubicBezTo>
                      <a:pt x="370" y="1820"/>
                      <a:pt x="297" y="3114"/>
                      <a:pt x="260" y="4481"/>
                    </a:cubicBezTo>
                    <a:cubicBezTo>
                      <a:pt x="260" y="5295"/>
                      <a:pt x="1" y="6515"/>
                      <a:pt x="370" y="7291"/>
                    </a:cubicBezTo>
                    <a:cubicBezTo>
                      <a:pt x="429" y="7437"/>
                      <a:pt x="578" y="7536"/>
                      <a:pt x="747" y="7536"/>
                    </a:cubicBezTo>
                    <a:cubicBezTo>
                      <a:pt x="793" y="7536"/>
                      <a:pt x="841" y="7529"/>
                      <a:pt x="888" y="7513"/>
                    </a:cubicBezTo>
                    <a:cubicBezTo>
                      <a:pt x="2034" y="7180"/>
                      <a:pt x="3291" y="6145"/>
                      <a:pt x="4326" y="5517"/>
                    </a:cubicBezTo>
                    <a:cubicBezTo>
                      <a:pt x="4844" y="5221"/>
                      <a:pt x="6286" y="4777"/>
                      <a:pt x="6286" y="3964"/>
                    </a:cubicBezTo>
                    <a:cubicBezTo>
                      <a:pt x="6286" y="3187"/>
                      <a:pt x="4844" y="2374"/>
                      <a:pt x="4363" y="1967"/>
                    </a:cubicBezTo>
                    <a:cubicBezTo>
                      <a:pt x="3365" y="1191"/>
                      <a:pt x="2256" y="304"/>
                      <a:pt x="1036" y="8"/>
                    </a:cubicBezTo>
                    <a:cubicBezTo>
                      <a:pt x="1008" y="3"/>
                      <a:pt x="980" y="1"/>
                      <a:pt x="953" y="1"/>
                    </a:cubicBezTo>
                    <a:close/>
                  </a:path>
                </a:pathLst>
              </a:custGeom>
              <a:solidFill>
                <a:schemeClr val="dk1"/>
              </a:solidFill>
              <a:ln w="9525">
                <a:solidFill>
                  <a:schemeClr val="tx1"/>
                </a:solidFill>
              </a:ln>
            </p:spPr>
            <p:txBody>
              <a:bodyPr spcFirstLastPara="1" wrap="square" lIns="121900" tIns="121900" rIns="121900" bIns="121900" anchor="ctr" anchorCtr="0">
                <a:noAutofit/>
              </a:bodyPr>
              <a:lstStyle/>
              <a:p>
                <a:pPr algn="l" rtl="0"/>
                <a:endParaRPr sz="2400"/>
              </a:p>
            </p:txBody>
          </p:sp>
          <p:sp>
            <p:nvSpPr>
              <p:cNvPr id="59" name="Google Shape;1002;p28">
                <a:extLst>
                  <a:ext uri="{FF2B5EF4-FFF2-40B4-BE49-F238E27FC236}">
                    <a16:creationId xmlns:a16="http://schemas.microsoft.com/office/drawing/2014/main" id="{9DC7CB92-C9B2-43A2-9EDC-6BAEE9FE7608}"/>
                  </a:ext>
                </a:extLst>
              </p:cNvPr>
              <p:cNvSpPr/>
              <p:nvPr/>
            </p:nvSpPr>
            <p:spPr>
              <a:xfrm>
                <a:off x="5427784" y="2120836"/>
                <a:ext cx="21808" cy="83587"/>
              </a:xfrm>
              <a:custGeom>
                <a:avLst/>
                <a:gdLst/>
                <a:ahLst/>
                <a:cxnLst/>
                <a:rect l="l" t="t" r="r" b="b"/>
                <a:pathLst>
                  <a:path w="999" h="3829" extrusionOk="0">
                    <a:moveTo>
                      <a:pt x="411" y="0"/>
                    </a:moveTo>
                    <a:cubicBezTo>
                      <a:pt x="347" y="0"/>
                      <a:pt x="282" y="32"/>
                      <a:pt x="259" y="78"/>
                    </a:cubicBezTo>
                    <a:cubicBezTo>
                      <a:pt x="1" y="521"/>
                      <a:pt x="148" y="1076"/>
                      <a:pt x="185" y="1594"/>
                    </a:cubicBezTo>
                    <a:cubicBezTo>
                      <a:pt x="259" y="2259"/>
                      <a:pt x="333" y="2961"/>
                      <a:pt x="370" y="3627"/>
                    </a:cubicBezTo>
                    <a:cubicBezTo>
                      <a:pt x="370" y="3750"/>
                      <a:pt x="496" y="3828"/>
                      <a:pt x="614" y="3828"/>
                    </a:cubicBezTo>
                    <a:cubicBezTo>
                      <a:pt x="708" y="3828"/>
                      <a:pt x="798" y="3779"/>
                      <a:pt x="814" y="3664"/>
                    </a:cubicBezTo>
                    <a:cubicBezTo>
                      <a:pt x="925" y="2998"/>
                      <a:pt x="999" y="2296"/>
                      <a:pt x="962" y="1594"/>
                    </a:cubicBezTo>
                    <a:cubicBezTo>
                      <a:pt x="925" y="1076"/>
                      <a:pt x="962" y="410"/>
                      <a:pt x="518" y="41"/>
                    </a:cubicBezTo>
                    <a:cubicBezTo>
                      <a:pt x="490" y="13"/>
                      <a:pt x="451" y="0"/>
                      <a:pt x="411" y="0"/>
                    </a:cubicBezTo>
                    <a:close/>
                  </a:path>
                </a:pathLst>
              </a:custGeom>
              <a:solidFill>
                <a:schemeClr val="dk1"/>
              </a:solidFill>
              <a:ln w="9525">
                <a:solidFill>
                  <a:schemeClr val="tx1"/>
                </a:solidFill>
              </a:ln>
            </p:spPr>
            <p:txBody>
              <a:bodyPr spcFirstLastPara="1" wrap="square" lIns="121900" tIns="121900" rIns="121900" bIns="121900" anchor="ctr" anchorCtr="0">
                <a:noAutofit/>
              </a:bodyPr>
              <a:lstStyle/>
              <a:p>
                <a:pPr algn="l" rtl="0"/>
                <a:endParaRPr sz="2400"/>
              </a:p>
            </p:txBody>
          </p:sp>
          <p:sp>
            <p:nvSpPr>
              <p:cNvPr id="60" name="Google Shape;1003;p28">
                <a:extLst>
                  <a:ext uri="{FF2B5EF4-FFF2-40B4-BE49-F238E27FC236}">
                    <a16:creationId xmlns:a16="http://schemas.microsoft.com/office/drawing/2014/main" id="{869E199E-0C35-4B2B-A6F6-9FE912D2B1E0}"/>
                  </a:ext>
                </a:extLst>
              </p:cNvPr>
              <p:cNvSpPr/>
              <p:nvPr/>
            </p:nvSpPr>
            <p:spPr>
              <a:xfrm>
                <a:off x="5422130" y="2035568"/>
                <a:ext cx="25847" cy="54881"/>
              </a:xfrm>
              <a:custGeom>
                <a:avLst/>
                <a:gdLst/>
                <a:ahLst/>
                <a:cxnLst/>
                <a:rect l="l" t="t" r="r" b="b"/>
                <a:pathLst>
                  <a:path w="1184" h="2514" extrusionOk="0">
                    <a:moveTo>
                      <a:pt x="518" y="0"/>
                    </a:moveTo>
                    <a:cubicBezTo>
                      <a:pt x="481" y="0"/>
                      <a:pt x="444" y="9"/>
                      <a:pt x="407" y="28"/>
                    </a:cubicBezTo>
                    <a:cubicBezTo>
                      <a:pt x="1" y="582"/>
                      <a:pt x="149" y="1507"/>
                      <a:pt x="75" y="2135"/>
                    </a:cubicBezTo>
                    <a:cubicBezTo>
                      <a:pt x="54" y="2381"/>
                      <a:pt x="249" y="2513"/>
                      <a:pt x="446" y="2513"/>
                    </a:cubicBezTo>
                    <a:cubicBezTo>
                      <a:pt x="605" y="2513"/>
                      <a:pt x="765" y="2428"/>
                      <a:pt x="814" y="2246"/>
                    </a:cubicBezTo>
                    <a:cubicBezTo>
                      <a:pt x="925" y="1581"/>
                      <a:pt x="1184" y="545"/>
                      <a:pt x="629" y="28"/>
                    </a:cubicBezTo>
                    <a:cubicBezTo>
                      <a:pt x="592" y="9"/>
                      <a:pt x="555" y="0"/>
                      <a:pt x="518" y="0"/>
                    </a:cubicBezTo>
                    <a:close/>
                  </a:path>
                </a:pathLst>
              </a:custGeom>
              <a:solidFill>
                <a:schemeClr val="dk1"/>
              </a:solidFill>
              <a:ln w="9525">
                <a:solidFill>
                  <a:schemeClr val="tx1"/>
                </a:solidFill>
              </a:ln>
            </p:spPr>
            <p:txBody>
              <a:bodyPr spcFirstLastPara="1" wrap="square" lIns="121900" tIns="121900" rIns="121900" bIns="121900" anchor="ctr" anchorCtr="0">
                <a:noAutofit/>
              </a:bodyPr>
              <a:lstStyle/>
              <a:p>
                <a:pPr algn="l" rtl="0"/>
                <a:endParaRPr sz="2400"/>
              </a:p>
            </p:txBody>
          </p:sp>
          <p:sp>
            <p:nvSpPr>
              <p:cNvPr id="61" name="Google Shape;1004;p28">
                <a:extLst>
                  <a:ext uri="{FF2B5EF4-FFF2-40B4-BE49-F238E27FC236}">
                    <a16:creationId xmlns:a16="http://schemas.microsoft.com/office/drawing/2014/main" id="{2B94298E-9A76-4575-9223-44F1B5660501}"/>
                  </a:ext>
                </a:extLst>
              </p:cNvPr>
              <p:cNvSpPr/>
              <p:nvPr/>
            </p:nvSpPr>
            <p:spPr>
              <a:xfrm>
                <a:off x="5410036" y="1947593"/>
                <a:ext cx="32308" cy="61757"/>
              </a:xfrm>
              <a:custGeom>
                <a:avLst/>
                <a:gdLst/>
                <a:ahLst/>
                <a:cxnLst/>
                <a:rect l="l" t="t" r="r" b="b"/>
                <a:pathLst>
                  <a:path w="1480" h="2829" extrusionOk="0">
                    <a:moveTo>
                      <a:pt x="740" y="0"/>
                    </a:moveTo>
                    <a:cubicBezTo>
                      <a:pt x="703" y="0"/>
                      <a:pt x="666" y="10"/>
                      <a:pt x="629" y="28"/>
                    </a:cubicBezTo>
                    <a:cubicBezTo>
                      <a:pt x="0" y="657"/>
                      <a:pt x="296" y="1803"/>
                      <a:pt x="407" y="2579"/>
                    </a:cubicBezTo>
                    <a:cubicBezTo>
                      <a:pt x="462" y="2745"/>
                      <a:pt x="610" y="2829"/>
                      <a:pt x="753" y="2829"/>
                    </a:cubicBezTo>
                    <a:cubicBezTo>
                      <a:pt x="897" y="2829"/>
                      <a:pt x="1035" y="2745"/>
                      <a:pt x="1072" y="2579"/>
                    </a:cubicBezTo>
                    <a:cubicBezTo>
                      <a:pt x="1220" y="1803"/>
                      <a:pt x="1479" y="657"/>
                      <a:pt x="851" y="28"/>
                    </a:cubicBezTo>
                    <a:cubicBezTo>
                      <a:pt x="814" y="10"/>
                      <a:pt x="777" y="0"/>
                      <a:pt x="740" y="0"/>
                    </a:cubicBezTo>
                    <a:close/>
                  </a:path>
                </a:pathLst>
              </a:custGeom>
              <a:solidFill>
                <a:schemeClr val="dk1"/>
              </a:solidFill>
              <a:ln w="9525">
                <a:solidFill>
                  <a:schemeClr val="tx1"/>
                </a:solidFill>
              </a:ln>
            </p:spPr>
            <p:txBody>
              <a:bodyPr spcFirstLastPara="1" wrap="square" lIns="121900" tIns="121900" rIns="121900" bIns="121900" anchor="ctr" anchorCtr="0">
                <a:noAutofit/>
              </a:bodyPr>
              <a:lstStyle/>
              <a:p>
                <a:pPr algn="l" rtl="0"/>
                <a:endParaRPr sz="2400"/>
              </a:p>
            </p:txBody>
          </p:sp>
          <p:sp>
            <p:nvSpPr>
              <p:cNvPr id="62" name="Google Shape;1005;p28">
                <a:extLst>
                  <a:ext uri="{FF2B5EF4-FFF2-40B4-BE49-F238E27FC236}">
                    <a16:creationId xmlns:a16="http://schemas.microsoft.com/office/drawing/2014/main" id="{85ED4565-86E1-4206-8E78-98DE521E4EBA}"/>
                  </a:ext>
                </a:extLst>
              </p:cNvPr>
              <p:cNvSpPr/>
              <p:nvPr/>
            </p:nvSpPr>
            <p:spPr>
              <a:xfrm flipH="1">
                <a:off x="5794201" y="1609392"/>
                <a:ext cx="67018" cy="15761"/>
              </a:xfrm>
              <a:custGeom>
                <a:avLst/>
                <a:gdLst/>
                <a:ahLst/>
                <a:cxnLst/>
                <a:rect l="l" t="t" r="r" b="b"/>
                <a:pathLst>
                  <a:path w="3070" h="722" extrusionOk="0">
                    <a:moveTo>
                      <a:pt x="1674" y="1"/>
                    </a:moveTo>
                    <a:cubicBezTo>
                      <a:pt x="1221" y="1"/>
                      <a:pt x="759" y="47"/>
                      <a:pt x="333" y="47"/>
                    </a:cubicBezTo>
                    <a:cubicBezTo>
                      <a:pt x="1" y="84"/>
                      <a:pt x="1" y="602"/>
                      <a:pt x="333" y="676"/>
                    </a:cubicBezTo>
                    <a:cubicBezTo>
                      <a:pt x="759" y="676"/>
                      <a:pt x="1221" y="722"/>
                      <a:pt x="1674" y="722"/>
                    </a:cubicBezTo>
                    <a:cubicBezTo>
                      <a:pt x="2126" y="722"/>
                      <a:pt x="2570" y="676"/>
                      <a:pt x="2958" y="491"/>
                    </a:cubicBezTo>
                    <a:cubicBezTo>
                      <a:pt x="3069" y="417"/>
                      <a:pt x="3069" y="269"/>
                      <a:pt x="2958" y="232"/>
                    </a:cubicBezTo>
                    <a:cubicBezTo>
                      <a:pt x="2570" y="47"/>
                      <a:pt x="2126" y="1"/>
                      <a:pt x="1674" y="1"/>
                    </a:cubicBezTo>
                    <a:close/>
                  </a:path>
                </a:pathLst>
              </a:custGeom>
              <a:solidFill>
                <a:schemeClr val="dk1"/>
              </a:solidFill>
              <a:ln w="9525">
                <a:solidFill>
                  <a:schemeClr val="tx1"/>
                </a:solidFill>
              </a:ln>
            </p:spPr>
            <p:txBody>
              <a:bodyPr spcFirstLastPara="1" wrap="square" lIns="121900" tIns="121900" rIns="121900" bIns="121900" anchor="ctr" anchorCtr="0">
                <a:noAutofit/>
              </a:bodyPr>
              <a:lstStyle/>
              <a:p>
                <a:pPr algn="l" rtl="0"/>
                <a:endParaRPr sz="2400"/>
              </a:p>
            </p:txBody>
          </p:sp>
          <p:sp>
            <p:nvSpPr>
              <p:cNvPr id="63" name="Google Shape;1006;p28">
                <a:extLst>
                  <a:ext uri="{FF2B5EF4-FFF2-40B4-BE49-F238E27FC236}">
                    <a16:creationId xmlns:a16="http://schemas.microsoft.com/office/drawing/2014/main" id="{D393E9F8-35B6-454A-9763-A64DF91BBB65}"/>
                  </a:ext>
                </a:extLst>
              </p:cNvPr>
              <p:cNvSpPr/>
              <p:nvPr/>
            </p:nvSpPr>
            <p:spPr>
              <a:xfrm flipH="1">
                <a:off x="5690094" y="1606227"/>
                <a:ext cx="73371" cy="18839"/>
              </a:xfrm>
              <a:custGeom>
                <a:avLst/>
                <a:gdLst/>
                <a:ahLst/>
                <a:cxnLst/>
                <a:rect l="l" t="t" r="r" b="b"/>
                <a:pathLst>
                  <a:path w="3361" h="863" extrusionOk="0">
                    <a:moveTo>
                      <a:pt x="2207" y="0"/>
                    </a:moveTo>
                    <a:cubicBezTo>
                      <a:pt x="1618" y="0"/>
                      <a:pt x="999" y="124"/>
                      <a:pt x="477" y="192"/>
                    </a:cubicBezTo>
                    <a:cubicBezTo>
                      <a:pt x="81" y="228"/>
                      <a:pt x="0" y="859"/>
                      <a:pt x="439" y="859"/>
                    </a:cubicBezTo>
                    <a:cubicBezTo>
                      <a:pt x="451" y="859"/>
                      <a:pt x="464" y="859"/>
                      <a:pt x="477" y="858"/>
                    </a:cubicBezTo>
                    <a:cubicBezTo>
                      <a:pt x="680" y="858"/>
                      <a:pt x="909" y="862"/>
                      <a:pt x="1149" y="862"/>
                    </a:cubicBezTo>
                    <a:cubicBezTo>
                      <a:pt x="1870" y="862"/>
                      <a:pt x="2695" y="821"/>
                      <a:pt x="3249" y="488"/>
                    </a:cubicBezTo>
                    <a:cubicBezTo>
                      <a:pt x="3360" y="414"/>
                      <a:pt x="3360" y="266"/>
                      <a:pt x="3249" y="192"/>
                    </a:cubicBezTo>
                    <a:cubicBezTo>
                      <a:pt x="2935" y="49"/>
                      <a:pt x="2577" y="0"/>
                      <a:pt x="2207" y="0"/>
                    </a:cubicBezTo>
                    <a:close/>
                  </a:path>
                </a:pathLst>
              </a:custGeom>
              <a:solidFill>
                <a:schemeClr val="dk1"/>
              </a:solidFill>
              <a:ln w="9525">
                <a:solidFill>
                  <a:schemeClr val="tx1"/>
                </a:solidFill>
              </a:ln>
            </p:spPr>
            <p:txBody>
              <a:bodyPr spcFirstLastPara="1" wrap="square" lIns="121900" tIns="121900" rIns="121900" bIns="121900" anchor="ctr" anchorCtr="0">
                <a:noAutofit/>
              </a:bodyPr>
              <a:lstStyle/>
              <a:p>
                <a:pPr algn="l" rtl="0"/>
                <a:endParaRPr sz="2400"/>
              </a:p>
            </p:txBody>
          </p:sp>
          <p:sp>
            <p:nvSpPr>
              <p:cNvPr id="64" name="Google Shape;1007;p28">
                <a:extLst>
                  <a:ext uri="{FF2B5EF4-FFF2-40B4-BE49-F238E27FC236}">
                    <a16:creationId xmlns:a16="http://schemas.microsoft.com/office/drawing/2014/main" id="{71A0AE58-8703-43F0-8D2A-927DA3AE14C9}"/>
                  </a:ext>
                </a:extLst>
              </p:cNvPr>
              <p:cNvSpPr/>
              <p:nvPr/>
            </p:nvSpPr>
            <p:spPr>
              <a:xfrm flipH="1">
                <a:off x="5580333" y="1610025"/>
                <a:ext cx="80727" cy="17377"/>
              </a:xfrm>
              <a:custGeom>
                <a:avLst/>
                <a:gdLst/>
                <a:ahLst/>
                <a:cxnLst/>
                <a:rect l="l" t="t" r="r" b="b"/>
                <a:pathLst>
                  <a:path w="3698" h="796" extrusionOk="0">
                    <a:moveTo>
                      <a:pt x="2288" y="1"/>
                    </a:moveTo>
                    <a:cubicBezTo>
                      <a:pt x="1636" y="1"/>
                      <a:pt x="971" y="115"/>
                      <a:pt x="333" y="203"/>
                    </a:cubicBezTo>
                    <a:cubicBezTo>
                      <a:pt x="0" y="240"/>
                      <a:pt x="74" y="795"/>
                      <a:pt x="407" y="795"/>
                    </a:cubicBezTo>
                    <a:cubicBezTo>
                      <a:pt x="560" y="795"/>
                      <a:pt x="715" y="795"/>
                      <a:pt x="870" y="795"/>
                    </a:cubicBezTo>
                    <a:cubicBezTo>
                      <a:pt x="1804" y="795"/>
                      <a:pt x="2768" y="768"/>
                      <a:pt x="3623" y="388"/>
                    </a:cubicBezTo>
                    <a:cubicBezTo>
                      <a:pt x="3697" y="351"/>
                      <a:pt x="3660" y="203"/>
                      <a:pt x="3586" y="203"/>
                    </a:cubicBezTo>
                    <a:cubicBezTo>
                      <a:pt x="3168" y="53"/>
                      <a:pt x="2731" y="1"/>
                      <a:pt x="2288" y="1"/>
                    </a:cubicBezTo>
                    <a:close/>
                  </a:path>
                </a:pathLst>
              </a:custGeom>
              <a:solidFill>
                <a:schemeClr val="dk1"/>
              </a:solidFill>
              <a:ln w="9525">
                <a:solidFill>
                  <a:schemeClr val="tx1"/>
                </a:solidFill>
              </a:ln>
            </p:spPr>
            <p:txBody>
              <a:bodyPr spcFirstLastPara="1" wrap="square" lIns="121900" tIns="121900" rIns="121900" bIns="121900" anchor="ctr" anchorCtr="0">
                <a:noAutofit/>
              </a:bodyPr>
              <a:lstStyle/>
              <a:p>
                <a:pPr algn="l" rtl="0"/>
                <a:endParaRPr sz="2400"/>
              </a:p>
            </p:txBody>
          </p:sp>
          <p:sp>
            <p:nvSpPr>
              <p:cNvPr id="65" name="Google Shape;1008;p28">
                <a:extLst>
                  <a:ext uri="{FF2B5EF4-FFF2-40B4-BE49-F238E27FC236}">
                    <a16:creationId xmlns:a16="http://schemas.microsoft.com/office/drawing/2014/main" id="{F18CB317-9907-480D-B840-4F927373F322}"/>
                  </a:ext>
                </a:extLst>
              </p:cNvPr>
              <p:cNvSpPr/>
              <p:nvPr/>
            </p:nvSpPr>
            <p:spPr>
              <a:xfrm flipH="1">
                <a:off x="5907783" y="1609392"/>
                <a:ext cx="67018" cy="15761"/>
              </a:xfrm>
              <a:custGeom>
                <a:avLst/>
                <a:gdLst/>
                <a:ahLst/>
                <a:cxnLst/>
                <a:rect l="l" t="t" r="r" b="b"/>
                <a:pathLst>
                  <a:path w="3070" h="722" extrusionOk="0">
                    <a:moveTo>
                      <a:pt x="1674" y="1"/>
                    </a:moveTo>
                    <a:cubicBezTo>
                      <a:pt x="1221" y="1"/>
                      <a:pt x="759" y="47"/>
                      <a:pt x="333" y="47"/>
                    </a:cubicBezTo>
                    <a:cubicBezTo>
                      <a:pt x="1" y="84"/>
                      <a:pt x="1" y="602"/>
                      <a:pt x="333" y="676"/>
                    </a:cubicBezTo>
                    <a:cubicBezTo>
                      <a:pt x="759" y="676"/>
                      <a:pt x="1221" y="722"/>
                      <a:pt x="1674" y="722"/>
                    </a:cubicBezTo>
                    <a:cubicBezTo>
                      <a:pt x="2126" y="722"/>
                      <a:pt x="2570" y="676"/>
                      <a:pt x="2958" y="491"/>
                    </a:cubicBezTo>
                    <a:cubicBezTo>
                      <a:pt x="3069" y="417"/>
                      <a:pt x="3069" y="269"/>
                      <a:pt x="2958" y="232"/>
                    </a:cubicBezTo>
                    <a:cubicBezTo>
                      <a:pt x="2570" y="47"/>
                      <a:pt x="2126" y="1"/>
                      <a:pt x="1674" y="1"/>
                    </a:cubicBezTo>
                    <a:close/>
                  </a:path>
                </a:pathLst>
              </a:custGeom>
              <a:solidFill>
                <a:schemeClr val="dk1"/>
              </a:solidFill>
              <a:ln w="9525">
                <a:solidFill>
                  <a:schemeClr val="tx1"/>
                </a:solidFill>
              </a:ln>
            </p:spPr>
            <p:txBody>
              <a:bodyPr spcFirstLastPara="1" wrap="square" lIns="121900" tIns="121900" rIns="121900" bIns="121900" anchor="ctr" anchorCtr="0">
                <a:noAutofit/>
              </a:bodyPr>
              <a:lstStyle/>
              <a:p>
                <a:pPr algn="l" rtl="0"/>
                <a:endParaRPr sz="2400"/>
              </a:p>
            </p:txBody>
          </p:sp>
          <p:sp>
            <p:nvSpPr>
              <p:cNvPr id="66" name="Google Shape;1009;p28">
                <a:extLst>
                  <a:ext uri="{FF2B5EF4-FFF2-40B4-BE49-F238E27FC236}">
                    <a16:creationId xmlns:a16="http://schemas.microsoft.com/office/drawing/2014/main" id="{29F0F582-D13F-4D9F-AD86-34522FFDA73B}"/>
                  </a:ext>
                </a:extLst>
              </p:cNvPr>
              <p:cNvSpPr/>
              <p:nvPr/>
            </p:nvSpPr>
            <p:spPr>
              <a:xfrm flipH="1">
                <a:off x="6114404" y="1610025"/>
                <a:ext cx="80727" cy="17377"/>
              </a:xfrm>
              <a:custGeom>
                <a:avLst/>
                <a:gdLst/>
                <a:ahLst/>
                <a:cxnLst/>
                <a:rect l="l" t="t" r="r" b="b"/>
                <a:pathLst>
                  <a:path w="3698" h="796" extrusionOk="0">
                    <a:moveTo>
                      <a:pt x="2288" y="1"/>
                    </a:moveTo>
                    <a:cubicBezTo>
                      <a:pt x="1636" y="1"/>
                      <a:pt x="971" y="115"/>
                      <a:pt x="333" y="203"/>
                    </a:cubicBezTo>
                    <a:cubicBezTo>
                      <a:pt x="0" y="240"/>
                      <a:pt x="74" y="795"/>
                      <a:pt x="407" y="795"/>
                    </a:cubicBezTo>
                    <a:cubicBezTo>
                      <a:pt x="560" y="795"/>
                      <a:pt x="715" y="795"/>
                      <a:pt x="870" y="795"/>
                    </a:cubicBezTo>
                    <a:cubicBezTo>
                      <a:pt x="1804" y="795"/>
                      <a:pt x="2768" y="768"/>
                      <a:pt x="3623" y="388"/>
                    </a:cubicBezTo>
                    <a:cubicBezTo>
                      <a:pt x="3697" y="351"/>
                      <a:pt x="3660" y="203"/>
                      <a:pt x="3586" y="203"/>
                    </a:cubicBezTo>
                    <a:cubicBezTo>
                      <a:pt x="3168" y="53"/>
                      <a:pt x="2731" y="1"/>
                      <a:pt x="2288" y="1"/>
                    </a:cubicBezTo>
                    <a:close/>
                  </a:path>
                </a:pathLst>
              </a:custGeom>
              <a:solidFill>
                <a:schemeClr val="dk1"/>
              </a:solidFill>
              <a:ln w="9525">
                <a:solidFill>
                  <a:schemeClr val="tx1"/>
                </a:solidFill>
              </a:ln>
            </p:spPr>
            <p:txBody>
              <a:bodyPr spcFirstLastPara="1" wrap="square" lIns="121900" tIns="121900" rIns="121900" bIns="121900" anchor="ctr" anchorCtr="0">
                <a:noAutofit/>
              </a:bodyPr>
              <a:lstStyle/>
              <a:p>
                <a:pPr algn="l" rtl="0"/>
                <a:endParaRPr sz="2400"/>
              </a:p>
            </p:txBody>
          </p:sp>
          <p:sp>
            <p:nvSpPr>
              <p:cNvPr id="67" name="Google Shape;1010;p28">
                <a:extLst>
                  <a:ext uri="{FF2B5EF4-FFF2-40B4-BE49-F238E27FC236}">
                    <a16:creationId xmlns:a16="http://schemas.microsoft.com/office/drawing/2014/main" id="{2FC87C2E-D123-4FFC-A61F-9F429E616491}"/>
                  </a:ext>
                </a:extLst>
              </p:cNvPr>
              <p:cNvSpPr/>
              <p:nvPr/>
            </p:nvSpPr>
            <p:spPr>
              <a:xfrm flipH="1">
                <a:off x="6017566" y="1611531"/>
                <a:ext cx="75073" cy="15150"/>
              </a:xfrm>
              <a:custGeom>
                <a:avLst/>
                <a:gdLst/>
                <a:ahLst/>
                <a:cxnLst/>
                <a:rect l="l" t="t" r="r" b="b"/>
                <a:pathLst>
                  <a:path w="3439" h="694" extrusionOk="0">
                    <a:moveTo>
                      <a:pt x="2099" y="0"/>
                    </a:moveTo>
                    <a:cubicBezTo>
                      <a:pt x="1523" y="0"/>
                      <a:pt x="947" y="86"/>
                      <a:pt x="370" y="171"/>
                    </a:cubicBezTo>
                    <a:cubicBezTo>
                      <a:pt x="38" y="208"/>
                      <a:pt x="1" y="689"/>
                      <a:pt x="370" y="689"/>
                    </a:cubicBezTo>
                    <a:cubicBezTo>
                      <a:pt x="629" y="689"/>
                      <a:pt x="886" y="693"/>
                      <a:pt x="1140" y="693"/>
                    </a:cubicBezTo>
                    <a:cubicBezTo>
                      <a:pt x="1905" y="693"/>
                      <a:pt x="2653" y="652"/>
                      <a:pt x="3402" y="319"/>
                    </a:cubicBezTo>
                    <a:cubicBezTo>
                      <a:pt x="3439" y="282"/>
                      <a:pt x="3402" y="171"/>
                      <a:pt x="3365" y="171"/>
                    </a:cubicBezTo>
                    <a:cubicBezTo>
                      <a:pt x="2943" y="46"/>
                      <a:pt x="2521" y="0"/>
                      <a:pt x="2099" y="0"/>
                    </a:cubicBezTo>
                    <a:close/>
                  </a:path>
                </a:pathLst>
              </a:custGeom>
              <a:solidFill>
                <a:schemeClr val="dk1"/>
              </a:solidFill>
              <a:ln w="9525">
                <a:solidFill>
                  <a:schemeClr val="tx1"/>
                </a:solidFill>
              </a:ln>
            </p:spPr>
            <p:txBody>
              <a:bodyPr spcFirstLastPara="1" wrap="square" lIns="121900" tIns="121900" rIns="121900" bIns="121900" anchor="ctr" anchorCtr="0">
                <a:noAutofit/>
              </a:bodyPr>
              <a:lstStyle/>
              <a:p>
                <a:pPr algn="l" rtl="0"/>
                <a:endParaRPr sz="2400"/>
              </a:p>
            </p:txBody>
          </p:sp>
          <p:sp>
            <p:nvSpPr>
              <p:cNvPr id="68" name="Google Shape;1011;p28">
                <a:extLst>
                  <a:ext uri="{FF2B5EF4-FFF2-40B4-BE49-F238E27FC236}">
                    <a16:creationId xmlns:a16="http://schemas.microsoft.com/office/drawing/2014/main" id="{8843AA55-D38E-4588-9B97-6BCBBB66BE89}"/>
                  </a:ext>
                </a:extLst>
              </p:cNvPr>
              <p:cNvSpPr/>
              <p:nvPr/>
            </p:nvSpPr>
            <p:spPr>
              <a:xfrm flipH="1">
                <a:off x="6325079" y="1610025"/>
                <a:ext cx="80727" cy="17377"/>
              </a:xfrm>
              <a:custGeom>
                <a:avLst/>
                <a:gdLst/>
                <a:ahLst/>
                <a:cxnLst/>
                <a:rect l="l" t="t" r="r" b="b"/>
                <a:pathLst>
                  <a:path w="3698" h="796" extrusionOk="0">
                    <a:moveTo>
                      <a:pt x="2288" y="1"/>
                    </a:moveTo>
                    <a:cubicBezTo>
                      <a:pt x="1636" y="1"/>
                      <a:pt x="971" y="115"/>
                      <a:pt x="333" y="203"/>
                    </a:cubicBezTo>
                    <a:cubicBezTo>
                      <a:pt x="0" y="240"/>
                      <a:pt x="74" y="795"/>
                      <a:pt x="407" y="795"/>
                    </a:cubicBezTo>
                    <a:cubicBezTo>
                      <a:pt x="560" y="795"/>
                      <a:pt x="715" y="795"/>
                      <a:pt x="870" y="795"/>
                    </a:cubicBezTo>
                    <a:cubicBezTo>
                      <a:pt x="1804" y="795"/>
                      <a:pt x="2768" y="768"/>
                      <a:pt x="3623" y="388"/>
                    </a:cubicBezTo>
                    <a:cubicBezTo>
                      <a:pt x="3697" y="351"/>
                      <a:pt x="3660" y="203"/>
                      <a:pt x="3586" y="203"/>
                    </a:cubicBezTo>
                    <a:cubicBezTo>
                      <a:pt x="3168" y="53"/>
                      <a:pt x="2731" y="1"/>
                      <a:pt x="2288" y="1"/>
                    </a:cubicBezTo>
                    <a:close/>
                  </a:path>
                </a:pathLst>
              </a:custGeom>
              <a:solidFill>
                <a:schemeClr val="dk1"/>
              </a:solidFill>
              <a:ln w="9525">
                <a:solidFill>
                  <a:schemeClr val="tx1"/>
                </a:solidFill>
              </a:ln>
            </p:spPr>
            <p:txBody>
              <a:bodyPr spcFirstLastPara="1" wrap="square" lIns="121900" tIns="121900" rIns="121900" bIns="121900" anchor="ctr" anchorCtr="0">
                <a:noAutofit/>
              </a:bodyPr>
              <a:lstStyle/>
              <a:p>
                <a:pPr algn="l" rtl="0"/>
                <a:endParaRPr sz="2400"/>
              </a:p>
            </p:txBody>
          </p:sp>
          <p:sp>
            <p:nvSpPr>
              <p:cNvPr id="69" name="Google Shape;1012;p28">
                <a:extLst>
                  <a:ext uri="{FF2B5EF4-FFF2-40B4-BE49-F238E27FC236}">
                    <a16:creationId xmlns:a16="http://schemas.microsoft.com/office/drawing/2014/main" id="{40D347CF-1A4A-4354-8938-133056829F23}"/>
                  </a:ext>
                </a:extLst>
              </p:cNvPr>
              <p:cNvSpPr/>
              <p:nvPr/>
            </p:nvSpPr>
            <p:spPr>
              <a:xfrm flipH="1">
                <a:off x="6228241" y="1611531"/>
                <a:ext cx="75073" cy="15150"/>
              </a:xfrm>
              <a:custGeom>
                <a:avLst/>
                <a:gdLst/>
                <a:ahLst/>
                <a:cxnLst/>
                <a:rect l="l" t="t" r="r" b="b"/>
                <a:pathLst>
                  <a:path w="3439" h="694" extrusionOk="0">
                    <a:moveTo>
                      <a:pt x="2099" y="0"/>
                    </a:moveTo>
                    <a:cubicBezTo>
                      <a:pt x="1523" y="0"/>
                      <a:pt x="947" y="86"/>
                      <a:pt x="370" y="171"/>
                    </a:cubicBezTo>
                    <a:cubicBezTo>
                      <a:pt x="38" y="208"/>
                      <a:pt x="1" y="689"/>
                      <a:pt x="370" y="689"/>
                    </a:cubicBezTo>
                    <a:cubicBezTo>
                      <a:pt x="629" y="689"/>
                      <a:pt x="886" y="693"/>
                      <a:pt x="1140" y="693"/>
                    </a:cubicBezTo>
                    <a:cubicBezTo>
                      <a:pt x="1905" y="693"/>
                      <a:pt x="2653" y="652"/>
                      <a:pt x="3402" y="319"/>
                    </a:cubicBezTo>
                    <a:cubicBezTo>
                      <a:pt x="3439" y="282"/>
                      <a:pt x="3402" y="171"/>
                      <a:pt x="3365" y="171"/>
                    </a:cubicBezTo>
                    <a:cubicBezTo>
                      <a:pt x="2943" y="46"/>
                      <a:pt x="2521" y="0"/>
                      <a:pt x="2099" y="0"/>
                    </a:cubicBezTo>
                    <a:close/>
                  </a:path>
                </a:pathLst>
              </a:custGeom>
              <a:solidFill>
                <a:schemeClr val="dk1"/>
              </a:solidFill>
              <a:ln w="9525">
                <a:solidFill>
                  <a:schemeClr val="tx1"/>
                </a:solidFill>
              </a:ln>
            </p:spPr>
            <p:txBody>
              <a:bodyPr spcFirstLastPara="1" wrap="square" lIns="121900" tIns="121900" rIns="121900" bIns="121900" anchor="ctr" anchorCtr="0">
                <a:noAutofit/>
              </a:bodyPr>
              <a:lstStyle/>
              <a:p>
                <a:pPr algn="l" rtl="0"/>
                <a:endParaRPr sz="2400"/>
              </a:p>
            </p:txBody>
          </p:sp>
        </p:grpSp>
        <p:sp>
          <p:nvSpPr>
            <p:cNvPr id="45" name="Google Shape;1000;p28">
              <a:extLst>
                <a:ext uri="{FF2B5EF4-FFF2-40B4-BE49-F238E27FC236}">
                  <a16:creationId xmlns:a16="http://schemas.microsoft.com/office/drawing/2014/main" id="{A13D3C0E-254B-8166-B09F-2D5C1814F85E}"/>
                </a:ext>
              </a:extLst>
            </p:cNvPr>
            <p:cNvSpPr/>
            <p:nvPr/>
          </p:nvSpPr>
          <p:spPr>
            <a:xfrm flipH="1">
              <a:off x="7141034" y="976784"/>
              <a:ext cx="78614" cy="22834"/>
            </a:xfrm>
            <a:custGeom>
              <a:avLst/>
              <a:gdLst/>
              <a:ahLst/>
              <a:cxnLst/>
              <a:rect l="l" t="t" r="r" b="b"/>
              <a:pathLst>
                <a:path w="3365" h="1046" extrusionOk="0">
                  <a:moveTo>
                    <a:pt x="2265" y="0"/>
                  </a:moveTo>
                  <a:cubicBezTo>
                    <a:pt x="2188" y="0"/>
                    <a:pt x="2111" y="7"/>
                    <a:pt x="2034" y="19"/>
                  </a:cubicBezTo>
                  <a:cubicBezTo>
                    <a:pt x="1885" y="10"/>
                    <a:pt x="1736" y="5"/>
                    <a:pt x="1588" y="5"/>
                  </a:cubicBezTo>
                  <a:cubicBezTo>
                    <a:pt x="1182" y="5"/>
                    <a:pt x="776" y="39"/>
                    <a:pt x="370" y="93"/>
                  </a:cubicBezTo>
                  <a:cubicBezTo>
                    <a:pt x="0" y="167"/>
                    <a:pt x="111" y="648"/>
                    <a:pt x="370" y="759"/>
                  </a:cubicBezTo>
                  <a:cubicBezTo>
                    <a:pt x="773" y="912"/>
                    <a:pt x="1385" y="1046"/>
                    <a:pt x="1963" y="1046"/>
                  </a:cubicBezTo>
                  <a:cubicBezTo>
                    <a:pt x="2499" y="1046"/>
                    <a:pt x="3006" y="931"/>
                    <a:pt x="3291" y="611"/>
                  </a:cubicBezTo>
                  <a:cubicBezTo>
                    <a:pt x="3365" y="537"/>
                    <a:pt x="3365" y="426"/>
                    <a:pt x="3291" y="352"/>
                  </a:cubicBezTo>
                  <a:cubicBezTo>
                    <a:pt x="2985" y="138"/>
                    <a:pt x="2630" y="0"/>
                    <a:pt x="2265" y="0"/>
                  </a:cubicBezTo>
                  <a:close/>
                </a:path>
              </a:pathLst>
            </a:custGeom>
            <a:solidFill>
              <a:schemeClr val="dk1"/>
            </a:solidFill>
            <a:ln w="9525">
              <a:solidFill>
                <a:schemeClr val="tx1"/>
              </a:solidFill>
            </a:ln>
          </p:spPr>
          <p:txBody>
            <a:bodyPr spcFirstLastPara="1" wrap="square" lIns="121900" tIns="121900" rIns="121900" bIns="121900" anchor="ctr" anchorCtr="0">
              <a:noAutofit/>
            </a:bodyPr>
            <a:lstStyle/>
            <a:p>
              <a:pPr algn="l" rtl="0"/>
              <a:endParaRPr sz="2400"/>
            </a:p>
          </p:txBody>
        </p:sp>
        <p:sp>
          <p:nvSpPr>
            <p:cNvPr id="46" name="Google Shape;1005;p28">
              <a:extLst>
                <a:ext uri="{FF2B5EF4-FFF2-40B4-BE49-F238E27FC236}">
                  <a16:creationId xmlns:a16="http://schemas.microsoft.com/office/drawing/2014/main" id="{2C8E6D64-8F2D-5F3C-F329-064C76CA0E7D}"/>
                </a:ext>
              </a:extLst>
            </p:cNvPr>
            <p:cNvSpPr/>
            <p:nvPr/>
          </p:nvSpPr>
          <p:spPr>
            <a:xfrm>
              <a:off x="6824031" y="978072"/>
              <a:ext cx="71722" cy="15761"/>
            </a:xfrm>
            <a:custGeom>
              <a:avLst/>
              <a:gdLst/>
              <a:ahLst/>
              <a:cxnLst/>
              <a:rect l="l" t="t" r="r" b="b"/>
              <a:pathLst>
                <a:path w="3070" h="722" extrusionOk="0">
                  <a:moveTo>
                    <a:pt x="1674" y="1"/>
                  </a:moveTo>
                  <a:cubicBezTo>
                    <a:pt x="1221" y="1"/>
                    <a:pt x="759" y="47"/>
                    <a:pt x="333" y="47"/>
                  </a:cubicBezTo>
                  <a:cubicBezTo>
                    <a:pt x="1" y="84"/>
                    <a:pt x="1" y="602"/>
                    <a:pt x="333" y="676"/>
                  </a:cubicBezTo>
                  <a:cubicBezTo>
                    <a:pt x="759" y="676"/>
                    <a:pt x="1221" y="722"/>
                    <a:pt x="1674" y="722"/>
                  </a:cubicBezTo>
                  <a:cubicBezTo>
                    <a:pt x="2126" y="722"/>
                    <a:pt x="2570" y="676"/>
                    <a:pt x="2958" y="491"/>
                  </a:cubicBezTo>
                  <a:cubicBezTo>
                    <a:pt x="3069" y="417"/>
                    <a:pt x="3069" y="269"/>
                    <a:pt x="2958" y="232"/>
                  </a:cubicBezTo>
                  <a:cubicBezTo>
                    <a:pt x="2570" y="47"/>
                    <a:pt x="2126" y="1"/>
                    <a:pt x="1674" y="1"/>
                  </a:cubicBezTo>
                  <a:close/>
                </a:path>
              </a:pathLst>
            </a:custGeom>
            <a:solidFill>
              <a:schemeClr val="dk1"/>
            </a:solidFill>
            <a:ln w="9525">
              <a:solidFill>
                <a:schemeClr val="tx1"/>
              </a:solidFill>
            </a:ln>
          </p:spPr>
          <p:txBody>
            <a:bodyPr spcFirstLastPara="1" wrap="square" lIns="121900" tIns="121900" rIns="121900" bIns="121900" anchor="ctr" anchorCtr="0">
              <a:noAutofit/>
            </a:bodyPr>
            <a:lstStyle/>
            <a:p>
              <a:pPr algn="l" rtl="0"/>
              <a:endParaRPr sz="2400"/>
            </a:p>
          </p:txBody>
        </p:sp>
        <p:sp>
          <p:nvSpPr>
            <p:cNvPr id="47" name="Google Shape;1006;p28">
              <a:extLst>
                <a:ext uri="{FF2B5EF4-FFF2-40B4-BE49-F238E27FC236}">
                  <a16:creationId xmlns:a16="http://schemas.microsoft.com/office/drawing/2014/main" id="{9B2AD818-3C9E-B5D3-5E0E-0998DE9A4B34}"/>
                </a:ext>
              </a:extLst>
            </p:cNvPr>
            <p:cNvSpPr/>
            <p:nvPr/>
          </p:nvSpPr>
          <p:spPr>
            <a:xfrm>
              <a:off x="6928646" y="974907"/>
              <a:ext cx="78521" cy="18839"/>
            </a:xfrm>
            <a:custGeom>
              <a:avLst/>
              <a:gdLst/>
              <a:ahLst/>
              <a:cxnLst/>
              <a:rect l="l" t="t" r="r" b="b"/>
              <a:pathLst>
                <a:path w="3361" h="863" extrusionOk="0">
                  <a:moveTo>
                    <a:pt x="2207" y="0"/>
                  </a:moveTo>
                  <a:cubicBezTo>
                    <a:pt x="1618" y="0"/>
                    <a:pt x="999" y="124"/>
                    <a:pt x="477" y="192"/>
                  </a:cubicBezTo>
                  <a:cubicBezTo>
                    <a:pt x="81" y="228"/>
                    <a:pt x="0" y="859"/>
                    <a:pt x="439" y="859"/>
                  </a:cubicBezTo>
                  <a:cubicBezTo>
                    <a:pt x="451" y="859"/>
                    <a:pt x="464" y="859"/>
                    <a:pt x="477" y="858"/>
                  </a:cubicBezTo>
                  <a:cubicBezTo>
                    <a:pt x="680" y="858"/>
                    <a:pt x="909" y="862"/>
                    <a:pt x="1149" y="862"/>
                  </a:cubicBezTo>
                  <a:cubicBezTo>
                    <a:pt x="1870" y="862"/>
                    <a:pt x="2695" y="821"/>
                    <a:pt x="3249" y="488"/>
                  </a:cubicBezTo>
                  <a:cubicBezTo>
                    <a:pt x="3360" y="414"/>
                    <a:pt x="3360" y="266"/>
                    <a:pt x="3249" y="192"/>
                  </a:cubicBezTo>
                  <a:cubicBezTo>
                    <a:pt x="2935" y="49"/>
                    <a:pt x="2577" y="0"/>
                    <a:pt x="2207" y="0"/>
                  </a:cubicBezTo>
                  <a:close/>
                </a:path>
              </a:pathLst>
            </a:custGeom>
            <a:solidFill>
              <a:schemeClr val="dk1"/>
            </a:solidFill>
            <a:ln w="9525">
              <a:solidFill>
                <a:schemeClr val="tx1"/>
              </a:solidFill>
            </a:ln>
          </p:spPr>
          <p:txBody>
            <a:bodyPr spcFirstLastPara="1" wrap="square" lIns="121900" tIns="121900" rIns="121900" bIns="121900" anchor="ctr" anchorCtr="0">
              <a:noAutofit/>
            </a:bodyPr>
            <a:lstStyle/>
            <a:p>
              <a:pPr algn="l" rtl="0"/>
              <a:endParaRPr sz="2400"/>
            </a:p>
          </p:txBody>
        </p:sp>
        <p:sp>
          <p:nvSpPr>
            <p:cNvPr id="48" name="Google Shape;1007;p28">
              <a:extLst>
                <a:ext uri="{FF2B5EF4-FFF2-40B4-BE49-F238E27FC236}">
                  <a16:creationId xmlns:a16="http://schemas.microsoft.com/office/drawing/2014/main" id="{85809AF4-2A78-A2F5-2FA6-41A57AC397D5}"/>
                </a:ext>
              </a:extLst>
            </p:cNvPr>
            <p:cNvSpPr/>
            <p:nvPr/>
          </p:nvSpPr>
          <p:spPr>
            <a:xfrm>
              <a:off x="7038239" y="978705"/>
              <a:ext cx="86393" cy="17377"/>
            </a:xfrm>
            <a:custGeom>
              <a:avLst/>
              <a:gdLst/>
              <a:ahLst/>
              <a:cxnLst/>
              <a:rect l="l" t="t" r="r" b="b"/>
              <a:pathLst>
                <a:path w="3698" h="796" extrusionOk="0">
                  <a:moveTo>
                    <a:pt x="2288" y="1"/>
                  </a:moveTo>
                  <a:cubicBezTo>
                    <a:pt x="1636" y="1"/>
                    <a:pt x="971" y="115"/>
                    <a:pt x="333" y="203"/>
                  </a:cubicBezTo>
                  <a:cubicBezTo>
                    <a:pt x="0" y="240"/>
                    <a:pt x="74" y="795"/>
                    <a:pt x="407" y="795"/>
                  </a:cubicBezTo>
                  <a:cubicBezTo>
                    <a:pt x="560" y="795"/>
                    <a:pt x="715" y="795"/>
                    <a:pt x="870" y="795"/>
                  </a:cubicBezTo>
                  <a:cubicBezTo>
                    <a:pt x="1804" y="795"/>
                    <a:pt x="2768" y="768"/>
                    <a:pt x="3623" y="388"/>
                  </a:cubicBezTo>
                  <a:cubicBezTo>
                    <a:pt x="3697" y="351"/>
                    <a:pt x="3660" y="203"/>
                    <a:pt x="3586" y="203"/>
                  </a:cubicBezTo>
                  <a:cubicBezTo>
                    <a:pt x="3168" y="53"/>
                    <a:pt x="2731" y="1"/>
                    <a:pt x="2288" y="1"/>
                  </a:cubicBezTo>
                  <a:close/>
                </a:path>
              </a:pathLst>
            </a:custGeom>
            <a:solidFill>
              <a:schemeClr val="dk1"/>
            </a:solidFill>
            <a:ln w="9525">
              <a:solidFill>
                <a:schemeClr val="tx1"/>
              </a:solidFill>
            </a:ln>
          </p:spPr>
          <p:txBody>
            <a:bodyPr spcFirstLastPara="1" wrap="square" lIns="121900" tIns="121900" rIns="121900" bIns="121900" anchor="ctr" anchorCtr="0">
              <a:noAutofit/>
            </a:bodyPr>
            <a:lstStyle/>
            <a:p>
              <a:pPr algn="l" rtl="0"/>
              <a:endParaRPr sz="2400"/>
            </a:p>
          </p:txBody>
        </p:sp>
        <p:sp>
          <p:nvSpPr>
            <p:cNvPr id="50" name="Google Shape;1008;p28">
              <a:extLst>
                <a:ext uri="{FF2B5EF4-FFF2-40B4-BE49-F238E27FC236}">
                  <a16:creationId xmlns:a16="http://schemas.microsoft.com/office/drawing/2014/main" id="{0A0208C8-0819-38E7-B5F0-DE5FA9AD4F5D}"/>
                </a:ext>
              </a:extLst>
            </p:cNvPr>
            <p:cNvSpPr/>
            <p:nvPr/>
          </p:nvSpPr>
          <p:spPr>
            <a:xfrm>
              <a:off x="6702477" y="978072"/>
              <a:ext cx="71722" cy="15761"/>
            </a:xfrm>
            <a:custGeom>
              <a:avLst/>
              <a:gdLst/>
              <a:ahLst/>
              <a:cxnLst/>
              <a:rect l="l" t="t" r="r" b="b"/>
              <a:pathLst>
                <a:path w="3070" h="722" extrusionOk="0">
                  <a:moveTo>
                    <a:pt x="1674" y="1"/>
                  </a:moveTo>
                  <a:cubicBezTo>
                    <a:pt x="1221" y="1"/>
                    <a:pt x="759" y="47"/>
                    <a:pt x="333" y="47"/>
                  </a:cubicBezTo>
                  <a:cubicBezTo>
                    <a:pt x="1" y="84"/>
                    <a:pt x="1" y="602"/>
                    <a:pt x="333" y="676"/>
                  </a:cubicBezTo>
                  <a:cubicBezTo>
                    <a:pt x="759" y="676"/>
                    <a:pt x="1221" y="722"/>
                    <a:pt x="1674" y="722"/>
                  </a:cubicBezTo>
                  <a:cubicBezTo>
                    <a:pt x="2126" y="722"/>
                    <a:pt x="2570" y="676"/>
                    <a:pt x="2958" y="491"/>
                  </a:cubicBezTo>
                  <a:cubicBezTo>
                    <a:pt x="3069" y="417"/>
                    <a:pt x="3069" y="269"/>
                    <a:pt x="2958" y="232"/>
                  </a:cubicBezTo>
                  <a:cubicBezTo>
                    <a:pt x="2570" y="47"/>
                    <a:pt x="2126" y="1"/>
                    <a:pt x="1674" y="1"/>
                  </a:cubicBezTo>
                  <a:close/>
                </a:path>
              </a:pathLst>
            </a:custGeom>
            <a:solidFill>
              <a:schemeClr val="dk1"/>
            </a:solidFill>
            <a:ln w="9525">
              <a:solidFill>
                <a:schemeClr val="tx1"/>
              </a:solidFill>
            </a:ln>
          </p:spPr>
          <p:txBody>
            <a:bodyPr spcFirstLastPara="1" wrap="square" lIns="121900" tIns="121900" rIns="121900" bIns="121900" anchor="ctr" anchorCtr="0">
              <a:noAutofit/>
            </a:bodyPr>
            <a:lstStyle/>
            <a:p>
              <a:pPr algn="l" rtl="0"/>
              <a:endParaRPr sz="2400"/>
            </a:p>
          </p:txBody>
        </p:sp>
        <p:sp>
          <p:nvSpPr>
            <p:cNvPr id="91" name="Google Shape;1009;p28">
              <a:extLst>
                <a:ext uri="{FF2B5EF4-FFF2-40B4-BE49-F238E27FC236}">
                  <a16:creationId xmlns:a16="http://schemas.microsoft.com/office/drawing/2014/main" id="{EC30FF97-0B1B-200B-1BC1-73D115A9F3FB}"/>
                </a:ext>
              </a:extLst>
            </p:cNvPr>
            <p:cNvSpPr/>
            <p:nvPr/>
          </p:nvSpPr>
          <p:spPr>
            <a:xfrm>
              <a:off x="6466682" y="978705"/>
              <a:ext cx="86393" cy="17377"/>
            </a:xfrm>
            <a:custGeom>
              <a:avLst/>
              <a:gdLst/>
              <a:ahLst/>
              <a:cxnLst/>
              <a:rect l="l" t="t" r="r" b="b"/>
              <a:pathLst>
                <a:path w="3698" h="796" extrusionOk="0">
                  <a:moveTo>
                    <a:pt x="2288" y="1"/>
                  </a:moveTo>
                  <a:cubicBezTo>
                    <a:pt x="1636" y="1"/>
                    <a:pt x="971" y="115"/>
                    <a:pt x="333" y="203"/>
                  </a:cubicBezTo>
                  <a:cubicBezTo>
                    <a:pt x="0" y="240"/>
                    <a:pt x="74" y="795"/>
                    <a:pt x="407" y="795"/>
                  </a:cubicBezTo>
                  <a:cubicBezTo>
                    <a:pt x="560" y="795"/>
                    <a:pt x="715" y="795"/>
                    <a:pt x="870" y="795"/>
                  </a:cubicBezTo>
                  <a:cubicBezTo>
                    <a:pt x="1804" y="795"/>
                    <a:pt x="2768" y="768"/>
                    <a:pt x="3623" y="388"/>
                  </a:cubicBezTo>
                  <a:cubicBezTo>
                    <a:pt x="3697" y="351"/>
                    <a:pt x="3660" y="203"/>
                    <a:pt x="3586" y="203"/>
                  </a:cubicBezTo>
                  <a:cubicBezTo>
                    <a:pt x="3168" y="53"/>
                    <a:pt x="2731" y="1"/>
                    <a:pt x="2288" y="1"/>
                  </a:cubicBezTo>
                  <a:close/>
                </a:path>
              </a:pathLst>
            </a:custGeom>
            <a:solidFill>
              <a:schemeClr val="dk1"/>
            </a:solidFill>
            <a:ln w="9525">
              <a:solidFill>
                <a:schemeClr val="tx1"/>
              </a:solidFill>
            </a:ln>
          </p:spPr>
          <p:txBody>
            <a:bodyPr spcFirstLastPara="1" wrap="square" lIns="121900" tIns="121900" rIns="121900" bIns="121900" anchor="ctr" anchorCtr="0">
              <a:noAutofit/>
            </a:bodyPr>
            <a:lstStyle/>
            <a:p>
              <a:pPr algn="l" rtl="0"/>
              <a:endParaRPr sz="2400"/>
            </a:p>
          </p:txBody>
        </p:sp>
        <p:sp>
          <p:nvSpPr>
            <p:cNvPr id="92" name="Google Shape;1010;p28">
              <a:extLst>
                <a:ext uri="{FF2B5EF4-FFF2-40B4-BE49-F238E27FC236}">
                  <a16:creationId xmlns:a16="http://schemas.microsoft.com/office/drawing/2014/main" id="{4A044125-FB70-06D9-BA63-7EC604B51AD2}"/>
                </a:ext>
              </a:extLst>
            </p:cNvPr>
            <p:cNvSpPr/>
            <p:nvPr/>
          </p:nvSpPr>
          <p:spPr>
            <a:xfrm>
              <a:off x="6576368" y="980211"/>
              <a:ext cx="80342" cy="15150"/>
            </a:xfrm>
            <a:custGeom>
              <a:avLst/>
              <a:gdLst/>
              <a:ahLst/>
              <a:cxnLst/>
              <a:rect l="l" t="t" r="r" b="b"/>
              <a:pathLst>
                <a:path w="3439" h="694" extrusionOk="0">
                  <a:moveTo>
                    <a:pt x="2099" y="0"/>
                  </a:moveTo>
                  <a:cubicBezTo>
                    <a:pt x="1523" y="0"/>
                    <a:pt x="947" y="86"/>
                    <a:pt x="370" y="171"/>
                  </a:cubicBezTo>
                  <a:cubicBezTo>
                    <a:pt x="38" y="208"/>
                    <a:pt x="1" y="689"/>
                    <a:pt x="370" y="689"/>
                  </a:cubicBezTo>
                  <a:cubicBezTo>
                    <a:pt x="629" y="689"/>
                    <a:pt x="886" y="693"/>
                    <a:pt x="1140" y="693"/>
                  </a:cubicBezTo>
                  <a:cubicBezTo>
                    <a:pt x="1905" y="693"/>
                    <a:pt x="2653" y="652"/>
                    <a:pt x="3402" y="319"/>
                  </a:cubicBezTo>
                  <a:cubicBezTo>
                    <a:pt x="3439" y="282"/>
                    <a:pt x="3402" y="171"/>
                    <a:pt x="3365" y="171"/>
                  </a:cubicBezTo>
                  <a:cubicBezTo>
                    <a:pt x="2943" y="46"/>
                    <a:pt x="2521" y="0"/>
                    <a:pt x="2099" y="0"/>
                  </a:cubicBezTo>
                  <a:close/>
                </a:path>
              </a:pathLst>
            </a:custGeom>
            <a:solidFill>
              <a:schemeClr val="dk1"/>
            </a:solidFill>
            <a:ln w="9525">
              <a:solidFill>
                <a:schemeClr val="tx1"/>
              </a:solidFill>
            </a:ln>
          </p:spPr>
          <p:txBody>
            <a:bodyPr spcFirstLastPara="1" wrap="square" lIns="121900" tIns="121900" rIns="121900" bIns="121900" anchor="ctr" anchorCtr="0">
              <a:noAutofit/>
            </a:bodyPr>
            <a:lstStyle/>
            <a:p>
              <a:pPr algn="l" rtl="0"/>
              <a:endParaRPr sz="2400"/>
            </a:p>
          </p:txBody>
        </p:sp>
        <p:sp>
          <p:nvSpPr>
            <p:cNvPr id="111" name="Google Shape;1011;p28">
              <a:extLst>
                <a:ext uri="{FF2B5EF4-FFF2-40B4-BE49-F238E27FC236}">
                  <a16:creationId xmlns:a16="http://schemas.microsoft.com/office/drawing/2014/main" id="{9208BDBB-4593-443D-6DC3-8797D46F039B}"/>
                </a:ext>
              </a:extLst>
            </p:cNvPr>
            <p:cNvSpPr/>
            <p:nvPr/>
          </p:nvSpPr>
          <p:spPr>
            <a:xfrm>
              <a:off x="6241220" y="978705"/>
              <a:ext cx="86393" cy="17377"/>
            </a:xfrm>
            <a:custGeom>
              <a:avLst/>
              <a:gdLst/>
              <a:ahLst/>
              <a:cxnLst/>
              <a:rect l="l" t="t" r="r" b="b"/>
              <a:pathLst>
                <a:path w="3698" h="796" extrusionOk="0">
                  <a:moveTo>
                    <a:pt x="2288" y="1"/>
                  </a:moveTo>
                  <a:cubicBezTo>
                    <a:pt x="1636" y="1"/>
                    <a:pt x="971" y="115"/>
                    <a:pt x="333" y="203"/>
                  </a:cubicBezTo>
                  <a:cubicBezTo>
                    <a:pt x="0" y="240"/>
                    <a:pt x="74" y="795"/>
                    <a:pt x="407" y="795"/>
                  </a:cubicBezTo>
                  <a:cubicBezTo>
                    <a:pt x="560" y="795"/>
                    <a:pt x="715" y="795"/>
                    <a:pt x="870" y="795"/>
                  </a:cubicBezTo>
                  <a:cubicBezTo>
                    <a:pt x="1804" y="795"/>
                    <a:pt x="2768" y="768"/>
                    <a:pt x="3623" y="388"/>
                  </a:cubicBezTo>
                  <a:cubicBezTo>
                    <a:pt x="3697" y="351"/>
                    <a:pt x="3660" y="203"/>
                    <a:pt x="3586" y="203"/>
                  </a:cubicBezTo>
                  <a:cubicBezTo>
                    <a:pt x="3168" y="53"/>
                    <a:pt x="2731" y="1"/>
                    <a:pt x="2288" y="1"/>
                  </a:cubicBezTo>
                  <a:close/>
                </a:path>
              </a:pathLst>
            </a:custGeom>
            <a:solidFill>
              <a:schemeClr val="dk1"/>
            </a:solidFill>
            <a:ln w="9525">
              <a:solidFill>
                <a:schemeClr val="tx1"/>
              </a:solidFill>
            </a:ln>
          </p:spPr>
          <p:txBody>
            <a:bodyPr spcFirstLastPara="1" wrap="square" lIns="121900" tIns="121900" rIns="121900" bIns="121900" anchor="ctr" anchorCtr="0">
              <a:noAutofit/>
            </a:bodyPr>
            <a:lstStyle/>
            <a:p>
              <a:pPr algn="l" rtl="0"/>
              <a:endParaRPr sz="2400"/>
            </a:p>
          </p:txBody>
        </p:sp>
        <p:sp>
          <p:nvSpPr>
            <p:cNvPr id="129" name="Google Shape;1012;p28">
              <a:extLst>
                <a:ext uri="{FF2B5EF4-FFF2-40B4-BE49-F238E27FC236}">
                  <a16:creationId xmlns:a16="http://schemas.microsoft.com/office/drawing/2014/main" id="{9913DEC2-029A-C0C8-A2CB-E3674D56E068}"/>
                </a:ext>
              </a:extLst>
            </p:cNvPr>
            <p:cNvSpPr/>
            <p:nvPr/>
          </p:nvSpPr>
          <p:spPr>
            <a:xfrm>
              <a:off x="6350906" y="980211"/>
              <a:ext cx="80342" cy="15150"/>
            </a:xfrm>
            <a:custGeom>
              <a:avLst/>
              <a:gdLst/>
              <a:ahLst/>
              <a:cxnLst/>
              <a:rect l="l" t="t" r="r" b="b"/>
              <a:pathLst>
                <a:path w="3439" h="694" extrusionOk="0">
                  <a:moveTo>
                    <a:pt x="2099" y="0"/>
                  </a:moveTo>
                  <a:cubicBezTo>
                    <a:pt x="1523" y="0"/>
                    <a:pt x="947" y="86"/>
                    <a:pt x="370" y="171"/>
                  </a:cubicBezTo>
                  <a:cubicBezTo>
                    <a:pt x="38" y="208"/>
                    <a:pt x="1" y="689"/>
                    <a:pt x="370" y="689"/>
                  </a:cubicBezTo>
                  <a:cubicBezTo>
                    <a:pt x="629" y="689"/>
                    <a:pt x="886" y="693"/>
                    <a:pt x="1140" y="693"/>
                  </a:cubicBezTo>
                  <a:cubicBezTo>
                    <a:pt x="1905" y="693"/>
                    <a:pt x="2653" y="652"/>
                    <a:pt x="3402" y="319"/>
                  </a:cubicBezTo>
                  <a:cubicBezTo>
                    <a:pt x="3439" y="282"/>
                    <a:pt x="3402" y="171"/>
                    <a:pt x="3365" y="171"/>
                  </a:cubicBezTo>
                  <a:cubicBezTo>
                    <a:pt x="2943" y="46"/>
                    <a:pt x="2521" y="0"/>
                    <a:pt x="2099" y="0"/>
                  </a:cubicBezTo>
                  <a:close/>
                </a:path>
              </a:pathLst>
            </a:custGeom>
            <a:solidFill>
              <a:schemeClr val="dk1"/>
            </a:solidFill>
            <a:ln w="9525">
              <a:solidFill>
                <a:schemeClr val="tx1"/>
              </a:solidFill>
            </a:ln>
          </p:spPr>
          <p:txBody>
            <a:bodyPr spcFirstLastPara="1" wrap="square" lIns="121900" tIns="121900" rIns="121900" bIns="121900" anchor="ctr" anchorCtr="0">
              <a:noAutofit/>
            </a:bodyPr>
            <a:lstStyle/>
            <a:p>
              <a:pPr algn="l" rtl="0"/>
              <a:endParaRPr sz="2400"/>
            </a:p>
          </p:txBody>
        </p:sp>
      </p:grpSp>
      <p:grpSp>
        <p:nvGrpSpPr>
          <p:cNvPr id="169" name="مجموعة 168">
            <a:extLst>
              <a:ext uri="{FF2B5EF4-FFF2-40B4-BE49-F238E27FC236}">
                <a16:creationId xmlns:a16="http://schemas.microsoft.com/office/drawing/2014/main" id="{F7FB5464-AAD3-9BD8-3B32-917378CE50C4}"/>
              </a:ext>
            </a:extLst>
          </p:cNvPr>
          <p:cNvGrpSpPr/>
          <p:nvPr/>
        </p:nvGrpSpPr>
        <p:grpSpPr>
          <a:xfrm>
            <a:off x="8176744" y="4432585"/>
            <a:ext cx="2724915" cy="1219199"/>
            <a:chOff x="6037022" y="3136875"/>
            <a:chExt cx="2043686" cy="914399"/>
          </a:xfrm>
        </p:grpSpPr>
        <p:grpSp>
          <p:nvGrpSpPr>
            <p:cNvPr id="70" name="Google Shape;992;p28">
              <a:extLst>
                <a:ext uri="{FF2B5EF4-FFF2-40B4-BE49-F238E27FC236}">
                  <a16:creationId xmlns:a16="http://schemas.microsoft.com/office/drawing/2014/main" id="{D47F91B1-B556-4107-A83E-E4BBB8BEAD62}"/>
                </a:ext>
              </a:extLst>
            </p:cNvPr>
            <p:cNvGrpSpPr/>
            <p:nvPr/>
          </p:nvGrpSpPr>
          <p:grpSpPr>
            <a:xfrm flipH="1" flipV="1">
              <a:off x="6037022" y="3136875"/>
              <a:ext cx="2043686" cy="914399"/>
              <a:chOff x="5390651" y="1534548"/>
              <a:chExt cx="1909651" cy="975222"/>
            </a:xfrm>
          </p:grpSpPr>
          <p:sp>
            <p:nvSpPr>
              <p:cNvPr id="71" name="Google Shape;993;p28">
                <a:extLst>
                  <a:ext uri="{FF2B5EF4-FFF2-40B4-BE49-F238E27FC236}">
                    <a16:creationId xmlns:a16="http://schemas.microsoft.com/office/drawing/2014/main" id="{B59F3DBA-BDE4-4223-9A6B-B13F6C5CDE1E}"/>
                  </a:ext>
                </a:extLst>
              </p:cNvPr>
              <p:cNvSpPr/>
              <p:nvPr/>
            </p:nvSpPr>
            <p:spPr>
              <a:xfrm>
                <a:off x="5435417" y="2426183"/>
                <a:ext cx="21808" cy="83587"/>
              </a:xfrm>
              <a:custGeom>
                <a:avLst/>
                <a:gdLst/>
                <a:ahLst/>
                <a:cxnLst/>
                <a:rect l="l" t="t" r="r" b="b"/>
                <a:pathLst>
                  <a:path w="999" h="3829" extrusionOk="0">
                    <a:moveTo>
                      <a:pt x="411" y="0"/>
                    </a:moveTo>
                    <a:cubicBezTo>
                      <a:pt x="347" y="0"/>
                      <a:pt x="282" y="32"/>
                      <a:pt x="259" y="78"/>
                    </a:cubicBezTo>
                    <a:cubicBezTo>
                      <a:pt x="1" y="521"/>
                      <a:pt x="148" y="1076"/>
                      <a:pt x="185" y="1594"/>
                    </a:cubicBezTo>
                    <a:cubicBezTo>
                      <a:pt x="259" y="2259"/>
                      <a:pt x="333" y="2961"/>
                      <a:pt x="370" y="3627"/>
                    </a:cubicBezTo>
                    <a:cubicBezTo>
                      <a:pt x="370" y="3750"/>
                      <a:pt x="496" y="3828"/>
                      <a:pt x="614" y="3828"/>
                    </a:cubicBezTo>
                    <a:cubicBezTo>
                      <a:pt x="708" y="3828"/>
                      <a:pt x="798" y="3779"/>
                      <a:pt x="814" y="3664"/>
                    </a:cubicBezTo>
                    <a:cubicBezTo>
                      <a:pt x="925" y="2998"/>
                      <a:pt x="999" y="2296"/>
                      <a:pt x="962" y="1594"/>
                    </a:cubicBezTo>
                    <a:cubicBezTo>
                      <a:pt x="925" y="1076"/>
                      <a:pt x="962" y="410"/>
                      <a:pt x="518" y="41"/>
                    </a:cubicBezTo>
                    <a:cubicBezTo>
                      <a:pt x="490" y="13"/>
                      <a:pt x="451" y="0"/>
                      <a:pt x="411" y="0"/>
                    </a:cubicBezTo>
                    <a:close/>
                  </a:path>
                </a:pathLst>
              </a:custGeom>
              <a:solidFill>
                <a:schemeClr val="dk1"/>
              </a:solidFill>
              <a:ln w="12700">
                <a:solidFill>
                  <a:schemeClr val="tx1"/>
                </a:solidFill>
              </a:ln>
            </p:spPr>
            <p:txBody>
              <a:bodyPr spcFirstLastPara="1" wrap="square" lIns="121900" tIns="121900" rIns="121900" bIns="121900" anchor="ctr" anchorCtr="0">
                <a:noAutofit/>
              </a:bodyPr>
              <a:lstStyle/>
              <a:p>
                <a:pPr algn="l" rtl="0"/>
                <a:endParaRPr sz="2400"/>
              </a:p>
            </p:txBody>
          </p:sp>
          <p:sp>
            <p:nvSpPr>
              <p:cNvPr id="72" name="Google Shape;994;p28">
                <a:extLst>
                  <a:ext uri="{FF2B5EF4-FFF2-40B4-BE49-F238E27FC236}">
                    <a16:creationId xmlns:a16="http://schemas.microsoft.com/office/drawing/2014/main" id="{360957C2-9858-4F6C-B15D-5DFE2AFB766F}"/>
                  </a:ext>
                </a:extLst>
              </p:cNvPr>
              <p:cNvSpPr/>
              <p:nvPr/>
            </p:nvSpPr>
            <p:spPr>
              <a:xfrm>
                <a:off x="5429763" y="2340915"/>
                <a:ext cx="25847" cy="54881"/>
              </a:xfrm>
              <a:custGeom>
                <a:avLst/>
                <a:gdLst/>
                <a:ahLst/>
                <a:cxnLst/>
                <a:rect l="l" t="t" r="r" b="b"/>
                <a:pathLst>
                  <a:path w="1184" h="2514" extrusionOk="0">
                    <a:moveTo>
                      <a:pt x="518" y="0"/>
                    </a:moveTo>
                    <a:cubicBezTo>
                      <a:pt x="481" y="0"/>
                      <a:pt x="444" y="9"/>
                      <a:pt x="407" y="28"/>
                    </a:cubicBezTo>
                    <a:cubicBezTo>
                      <a:pt x="1" y="582"/>
                      <a:pt x="149" y="1507"/>
                      <a:pt x="75" y="2135"/>
                    </a:cubicBezTo>
                    <a:cubicBezTo>
                      <a:pt x="54" y="2381"/>
                      <a:pt x="249" y="2513"/>
                      <a:pt x="446" y="2513"/>
                    </a:cubicBezTo>
                    <a:cubicBezTo>
                      <a:pt x="605" y="2513"/>
                      <a:pt x="765" y="2428"/>
                      <a:pt x="814" y="2246"/>
                    </a:cubicBezTo>
                    <a:cubicBezTo>
                      <a:pt x="925" y="1581"/>
                      <a:pt x="1184" y="545"/>
                      <a:pt x="629" y="28"/>
                    </a:cubicBezTo>
                    <a:cubicBezTo>
                      <a:pt x="592" y="9"/>
                      <a:pt x="555" y="0"/>
                      <a:pt x="518" y="0"/>
                    </a:cubicBezTo>
                    <a:close/>
                  </a:path>
                </a:pathLst>
              </a:custGeom>
              <a:solidFill>
                <a:schemeClr val="dk1"/>
              </a:solidFill>
              <a:ln w="12700">
                <a:solidFill>
                  <a:schemeClr val="tx1"/>
                </a:solidFill>
              </a:ln>
            </p:spPr>
            <p:txBody>
              <a:bodyPr spcFirstLastPara="1" wrap="square" lIns="121900" tIns="121900" rIns="121900" bIns="121900" anchor="ctr" anchorCtr="0">
                <a:noAutofit/>
              </a:bodyPr>
              <a:lstStyle/>
              <a:p>
                <a:pPr algn="l" rtl="0"/>
                <a:endParaRPr sz="2400"/>
              </a:p>
            </p:txBody>
          </p:sp>
          <p:sp>
            <p:nvSpPr>
              <p:cNvPr id="73" name="Google Shape;995;p28">
                <a:extLst>
                  <a:ext uri="{FF2B5EF4-FFF2-40B4-BE49-F238E27FC236}">
                    <a16:creationId xmlns:a16="http://schemas.microsoft.com/office/drawing/2014/main" id="{3A60BE21-86D2-42ED-B380-8842737686A8}"/>
                  </a:ext>
                </a:extLst>
              </p:cNvPr>
              <p:cNvSpPr/>
              <p:nvPr/>
            </p:nvSpPr>
            <p:spPr>
              <a:xfrm>
                <a:off x="5417669" y="2252940"/>
                <a:ext cx="32308" cy="61757"/>
              </a:xfrm>
              <a:custGeom>
                <a:avLst/>
                <a:gdLst/>
                <a:ahLst/>
                <a:cxnLst/>
                <a:rect l="l" t="t" r="r" b="b"/>
                <a:pathLst>
                  <a:path w="1480" h="2829" extrusionOk="0">
                    <a:moveTo>
                      <a:pt x="740" y="0"/>
                    </a:moveTo>
                    <a:cubicBezTo>
                      <a:pt x="703" y="0"/>
                      <a:pt x="666" y="10"/>
                      <a:pt x="629" y="28"/>
                    </a:cubicBezTo>
                    <a:cubicBezTo>
                      <a:pt x="0" y="657"/>
                      <a:pt x="296" y="1803"/>
                      <a:pt x="407" y="2579"/>
                    </a:cubicBezTo>
                    <a:cubicBezTo>
                      <a:pt x="462" y="2745"/>
                      <a:pt x="610" y="2829"/>
                      <a:pt x="753" y="2829"/>
                    </a:cubicBezTo>
                    <a:cubicBezTo>
                      <a:pt x="897" y="2829"/>
                      <a:pt x="1035" y="2745"/>
                      <a:pt x="1072" y="2579"/>
                    </a:cubicBezTo>
                    <a:cubicBezTo>
                      <a:pt x="1220" y="1803"/>
                      <a:pt x="1479" y="657"/>
                      <a:pt x="851" y="28"/>
                    </a:cubicBezTo>
                    <a:cubicBezTo>
                      <a:pt x="814" y="10"/>
                      <a:pt x="777" y="0"/>
                      <a:pt x="740" y="0"/>
                    </a:cubicBezTo>
                    <a:close/>
                  </a:path>
                </a:pathLst>
              </a:custGeom>
              <a:solidFill>
                <a:schemeClr val="dk1"/>
              </a:solidFill>
              <a:ln w="12700">
                <a:solidFill>
                  <a:schemeClr val="tx1"/>
                </a:solidFill>
              </a:ln>
            </p:spPr>
            <p:txBody>
              <a:bodyPr spcFirstLastPara="1" wrap="square" lIns="121900" tIns="121900" rIns="121900" bIns="121900" anchor="ctr" anchorCtr="0">
                <a:noAutofit/>
              </a:bodyPr>
              <a:lstStyle/>
              <a:p>
                <a:pPr algn="l" rtl="0"/>
                <a:endParaRPr sz="2400"/>
              </a:p>
            </p:txBody>
          </p:sp>
          <p:sp>
            <p:nvSpPr>
              <p:cNvPr id="74" name="Google Shape;996;p28">
                <a:extLst>
                  <a:ext uri="{FF2B5EF4-FFF2-40B4-BE49-F238E27FC236}">
                    <a16:creationId xmlns:a16="http://schemas.microsoft.com/office/drawing/2014/main" id="{BD80665A-D306-4480-A2E7-3D8890F5AC46}"/>
                  </a:ext>
                </a:extLst>
              </p:cNvPr>
              <p:cNvSpPr/>
              <p:nvPr/>
            </p:nvSpPr>
            <p:spPr>
              <a:xfrm>
                <a:off x="5405189" y="1837996"/>
                <a:ext cx="28270" cy="61080"/>
              </a:xfrm>
              <a:custGeom>
                <a:avLst/>
                <a:gdLst/>
                <a:ahLst/>
                <a:cxnLst/>
                <a:rect l="l" t="t" r="r" b="b"/>
                <a:pathLst>
                  <a:path w="1295" h="2798" extrusionOk="0">
                    <a:moveTo>
                      <a:pt x="614" y="1"/>
                    </a:moveTo>
                    <a:cubicBezTo>
                      <a:pt x="574" y="1"/>
                      <a:pt x="540" y="19"/>
                      <a:pt x="518" y="62"/>
                    </a:cubicBezTo>
                    <a:cubicBezTo>
                      <a:pt x="0" y="728"/>
                      <a:pt x="296" y="1800"/>
                      <a:pt x="444" y="2539"/>
                    </a:cubicBezTo>
                    <a:cubicBezTo>
                      <a:pt x="477" y="2719"/>
                      <a:pt x="603" y="2797"/>
                      <a:pt x="737" y="2797"/>
                    </a:cubicBezTo>
                    <a:cubicBezTo>
                      <a:pt x="907" y="2797"/>
                      <a:pt x="1089" y="2672"/>
                      <a:pt x="1109" y="2465"/>
                    </a:cubicBezTo>
                    <a:cubicBezTo>
                      <a:pt x="1146" y="1726"/>
                      <a:pt x="1294" y="617"/>
                      <a:pt x="703" y="25"/>
                    </a:cubicBezTo>
                    <a:cubicBezTo>
                      <a:pt x="672" y="10"/>
                      <a:pt x="642" y="1"/>
                      <a:pt x="614" y="1"/>
                    </a:cubicBezTo>
                    <a:close/>
                  </a:path>
                </a:pathLst>
              </a:custGeom>
              <a:solidFill>
                <a:schemeClr val="dk1"/>
              </a:solidFill>
              <a:ln w="12700">
                <a:solidFill>
                  <a:schemeClr val="tx1"/>
                </a:solidFill>
              </a:ln>
            </p:spPr>
            <p:txBody>
              <a:bodyPr spcFirstLastPara="1" wrap="square" lIns="121900" tIns="121900" rIns="121900" bIns="121900" anchor="ctr" anchorCtr="0">
                <a:noAutofit/>
              </a:bodyPr>
              <a:lstStyle/>
              <a:p>
                <a:pPr algn="l" rtl="0"/>
                <a:endParaRPr sz="2400"/>
              </a:p>
            </p:txBody>
          </p:sp>
          <p:sp>
            <p:nvSpPr>
              <p:cNvPr id="75" name="Google Shape;997;p28">
                <a:extLst>
                  <a:ext uri="{FF2B5EF4-FFF2-40B4-BE49-F238E27FC236}">
                    <a16:creationId xmlns:a16="http://schemas.microsoft.com/office/drawing/2014/main" id="{F803BA28-A74C-4F99-B110-CFECBFB2EC87}"/>
                  </a:ext>
                </a:extLst>
              </p:cNvPr>
              <p:cNvSpPr/>
              <p:nvPr/>
            </p:nvSpPr>
            <p:spPr>
              <a:xfrm>
                <a:off x="5400343" y="1766372"/>
                <a:ext cx="22616" cy="50187"/>
              </a:xfrm>
              <a:custGeom>
                <a:avLst/>
                <a:gdLst/>
                <a:ahLst/>
                <a:cxnLst/>
                <a:rect l="l" t="t" r="r" b="b"/>
                <a:pathLst>
                  <a:path w="1036" h="2299" extrusionOk="0">
                    <a:moveTo>
                      <a:pt x="330" y="0"/>
                    </a:moveTo>
                    <a:cubicBezTo>
                      <a:pt x="293" y="0"/>
                      <a:pt x="249" y="26"/>
                      <a:pt x="222" y="53"/>
                    </a:cubicBezTo>
                    <a:cubicBezTo>
                      <a:pt x="38" y="274"/>
                      <a:pt x="1" y="607"/>
                      <a:pt x="111" y="866"/>
                    </a:cubicBezTo>
                    <a:cubicBezTo>
                      <a:pt x="148" y="1273"/>
                      <a:pt x="185" y="1679"/>
                      <a:pt x="222" y="2049"/>
                    </a:cubicBezTo>
                    <a:cubicBezTo>
                      <a:pt x="259" y="2215"/>
                      <a:pt x="389" y="2299"/>
                      <a:pt x="523" y="2299"/>
                    </a:cubicBezTo>
                    <a:cubicBezTo>
                      <a:pt x="657" y="2299"/>
                      <a:pt x="795" y="2215"/>
                      <a:pt x="851" y="2049"/>
                    </a:cubicBezTo>
                    <a:cubicBezTo>
                      <a:pt x="888" y="1494"/>
                      <a:pt x="1036" y="274"/>
                      <a:pt x="370" y="16"/>
                    </a:cubicBezTo>
                    <a:cubicBezTo>
                      <a:pt x="359" y="5"/>
                      <a:pt x="345" y="0"/>
                      <a:pt x="330" y="0"/>
                    </a:cubicBezTo>
                    <a:close/>
                  </a:path>
                </a:pathLst>
              </a:custGeom>
              <a:solidFill>
                <a:schemeClr val="dk1"/>
              </a:solidFill>
              <a:ln w="12700">
                <a:solidFill>
                  <a:schemeClr val="tx1"/>
                </a:solidFill>
              </a:ln>
            </p:spPr>
            <p:txBody>
              <a:bodyPr spcFirstLastPara="1" wrap="square" lIns="121900" tIns="121900" rIns="121900" bIns="121900" anchor="ctr" anchorCtr="0">
                <a:noAutofit/>
              </a:bodyPr>
              <a:lstStyle/>
              <a:p>
                <a:pPr algn="l" rtl="0"/>
                <a:endParaRPr sz="2400"/>
              </a:p>
            </p:txBody>
          </p:sp>
          <p:sp>
            <p:nvSpPr>
              <p:cNvPr id="76" name="Google Shape;998;p28">
                <a:extLst>
                  <a:ext uri="{FF2B5EF4-FFF2-40B4-BE49-F238E27FC236}">
                    <a16:creationId xmlns:a16="http://schemas.microsoft.com/office/drawing/2014/main" id="{4B6A0E8A-A2FD-4BB4-BB85-7EEB48653F5B}"/>
                  </a:ext>
                </a:extLst>
              </p:cNvPr>
              <p:cNvSpPr/>
              <p:nvPr/>
            </p:nvSpPr>
            <p:spPr>
              <a:xfrm>
                <a:off x="5390651" y="1682130"/>
                <a:ext cx="27462" cy="53134"/>
              </a:xfrm>
              <a:custGeom>
                <a:avLst/>
                <a:gdLst/>
                <a:ahLst/>
                <a:cxnLst/>
                <a:rect l="l" t="t" r="r" b="b"/>
                <a:pathLst>
                  <a:path w="1258" h="2434" extrusionOk="0">
                    <a:moveTo>
                      <a:pt x="796" y="1"/>
                    </a:moveTo>
                    <a:cubicBezTo>
                      <a:pt x="711" y="1"/>
                      <a:pt x="625" y="34"/>
                      <a:pt x="555" y="104"/>
                    </a:cubicBezTo>
                    <a:cubicBezTo>
                      <a:pt x="1" y="621"/>
                      <a:pt x="186" y="1619"/>
                      <a:pt x="408" y="2285"/>
                    </a:cubicBezTo>
                    <a:cubicBezTo>
                      <a:pt x="458" y="2387"/>
                      <a:pt x="556" y="2434"/>
                      <a:pt x="650" y="2434"/>
                    </a:cubicBezTo>
                    <a:cubicBezTo>
                      <a:pt x="761" y="2434"/>
                      <a:pt x="868" y="2368"/>
                      <a:pt x="888" y="2248"/>
                    </a:cubicBezTo>
                    <a:cubicBezTo>
                      <a:pt x="925" y="1582"/>
                      <a:pt x="1258" y="880"/>
                      <a:pt x="1147" y="252"/>
                    </a:cubicBezTo>
                    <a:cubicBezTo>
                      <a:pt x="1078" y="90"/>
                      <a:pt x="937" y="1"/>
                      <a:pt x="796" y="1"/>
                    </a:cubicBezTo>
                    <a:close/>
                  </a:path>
                </a:pathLst>
              </a:custGeom>
              <a:solidFill>
                <a:schemeClr val="dk1"/>
              </a:solidFill>
              <a:ln w="12700">
                <a:solidFill>
                  <a:schemeClr val="tx1"/>
                </a:solidFill>
              </a:ln>
            </p:spPr>
            <p:txBody>
              <a:bodyPr spcFirstLastPara="1" wrap="square" lIns="121900" tIns="121900" rIns="121900" bIns="121900" anchor="ctr" anchorCtr="0">
                <a:noAutofit/>
              </a:bodyPr>
              <a:lstStyle/>
              <a:p>
                <a:pPr algn="l" rtl="0"/>
                <a:endParaRPr sz="2400"/>
              </a:p>
            </p:txBody>
          </p:sp>
          <p:sp>
            <p:nvSpPr>
              <p:cNvPr id="77" name="Google Shape;999;p28">
                <a:extLst>
                  <a:ext uri="{FF2B5EF4-FFF2-40B4-BE49-F238E27FC236}">
                    <a16:creationId xmlns:a16="http://schemas.microsoft.com/office/drawing/2014/main" id="{EFBBE9A8-8E6D-4BAC-B3C2-553BDB20889F}"/>
                  </a:ext>
                </a:extLst>
              </p:cNvPr>
              <p:cNvSpPr/>
              <p:nvPr/>
            </p:nvSpPr>
            <p:spPr>
              <a:xfrm>
                <a:off x="5411760" y="1611204"/>
                <a:ext cx="64464" cy="47196"/>
              </a:xfrm>
              <a:custGeom>
                <a:avLst/>
                <a:gdLst/>
                <a:ahLst/>
                <a:cxnLst/>
                <a:rect l="l" t="t" r="r" b="b"/>
                <a:pathLst>
                  <a:path w="2953" h="2162" extrusionOk="0">
                    <a:moveTo>
                      <a:pt x="2235" y="0"/>
                    </a:moveTo>
                    <a:cubicBezTo>
                      <a:pt x="1928" y="0"/>
                      <a:pt x="1606" y="88"/>
                      <a:pt x="1363" y="210"/>
                    </a:cubicBezTo>
                    <a:cubicBezTo>
                      <a:pt x="808" y="543"/>
                      <a:pt x="402" y="1024"/>
                      <a:pt x="180" y="1615"/>
                    </a:cubicBezTo>
                    <a:cubicBezTo>
                      <a:pt x="1" y="1897"/>
                      <a:pt x="248" y="2161"/>
                      <a:pt x="502" y="2161"/>
                    </a:cubicBezTo>
                    <a:cubicBezTo>
                      <a:pt x="615" y="2161"/>
                      <a:pt x="729" y="2109"/>
                      <a:pt x="808" y="1985"/>
                    </a:cubicBezTo>
                    <a:cubicBezTo>
                      <a:pt x="1067" y="1615"/>
                      <a:pt x="1474" y="1319"/>
                      <a:pt x="1881" y="1134"/>
                    </a:cubicBezTo>
                    <a:cubicBezTo>
                      <a:pt x="2250" y="950"/>
                      <a:pt x="2583" y="728"/>
                      <a:pt x="2916" y="432"/>
                    </a:cubicBezTo>
                    <a:cubicBezTo>
                      <a:pt x="2953" y="395"/>
                      <a:pt x="2953" y="284"/>
                      <a:pt x="2916" y="210"/>
                    </a:cubicBezTo>
                    <a:cubicBezTo>
                      <a:pt x="2732" y="60"/>
                      <a:pt x="2488" y="0"/>
                      <a:pt x="2235" y="0"/>
                    </a:cubicBezTo>
                    <a:close/>
                  </a:path>
                </a:pathLst>
              </a:custGeom>
              <a:solidFill>
                <a:schemeClr val="dk1"/>
              </a:solidFill>
              <a:ln w="12700">
                <a:solidFill>
                  <a:schemeClr val="tx1"/>
                </a:solidFill>
              </a:ln>
            </p:spPr>
            <p:txBody>
              <a:bodyPr spcFirstLastPara="1" wrap="square" lIns="121900" tIns="121900" rIns="121900" bIns="121900" anchor="ctr" anchorCtr="0">
                <a:noAutofit/>
              </a:bodyPr>
              <a:lstStyle/>
              <a:p>
                <a:pPr algn="l" rtl="0"/>
                <a:endParaRPr sz="2400"/>
              </a:p>
            </p:txBody>
          </p:sp>
          <p:sp>
            <p:nvSpPr>
              <p:cNvPr id="78" name="Google Shape;1000;p28">
                <a:extLst>
                  <a:ext uri="{FF2B5EF4-FFF2-40B4-BE49-F238E27FC236}">
                    <a16:creationId xmlns:a16="http://schemas.microsoft.com/office/drawing/2014/main" id="{0FC56221-C479-469D-BF85-6A644CFCD3AE}"/>
                  </a:ext>
                </a:extLst>
              </p:cNvPr>
              <p:cNvSpPr/>
              <p:nvPr/>
            </p:nvSpPr>
            <p:spPr>
              <a:xfrm>
                <a:off x="5491549" y="1608104"/>
                <a:ext cx="73458" cy="22834"/>
              </a:xfrm>
              <a:custGeom>
                <a:avLst/>
                <a:gdLst/>
                <a:ahLst/>
                <a:cxnLst/>
                <a:rect l="l" t="t" r="r" b="b"/>
                <a:pathLst>
                  <a:path w="3365" h="1046" extrusionOk="0">
                    <a:moveTo>
                      <a:pt x="2265" y="0"/>
                    </a:moveTo>
                    <a:cubicBezTo>
                      <a:pt x="2188" y="0"/>
                      <a:pt x="2111" y="7"/>
                      <a:pt x="2034" y="19"/>
                    </a:cubicBezTo>
                    <a:cubicBezTo>
                      <a:pt x="1885" y="10"/>
                      <a:pt x="1736" y="5"/>
                      <a:pt x="1588" y="5"/>
                    </a:cubicBezTo>
                    <a:cubicBezTo>
                      <a:pt x="1182" y="5"/>
                      <a:pt x="776" y="39"/>
                      <a:pt x="370" y="93"/>
                    </a:cubicBezTo>
                    <a:cubicBezTo>
                      <a:pt x="0" y="167"/>
                      <a:pt x="111" y="648"/>
                      <a:pt x="370" y="759"/>
                    </a:cubicBezTo>
                    <a:cubicBezTo>
                      <a:pt x="773" y="912"/>
                      <a:pt x="1385" y="1046"/>
                      <a:pt x="1963" y="1046"/>
                    </a:cubicBezTo>
                    <a:cubicBezTo>
                      <a:pt x="2499" y="1046"/>
                      <a:pt x="3006" y="931"/>
                      <a:pt x="3291" y="611"/>
                    </a:cubicBezTo>
                    <a:cubicBezTo>
                      <a:pt x="3365" y="537"/>
                      <a:pt x="3365" y="426"/>
                      <a:pt x="3291" y="352"/>
                    </a:cubicBezTo>
                    <a:cubicBezTo>
                      <a:pt x="2985" y="138"/>
                      <a:pt x="2630" y="0"/>
                      <a:pt x="2265" y="0"/>
                    </a:cubicBezTo>
                    <a:close/>
                  </a:path>
                </a:pathLst>
              </a:custGeom>
              <a:solidFill>
                <a:schemeClr val="dk1"/>
              </a:solidFill>
              <a:ln w="12700">
                <a:solidFill>
                  <a:schemeClr val="tx1"/>
                </a:solidFill>
              </a:ln>
            </p:spPr>
            <p:txBody>
              <a:bodyPr spcFirstLastPara="1" wrap="square" lIns="121900" tIns="121900" rIns="121900" bIns="121900" anchor="ctr" anchorCtr="0">
                <a:noAutofit/>
              </a:bodyPr>
              <a:lstStyle/>
              <a:p>
                <a:pPr algn="l" rtl="0"/>
                <a:endParaRPr sz="2400"/>
              </a:p>
            </p:txBody>
          </p:sp>
          <p:sp>
            <p:nvSpPr>
              <p:cNvPr id="79" name="Google Shape;1001;p28">
                <a:extLst>
                  <a:ext uri="{FF2B5EF4-FFF2-40B4-BE49-F238E27FC236}">
                    <a16:creationId xmlns:a16="http://schemas.microsoft.com/office/drawing/2014/main" id="{F72C615E-87CB-40E5-B44E-D2AE2008181A}"/>
                  </a:ext>
                </a:extLst>
              </p:cNvPr>
              <p:cNvSpPr/>
              <p:nvPr/>
            </p:nvSpPr>
            <p:spPr>
              <a:xfrm>
                <a:off x="7163079" y="1534548"/>
                <a:ext cx="137223" cy="164533"/>
              </a:xfrm>
              <a:custGeom>
                <a:avLst/>
                <a:gdLst/>
                <a:ahLst/>
                <a:cxnLst/>
                <a:rect l="l" t="t" r="r" b="b"/>
                <a:pathLst>
                  <a:path w="6286" h="7537" extrusionOk="0">
                    <a:moveTo>
                      <a:pt x="3513" y="2411"/>
                    </a:moveTo>
                    <a:lnTo>
                      <a:pt x="3587" y="2448"/>
                    </a:lnTo>
                    <a:cubicBezTo>
                      <a:pt x="3587" y="2559"/>
                      <a:pt x="3587" y="2670"/>
                      <a:pt x="3550" y="2744"/>
                    </a:cubicBezTo>
                    <a:lnTo>
                      <a:pt x="3513" y="2411"/>
                    </a:lnTo>
                    <a:close/>
                    <a:moveTo>
                      <a:pt x="2884" y="2041"/>
                    </a:moveTo>
                    <a:lnTo>
                      <a:pt x="3032" y="2152"/>
                    </a:lnTo>
                    <a:cubicBezTo>
                      <a:pt x="2995" y="2337"/>
                      <a:pt x="2995" y="2559"/>
                      <a:pt x="2958" y="2781"/>
                    </a:cubicBezTo>
                    <a:lnTo>
                      <a:pt x="2958" y="2818"/>
                    </a:lnTo>
                    <a:cubicBezTo>
                      <a:pt x="2921" y="2559"/>
                      <a:pt x="2884" y="2300"/>
                      <a:pt x="2884" y="2041"/>
                    </a:cubicBezTo>
                    <a:close/>
                    <a:moveTo>
                      <a:pt x="4104" y="2818"/>
                    </a:moveTo>
                    <a:lnTo>
                      <a:pt x="4178" y="2892"/>
                    </a:lnTo>
                    <a:lnTo>
                      <a:pt x="4141" y="3298"/>
                    </a:lnTo>
                    <a:lnTo>
                      <a:pt x="4141" y="3224"/>
                    </a:lnTo>
                    <a:cubicBezTo>
                      <a:pt x="4141" y="3077"/>
                      <a:pt x="4104" y="2929"/>
                      <a:pt x="4104" y="2818"/>
                    </a:cubicBezTo>
                    <a:close/>
                    <a:moveTo>
                      <a:pt x="1849" y="1413"/>
                    </a:moveTo>
                    <a:lnTo>
                      <a:pt x="1849" y="1413"/>
                    </a:lnTo>
                    <a:cubicBezTo>
                      <a:pt x="2034" y="1524"/>
                      <a:pt x="2182" y="1598"/>
                      <a:pt x="2330" y="1709"/>
                    </a:cubicBezTo>
                    <a:cubicBezTo>
                      <a:pt x="2293" y="2374"/>
                      <a:pt x="2182" y="3150"/>
                      <a:pt x="2108" y="3964"/>
                    </a:cubicBezTo>
                    <a:cubicBezTo>
                      <a:pt x="2108" y="3114"/>
                      <a:pt x="1960" y="2263"/>
                      <a:pt x="1849" y="1413"/>
                    </a:cubicBezTo>
                    <a:close/>
                    <a:moveTo>
                      <a:pt x="4807" y="3520"/>
                    </a:moveTo>
                    <a:cubicBezTo>
                      <a:pt x="4844" y="3594"/>
                      <a:pt x="4881" y="3631"/>
                      <a:pt x="4881" y="3705"/>
                    </a:cubicBezTo>
                    <a:cubicBezTo>
                      <a:pt x="5029" y="4000"/>
                      <a:pt x="4955" y="4038"/>
                      <a:pt x="4771" y="4185"/>
                    </a:cubicBezTo>
                    <a:lnTo>
                      <a:pt x="4771" y="4185"/>
                    </a:lnTo>
                    <a:cubicBezTo>
                      <a:pt x="4776" y="4050"/>
                      <a:pt x="4807" y="3917"/>
                      <a:pt x="4807" y="3816"/>
                    </a:cubicBezTo>
                    <a:lnTo>
                      <a:pt x="4807" y="3520"/>
                    </a:lnTo>
                    <a:close/>
                    <a:moveTo>
                      <a:pt x="4068" y="4334"/>
                    </a:moveTo>
                    <a:cubicBezTo>
                      <a:pt x="4068" y="4408"/>
                      <a:pt x="4141" y="4481"/>
                      <a:pt x="4178" y="4555"/>
                    </a:cubicBezTo>
                    <a:cubicBezTo>
                      <a:pt x="3883" y="4740"/>
                      <a:pt x="3513" y="4925"/>
                      <a:pt x="3217" y="5110"/>
                    </a:cubicBezTo>
                    <a:lnTo>
                      <a:pt x="3217" y="5147"/>
                    </a:lnTo>
                    <a:lnTo>
                      <a:pt x="3069" y="5221"/>
                    </a:lnTo>
                    <a:lnTo>
                      <a:pt x="3069" y="4740"/>
                    </a:lnTo>
                    <a:cubicBezTo>
                      <a:pt x="3106" y="4777"/>
                      <a:pt x="3143" y="4814"/>
                      <a:pt x="3180" y="4851"/>
                    </a:cubicBezTo>
                    <a:cubicBezTo>
                      <a:pt x="3202" y="4862"/>
                      <a:pt x="3227" y="4866"/>
                      <a:pt x="3253" y="4866"/>
                    </a:cubicBezTo>
                    <a:cubicBezTo>
                      <a:pt x="3316" y="4866"/>
                      <a:pt x="3387" y="4840"/>
                      <a:pt x="3439" y="4814"/>
                    </a:cubicBezTo>
                    <a:cubicBezTo>
                      <a:pt x="3587" y="4703"/>
                      <a:pt x="3661" y="4555"/>
                      <a:pt x="3661" y="4408"/>
                    </a:cubicBezTo>
                    <a:cubicBezTo>
                      <a:pt x="3700" y="4417"/>
                      <a:pt x="3740" y="4422"/>
                      <a:pt x="3779" y="4422"/>
                    </a:cubicBezTo>
                    <a:cubicBezTo>
                      <a:pt x="3885" y="4422"/>
                      <a:pt x="3986" y="4388"/>
                      <a:pt x="4068" y="4334"/>
                    </a:cubicBezTo>
                    <a:close/>
                    <a:moveTo>
                      <a:pt x="925" y="784"/>
                    </a:moveTo>
                    <a:cubicBezTo>
                      <a:pt x="1073" y="895"/>
                      <a:pt x="1221" y="1006"/>
                      <a:pt x="1332" y="1080"/>
                    </a:cubicBezTo>
                    <a:cubicBezTo>
                      <a:pt x="1184" y="2522"/>
                      <a:pt x="1184" y="3964"/>
                      <a:pt x="1369" y="5369"/>
                    </a:cubicBezTo>
                    <a:cubicBezTo>
                      <a:pt x="1401" y="5561"/>
                      <a:pt x="1530" y="5642"/>
                      <a:pt x="1670" y="5642"/>
                    </a:cubicBezTo>
                    <a:cubicBezTo>
                      <a:pt x="1851" y="5642"/>
                      <a:pt x="2050" y="5504"/>
                      <a:pt x="2071" y="5295"/>
                    </a:cubicBezTo>
                    <a:lnTo>
                      <a:pt x="2071" y="4962"/>
                    </a:lnTo>
                    <a:cubicBezTo>
                      <a:pt x="2071" y="5258"/>
                      <a:pt x="2108" y="5517"/>
                      <a:pt x="2182" y="5812"/>
                    </a:cubicBezTo>
                    <a:cubicBezTo>
                      <a:pt x="1849" y="6034"/>
                      <a:pt x="1480" y="6256"/>
                      <a:pt x="1073" y="6441"/>
                    </a:cubicBezTo>
                    <a:cubicBezTo>
                      <a:pt x="1073" y="6108"/>
                      <a:pt x="1147" y="5701"/>
                      <a:pt x="1147" y="5480"/>
                    </a:cubicBezTo>
                    <a:cubicBezTo>
                      <a:pt x="1147" y="4888"/>
                      <a:pt x="1110" y="4297"/>
                      <a:pt x="1110" y="3705"/>
                    </a:cubicBezTo>
                    <a:cubicBezTo>
                      <a:pt x="1110" y="2744"/>
                      <a:pt x="1036" y="1783"/>
                      <a:pt x="925" y="784"/>
                    </a:cubicBezTo>
                    <a:close/>
                    <a:moveTo>
                      <a:pt x="953" y="1"/>
                    </a:moveTo>
                    <a:cubicBezTo>
                      <a:pt x="770" y="1"/>
                      <a:pt x="625" y="110"/>
                      <a:pt x="592" y="304"/>
                    </a:cubicBezTo>
                    <a:cubicBezTo>
                      <a:pt x="518" y="341"/>
                      <a:pt x="481" y="415"/>
                      <a:pt x="481" y="489"/>
                    </a:cubicBezTo>
                    <a:cubicBezTo>
                      <a:pt x="370" y="1820"/>
                      <a:pt x="297" y="3114"/>
                      <a:pt x="260" y="4481"/>
                    </a:cubicBezTo>
                    <a:cubicBezTo>
                      <a:pt x="260" y="5295"/>
                      <a:pt x="1" y="6515"/>
                      <a:pt x="370" y="7291"/>
                    </a:cubicBezTo>
                    <a:cubicBezTo>
                      <a:pt x="429" y="7437"/>
                      <a:pt x="578" y="7536"/>
                      <a:pt x="747" y="7536"/>
                    </a:cubicBezTo>
                    <a:cubicBezTo>
                      <a:pt x="793" y="7536"/>
                      <a:pt x="841" y="7529"/>
                      <a:pt x="888" y="7513"/>
                    </a:cubicBezTo>
                    <a:cubicBezTo>
                      <a:pt x="2034" y="7180"/>
                      <a:pt x="3291" y="6145"/>
                      <a:pt x="4326" y="5517"/>
                    </a:cubicBezTo>
                    <a:cubicBezTo>
                      <a:pt x="4844" y="5221"/>
                      <a:pt x="6286" y="4777"/>
                      <a:pt x="6286" y="3964"/>
                    </a:cubicBezTo>
                    <a:cubicBezTo>
                      <a:pt x="6286" y="3187"/>
                      <a:pt x="4844" y="2374"/>
                      <a:pt x="4363" y="1967"/>
                    </a:cubicBezTo>
                    <a:cubicBezTo>
                      <a:pt x="3365" y="1191"/>
                      <a:pt x="2256" y="304"/>
                      <a:pt x="1036" y="8"/>
                    </a:cubicBezTo>
                    <a:cubicBezTo>
                      <a:pt x="1008" y="3"/>
                      <a:pt x="980" y="1"/>
                      <a:pt x="953" y="1"/>
                    </a:cubicBezTo>
                    <a:close/>
                  </a:path>
                </a:pathLst>
              </a:custGeom>
              <a:solidFill>
                <a:schemeClr val="dk1"/>
              </a:solidFill>
              <a:ln w="12700">
                <a:solidFill>
                  <a:schemeClr val="tx1"/>
                </a:solidFill>
              </a:ln>
            </p:spPr>
            <p:txBody>
              <a:bodyPr spcFirstLastPara="1" wrap="square" lIns="121900" tIns="121900" rIns="121900" bIns="121900" anchor="ctr" anchorCtr="0">
                <a:noAutofit/>
              </a:bodyPr>
              <a:lstStyle/>
              <a:p>
                <a:pPr algn="l" rtl="0"/>
                <a:endParaRPr sz="2400"/>
              </a:p>
            </p:txBody>
          </p:sp>
          <p:sp>
            <p:nvSpPr>
              <p:cNvPr id="80" name="Google Shape;1002;p28">
                <a:extLst>
                  <a:ext uri="{FF2B5EF4-FFF2-40B4-BE49-F238E27FC236}">
                    <a16:creationId xmlns:a16="http://schemas.microsoft.com/office/drawing/2014/main" id="{E95C74CC-259B-478E-A5A0-7067FBC9EE74}"/>
                  </a:ext>
                </a:extLst>
              </p:cNvPr>
              <p:cNvSpPr/>
              <p:nvPr/>
            </p:nvSpPr>
            <p:spPr>
              <a:xfrm>
                <a:off x="5427784" y="2120836"/>
                <a:ext cx="21808" cy="83587"/>
              </a:xfrm>
              <a:custGeom>
                <a:avLst/>
                <a:gdLst/>
                <a:ahLst/>
                <a:cxnLst/>
                <a:rect l="l" t="t" r="r" b="b"/>
                <a:pathLst>
                  <a:path w="999" h="3829" extrusionOk="0">
                    <a:moveTo>
                      <a:pt x="411" y="0"/>
                    </a:moveTo>
                    <a:cubicBezTo>
                      <a:pt x="347" y="0"/>
                      <a:pt x="282" y="32"/>
                      <a:pt x="259" y="78"/>
                    </a:cubicBezTo>
                    <a:cubicBezTo>
                      <a:pt x="1" y="521"/>
                      <a:pt x="148" y="1076"/>
                      <a:pt x="185" y="1594"/>
                    </a:cubicBezTo>
                    <a:cubicBezTo>
                      <a:pt x="259" y="2259"/>
                      <a:pt x="333" y="2961"/>
                      <a:pt x="370" y="3627"/>
                    </a:cubicBezTo>
                    <a:cubicBezTo>
                      <a:pt x="370" y="3750"/>
                      <a:pt x="496" y="3828"/>
                      <a:pt x="614" y="3828"/>
                    </a:cubicBezTo>
                    <a:cubicBezTo>
                      <a:pt x="708" y="3828"/>
                      <a:pt x="798" y="3779"/>
                      <a:pt x="814" y="3664"/>
                    </a:cubicBezTo>
                    <a:cubicBezTo>
                      <a:pt x="925" y="2998"/>
                      <a:pt x="999" y="2296"/>
                      <a:pt x="962" y="1594"/>
                    </a:cubicBezTo>
                    <a:cubicBezTo>
                      <a:pt x="925" y="1076"/>
                      <a:pt x="962" y="410"/>
                      <a:pt x="518" y="41"/>
                    </a:cubicBezTo>
                    <a:cubicBezTo>
                      <a:pt x="490" y="13"/>
                      <a:pt x="451" y="0"/>
                      <a:pt x="411" y="0"/>
                    </a:cubicBezTo>
                    <a:close/>
                  </a:path>
                </a:pathLst>
              </a:custGeom>
              <a:solidFill>
                <a:schemeClr val="dk1"/>
              </a:solidFill>
              <a:ln w="12700">
                <a:solidFill>
                  <a:schemeClr val="tx1"/>
                </a:solidFill>
              </a:ln>
            </p:spPr>
            <p:txBody>
              <a:bodyPr spcFirstLastPara="1" wrap="square" lIns="121900" tIns="121900" rIns="121900" bIns="121900" anchor="ctr" anchorCtr="0">
                <a:noAutofit/>
              </a:bodyPr>
              <a:lstStyle/>
              <a:p>
                <a:pPr algn="l" rtl="0"/>
                <a:endParaRPr sz="2400"/>
              </a:p>
            </p:txBody>
          </p:sp>
          <p:sp>
            <p:nvSpPr>
              <p:cNvPr id="81" name="Google Shape;1003;p28">
                <a:extLst>
                  <a:ext uri="{FF2B5EF4-FFF2-40B4-BE49-F238E27FC236}">
                    <a16:creationId xmlns:a16="http://schemas.microsoft.com/office/drawing/2014/main" id="{AA77F7E0-4CFA-478C-B6E5-8232CEA16FA5}"/>
                  </a:ext>
                </a:extLst>
              </p:cNvPr>
              <p:cNvSpPr/>
              <p:nvPr/>
            </p:nvSpPr>
            <p:spPr>
              <a:xfrm>
                <a:off x="5422130" y="2035568"/>
                <a:ext cx="25847" cy="54881"/>
              </a:xfrm>
              <a:custGeom>
                <a:avLst/>
                <a:gdLst/>
                <a:ahLst/>
                <a:cxnLst/>
                <a:rect l="l" t="t" r="r" b="b"/>
                <a:pathLst>
                  <a:path w="1184" h="2514" extrusionOk="0">
                    <a:moveTo>
                      <a:pt x="518" y="0"/>
                    </a:moveTo>
                    <a:cubicBezTo>
                      <a:pt x="481" y="0"/>
                      <a:pt x="444" y="9"/>
                      <a:pt x="407" y="28"/>
                    </a:cubicBezTo>
                    <a:cubicBezTo>
                      <a:pt x="1" y="582"/>
                      <a:pt x="149" y="1507"/>
                      <a:pt x="75" y="2135"/>
                    </a:cubicBezTo>
                    <a:cubicBezTo>
                      <a:pt x="54" y="2381"/>
                      <a:pt x="249" y="2513"/>
                      <a:pt x="446" y="2513"/>
                    </a:cubicBezTo>
                    <a:cubicBezTo>
                      <a:pt x="605" y="2513"/>
                      <a:pt x="765" y="2428"/>
                      <a:pt x="814" y="2246"/>
                    </a:cubicBezTo>
                    <a:cubicBezTo>
                      <a:pt x="925" y="1581"/>
                      <a:pt x="1184" y="545"/>
                      <a:pt x="629" y="28"/>
                    </a:cubicBezTo>
                    <a:cubicBezTo>
                      <a:pt x="592" y="9"/>
                      <a:pt x="555" y="0"/>
                      <a:pt x="518" y="0"/>
                    </a:cubicBezTo>
                    <a:close/>
                  </a:path>
                </a:pathLst>
              </a:custGeom>
              <a:solidFill>
                <a:schemeClr val="dk1"/>
              </a:solidFill>
              <a:ln w="12700">
                <a:solidFill>
                  <a:schemeClr val="tx1"/>
                </a:solidFill>
              </a:ln>
            </p:spPr>
            <p:txBody>
              <a:bodyPr spcFirstLastPara="1" wrap="square" lIns="121900" tIns="121900" rIns="121900" bIns="121900" anchor="ctr" anchorCtr="0">
                <a:noAutofit/>
              </a:bodyPr>
              <a:lstStyle/>
              <a:p>
                <a:pPr algn="l" rtl="0"/>
                <a:endParaRPr sz="2400"/>
              </a:p>
            </p:txBody>
          </p:sp>
          <p:sp>
            <p:nvSpPr>
              <p:cNvPr id="82" name="Google Shape;1004;p28">
                <a:extLst>
                  <a:ext uri="{FF2B5EF4-FFF2-40B4-BE49-F238E27FC236}">
                    <a16:creationId xmlns:a16="http://schemas.microsoft.com/office/drawing/2014/main" id="{F6E983C9-4A6C-48D8-89E6-CFA6848512EB}"/>
                  </a:ext>
                </a:extLst>
              </p:cNvPr>
              <p:cNvSpPr/>
              <p:nvPr/>
            </p:nvSpPr>
            <p:spPr>
              <a:xfrm>
                <a:off x="5410036" y="1947593"/>
                <a:ext cx="32308" cy="61757"/>
              </a:xfrm>
              <a:custGeom>
                <a:avLst/>
                <a:gdLst/>
                <a:ahLst/>
                <a:cxnLst/>
                <a:rect l="l" t="t" r="r" b="b"/>
                <a:pathLst>
                  <a:path w="1480" h="2829" extrusionOk="0">
                    <a:moveTo>
                      <a:pt x="740" y="0"/>
                    </a:moveTo>
                    <a:cubicBezTo>
                      <a:pt x="703" y="0"/>
                      <a:pt x="666" y="10"/>
                      <a:pt x="629" y="28"/>
                    </a:cubicBezTo>
                    <a:cubicBezTo>
                      <a:pt x="0" y="657"/>
                      <a:pt x="296" y="1803"/>
                      <a:pt x="407" y="2579"/>
                    </a:cubicBezTo>
                    <a:cubicBezTo>
                      <a:pt x="462" y="2745"/>
                      <a:pt x="610" y="2829"/>
                      <a:pt x="753" y="2829"/>
                    </a:cubicBezTo>
                    <a:cubicBezTo>
                      <a:pt x="897" y="2829"/>
                      <a:pt x="1035" y="2745"/>
                      <a:pt x="1072" y="2579"/>
                    </a:cubicBezTo>
                    <a:cubicBezTo>
                      <a:pt x="1220" y="1803"/>
                      <a:pt x="1479" y="657"/>
                      <a:pt x="851" y="28"/>
                    </a:cubicBezTo>
                    <a:cubicBezTo>
                      <a:pt x="814" y="10"/>
                      <a:pt x="777" y="0"/>
                      <a:pt x="740" y="0"/>
                    </a:cubicBezTo>
                    <a:close/>
                  </a:path>
                </a:pathLst>
              </a:custGeom>
              <a:solidFill>
                <a:schemeClr val="dk1"/>
              </a:solidFill>
              <a:ln w="12700">
                <a:solidFill>
                  <a:schemeClr val="tx1"/>
                </a:solidFill>
              </a:ln>
            </p:spPr>
            <p:txBody>
              <a:bodyPr spcFirstLastPara="1" wrap="square" lIns="121900" tIns="121900" rIns="121900" bIns="121900" anchor="ctr" anchorCtr="0">
                <a:noAutofit/>
              </a:bodyPr>
              <a:lstStyle/>
              <a:p>
                <a:pPr algn="l" rtl="0"/>
                <a:endParaRPr sz="2400"/>
              </a:p>
            </p:txBody>
          </p:sp>
          <p:sp>
            <p:nvSpPr>
              <p:cNvPr id="83" name="Google Shape;1005;p28">
                <a:extLst>
                  <a:ext uri="{FF2B5EF4-FFF2-40B4-BE49-F238E27FC236}">
                    <a16:creationId xmlns:a16="http://schemas.microsoft.com/office/drawing/2014/main" id="{09C9BB5D-57EB-4284-987F-DA7AF5B4F896}"/>
                  </a:ext>
                </a:extLst>
              </p:cNvPr>
              <p:cNvSpPr/>
              <p:nvPr/>
            </p:nvSpPr>
            <p:spPr>
              <a:xfrm flipH="1">
                <a:off x="5794201" y="1609392"/>
                <a:ext cx="67018" cy="15761"/>
              </a:xfrm>
              <a:custGeom>
                <a:avLst/>
                <a:gdLst/>
                <a:ahLst/>
                <a:cxnLst/>
                <a:rect l="l" t="t" r="r" b="b"/>
                <a:pathLst>
                  <a:path w="3070" h="722" extrusionOk="0">
                    <a:moveTo>
                      <a:pt x="1674" y="1"/>
                    </a:moveTo>
                    <a:cubicBezTo>
                      <a:pt x="1221" y="1"/>
                      <a:pt x="759" y="47"/>
                      <a:pt x="333" y="47"/>
                    </a:cubicBezTo>
                    <a:cubicBezTo>
                      <a:pt x="1" y="84"/>
                      <a:pt x="1" y="602"/>
                      <a:pt x="333" y="676"/>
                    </a:cubicBezTo>
                    <a:cubicBezTo>
                      <a:pt x="759" y="676"/>
                      <a:pt x="1221" y="722"/>
                      <a:pt x="1674" y="722"/>
                    </a:cubicBezTo>
                    <a:cubicBezTo>
                      <a:pt x="2126" y="722"/>
                      <a:pt x="2570" y="676"/>
                      <a:pt x="2958" y="491"/>
                    </a:cubicBezTo>
                    <a:cubicBezTo>
                      <a:pt x="3069" y="417"/>
                      <a:pt x="3069" y="269"/>
                      <a:pt x="2958" y="232"/>
                    </a:cubicBezTo>
                    <a:cubicBezTo>
                      <a:pt x="2570" y="47"/>
                      <a:pt x="2126" y="1"/>
                      <a:pt x="1674" y="1"/>
                    </a:cubicBezTo>
                    <a:close/>
                  </a:path>
                </a:pathLst>
              </a:custGeom>
              <a:solidFill>
                <a:schemeClr val="dk1"/>
              </a:solidFill>
              <a:ln w="12700">
                <a:solidFill>
                  <a:schemeClr val="tx1"/>
                </a:solidFill>
              </a:ln>
            </p:spPr>
            <p:txBody>
              <a:bodyPr spcFirstLastPara="1" wrap="square" lIns="121900" tIns="121900" rIns="121900" bIns="121900" anchor="ctr" anchorCtr="0">
                <a:noAutofit/>
              </a:bodyPr>
              <a:lstStyle/>
              <a:p>
                <a:pPr algn="l" rtl="0"/>
                <a:endParaRPr sz="2400"/>
              </a:p>
            </p:txBody>
          </p:sp>
          <p:sp>
            <p:nvSpPr>
              <p:cNvPr id="84" name="Google Shape;1006;p28">
                <a:extLst>
                  <a:ext uri="{FF2B5EF4-FFF2-40B4-BE49-F238E27FC236}">
                    <a16:creationId xmlns:a16="http://schemas.microsoft.com/office/drawing/2014/main" id="{D36BB89C-AC17-4495-A2D0-8C7C6F5BD58E}"/>
                  </a:ext>
                </a:extLst>
              </p:cNvPr>
              <p:cNvSpPr/>
              <p:nvPr/>
            </p:nvSpPr>
            <p:spPr>
              <a:xfrm flipH="1">
                <a:off x="5690094" y="1606227"/>
                <a:ext cx="73371" cy="18839"/>
              </a:xfrm>
              <a:custGeom>
                <a:avLst/>
                <a:gdLst/>
                <a:ahLst/>
                <a:cxnLst/>
                <a:rect l="l" t="t" r="r" b="b"/>
                <a:pathLst>
                  <a:path w="3361" h="863" extrusionOk="0">
                    <a:moveTo>
                      <a:pt x="2207" y="0"/>
                    </a:moveTo>
                    <a:cubicBezTo>
                      <a:pt x="1618" y="0"/>
                      <a:pt x="999" y="124"/>
                      <a:pt x="477" y="192"/>
                    </a:cubicBezTo>
                    <a:cubicBezTo>
                      <a:pt x="81" y="228"/>
                      <a:pt x="0" y="859"/>
                      <a:pt x="439" y="859"/>
                    </a:cubicBezTo>
                    <a:cubicBezTo>
                      <a:pt x="451" y="859"/>
                      <a:pt x="464" y="859"/>
                      <a:pt x="477" y="858"/>
                    </a:cubicBezTo>
                    <a:cubicBezTo>
                      <a:pt x="680" y="858"/>
                      <a:pt x="909" y="862"/>
                      <a:pt x="1149" y="862"/>
                    </a:cubicBezTo>
                    <a:cubicBezTo>
                      <a:pt x="1870" y="862"/>
                      <a:pt x="2695" y="821"/>
                      <a:pt x="3249" y="488"/>
                    </a:cubicBezTo>
                    <a:cubicBezTo>
                      <a:pt x="3360" y="414"/>
                      <a:pt x="3360" y="266"/>
                      <a:pt x="3249" y="192"/>
                    </a:cubicBezTo>
                    <a:cubicBezTo>
                      <a:pt x="2935" y="49"/>
                      <a:pt x="2577" y="0"/>
                      <a:pt x="2207" y="0"/>
                    </a:cubicBezTo>
                    <a:close/>
                  </a:path>
                </a:pathLst>
              </a:custGeom>
              <a:solidFill>
                <a:schemeClr val="dk1"/>
              </a:solidFill>
              <a:ln w="12700">
                <a:solidFill>
                  <a:schemeClr val="tx1"/>
                </a:solidFill>
              </a:ln>
            </p:spPr>
            <p:txBody>
              <a:bodyPr spcFirstLastPara="1" wrap="square" lIns="121900" tIns="121900" rIns="121900" bIns="121900" anchor="ctr" anchorCtr="0">
                <a:noAutofit/>
              </a:bodyPr>
              <a:lstStyle/>
              <a:p>
                <a:pPr algn="l" rtl="0"/>
                <a:endParaRPr sz="2400"/>
              </a:p>
            </p:txBody>
          </p:sp>
          <p:sp>
            <p:nvSpPr>
              <p:cNvPr id="85" name="Google Shape;1007;p28">
                <a:extLst>
                  <a:ext uri="{FF2B5EF4-FFF2-40B4-BE49-F238E27FC236}">
                    <a16:creationId xmlns:a16="http://schemas.microsoft.com/office/drawing/2014/main" id="{E9527767-C418-4E5D-B48B-ED2F92877DF2}"/>
                  </a:ext>
                </a:extLst>
              </p:cNvPr>
              <p:cNvSpPr/>
              <p:nvPr/>
            </p:nvSpPr>
            <p:spPr>
              <a:xfrm flipH="1">
                <a:off x="5580333" y="1610025"/>
                <a:ext cx="80727" cy="17377"/>
              </a:xfrm>
              <a:custGeom>
                <a:avLst/>
                <a:gdLst/>
                <a:ahLst/>
                <a:cxnLst/>
                <a:rect l="l" t="t" r="r" b="b"/>
                <a:pathLst>
                  <a:path w="3698" h="796" extrusionOk="0">
                    <a:moveTo>
                      <a:pt x="2288" y="1"/>
                    </a:moveTo>
                    <a:cubicBezTo>
                      <a:pt x="1636" y="1"/>
                      <a:pt x="971" y="115"/>
                      <a:pt x="333" y="203"/>
                    </a:cubicBezTo>
                    <a:cubicBezTo>
                      <a:pt x="0" y="240"/>
                      <a:pt x="74" y="795"/>
                      <a:pt x="407" y="795"/>
                    </a:cubicBezTo>
                    <a:cubicBezTo>
                      <a:pt x="560" y="795"/>
                      <a:pt x="715" y="795"/>
                      <a:pt x="870" y="795"/>
                    </a:cubicBezTo>
                    <a:cubicBezTo>
                      <a:pt x="1804" y="795"/>
                      <a:pt x="2768" y="768"/>
                      <a:pt x="3623" y="388"/>
                    </a:cubicBezTo>
                    <a:cubicBezTo>
                      <a:pt x="3697" y="351"/>
                      <a:pt x="3660" y="203"/>
                      <a:pt x="3586" y="203"/>
                    </a:cubicBezTo>
                    <a:cubicBezTo>
                      <a:pt x="3168" y="53"/>
                      <a:pt x="2731" y="1"/>
                      <a:pt x="2288" y="1"/>
                    </a:cubicBezTo>
                    <a:close/>
                  </a:path>
                </a:pathLst>
              </a:custGeom>
              <a:solidFill>
                <a:schemeClr val="dk1"/>
              </a:solidFill>
              <a:ln w="12700">
                <a:solidFill>
                  <a:schemeClr val="tx1"/>
                </a:solidFill>
              </a:ln>
            </p:spPr>
            <p:txBody>
              <a:bodyPr spcFirstLastPara="1" wrap="square" lIns="121900" tIns="121900" rIns="121900" bIns="121900" anchor="ctr" anchorCtr="0">
                <a:noAutofit/>
              </a:bodyPr>
              <a:lstStyle/>
              <a:p>
                <a:pPr algn="l" rtl="0"/>
                <a:endParaRPr sz="2400"/>
              </a:p>
            </p:txBody>
          </p:sp>
          <p:sp>
            <p:nvSpPr>
              <p:cNvPr id="86" name="Google Shape;1008;p28">
                <a:extLst>
                  <a:ext uri="{FF2B5EF4-FFF2-40B4-BE49-F238E27FC236}">
                    <a16:creationId xmlns:a16="http://schemas.microsoft.com/office/drawing/2014/main" id="{C48A14E0-86AA-4D09-8C9D-F08BB7059F91}"/>
                  </a:ext>
                </a:extLst>
              </p:cNvPr>
              <p:cNvSpPr/>
              <p:nvPr/>
            </p:nvSpPr>
            <p:spPr>
              <a:xfrm flipH="1">
                <a:off x="5907783" y="1609392"/>
                <a:ext cx="67018" cy="15761"/>
              </a:xfrm>
              <a:custGeom>
                <a:avLst/>
                <a:gdLst/>
                <a:ahLst/>
                <a:cxnLst/>
                <a:rect l="l" t="t" r="r" b="b"/>
                <a:pathLst>
                  <a:path w="3070" h="722" extrusionOk="0">
                    <a:moveTo>
                      <a:pt x="1674" y="1"/>
                    </a:moveTo>
                    <a:cubicBezTo>
                      <a:pt x="1221" y="1"/>
                      <a:pt x="759" y="47"/>
                      <a:pt x="333" y="47"/>
                    </a:cubicBezTo>
                    <a:cubicBezTo>
                      <a:pt x="1" y="84"/>
                      <a:pt x="1" y="602"/>
                      <a:pt x="333" y="676"/>
                    </a:cubicBezTo>
                    <a:cubicBezTo>
                      <a:pt x="759" y="676"/>
                      <a:pt x="1221" y="722"/>
                      <a:pt x="1674" y="722"/>
                    </a:cubicBezTo>
                    <a:cubicBezTo>
                      <a:pt x="2126" y="722"/>
                      <a:pt x="2570" y="676"/>
                      <a:pt x="2958" y="491"/>
                    </a:cubicBezTo>
                    <a:cubicBezTo>
                      <a:pt x="3069" y="417"/>
                      <a:pt x="3069" y="269"/>
                      <a:pt x="2958" y="232"/>
                    </a:cubicBezTo>
                    <a:cubicBezTo>
                      <a:pt x="2570" y="47"/>
                      <a:pt x="2126" y="1"/>
                      <a:pt x="1674" y="1"/>
                    </a:cubicBezTo>
                    <a:close/>
                  </a:path>
                </a:pathLst>
              </a:custGeom>
              <a:solidFill>
                <a:schemeClr val="dk1"/>
              </a:solidFill>
              <a:ln w="12700">
                <a:solidFill>
                  <a:schemeClr val="tx1"/>
                </a:solidFill>
              </a:ln>
            </p:spPr>
            <p:txBody>
              <a:bodyPr spcFirstLastPara="1" wrap="square" lIns="121900" tIns="121900" rIns="121900" bIns="121900" anchor="ctr" anchorCtr="0">
                <a:noAutofit/>
              </a:bodyPr>
              <a:lstStyle/>
              <a:p>
                <a:pPr algn="l" rtl="0"/>
                <a:endParaRPr sz="2400"/>
              </a:p>
            </p:txBody>
          </p:sp>
          <p:sp>
            <p:nvSpPr>
              <p:cNvPr id="87" name="Google Shape;1009;p28">
                <a:extLst>
                  <a:ext uri="{FF2B5EF4-FFF2-40B4-BE49-F238E27FC236}">
                    <a16:creationId xmlns:a16="http://schemas.microsoft.com/office/drawing/2014/main" id="{8989D960-9417-40B5-8B38-0A1CEA42BB9B}"/>
                  </a:ext>
                </a:extLst>
              </p:cNvPr>
              <p:cNvSpPr/>
              <p:nvPr/>
            </p:nvSpPr>
            <p:spPr>
              <a:xfrm flipH="1">
                <a:off x="6114404" y="1610025"/>
                <a:ext cx="80727" cy="17377"/>
              </a:xfrm>
              <a:custGeom>
                <a:avLst/>
                <a:gdLst/>
                <a:ahLst/>
                <a:cxnLst/>
                <a:rect l="l" t="t" r="r" b="b"/>
                <a:pathLst>
                  <a:path w="3698" h="796" extrusionOk="0">
                    <a:moveTo>
                      <a:pt x="2288" y="1"/>
                    </a:moveTo>
                    <a:cubicBezTo>
                      <a:pt x="1636" y="1"/>
                      <a:pt x="971" y="115"/>
                      <a:pt x="333" y="203"/>
                    </a:cubicBezTo>
                    <a:cubicBezTo>
                      <a:pt x="0" y="240"/>
                      <a:pt x="74" y="795"/>
                      <a:pt x="407" y="795"/>
                    </a:cubicBezTo>
                    <a:cubicBezTo>
                      <a:pt x="560" y="795"/>
                      <a:pt x="715" y="795"/>
                      <a:pt x="870" y="795"/>
                    </a:cubicBezTo>
                    <a:cubicBezTo>
                      <a:pt x="1804" y="795"/>
                      <a:pt x="2768" y="768"/>
                      <a:pt x="3623" y="388"/>
                    </a:cubicBezTo>
                    <a:cubicBezTo>
                      <a:pt x="3697" y="351"/>
                      <a:pt x="3660" y="203"/>
                      <a:pt x="3586" y="203"/>
                    </a:cubicBezTo>
                    <a:cubicBezTo>
                      <a:pt x="3168" y="53"/>
                      <a:pt x="2731" y="1"/>
                      <a:pt x="2288" y="1"/>
                    </a:cubicBezTo>
                    <a:close/>
                  </a:path>
                </a:pathLst>
              </a:custGeom>
              <a:solidFill>
                <a:schemeClr val="dk1"/>
              </a:solidFill>
              <a:ln w="12700">
                <a:solidFill>
                  <a:schemeClr val="tx1"/>
                </a:solidFill>
              </a:ln>
            </p:spPr>
            <p:txBody>
              <a:bodyPr spcFirstLastPara="1" wrap="square" lIns="121900" tIns="121900" rIns="121900" bIns="121900" anchor="ctr" anchorCtr="0">
                <a:noAutofit/>
              </a:bodyPr>
              <a:lstStyle/>
              <a:p>
                <a:pPr algn="l" rtl="0"/>
                <a:endParaRPr sz="2400"/>
              </a:p>
            </p:txBody>
          </p:sp>
          <p:sp>
            <p:nvSpPr>
              <p:cNvPr id="88" name="Google Shape;1010;p28">
                <a:extLst>
                  <a:ext uri="{FF2B5EF4-FFF2-40B4-BE49-F238E27FC236}">
                    <a16:creationId xmlns:a16="http://schemas.microsoft.com/office/drawing/2014/main" id="{D0F52D67-8E7C-4D65-8249-BC2C871C4C5F}"/>
                  </a:ext>
                </a:extLst>
              </p:cNvPr>
              <p:cNvSpPr/>
              <p:nvPr/>
            </p:nvSpPr>
            <p:spPr>
              <a:xfrm flipH="1">
                <a:off x="6017566" y="1611531"/>
                <a:ext cx="75073" cy="15150"/>
              </a:xfrm>
              <a:custGeom>
                <a:avLst/>
                <a:gdLst/>
                <a:ahLst/>
                <a:cxnLst/>
                <a:rect l="l" t="t" r="r" b="b"/>
                <a:pathLst>
                  <a:path w="3439" h="694" extrusionOk="0">
                    <a:moveTo>
                      <a:pt x="2099" y="0"/>
                    </a:moveTo>
                    <a:cubicBezTo>
                      <a:pt x="1523" y="0"/>
                      <a:pt x="947" y="86"/>
                      <a:pt x="370" y="171"/>
                    </a:cubicBezTo>
                    <a:cubicBezTo>
                      <a:pt x="38" y="208"/>
                      <a:pt x="1" y="689"/>
                      <a:pt x="370" y="689"/>
                    </a:cubicBezTo>
                    <a:cubicBezTo>
                      <a:pt x="629" y="689"/>
                      <a:pt x="886" y="693"/>
                      <a:pt x="1140" y="693"/>
                    </a:cubicBezTo>
                    <a:cubicBezTo>
                      <a:pt x="1905" y="693"/>
                      <a:pt x="2653" y="652"/>
                      <a:pt x="3402" y="319"/>
                    </a:cubicBezTo>
                    <a:cubicBezTo>
                      <a:pt x="3439" y="282"/>
                      <a:pt x="3402" y="171"/>
                      <a:pt x="3365" y="171"/>
                    </a:cubicBezTo>
                    <a:cubicBezTo>
                      <a:pt x="2943" y="46"/>
                      <a:pt x="2521" y="0"/>
                      <a:pt x="2099" y="0"/>
                    </a:cubicBezTo>
                    <a:close/>
                  </a:path>
                </a:pathLst>
              </a:custGeom>
              <a:solidFill>
                <a:schemeClr val="dk1"/>
              </a:solidFill>
              <a:ln w="12700">
                <a:solidFill>
                  <a:schemeClr val="tx1"/>
                </a:solidFill>
              </a:ln>
            </p:spPr>
            <p:txBody>
              <a:bodyPr spcFirstLastPara="1" wrap="square" lIns="121900" tIns="121900" rIns="121900" bIns="121900" anchor="ctr" anchorCtr="0">
                <a:noAutofit/>
              </a:bodyPr>
              <a:lstStyle/>
              <a:p>
                <a:pPr algn="l" rtl="0"/>
                <a:endParaRPr sz="2400"/>
              </a:p>
            </p:txBody>
          </p:sp>
          <p:sp>
            <p:nvSpPr>
              <p:cNvPr id="89" name="Google Shape;1011;p28">
                <a:extLst>
                  <a:ext uri="{FF2B5EF4-FFF2-40B4-BE49-F238E27FC236}">
                    <a16:creationId xmlns:a16="http://schemas.microsoft.com/office/drawing/2014/main" id="{E1BA73CC-1799-4636-9690-96B857FF67A1}"/>
                  </a:ext>
                </a:extLst>
              </p:cNvPr>
              <p:cNvSpPr/>
              <p:nvPr/>
            </p:nvSpPr>
            <p:spPr>
              <a:xfrm flipH="1">
                <a:off x="6325079" y="1610025"/>
                <a:ext cx="80727" cy="17377"/>
              </a:xfrm>
              <a:custGeom>
                <a:avLst/>
                <a:gdLst/>
                <a:ahLst/>
                <a:cxnLst/>
                <a:rect l="l" t="t" r="r" b="b"/>
                <a:pathLst>
                  <a:path w="3698" h="796" extrusionOk="0">
                    <a:moveTo>
                      <a:pt x="2288" y="1"/>
                    </a:moveTo>
                    <a:cubicBezTo>
                      <a:pt x="1636" y="1"/>
                      <a:pt x="971" y="115"/>
                      <a:pt x="333" y="203"/>
                    </a:cubicBezTo>
                    <a:cubicBezTo>
                      <a:pt x="0" y="240"/>
                      <a:pt x="74" y="795"/>
                      <a:pt x="407" y="795"/>
                    </a:cubicBezTo>
                    <a:cubicBezTo>
                      <a:pt x="560" y="795"/>
                      <a:pt x="715" y="795"/>
                      <a:pt x="870" y="795"/>
                    </a:cubicBezTo>
                    <a:cubicBezTo>
                      <a:pt x="1804" y="795"/>
                      <a:pt x="2768" y="768"/>
                      <a:pt x="3623" y="388"/>
                    </a:cubicBezTo>
                    <a:cubicBezTo>
                      <a:pt x="3697" y="351"/>
                      <a:pt x="3660" y="203"/>
                      <a:pt x="3586" y="203"/>
                    </a:cubicBezTo>
                    <a:cubicBezTo>
                      <a:pt x="3168" y="53"/>
                      <a:pt x="2731" y="1"/>
                      <a:pt x="2288" y="1"/>
                    </a:cubicBezTo>
                    <a:close/>
                  </a:path>
                </a:pathLst>
              </a:custGeom>
              <a:solidFill>
                <a:schemeClr val="dk1"/>
              </a:solidFill>
              <a:ln w="12700">
                <a:solidFill>
                  <a:schemeClr val="tx1"/>
                </a:solidFill>
              </a:ln>
            </p:spPr>
            <p:txBody>
              <a:bodyPr spcFirstLastPara="1" wrap="square" lIns="121900" tIns="121900" rIns="121900" bIns="121900" anchor="ctr" anchorCtr="0">
                <a:noAutofit/>
              </a:bodyPr>
              <a:lstStyle/>
              <a:p>
                <a:pPr algn="l" rtl="0"/>
                <a:endParaRPr sz="2400"/>
              </a:p>
            </p:txBody>
          </p:sp>
          <p:sp>
            <p:nvSpPr>
              <p:cNvPr id="90" name="Google Shape;1012;p28">
                <a:extLst>
                  <a:ext uri="{FF2B5EF4-FFF2-40B4-BE49-F238E27FC236}">
                    <a16:creationId xmlns:a16="http://schemas.microsoft.com/office/drawing/2014/main" id="{33BF0A5B-2E24-440A-98A4-D980E53EC677}"/>
                  </a:ext>
                </a:extLst>
              </p:cNvPr>
              <p:cNvSpPr/>
              <p:nvPr/>
            </p:nvSpPr>
            <p:spPr>
              <a:xfrm flipH="1">
                <a:off x="6228241" y="1611531"/>
                <a:ext cx="75073" cy="15150"/>
              </a:xfrm>
              <a:custGeom>
                <a:avLst/>
                <a:gdLst/>
                <a:ahLst/>
                <a:cxnLst/>
                <a:rect l="l" t="t" r="r" b="b"/>
                <a:pathLst>
                  <a:path w="3439" h="694" extrusionOk="0">
                    <a:moveTo>
                      <a:pt x="2099" y="0"/>
                    </a:moveTo>
                    <a:cubicBezTo>
                      <a:pt x="1523" y="0"/>
                      <a:pt x="947" y="86"/>
                      <a:pt x="370" y="171"/>
                    </a:cubicBezTo>
                    <a:cubicBezTo>
                      <a:pt x="38" y="208"/>
                      <a:pt x="1" y="689"/>
                      <a:pt x="370" y="689"/>
                    </a:cubicBezTo>
                    <a:cubicBezTo>
                      <a:pt x="629" y="689"/>
                      <a:pt x="886" y="693"/>
                      <a:pt x="1140" y="693"/>
                    </a:cubicBezTo>
                    <a:cubicBezTo>
                      <a:pt x="1905" y="693"/>
                      <a:pt x="2653" y="652"/>
                      <a:pt x="3402" y="319"/>
                    </a:cubicBezTo>
                    <a:cubicBezTo>
                      <a:pt x="3439" y="282"/>
                      <a:pt x="3402" y="171"/>
                      <a:pt x="3365" y="171"/>
                    </a:cubicBezTo>
                    <a:cubicBezTo>
                      <a:pt x="2943" y="46"/>
                      <a:pt x="2521" y="0"/>
                      <a:pt x="2099" y="0"/>
                    </a:cubicBezTo>
                    <a:close/>
                  </a:path>
                </a:pathLst>
              </a:custGeom>
              <a:solidFill>
                <a:schemeClr val="dk1"/>
              </a:solidFill>
              <a:ln w="12700">
                <a:solidFill>
                  <a:schemeClr val="tx1"/>
                </a:solidFill>
              </a:ln>
            </p:spPr>
            <p:txBody>
              <a:bodyPr spcFirstLastPara="1" wrap="square" lIns="121900" tIns="121900" rIns="121900" bIns="121900" anchor="ctr" anchorCtr="0">
                <a:noAutofit/>
              </a:bodyPr>
              <a:lstStyle/>
              <a:p>
                <a:pPr algn="l" rtl="0"/>
                <a:endParaRPr sz="2400"/>
              </a:p>
            </p:txBody>
          </p:sp>
        </p:grpSp>
        <p:sp>
          <p:nvSpPr>
            <p:cNvPr id="160" name="Google Shape;1000;p28">
              <a:extLst>
                <a:ext uri="{FF2B5EF4-FFF2-40B4-BE49-F238E27FC236}">
                  <a16:creationId xmlns:a16="http://schemas.microsoft.com/office/drawing/2014/main" id="{2254C95C-62F2-9A5F-0B7D-A8C51F684868}"/>
                </a:ext>
              </a:extLst>
            </p:cNvPr>
            <p:cNvSpPr/>
            <p:nvPr/>
          </p:nvSpPr>
          <p:spPr>
            <a:xfrm flipH="1">
              <a:off x="6990494" y="3959741"/>
              <a:ext cx="78614" cy="22834"/>
            </a:xfrm>
            <a:custGeom>
              <a:avLst/>
              <a:gdLst/>
              <a:ahLst/>
              <a:cxnLst/>
              <a:rect l="l" t="t" r="r" b="b"/>
              <a:pathLst>
                <a:path w="3365" h="1046" extrusionOk="0">
                  <a:moveTo>
                    <a:pt x="2265" y="0"/>
                  </a:moveTo>
                  <a:cubicBezTo>
                    <a:pt x="2188" y="0"/>
                    <a:pt x="2111" y="7"/>
                    <a:pt x="2034" y="19"/>
                  </a:cubicBezTo>
                  <a:cubicBezTo>
                    <a:pt x="1885" y="10"/>
                    <a:pt x="1736" y="5"/>
                    <a:pt x="1588" y="5"/>
                  </a:cubicBezTo>
                  <a:cubicBezTo>
                    <a:pt x="1182" y="5"/>
                    <a:pt x="776" y="39"/>
                    <a:pt x="370" y="93"/>
                  </a:cubicBezTo>
                  <a:cubicBezTo>
                    <a:pt x="0" y="167"/>
                    <a:pt x="111" y="648"/>
                    <a:pt x="370" y="759"/>
                  </a:cubicBezTo>
                  <a:cubicBezTo>
                    <a:pt x="773" y="912"/>
                    <a:pt x="1385" y="1046"/>
                    <a:pt x="1963" y="1046"/>
                  </a:cubicBezTo>
                  <a:cubicBezTo>
                    <a:pt x="2499" y="1046"/>
                    <a:pt x="3006" y="931"/>
                    <a:pt x="3291" y="611"/>
                  </a:cubicBezTo>
                  <a:cubicBezTo>
                    <a:pt x="3365" y="537"/>
                    <a:pt x="3365" y="426"/>
                    <a:pt x="3291" y="352"/>
                  </a:cubicBezTo>
                  <a:cubicBezTo>
                    <a:pt x="2985" y="138"/>
                    <a:pt x="2630" y="0"/>
                    <a:pt x="2265" y="0"/>
                  </a:cubicBezTo>
                  <a:close/>
                </a:path>
              </a:pathLst>
            </a:custGeom>
            <a:solidFill>
              <a:schemeClr val="dk1"/>
            </a:solidFill>
            <a:ln w="9525">
              <a:solidFill>
                <a:schemeClr val="tx1"/>
              </a:solidFill>
            </a:ln>
          </p:spPr>
          <p:txBody>
            <a:bodyPr spcFirstLastPara="1" wrap="square" lIns="121900" tIns="121900" rIns="121900" bIns="121900" anchor="ctr" anchorCtr="0">
              <a:noAutofit/>
            </a:bodyPr>
            <a:lstStyle/>
            <a:p>
              <a:pPr algn="l" rtl="0"/>
              <a:endParaRPr sz="2400"/>
            </a:p>
          </p:txBody>
        </p:sp>
        <p:sp>
          <p:nvSpPr>
            <p:cNvPr id="161" name="Google Shape;1005;p28">
              <a:extLst>
                <a:ext uri="{FF2B5EF4-FFF2-40B4-BE49-F238E27FC236}">
                  <a16:creationId xmlns:a16="http://schemas.microsoft.com/office/drawing/2014/main" id="{6530DE92-8250-328C-4A55-3EF0A4FDE63A}"/>
                </a:ext>
              </a:extLst>
            </p:cNvPr>
            <p:cNvSpPr/>
            <p:nvPr/>
          </p:nvSpPr>
          <p:spPr>
            <a:xfrm>
              <a:off x="6673491" y="3961029"/>
              <a:ext cx="71722" cy="15761"/>
            </a:xfrm>
            <a:custGeom>
              <a:avLst/>
              <a:gdLst/>
              <a:ahLst/>
              <a:cxnLst/>
              <a:rect l="l" t="t" r="r" b="b"/>
              <a:pathLst>
                <a:path w="3070" h="722" extrusionOk="0">
                  <a:moveTo>
                    <a:pt x="1674" y="1"/>
                  </a:moveTo>
                  <a:cubicBezTo>
                    <a:pt x="1221" y="1"/>
                    <a:pt x="759" y="47"/>
                    <a:pt x="333" y="47"/>
                  </a:cubicBezTo>
                  <a:cubicBezTo>
                    <a:pt x="1" y="84"/>
                    <a:pt x="1" y="602"/>
                    <a:pt x="333" y="676"/>
                  </a:cubicBezTo>
                  <a:cubicBezTo>
                    <a:pt x="759" y="676"/>
                    <a:pt x="1221" y="722"/>
                    <a:pt x="1674" y="722"/>
                  </a:cubicBezTo>
                  <a:cubicBezTo>
                    <a:pt x="2126" y="722"/>
                    <a:pt x="2570" y="676"/>
                    <a:pt x="2958" y="491"/>
                  </a:cubicBezTo>
                  <a:cubicBezTo>
                    <a:pt x="3069" y="417"/>
                    <a:pt x="3069" y="269"/>
                    <a:pt x="2958" y="232"/>
                  </a:cubicBezTo>
                  <a:cubicBezTo>
                    <a:pt x="2570" y="47"/>
                    <a:pt x="2126" y="1"/>
                    <a:pt x="1674" y="1"/>
                  </a:cubicBezTo>
                  <a:close/>
                </a:path>
              </a:pathLst>
            </a:custGeom>
            <a:solidFill>
              <a:schemeClr val="dk1"/>
            </a:solidFill>
            <a:ln w="9525">
              <a:solidFill>
                <a:schemeClr val="tx1"/>
              </a:solidFill>
            </a:ln>
          </p:spPr>
          <p:txBody>
            <a:bodyPr spcFirstLastPara="1" wrap="square" lIns="121900" tIns="121900" rIns="121900" bIns="121900" anchor="ctr" anchorCtr="0">
              <a:noAutofit/>
            </a:bodyPr>
            <a:lstStyle/>
            <a:p>
              <a:pPr algn="l" rtl="0"/>
              <a:endParaRPr sz="2400"/>
            </a:p>
          </p:txBody>
        </p:sp>
        <p:sp>
          <p:nvSpPr>
            <p:cNvPr id="162" name="Google Shape;1006;p28">
              <a:extLst>
                <a:ext uri="{FF2B5EF4-FFF2-40B4-BE49-F238E27FC236}">
                  <a16:creationId xmlns:a16="http://schemas.microsoft.com/office/drawing/2014/main" id="{EF932E4A-2C48-1798-2CAD-B32BDC87D0AF}"/>
                </a:ext>
              </a:extLst>
            </p:cNvPr>
            <p:cNvSpPr/>
            <p:nvPr/>
          </p:nvSpPr>
          <p:spPr>
            <a:xfrm>
              <a:off x="6778106" y="3957864"/>
              <a:ext cx="78521" cy="18839"/>
            </a:xfrm>
            <a:custGeom>
              <a:avLst/>
              <a:gdLst/>
              <a:ahLst/>
              <a:cxnLst/>
              <a:rect l="l" t="t" r="r" b="b"/>
              <a:pathLst>
                <a:path w="3361" h="863" extrusionOk="0">
                  <a:moveTo>
                    <a:pt x="2207" y="0"/>
                  </a:moveTo>
                  <a:cubicBezTo>
                    <a:pt x="1618" y="0"/>
                    <a:pt x="999" y="124"/>
                    <a:pt x="477" y="192"/>
                  </a:cubicBezTo>
                  <a:cubicBezTo>
                    <a:pt x="81" y="228"/>
                    <a:pt x="0" y="859"/>
                    <a:pt x="439" y="859"/>
                  </a:cubicBezTo>
                  <a:cubicBezTo>
                    <a:pt x="451" y="859"/>
                    <a:pt x="464" y="859"/>
                    <a:pt x="477" y="858"/>
                  </a:cubicBezTo>
                  <a:cubicBezTo>
                    <a:pt x="680" y="858"/>
                    <a:pt x="909" y="862"/>
                    <a:pt x="1149" y="862"/>
                  </a:cubicBezTo>
                  <a:cubicBezTo>
                    <a:pt x="1870" y="862"/>
                    <a:pt x="2695" y="821"/>
                    <a:pt x="3249" y="488"/>
                  </a:cubicBezTo>
                  <a:cubicBezTo>
                    <a:pt x="3360" y="414"/>
                    <a:pt x="3360" y="266"/>
                    <a:pt x="3249" y="192"/>
                  </a:cubicBezTo>
                  <a:cubicBezTo>
                    <a:pt x="2935" y="49"/>
                    <a:pt x="2577" y="0"/>
                    <a:pt x="2207" y="0"/>
                  </a:cubicBezTo>
                  <a:close/>
                </a:path>
              </a:pathLst>
            </a:custGeom>
            <a:solidFill>
              <a:schemeClr val="dk1"/>
            </a:solidFill>
            <a:ln w="9525">
              <a:solidFill>
                <a:schemeClr val="tx1"/>
              </a:solidFill>
            </a:ln>
          </p:spPr>
          <p:txBody>
            <a:bodyPr spcFirstLastPara="1" wrap="square" lIns="121900" tIns="121900" rIns="121900" bIns="121900" anchor="ctr" anchorCtr="0">
              <a:noAutofit/>
            </a:bodyPr>
            <a:lstStyle/>
            <a:p>
              <a:pPr algn="l" rtl="0"/>
              <a:endParaRPr sz="2400"/>
            </a:p>
          </p:txBody>
        </p:sp>
        <p:sp>
          <p:nvSpPr>
            <p:cNvPr id="163" name="Google Shape;1007;p28">
              <a:extLst>
                <a:ext uri="{FF2B5EF4-FFF2-40B4-BE49-F238E27FC236}">
                  <a16:creationId xmlns:a16="http://schemas.microsoft.com/office/drawing/2014/main" id="{FB7D6875-2457-D9D7-29C6-55FE1E92BE72}"/>
                </a:ext>
              </a:extLst>
            </p:cNvPr>
            <p:cNvSpPr/>
            <p:nvPr/>
          </p:nvSpPr>
          <p:spPr>
            <a:xfrm>
              <a:off x="6887699" y="3961662"/>
              <a:ext cx="86393" cy="17377"/>
            </a:xfrm>
            <a:custGeom>
              <a:avLst/>
              <a:gdLst/>
              <a:ahLst/>
              <a:cxnLst/>
              <a:rect l="l" t="t" r="r" b="b"/>
              <a:pathLst>
                <a:path w="3698" h="796" extrusionOk="0">
                  <a:moveTo>
                    <a:pt x="2288" y="1"/>
                  </a:moveTo>
                  <a:cubicBezTo>
                    <a:pt x="1636" y="1"/>
                    <a:pt x="971" y="115"/>
                    <a:pt x="333" y="203"/>
                  </a:cubicBezTo>
                  <a:cubicBezTo>
                    <a:pt x="0" y="240"/>
                    <a:pt x="74" y="795"/>
                    <a:pt x="407" y="795"/>
                  </a:cubicBezTo>
                  <a:cubicBezTo>
                    <a:pt x="560" y="795"/>
                    <a:pt x="715" y="795"/>
                    <a:pt x="870" y="795"/>
                  </a:cubicBezTo>
                  <a:cubicBezTo>
                    <a:pt x="1804" y="795"/>
                    <a:pt x="2768" y="768"/>
                    <a:pt x="3623" y="388"/>
                  </a:cubicBezTo>
                  <a:cubicBezTo>
                    <a:pt x="3697" y="351"/>
                    <a:pt x="3660" y="203"/>
                    <a:pt x="3586" y="203"/>
                  </a:cubicBezTo>
                  <a:cubicBezTo>
                    <a:pt x="3168" y="53"/>
                    <a:pt x="2731" y="1"/>
                    <a:pt x="2288" y="1"/>
                  </a:cubicBezTo>
                  <a:close/>
                </a:path>
              </a:pathLst>
            </a:custGeom>
            <a:solidFill>
              <a:schemeClr val="dk1"/>
            </a:solidFill>
            <a:ln w="9525">
              <a:solidFill>
                <a:schemeClr val="tx1"/>
              </a:solidFill>
            </a:ln>
          </p:spPr>
          <p:txBody>
            <a:bodyPr spcFirstLastPara="1" wrap="square" lIns="121900" tIns="121900" rIns="121900" bIns="121900" anchor="ctr" anchorCtr="0">
              <a:noAutofit/>
            </a:bodyPr>
            <a:lstStyle/>
            <a:p>
              <a:pPr algn="l" rtl="0"/>
              <a:endParaRPr sz="2400"/>
            </a:p>
          </p:txBody>
        </p:sp>
        <p:sp>
          <p:nvSpPr>
            <p:cNvPr id="164" name="Google Shape;1008;p28">
              <a:extLst>
                <a:ext uri="{FF2B5EF4-FFF2-40B4-BE49-F238E27FC236}">
                  <a16:creationId xmlns:a16="http://schemas.microsoft.com/office/drawing/2014/main" id="{B7113B24-A9A4-AC34-05A3-5D050A20B46F}"/>
                </a:ext>
              </a:extLst>
            </p:cNvPr>
            <p:cNvSpPr/>
            <p:nvPr/>
          </p:nvSpPr>
          <p:spPr>
            <a:xfrm>
              <a:off x="6551937" y="3961029"/>
              <a:ext cx="71722" cy="15761"/>
            </a:xfrm>
            <a:custGeom>
              <a:avLst/>
              <a:gdLst/>
              <a:ahLst/>
              <a:cxnLst/>
              <a:rect l="l" t="t" r="r" b="b"/>
              <a:pathLst>
                <a:path w="3070" h="722" extrusionOk="0">
                  <a:moveTo>
                    <a:pt x="1674" y="1"/>
                  </a:moveTo>
                  <a:cubicBezTo>
                    <a:pt x="1221" y="1"/>
                    <a:pt x="759" y="47"/>
                    <a:pt x="333" y="47"/>
                  </a:cubicBezTo>
                  <a:cubicBezTo>
                    <a:pt x="1" y="84"/>
                    <a:pt x="1" y="602"/>
                    <a:pt x="333" y="676"/>
                  </a:cubicBezTo>
                  <a:cubicBezTo>
                    <a:pt x="759" y="676"/>
                    <a:pt x="1221" y="722"/>
                    <a:pt x="1674" y="722"/>
                  </a:cubicBezTo>
                  <a:cubicBezTo>
                    <a:pt x="2126" y="722"/>
                    <a:pt x="2570" y="676"/>
                    <a:pt x="2958" y="491"/>
                  </a:cubicBezTo>
                  <a:cubicBezTo>
                    <a:pt x="3069" y="417"/>
                    <a:pt x="3069" y="269"/>
                    <a:pt x="2958" y="232"/>
                  </a:cubicBezTo>
                  <a:cubicBezTo>
                    <a:pt x="2570" y="47"/>
                    <a:pt x="2126" y="1"/>
                    <a:pt x="1674" y="1"/>
                  </a:cubicBezTo>
                  <a:close/>
                </a:path>
              </a:pathLst>
            </a:custGeom>
            <a:solidFill>
              <a:schemeClr val="dk1"/>
            </a:solidFill>
            <a:ln w="9525">
              <a:solidFill>
                <a:schemeClr val="tx1"/>
              </a:solidFill>
            </a:ln>
          </p:spPr>
          <p:txBody>
            <a:bodyPr spcFirstLastPara="1" wrap="square" lIns="121900" tIns="121900" rIns="121900" bIns="121900" anchor="ctr" anchorCtr="0">
              <a:noAutofit/>
            </a:bodyPr>
            <a:lstStyle/>
            <a:p>
              <a:pPr algn="l" rtl="0"/>
              <a:endParaRPr sz="2400"/>
            </a:p>
          </p:txBody>
        </p:sp>
        <p:sp>
          <p:nvSpPr>
            <p:cNvPr id="165" name="Google Shape;1009;p28">
              <a:extLst>
                <a:ext uri="{FF2B5EF4-FFF2-40B4-BE49-F238E27FC236}">
                  <a16:creationId xmlns:a16="http://schemas.microsoft.com/office/drawing/2014/main" id="{C0F21E11-57DE-1A0D-6DF0-2B43AC3755F4}"/>
                </a:ext>
              </a:extLst>
            </p:cNvPr>
            <p:cNvSpPr/>
            <p:nvPr/>
          </p:nvSpPr>
          <p:spPr>
            <a:xfrm>
              <a:off x="6316142" y="3961662"/>
              <a:ext cx="86393" cy="17377"/>
            </a:xfrm>
            <a:custGeom>
              <a:avLst/>
              <a:gdLst/>
              <a:ahLst/>
              <a:cxnLst/>
              <a:rect l="l" t="t" r="r" b="b"/>
              <a:pathLst>
                <a:path w="3698" h="796" extrusionOk="0">
                  <a:moveTo>
                    <a:pt x="2288" y="1"/>
                  </a:moveTo>
                  <a:cubicBezTo>
                    <a:pt x="1636" y="1"/>
                    <a:pt x="971" y="115"/>
                    <a:pt x="333" y="203"/>
                  </a:cubicBezTo>
                  <a:cubicBezTo>
                    <a:pt x="0" y="240"/>
                    <a:pt x="74" y="795"/>
                    <a:pt x="407" y="795"/>
                  </a:cubicBezTo>
                  <a:cubicBezTo>
                    <a:pt x="560" y="795"/>
                    <a:pt x="715" y="795"/>
                    <a:pt x="870" y="795"/>
                  </a:cubicBezTo>
                  <a:cubicBezTo>
                    <a:pt x="1804" y="795"/>
                    <a:pt x="2768" y="768"/>
                    <a:pt x="3623" y="388"/>
                  </a:cubicBezTo>
                  <a:cubicBezTo>
                    <a:pt x="3697" y="351"/>
                    <a:pt x="3660" y="203"/>
                    <a:pt x="3586" y="203"/>
                  </a:cubicBezTo>
                  <a:cubicBezTo>
                    <a:pt x="3168" y="53"/>
                    <a:pt x="2731" y="1"/>
                    <a:pt x="2288" y="1"/>
                  </a:cubicBezTo>
                  <a:close/>
                </a:path>
              </a:pathLst>
            </a:custGeom>
            <a:solidFill>
              <a:schemeClr val="dk1"/>
            </a:solidFill>
            <a:ln w="9525">
              <a:solidFill>
                <a:schemeClr val="tx1"/>
              </a:solidFill>
            </a:ln>
          </p:spPr>
          <p:txBody>
            <a:bodyPr spcFirstLastPara="1" wrap="square" lIns="121900" tIns="121900" rIns="121900" bIns="121900" anchor="ctr" anchorCtr="0">
              <a:noAutofit/>
            </a:bodyPr>
            <a:lstStyle/>
            <a:p>
              <a:pPr algn="l" rtl="0"/>
              <a:endParaRPr sz="2400"/>
            </a:p>
          </p:txBody>
        </p:sp>
        <p:sp>
          <p:nvSpPr>
            <p:cNvPr id="166" name="Google Shape;1010;p28">
              <a:extLst>
                <a:ext uri="{FF2B5EF4-FFF2-40B4-BE49-F238E27FC236}">
                  <a16:creationId xmlns:a16="http://schemas.microsoft.com/office/drawing/2014/main" id="{A5A45A56-7759-A612-8FD3-3AFB40690030}"/>
                </a:ext>
              </a:extLst>
            </p:cNvPr>
            <p:cNvSpPr/>
            <p:nvPr/>
          </p:nvSpPr>
          <p:spPr>
            <a:xfrm>
              <a:off x="6425828" y="3963168"/>
              <a:ext cx="80342" cy="15150"/>
            </a:xfrm>
            <a:custGeom>
              <a:avLst/>
              <a:gdLst/>
              <a:ahLst/>
              <a:cxnLst/>
              <a:rect l="l" t="t" r="r" b="b"/>
              <a:pathLst>
                <a:path w="3439" h="694" extrusionOk="0">
                  <a:moveTo>
                    <a:pt x="2099" y="0"/>
                  </a:moveTo>
                  <a:cubicBezTo>
                    <a:pt x="1523" y="0"/>
                    <a:pt x="947" y="86"/>
                    <a:pt x="370" y="171"/>
                  </a:cubicBezTo>
                  <a:cubicBezTo>
                    <a:pt x="38" y="208"/>
                    <a:pt x="1" y="689"/>
                    <a:pt x="370" y="689"/>
                  </a:cubicBezTo>
                  <a:cubicBezTo>
                    <a:pt x="629" y="689"/>
                    <a:pt x="886" y="693"/>
                    <a:pt x="1140" y="693"/>
                  </a:cubicBezTo>
                  <a:cubicBezTo>
                    <a:pt x="1905" y="693"/>
                    <a:pt x="2653" y="652"/>
                    <a:pt x="3402" y="319"/>
                  </a:cubicBezTo>
                  <a:cubicBezTo>
                    <a:pt x="3439" y="282"/>
                    <a:pt x="3402" y="171"/>
                    <a:pt x="3365" y="171"/>
                  </a:cubicBezTo>
                  <a:cubicBezTo>
                    <a:pt x="2943" y="46"/>
                    <a:pt x="2521" y="0"/>
                    <a:pt x="2099" y="0"/>
                  </a:cubicBezTo>
                  <a:close/>
                </a:path>
              </a:pathLst>
            </a:custGeom>
            <a:solidFill>
              <a:schemeClr val="dk1"/>
            </a:solidFill>
            <a:ln w="9525">
              <a:solidFill>
                <a:schemeClr val="tx1"/>
              </a:solidFill>
            </a:ln>
          </p:spPr>
          <p:txBody>
            <a:bodyPr spcFirstLastPara="1" wrap="square" lIns="121900" tIns="121900" rIns="121900" bIns="121900" anchor="ctr" anchorCtr="0">
              <a:noAutofit/>
            </a:bodyPr>
            <a:lstStyle/>
            <a:p>
              <a:pPr algn="l" rtl="0"/>
              <a:endParaRPr sz="2400"/>
            </a:p>
          </p:txBody>
        </p:sp>
        <p:sp>
          <p:nvSpPr>
            <p:cNvPr id="167" name="Google Shape;1011;p28">
              <a:extLst>
                <a:ext uri="{FF2B5EF4-FFF2-40B4-BE49-F238E27FC236}">
                  <a16:creationId xmlns:a16="http://schemas.microsoft.com/office/drawing/2014/main" id="{5F6FA2F0-6B33-76EB-DA2A-E88426BDA6D1}"/>
                </a:ext>
              </a:extLst>
            </p:cNvPr>
            <p:cNvSpPr/>
            <p:nvPr/>
          </p:nvSpPr>
          <p:spPr>
            <a:xfrm>
              <a:off x="6090680" y="3961662"/>
              <a:ext cx="86393" cy="17377"/>
            </a:xfrm>
            <a:custGeom>
              <a:avLst/>
              <a:gdLst/>
              <a:ahLst/>
              <a:cxnLst/>
              <a:rect l="l" t="t" r="r" b="b"/>
              <a:pathLst>
                <a:path w="3698" h="796" extrusionOk="0">
                  <a:moveTo>
                    <a:pt x="2288" y="1"/>
                  </a:moveTo>
                  <a:cubicBezTo>
                    <a:pt x="1636" y="1"/>
                    <a:pt x="971" y="115"/>
                    <a:pt x="333" y="203"/>
                  </a:cubicBezTo>
                  <a:cubicBezTo>
                    <a:pt x="0" y="240"/>
                    <a:pt x="74" y="795"/>
                    <a:pt x="407" y="795"/>
                  </a:cubicBezTo>
                  <a:cubicBezTo>
                    <a:pt x="560" y="795"/>
                    <a:pt x="715" y="795"/>
                    <a:pt x="870" y="795"/>
                  </a:cubicBezTo>
                  <a:cubicBezTo>
                    <a:pt x="1804" y="795"/>
                    <a:pt x="2768" y="768"/>
                    <a:pt x="3623" y="388"/>
                  </a:cubicBezTo>
                  <a:cubicBezTo>
                    <a:pt x="3697" y="351"/>
                    <a:pt x="3660" y="203"/>
                    <a:pt x="3586" y="203"/>
                  </a:cubicBezTo>
                  <a:cubicBezTo>
                    <a:pt x="3168" y="53"/>
                    <a:pt x="2731" y="1"/>
                    <a:pt x="2288" y="1"/>
                  </a:cubicBezTo>
                  <a:close/>
                </a:path>
              </a:pathLst>
            </a:custGeom>
            <a:solidFill>
              <a:schemeClr val="dk1"/>
            </a:solidFill>
            <a:ln w="9525">
              <a:solidFill>
                <a:schemeClr val="tx1"/>
              </a:solidFill>
            </a:ln>
          </p:spPr>
          <p:txBody>
            <a:bodyPr spcFirstLastPara="1" wrap="square" lIns="121900" tIns="121900" rIns="121900" bIns="121900" anchor="ctr" anchorCtr="0">
              <a:noAutofit/>
            </a:bodyPr>
            <a:lstStyle/>
            <a:p>
              <a:pPr algn="l" rtl="0"/>
              <a:endParaRPr sz="2400"/>
            </a:p>
          </p:txBody>
        </p:sp>
        <p:sp>
          <p:nvSpPr>
            <p:cNvPr id="168" name="Google Shape;1012;p28">
              <a:extLst>
                <a:ext uri="{FF2B5EF4-FFF2-40B4-BE49-F238E27FC236}">
                  <a16:creationId xmlns:a16="http://schemas.microsoft.com/office/drawing/2014/main" id="{51A06CDF-BDEA-9E4B-507C-2B8B7020B1E9}"/>
                </a:ext>
              </a:extLst>
            </p:cNvPr>
            <p:cNvSpPr/>
            <p:nvPr/>
          </p:nvSpPr>
          <p:spPr>
            <a:xfrm>
              <a:off x="6200366" y="3963168"/>
              <a:ext cx="80342" cy="15150"/>
            </a:xfrm>
            <a:custGeom>
              <a:avLst/>
              <a:gdLst/>
              <a:ahLst/>
              <a:cxnLst/>
              <a:rect l="l" t="t" r="r" b="b"/>
              <a:pathLst>
                <a:path w="3439" h="694" extrusionOk="0">
                  <a:moveTo>
                    <a:pt x="2099" y="0"/>
                  </a:moveTo>
                  <a:cubicBezTo>
                    <a:pt x="1523" y="0"/>
                    <a:pt x="947" y="86"/>
                    <a:pt x="370" y="171"/>
                  </a:cubicBezTo>
                  <a:cubicBezTo>
                    <a:pt x="38" y="208"/>
                    <a:pt x="1" y="689"/>
                    <a:pt x="370" y="689"/>
                  </a:cubicBezTo>
                  <a:cubicBezTo>
                    <a:pt x="629" y="689"/>
                    <a:pt x="886" y="693"/>
                    <a:pt x="1140" y="693"/>
                  </a:cubicBezTo>
                  <a:cubicBezTo>
                    <a:pt x="1905" y="693"/>
                    <a:pt x="2653" y="652"/>
                    <a:pt x="3402" y="319"/>
                  </a:cubicBezTo>
                  <a:cubicBezTo>
                    <a:pt x="3439" y="282"/>
                    <a:pt x="3402" y="171"/>
                    <a:pt x="3365" y="171"/>
                  </a:cubicBezTo>
                  <a:cubicBezTo>
                    <a:pt x="2943" y="46"/>
                    <a:pt x="2521" y="0"/>
                    <a:pt x="2099" y="0"/>
                  </a:cubicBezTo>
                  <a:close/>
                </a:path>
              </a:pathLst>
            </a:custGeom>
            <a:solidFill>
              <a:schemeClr val="dk1"/>
            </a:solidFill>
            <a:ln w="9525">
              <a:solidFill>
                <a:schemeClr val="tx1"/>
              </a:solidFill>
            </a:ln>
          </p:spPr>
          <p:txBody>
            <a:bodyPr spcFirstLastPara="1" wrap="square" lIns="121900" tIns="121900" rIns="121900" bIns="121900" anchor="ctr" anchorCtr="0">
              <a:noAutofit/>
            </a:bodyPr>
            <a:lstStyle/>
            <a:p>
              <a:pPr algn="l" rtl="0"/>
              <a:endParaRPr sz="2400"/>
            </a:p>
          </p:txBody>
        </p:sp>
      </p:grpSp>
      <p:grpSp>
        <p:nvGrpSpPr>
          <p:cNvPr id="172" name="مجموعة 171">
            <a:extLst>
              <a:ext uri="{FF2B5EF4-FFF2-40B4-BE49-F238E27FC236}">
                <a16:creationId xmlns:a16="http://schemas.microsoft.com/office/drawing/2014/main" id="{BAB2CD03-A99F-1CC3-F711-B2E56982AD87}"/>
              </a:ext>
            </a:extLst>
          </p:cNvPr>
          <p:cNvGrpSpPr/>
          <p:nvPr/>
        </p:nvGrpSpPr>
        <p:grpSpPr>
          <a:xfrm>
            <a:off x="7868638" y="2584061"/>
            <a:ext cx="3758302" cy="2334759"/>
            <a:chOff x="5805942" y="1750482"/>
            <a:chExt cx="2592779" cy="1420031"/>
          </a:xfrm>
        </p:grpSpPr>
        <p:sp>
          <p:nvSpPr>
            <p:cNvPr id="171" name="مستطيل: زوايا مستديرة 170">
              <a:extLst>
                <a:ext uri="{FF2B5EF4-FFF2-40B4-BE49-F238E27FC236}">
                  <a16:creationId xmlns:a16="http://schemas.microsoft.com/office/drawing/2014/main" id="{5D6DFD06-94FD-5D34-16DD-75D825D0651E}"/>
                </a:ext>
              </a:extLst>
            </p:cNvPr>
            <p:cNvSpPr/>
            <p:nvPr/>
          </p:nvSpPr>
          <p:spPr>
            <a:xfrm>
              <a:off x="6079388" y="1945555"/>
              <a:ext cx="2100032" cy="1015442"/>
            </a:xfrm>
            <a:prstGeom prst="roundRect">
              <a:avLst>
                <a:gd name="adj" fmla="val 35892"/>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ar-SA" sz="2400"/>
            </a:p>
          </p:txBody>
        </p:sp>
        <p:grpSp>
          <p:nvGrpSpPr>
            <p:cNvPr id="40" name="Google Shape;921;p28">
              <a:extLst>
                <a:ext uri="{FF2B5EF4-FFF2-40B4-BE49-F238E27FC236}">
                  <a16:creationId xmlns:a16="http://schemas.microsoft.com/office/drawing/2014/main" id="{24184D75-FB3F-497F-872F-FAF278372B51}"/>
                </a:ext>
              </a:extLst>
            </p:cNvPr>
            <p:cNvGrpSpPr/>
            <p:nvPr/>
          </p:nvGrpSpPr>
          <p:grpSpPr>
            <a:xfrm flipH="1">
              <a:off x="5805942" y="1750482"/>
              <a:ext cx="2592779" cy="1420031"/>
              <a:chOff x="922673" y="868675"/>
              <a:chExt cx="1293553" cy="489848"/>
            </a:xfrm>
          </p:grpSpPr>
          <p:sp>
            <p:nvSpPr>
              <p:cNvPr id="41" name="Google Shape;922;p28">
                <a:extLst>
                  <a:ext uri="{FF2B5EF4-FFF2-40B4-BE49-F238E27FC236}">
                    <a16:creationId xmlns:a16="http://schemas.microsoft.com/office/drawing/2014/main" id="{AB4A004C-3B37-423A-A97A-E7668BE944FD}"/>
                  </a:ext>
                </a:extLst>
              </p:cNvPr>
              <p:cNvSpPr/>
              <p:nvPr/>
            </p:nvSpPr>
            <p:spPr>
              <a:xfrm>
                <a:off x="999637" y="938655"/>
                <a:ext cx="1101302" cy="347594"/>
              </a:xfrm>
              <a:custGeom>
                <a:avLst/>
                <a:gdLst/>
                <a:ahLst/>
                <a:cxnLst/>
                <a:rect l="l" t="t" r="r" b="b"/>
                <a:pathLst>
                  <a:path w="24328" h="11069" extrusionOk="0">
                    <a:moveTo>
                      <a:pt x="4137" y="0"/>
                    </a:moveTo>
                    <a:cubicBezTo>
                      <a:pt x="3345" y="0"/>
                      <a:pt x="2585" y="153"/>
                      <a:pt x="1886" y="486"/>
                    </a:cubicBezTo>
                    <a:cubicBezTo>
                      <a:pt x="222" y="1411"/>
                      <a:pt x="0" y="3703"/>
                      <a:pt x="0" y="5625"/>
                    </a:cubicBezTo>
                    <a:cubicBezTo>
                      <a:pt x="0" y="7178"/>
                      <a:pt x="111" y="8916"/>
                      <a:pt x="1257" y="9914"/>
                    </a:cubicBezTo>
                    <a:cubicBezTo>
                      <a:pt x="2145" y="10616"/>
                      <a:pt x="3328" y="10690"/>
                      <a:pt x="4474" y="10727"/>
                    </a:cubicBezTo>
                    <a:lnTo>
                      <a:pt x="18634" y="11060"/>
                    </a:lnTo>
                    <a:cubicBezTo>
                      <a:pt x="18844" y="11065"/>
                      <a:pt x="19057" y="11069"/>
                      <a:pt x="19271" y="11069"/>
                    </a:cubicBezTo>
                    <a:cubicBezTo>
                      <a:pt x="20637" y="11069"/>
                      <a:pt x="22042" y="10920"/>
                      <a:pt x="23033" y="10025"/>
                    </a:cubicBezTo>
                    <a:cubicBezTo>
                      <a:pt x="24253" y="8879"/>
                      <a:pt x="24327" y="6993"/>
                      <a:pt x="24327" y="5293"/>
                    </a:cubicBezTo>
                    <a:cubicBezTo>
                      <a:pt x="24327" y="3888"/>
                      <a:pt x="24290" y="2335"/>
                      <a:pt x="23366" y="1300"/>
                    </a:cubicBezTo>
                    <a:cubicBezTo>
                      <a:pt x="22503" y="299"/>
                      <a:pt x="21060" y="39"/>
                      <a:pt x="19729" y="39"/>
                    </a:cubicBezTo>
                    <a:cubicBezTo>
                      <a:pt x="19634" y="39"/>
                      <a:pt x="19540" y="40"/>
                      <a:pt x="19447" y="43"/>
                    </a:cubicBezTo>
                    <a:cubicBezTo>
                      <a:pt x="18051" y="104"/>
                      <a:pt x="16656" y="126"/>
                      <a:pt x="15261" y="126"/>
                    </a:cubicBezTo>
                    <a:cubicBezTo>
                      <a:pt x="11933" y="126"/>
                      <a:pt x="8610" y="3"/>
                      <a:pt x="5301" y="3"/>
                    </a:cubicBezTo>
                    <a:cubicBezTo>
                      <a:pt x="5001" y="3"/>
                      <a:pt x="4700" y="4"/>
                      <a:pt x="4400" y="6"/>
                    </a:cubicBezTo>
                    <a:cubicBezTo>
                      <a:pt x="4312" y="2"/>
                      <a:pt x="4225" y="0"/>
                      <a:pt x="4137" y="0"/>
                    </a:cubicBezTo>
                    <a:close/>
                  </a:path>
                </a:pathLst>
              </a:custGeom>
              <a:noFill/>
              <a:ln>
                <a:noFill/>
              </a:ln>
            </p:spPr>
            <p:txBody>
              <a:bodyPr spcFirstLastPara="1" wrap="square" lIns="121900" tIns="121900" rIns="121900" bIns="121900" anchor="ctr" anchorCtr="0">
                <a:noAutofit/>
              </a:bodyPr>
              <a:lstStyle/>
              <a:p>
                <a:pPr indent="22013" algn="ctr" defTabSz="1219170">
                  <a:lnSpc>
                    <a:spcPct val="107000"/>
                  </a:lnSpc>
                  <a:spcAft>
                    <a:spcPts val="1067"/>
                  </a:spcAft>
                  <a:buClr>
                    <a:srgbClr val="000000"/>
                  </a:buClr>
                  <a:defRPr/>
                </a:pPr>
                <a:r>
                  <a:rPr lang="ar-SA" sz="4133" b="1" kern="0" dirty="0">
                    <a:solidFill>
                      <a:schemeClr val="accent5">
                        <a:lumMod val="75000"/>
                      </a:schemeClr>
                    </a:solidFill>
                    <a:latin typeface="Alnaseeb" panose="00000500000000000000" pitchFamily="50" charset="-78"/>
                    <a:ea typeface="Calibri" panose="020F0502020204030204" pitchFamily="34" charset="0"/>
                    <a:cs typeface="Alnaseeb" panose="00000500000000000000" pitchFamily="50" charset="-78"/>
                    <a:sym typeface="Arial"/>
                  </a:rPr>
                  <a:t>مكونات الحاسب الأساسية</a:t>
                </a:r>
              </a:p>
            </p:txBody>
          </p:sp>
          <p:sp>
            <p:nvSpPr>
              <p:cNvPr id="42" name="Google Shape;923;p28">
                <a:extLst>
                  <a:ext uri="{FF2B5EF4-FFF2-40B4-BE49-F238E27FC236}">
                    <a16:creationId xmlns:a16="http://schemas.microsoft.com/office/drawing/2014/main" id="{2FAAA4C5-D0B5-4CB2-9BA5-AF23CAD8CA42}"/>
                  </a:ext>
                </a:extLst>
              </p:cNvPr>
              <p:cNvSpPr/>
              <p:nvPr/>
            </p:nvSpPr>
            <p:spPr>
              <a:xfrm>
                <a:off x="922673" y="868675"/>
                <a:ext cx="1293553" cy="489848"/>
              </a:xfrm>
              <a:custGeom>
                <a:avLst/>
                <a:gdLst/>
                <a:ahLst/>
                <a:cxnLst/>
                <a:rect l="l" t="t" r="r" b="b"/>
                <a:pathLst>
                  <a:path w="285395" h="152482" extrusionOk="0">
                    <a:moveTo>
                      <a:pt x="145836" y="9582"/>
                    </a:moveTo>
                    <a:cubicBezTo>
                      <a:pt x="169892" y="9582"/>
                      <a:pt x="193795" y="11252"/>
                      <a:pt x="217698" y="14743"/>
                    </a:cubicBezTo>
                    <a:cubicBezTo>
                      <a:pt x="231950" y="16525"/>
                      <a:pt x="250833" y="17593"/>
                      <a:pt x="260453" y="30064"/>
                    </a:cubicBezTo>
                    <a:cubicBezTo>
                      <a:pt x="267936" y="39684"/>
                      <a:pt x="267223" y="62130"/>
                      <a:pt x="267936" y="73888"/>
                    </a:cubicBezTo>
                    <a:cubicBezTo>
                      <a:pt x="268648" y="88852"/>
                      <a:pt x="268292" y="105242"/>
                      <a:pt x="260810" y="118781"/>
                    </a:cubicBezTo>
                    <a:cubicBezTo>
                      <a:pt x="251902" y="135527"/>
                      <a:pt x="233375" y="135171"/>
                      <a:pt x="216985" y="136952"/>
                    </a:cubicBezTo>
                    <a:cubicBezTo>
                      <a:pt x="188125" y="140159"/>
                      <a:pt x="162472" y="140515"/>
                      <a:pt x="133612" y="141228"/>
                    </a:cubicBezTo>
                    <a:cubicBezTo>
                      <a:pt x="121141" y="141228"/>
                      <a:pt x="68409" y="139090"/>
                      <a:pt x="55939" y="138021"/>
                    </a:cubicBezTo>
                    <a:cubicBezTo>
                      <a:pt x="48813" y="137309"/>
                      <a:pt x="42044" y="136240"/>
                      <a:pt x="35274" y="134458"/>
                    </a:cubicBezTo>
                    <a:cubicBezTo>
                      <a:pt x="17103" y="130183"/>
                      <a:pt x="15678" y="113437"/>
                      <a:pt x="14252" y="97404"/>
                    </a:cubicBezTo>
                    <a:cubicBezTo>
                      <a:pt x="12115" y="72819"/>
                      <a:pt x="6770" y="38615"/>
                      <a:pt x="30998" y="23650"/>
                    </a:cubicBezTo>
                    <a:cubicBezTo>
                      <a:pt x="45250" y="14743"/>
                      <a:pt x="65203" y="14743"/>
                      <a:pt x="81949" y="12962"/>
                    </a:cubicBezTo>
                    <a:cubicBezTo>
                      <a:pt x="92994" y="11893"/>
                      <a:pt x="104039" y="11180"/>
                      <a:pt x="115084" y="10468"/>
                    </a:cubicBezTo>
                    <a:lnTo>
                      <a:pt x="116153" y="10468"/>
                    </a:lnTo>
                    <a:lnTo>
                      <a:pt x="122210" y="10111"/>
                    </a:lnTo>
                    <a:cubicBezTo>
                      <a:pt x="130105" y="9760"/>
                      <a:pt x="137979" y="9582"/>
                      <a:pt x="145836" y="9582"/>
                    </a:cubicBezTo>
                    <a:close/>
                    <a:moveTo>
                      <a:pt x="138859" y="1"/>
                    </a:moveTo>
                    <a:cubicBezTo>
                      <a:pt x="134740" y="1"/>
                      <a:pt x="130616" y="45"/>
                      <a:pt x="126486" y="135"/>
                    </a:cubicBezTo>
                    <a:lnTo>
                      <a:pt x="110809" y="135"/>
                    </a:lnTo>
                    <a:cubicBezTo>
                      <a:pt x="110809" y="135"/>
                      <a:pt x="110809" y="135"/>
                      <a:pt x="110809" y="491"/>
                    </a:cubicBezTo>
                    <a:cubicBezTo>
                      <a:pt x="84799" y="1204"/>
                      <a:pt x="55583" y="2629"/>
                      <a:pt x="32067" y="11180"/>
                    </a:cubicBezTo>
                    <a:cubicBezTo>
                      <a:pt x="13183" y="18306"/>
                      <a:pt x="5701" y="36121"/>
                      <a:pt x="3563" y="55361"/>
                    </a:cubicBezTo>
                    <a:cubicBezTo>
                      <a:pt x="713" y="76382"/>
                      <a:pt x="1" y="109518"/>
                      <a:pt x="9977" y="129470"/>
                    </a:cubicBezTo>
                    <a:cubicBezTo>
                      <a:pt x="16034" y="141228"/>
                      <a:pt x="29929" y="145860"/>
                      <a:pt x="42044" y="147641"/>
                    </a:cubicBezTo>
                    <a:cubicBezTo>
                      <a:pt x="56295" y="149423"/>
                      <a:pt x="70904" y="149066"/>
                      <a:pt x="85512" y="150135"/>
                    </a:cubicBezTo>
                    <a:cubicBezTo>
                      <a:pt x="99764" y="150848"/>
                      <a:pt x="113303" y="151917"/>
                      <a:pt x="127198" y="152273"/>
                    </a:cubicBezTo>
                    <a:cubicBezTo>
                      <a:pt x="132825" y="152410"/>
                      <a:pt x="138452" y="152481"/>
                      <a:pt x="144078" y="152481"/>
                    </a:cubicBezTo>
                    <a:cubicBezTo>
                      <a:pt x="167668" y="152481"/>
                      <a:pt x="191258" y="151231"/>
                      <a:pt x="214847" y="148354"/>
                    </a:cubicBezTo>
                    <a:cubicBezTo>
                      <a:pt x="222330" y="147641"/>
                      <a:pt x="229812" y="146572"/>
                      <a:pt x="237294" y="145147"/>
                    </a:cubicBezTo>
                    <a:cubicBezTo>
                      <a:pt x="285394" y="137309"/>
                      <a:pt x="284325" y="67831"/>
                      <a:pt x="271499" y="31845"/>
                    </a:cubicBezTo>
                    <a:cubicBezTo>
                      <a:pt x="263660" y="10824"/>
                      <a:pt x="244064" y="9042"/>
                      <a:pt x="224111" y="6192"/>
                    </a:cubicBezTo>
                    <a:cubicBezTo>
                      <a:pt x="195773" y="2144"/>
                      <a:pt x="167435" y="1"/>
                      <a:pt x="138859" y="1"/>
                    </a:cubicBezTo>
                    <a:close/>
                  </a:path>
                </a:pathLst>
              </a:custGeom>
              <a:solidFill>
                <a:schemeClr val="dk1"/>
              </a:solidFill>
              <a:ln>
                <a:noFill/>
              </a:ln>
            </p:spPr>
            <p:txBody>
              <a:bodyPr spcFirstLastPara="1" wrap="square" lIns="121900" tIns="121900" rIns="121900" bIns="121900" anchor="ctr" anchorCtr="0">
                <a:noAutofit/>
              </a:bodyPr>
              <a:lstStyle/>
              <a:p>
                <a:pPr algn="l" rtl="0"/>
                <a:endParaRPr sz="2400"/>
              </a:p>
            </p:txBody>
          </p:sp>
        </p:grpSp>
      </p:grpSp>
      <p:sp>
        <p:nvSpPr>
          <p:cNvPr id="9" name="مربع نص 8">
            <a:extLst>
              <a:ext uri="{FF2B5EF4-FFF2-40B4-BE49-F238E27FC236}">
                <a16:creationId xmlns:a16="http://schemas.microsoft.com/office/drawing/2014/main" id="{23E37DF3-F176-6290-2CBE-8D4E0DF782C3}"/>
              </a:ext>
            </a:extLst>
          </p:cNvPr>
          <p:cNvSpPr txBox="1"/>
          <p:nvPr/>
        </p:nvSpPr>
        <p:spPr>
          <a:xfrm>
            <a:off x="1537353" y="770862"/>
            <a:ext cx="3313723" cy="523220"/>
          </a:xfrm>
          <a:prstGeom prst="rect">
            <a:avLst/>
          </a:prstGeom>
          <a:noFill/>
        </p:spPr>
        <p:txBody>
          <a:bodyPr wrap="square">
            <a:spAutoFit/>
          </a:bodyPr>
          <a:lstStyle/>
          <a:p>
            <a:r>
              <a:rPr lang="en-US" sz="2800" kern="0" dirty="0">
                <a:solidFill>
                  <a:srgbClr val="9FDFFF"/>
                </a:solidFill>
                <a:effectLst>
                  <a:glow rad="101600">
                    <a:srgbClr val="C7D8D0">
                      <a:lumMod val="10000"/>
                      <a:alpha val="40000"/>
                    </a:srgbClr>
                  </a:glow>
                  <a:outerShdw blurRad="38100" dist="38100" dir="2700000" algn="tl">
                    <a:srgbClr val="000000">
                      <a:alpha val="43137"/>
                    </a:srgbClr>
                  </a:outerShdw>
                </a:effectLst>
                <a:latin typeface="Paytone One" panose="00000500000000000000" pitchFamily="2" charset="0"/>
                <a:cs typeface="RB" panose="00000500000000000000" pitchFamily="2" charset="-78"/>
                <a:sym typeface="Barlow"/>
              </a:rPr>
              <a:t>Hardware</a:t>
            </a:r>
            <a:endParaRPr lang="ar-SA" dirty="0">
              <a:solidFill>
                <a:srgbClr val="9FDFFF"/>
              </a:solidFill>
            </a:endParaRPr>
          </a:p>
        </p:txBody>
      </p:sp>
      <p:sp>
        <p:nvSpPr>
          <p:cNvPr id="15" name="مربع نص 14">
            <a:extLst>
              <a:ext uri="{FF2B5EF4-FFF2-40B4-BE49-F238E27FC236}">
                <a16:creationId xmlns:a16="http://schemas.microsoft.com/office/drawing/2014/main" id="{25A57593-1B5B-74B4-8BA0-0BF662E45729}"/>
              </a:ext>
            </a:extLst>
          </p:cNvPr>
          <p:cNvSpPr txBox="1"/>
          <p:nvPr/>
        </p:nvSpPr>
        <p:spPr>
          <a:xfrm>
            <a:off x="414948" y="4956810"/>
            <a:ext cx="4213526" cy="523220"/>
          </a:xfrm>
          <a:prstGeom prst="rect">
            <a:avLst/>
          </a:prstGeom>
          <a:noFill/>
        </p:spPr>
        <p:txBody>
          <a:bodyPr wrap="square">
            <a:spAutoFit/>
          </a:bodyPr>
          <a:lstStyle/>
          <a:p>
            <a:r>
              <a:rPr lang="en-US" sz="2800" kern="0" dirty="0">
                <a:solidFill>
                  <a:srgbClr val="FFFFFF"/>
                </a:solidFill>
                <a:effectLst>
                  <a:glow rad="101600">
                    <a:srgbClr val="C7D8D0">
                      <a:lumMod val="10000"/>
                      <a:alpha val="40000"/>
                    </a:srgbClr>
                  </a:glow>
                  <a:outerShdw blurRad="38100" dist="38100" dir="2700000" algn="tl">
                    <a:srgbClr val="000000">
                      <a:alpha val="43137"/>
                    </a:srgbClr>
                  </a:outerShdw>
                </a:effectLst>
                <a:latin typeface="Paytone One" panose="00000500000000000000" pitchFamily="2" charset="0"/>
                <a:cs typeface="RB" panose="00000500000000000000" pitchFamily="2" charset="-78"/>
                <a:sym typeface="Barlow"/>
              </a:rPr>
              <a:t>software </a:t>
            </a:r>
            <a:endParaRPr lang="ar-SA" dirty="0"/>
          </a:p>
        </p:txBody>
      </p:sp>
      <p:pic>
        <p:nvPicPr>
          <p:cNvPr id="2" name="Picture 4" descr="TYPES OF HARDWARE || INTERNAL HARDWARE || EXTERNAL HARDWARE || COMPUTER  FUNDAMENTALS - YouTube">
            <a:extLst>
              <a:ext uri="{FF2B5EF4-FFF2-40B4-BE49-F238E27FC236}">
                <a16:creationId xmlns:a16="http://schemas.microsoft.com/office/drawing/2014/main" id="{308E2B8F-E5A5-D74B-2B06-E5E49FE033A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artisticCrisscrossEtching/>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22889" y="930383"/>
            <a:ext cx="2621828" cy="1351657"/>
          </a:xfrm>
          <a:prstGeom prst="roundRect">
            <a:avLst>
              <a:gd name="adj" fmla="val 8594"/>
            </a:avLst>
          </a:prstGeom>
          <a:solidFill>
            <a:srgbClr val="FFFFFF">
              <a:shade val="85000"/>
            </a:srgbClr>
          </a:solidFill>
          <a:ln>
            <a:solidFill>
              <a:srgbClr val="0084CA"/>
            </a:solidFill>
          </a:ln>
          <a:effectLst/>
        </p:spPr>
      </p:pic>
      <p:pic>
        <p:nvPicPr>
          <p:cNvPr id="6" name="Picture 6" descr="Types Of Software Application Software System Software Utility Software  Computer Basics – Otosection">
            <a:extLst>
              <a:ext uri="{FF2B5EF4-FFF2-40B4-BE49-F238E27FC236}">
                <a16:creationId xmlns:a16="http://schemas.microsoft.com/office/drawing/2014/main" id="{5CB472C9-820B-9519-7BB5-3047022660D5}"/>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artisticCrisscrossEtching/>
                    </a14:imgEffect>
                    <a14:imgEffect>
                      <a14:saturation sat="200000"/>
                    </a14:imgEffect>
                  </a14:imgLayer>
                </a14:imgProps>
              </a:ext>
              <a:ext uri="{28A0092B-C50C-407E-A947-70E740481C1C}">
                <a14:useLocalDpi xmlns:a14="http://schemas.microsoft.com/office/drawing/2010/main" val="0"/>
              </a:ext>
            </a:extLst>
          </a:blip>
          <a:srcRect l="1941" t="13297" r="2234" b="12271"/>
          <a:stretch/>
        </p:blipFill>
        <p:spPr bwMode="auto">
          <a:xfrm>
            <a:off x="399500" y="4642490"/>
            <a:ext cx="2443770" cy="1259861"/>
          </a:xfrm>
          <a:prstGeom prst="roundRect">
            <a:avLst>
              <a:gd name="adj" fmla="val 8594"/>
            </a:avLst>
          </a:prstGeom>
          <a:solidFill>
            <a:srgbClr val="FFFFFF">
              <a:shade val="85000"/>
            </a:srgbClr>
          </a:solidFill>
          <a:ln>
            <a:solidFill>
              <a:srgbClr val="0084CA"/>
            </a:solidFill>
          </a:ln>
          <a:effectLst/>
        </p:spPr>
      </p:pic>
      <p:sp>
        <p:nvSpPr>
          <p:cNvPr id="7" name="مستطيل 6">
            <a:extLst>
              <a:ext uri="{FF2B5EF4-FFF2-40B4-BE49-F238E27FC236}">
                <a16:creationId xmlns:a16="http://schemas.microsoft.com/office/drawing/2014/main" id="{FB9ECFCC-A241-46E0-8DE6-A49A9842DE78}"/>
              </a:ext>
            </a:extLst>
          </p:cNvPr>
          <p:cNvSpPr/>
          <p:nvPr/>
        </p:nvSpPr>
        <p:spPr>
          <a:xfrm>
            <a:off x="9226089" y="0"/>
            <a:ext cx="3009157" cy="553998"/>
          </a:xfrm>
          <a:prstGeom prst="rect">
            <a:avLst/>
          </a:prstGeom>
          <a:noFill/>
        </p:spPr>
        <p:txBody>
          <a:bodyPr wrap="none" lIns="91440" tIns="45720" rIns="91440" bIns="45720">
            <a:spAutoFit/>
          </a:bodyPr>
          <a:lstStyle/>
          <a:p>
            <a:pPr algn="ctr"/>
            <a:r>
              <a:rPr lang="ar-SA" sz="3000" b="0" cap="none" spc="0" dirty="0">
                <a:ln w="0"/>
                <a:solidFill>
                  <a:schemeClr val="accent1"/>
                </a:solidFill>
                <a:effectLst>
                  <a:outerShdw blurRad="38100" dist="25400" dir="5400000" algn="ctr" rotWithShape="0">
                    <a:srgbClr val="6E747A">
                      <a:alpha val="43000"/>
                    </a:srgbClr>
                  </a:outerShdw>
                </a:effectLst>
              </a:rPr>
              <a:t>تطبيقات الهواتف الذكية</a:t>
            </a:r>
          </a:p>
        </p:txBody>
      </p:sp>
    </p:spTree>
    <p:extLst>
      <p:ext uri="{BB962C8B-B14F-4D97-AF65-F5344CB8AC3E}">
        <p14:creationId xmlns:p14="http://schemas.microsoft.com/office/powerpoint/2010/main" val="335027072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172"/>
                                        </p:tgtEl>
                                        <p:attrNameLst>
                                          <p:attrName>style.visibility</p:attrName>
                                        </p:attrNameLst>
                                      </p:cBhvr>
                                      <p:to>
                                        <p:strVal val="visible"/>
                                      </p:to>
                                    </p:set>
                                    <p:animScale>
                                      <p:cBhvr>
                                        <p:cTn id="7" dur="1000" decel="50000" fill="hold">
                                          <p:stCondLst>
                                            <p:cond delay="0"/>
                                          </p:stCondLst>
                                        </p:cTn>
                                        <p:tgtEl>
                                          <p:spTgt spid="17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72"/>
                                        </p:tgtEl>
                                        <p:attrNameLst>
                                          <p:attrName>ppt_x</p:attrName>
                                          <p:attrName>ppt_y</p:attrName>
                                        </p:attrNameLst>
                                      </p:cBhvr>
                                    </p:animMotion>
                                    <p:animEffect transition="in" filter="fade">
                                      <p:cBhvr>
                                        <p:cTn id="9" dur="1000"/>
                                        <p:tgtEl>
                                          <p:spTgt spid="17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nodeType="clickEffect">
                                  <p:stCondLst>
                                    <p:cond delay="0"/>
                                  </p:stCondLst>
                                  <p:childTnLst>
                                    <p:set>
                                      <p:cBhvr>
                                        <p:cTn id="13" dur="1" fill="hold">
                                          <p:stCondLst>
                                            <p:cond delay="0"/>
                                          </p:stCondLst>
                                        </p:cTn>
                                        <p:tgtEl>
                                          <p:spTgt spid="170"/>
                                        </p:tgtEl>
                                        <p:attrNameLst>
                                          <p:attrName>style.visibility</p:attrName>
                                        </p:attrNameLst>
                                      </p:cBhvr>
                                      <p:to>
                                        <p:strVal val="visible"/>
                                      </p:to>
                                    </p:set>
                                    <p:animEffect transition="in" filter="wipe(right)">
                                      <p:cBhvr>
                                        <p:cTn id="14" dur="1000"/>
                                        <p:tgtEl>
                                          <p:spTgt spid="170"/>
                                        </p:tgtEl>
                                      </p:cBhvr>
                                    </p:animEffect>
                                  </p:childTnLst>
                                </p:cTn>
                              </p:par>
                            </p:childTnLst>
                          </p:cTn>
                        </p:par>
                        <p:par>
                          <p:cTn id="15" fill="hold">
                            <p:stCondLst>
                              <p:cond delay="1000"/>
                            </p:stCondLst>
                            <p:childTnLst>
                              <p:par>
                                <p:cTn id="16" presetID="22" presetClass="entr" presetSubtype="2" fill="hold" nodeType="afterEffect">
                                  <p:stCondLst>
                                    <p:cond delay="0"/>
                                  </p:stCondLst>
                                  <p:childTnLst>
                                    <p:set>
                                      <p:cBhvr>
                                        <p:cTn id="17" dur="1" fill="hold">
                                          <p:stCondLst>
                                            <p:cond delay="0"/>
                                          </p:stCondLst>
                                        </p:cTn>
                                        <p:tgtEl>
                                          <p:spTgt spid="134"/>
                                        </p:tgtEl>
                                        <p:attrNameLst>
                                          <p:attrName>style.visibility</p:attrName>
                                        </p:attrNameLst>
                                      </p:cBhvr>
                                      <p:to>
                                        <p:strVal val="visible"/>
                                      </p:to>
                                    </p:set>
                                    <p:animEffect transition="in" filter="wipe(right)">
                                      <p:cBhvr>
                                        <p:cTn id="18" dur="500"/>
                                        <p:tgtEl>
                                          <p:spTgt spid="134"/>
                                        </p:tgtEl>
                                      </p:cBhvr>
                                    </p:animEffect>
                                  </p:childTnLst>
                                </p:cTn>
                              </p:par>
                            </p:childTnLst>
                          </p:cTn>
                        </p:par>
                        <p:par>
                          <p:cTn id="19" fill="hold">
                            <p:stCondLst>
                              <p:cond delay="1500"/>
                            </p:stCondLst>
                            <p:childTnLst>
                              <p:par>
                                <p:cTn id="20" presetID="53" presetClass="entr" presetSubtype="16"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par>
                                <p:cTn id="25" presetID="10"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169"/>
                                        </p:tgtEl>
                                        <p:attrNameLst>
                                          <p:attrName>style.visibility</p:attrName>
                                        </p:attrNameLst>
                                      </p:cBhvr>
                                      <p:to>
                                        <p:strVal val="visible"/>
                                      </p:to>
                                    </p:set>
                                    <p:animEffect transition="in" filter="wipe(right)">
                                      <p:cBhvr>
                                        <p:cTn id="32" dur="1000"/>
                                        <p:tgtEl>
                                          <p:spTgt spid="169"/>
                                        </p:tgtEl>
                                      </p:cBhvr>
                                    </p:animEffect>
                                  </p:childTnLst>
                                </p:cTn>
                              </p:par>
                            </p:childTnLst>
                          </p:cTn>
                        </p:par>
                        <p:par>
                          <p:cTn id="33" fill="hold">
                            <p:stCondLst>
                              <p:cond delay="1000"/>
                            </p:stCondLst>
                            <p:childTnLst>
                              <p:par>
                                <p:cTn id="34" presetID="22" presetClass="entr" presetSubtype="2" fill="hold" nodeType="after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wipe(right)">
                                      <p:cBhvr>
                                        <p:cTn id="36" dur="500"/>
                                        <p:tgtEl>
                                          <p:spTgt spid="3"/>
                                        </p:tgtEl>
                                      </p:cBhvr>
                                    </p:animEffect>
                                  </p:childTnLst>
                                </p:cTn>
                              </p:par>
                            </p:childTnLst>
                          </p:cTn>
                        </p:par>
                        <p:par>
                          <p:cTn id="37" fill="hold">
                            <p:stCondLst>
                              <p:cond delay="1500"/>
                            </p:stCondLst>
                            <p:childTnLst>
                              <p:par>
                                <p:cTn id="38" presetID="53" presetClass="entr" presetSubtype="16"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p:cTn id="40" dur="500" fill="hold"/>
                                        <p:tgtEl>
                                          <p:spTgt spid="15"/>
                                        </p:tgtEl>
                                        <p:attrNameLst>
                                          <p:attrName>ppt_w</p:attrName>
                                        </p:attrNameLst>
                                      </p:cBhvr>
                                      <p:tavLst>
                                        <p:tav tm="0">
                                          <p:val>
                                            <p:fltVal val="0"/>
                                          </p:val>
                                        </p:tav>
                                        <p:tav tm="100000">
                                          <p:val>
                                            <p:strVal val="#ppt_w"/>
                                          </p:val>
                                        </p:tav>
                                      </p:tavLst>
                                    </p:anim>
                                    <p:anim calcmode="lin" valueType="num">
                                      <p:cBhvr>
                                        <p:cTn id="41" dur="500" fill="hold"/>
                                        <p:tgtEl>
                                          <p:spTgt spid="15"/>
                                        </p:tgtEl>
                                        <p:attrNameLst>
                                          <p:attrName>ppt_h</p:attrName>
                                        </p:attrNameLst>
                                      </p:cBhvr>
                                      <p:tavLst>
                                        <p:tav tm="0">
                                          <p:val>
                                            <p:fltVal val="0"/>
                                          </p:val>
                                        </p:tav>
                                        <p:tav tm="100000">
                                          <p:val>
                                            <p:strVal val="#ppt_h"/>
                                          </p:val>
                                        </p:tav>
                                      </p:tavLst>
                                    </p:anim>
                                    <p:animEffect transition="in" filter="fade">
                                      <p:cBhvr>
                                        <p:cTn id="42" dur="500"/>
                                        <p:tgtEl>
                                          <p:spTgt spid="15"/>
                                        </p:tgtEl>
                                      </p:cBhvr>
                                    </p:animEffect>
                                  </p:childTnLst>
                                </p:cTn>
                              </p:par>
                              <p:par>
                                <p:cTn id="43" presetID="10" presetClass="entr" presetSubtype="0" fill="hold" nodeType="with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grpSp>
        <p:nvGrpSpPr>
          <p:cNvPr id="505" name="Google Shape;505;p42"/>
          <p:cNvGrpSpPr/>
          <p:nvPr/>
        </p:nvGrpSpPr>
        <p:grpSpPr>
          <a:xfrm>
            <a:off x="1989352" y="1868804"/>
            <a:ext cx="2839865" cy="2680328"/>
            <a:chOff x="1524476" y="767954"/>
            <a:chExt cx="2129899" cy="2010246"/>
          </a:xfrm>
        </p:grpSpPr>
        <p:sp>
          <p:nvSpPr>
            <p:cNvPr id="506" name="Google Shape;506;p42"/>
            <p:cNvSpPr/>
            <p:nvPr/>
          </p:nvSpPr>
          <p:spPr>
            <a:xfrm flipH="1">
              <a:off x="1524476" y="767954"/>
              <a:ext cx="1420678" cy="125048"/>
            </a:xfrm>
            <a:custGeom>
              <a:avLst/>
              <a:gdLst/>
              <a:ahLst/>
              <a:cxnLst/>
              <a:rect l="l" t="t" r="r" b="b"/>
              <a:pathLst>
                <a:path w="57930" h="5099" extrusionOk="0">
                  <a:moveTo>
                    <a:pt x="57930" y="5099"/>
                  </a:moveTo>
                  <a:lnTo>
                    <a:pt x="0" y="5066"/>
                  </a:lnTo>
                  <a:lnTo>
                    <a:pt x="1165" y="0"/>
                  </a:lnTo>
                  <a:close/>
                </a:path>
              </a:pathLst>
            </a:custGeom>
            <a:solidFill>
              <a:schemeClr val="accent1"/>
            </a:solidFill>
            <a:ln>
              <a:noFill/>
            </a:ln>
          </p:spPr>
          <p:txBody>
            <a:bodyPr/>
            <a:lstStyle/>
            <a:p>
              <a:pPr algn="l" defTabSz="1219170" rtl="0">
                <a:buClr>
                  <a:srgbClr val="000000"/>
                </a:buClr>
                <a:defRPr/>
              </a:pPr>
              <a:endParaRPr lang="ar-SA" sz="1867" kern="0">
                <a:solidFill>
                  <a:srgbClr val="000000"/>
                </a:solidFill>
                <a:latin typeface="Arial"/>
                <a:cs typeface="Arial"/>
                <a:sym typeface="Arial"/>
              </a:endParaRPr>
            </a:p>
          </p:txBody>
        </p:sp>
        <p:sp>
          <p:nvSpPr>
            <p:cNvPr id="507" name="Google Shape;507;p42"/>
            <p:cNvSpPr/>
            <p:nvPr/>
          </p:nvSpPr>
          <p:spPr>
            <a:xfrm>
              <a:off x="3537475" y="1865700"/>
              <a:ext cx="116900" cy="912500"/>
            </a:xfrm>
            <a:custGeom>
              <a:avLst/>
              <a:gdLst/>
              <a:ahLst/>
              <a:cxnLst/>
              <a:rect l="l" t="t" r="r" b="b"/>
              <a:pathLst>
                <a:path w="4676" h="36500" extrusionOk="0">
                  <a:moveTo>
                    <a:pt x="0" y="36500"/>
                  </a:moveTo>
                  <a:lnTo>
                    <a:pt x="397" y="0"/>
                  </a:lnTo>
                  <a:lnTo>
                    <a:pt x="4676" y="2267"/>
                  </a:lnTo>
                  <a:close/>
                </a:path>
              </a:pathLst>
            </a:custGeom>
            <a:solidFill>
              <a:schemeClr val="accent2"/>
            </a:solidFill>
            <a:ln>
              <a:noFill/>
            </a:ln>
          </p:spPr>
          <p:txBody>
            <a:bodyPr/>
            <a:lstStyle/>
            <a:p>
              <a:pPr algn="l" defTabSz="1219170" rtl="0">
                <a:buClr>
                  <a:srgbClr val="000000"/>
                </a:buClr>
                <a:defRPr/>
              </a:pPr>
              <a:endParaRPr lang="ar-SA" sz="1867" kern="0">
                <a:solidFill>
                  <a:srgbClr val="000000"/>
                </a:solidFill>
                <a:latin typeface="Arial"/>
                <a:cs typeface="Arial"/>
                <a:sym typeface="Arial"/>
              </a:endParaRPr>
            </a:p>
          </p:txBody>
        </p:sp>
      </p:grpSp>
      <p:grpSp>
        <p:nvGrpSpPr>
          <p:cNvPr id="508" name="Google Shape;508;p42"/>
          <p:cNvGrpSpPr/>
          <p:nvPr/>
        </p:nvGrpSpPr>
        <p:grpSpPr>
          <a:xfrm>
            <a:off x="10790133" y="113923"/>
            <a:ext cx="1401867" cy="2754300"/>
            <a:chOff x="6756725" y="712475"/>
            <a:chExt cx="1051400" cy="2065725"/>
          </a:xfrm>
        </p:grpSpPr>
        <p:sp>
          <p:nvSpPr>
            <p:cNvPr id="509" name="Google Shape;509;p42"/>
            <p:cNvSpPr/>
            <p:nvPr/>
          </p:nvSpPr>
          <p:spPr>
            <a:xfrm>
              <a:off x="6756725" y="712475"/>
              <a:ext cx="855824" cy="188271"/>
            </a:xfrm>
            <a:custGeom>
              <a:avLst/>
              <a:gdLst/>
              <a:ahLst/>
              <a:cxnLst/>
              <a:rect l="l" t="t" r="r" b="b"/>
              <a:pathLst>
                <a:path w="66640" h="14660" extrusionOk="0">
                  <a:moveTo>
                    <a:pt x="66640" y="14660"/>
                  </a:moveTo>
                  <a:lnTo>
                    <a:pt x="6663" y="13662"/>
                  </a:lnTo>
                  <a:lnTo>
                    <a:pt x="0" y="0"/>
                  </a:lnTo>
                  <a:close/>
                </a:path>
              </a:pathLst>
            </a:custGeom>
            <a:solidFill>
              <a:schemeClr val="accent2"/>
            </a:solidFill>
            <a:ln>
              <a:noFill/>
            </a:ln>
          </p:spPr>
          <p:txBody>
            <a:bodyPr/>
            <a:lstStyle/>
            <a:p>
              <a:pPr algn="l" defTabSz="1219170" rtl="0">
                <a:buClr>
                  <a:srgbClr val="000000"/>
                </a:buClr>
                <a:defRPr/>
              </a:pPr>
              <a:endParaRPr lang="ar-SA" sz="1867" kern="0">
                <a:solidFill>
                  <a:srgbClr val="000000"/>
                </a:solidFill>
                <a:latin typeface="Arial"/>
                <a:cs typeface="Arial"/>
                <a:sym typeface="Arial"/>
              </a:endParaRPr>
            </a:p>
          </p:txBody>
        </p:sp>
        <p:sp>
          <p:nvSpPr>
            <p:cNvPr id="510" name="Google Shape;510;p42"/>
            <p:cNvSpPr/>
            <p:nvPr/>
          </p:nvSpPr>
          <p:spPr>
            <a:xfrm>
              <a:off x="7653150" y="1922375"/>
              <a:ext cx="154975" cy="855825"/>
            </a:xfrm>
            <a:custGeom>
              <a:avLst/>
              <a:gdLst/>
              <a:ahLst/>
              <a:cxnLst/>
              <a:rect l="l" t="t" r="r" b="b"/>
              <a:pathLst>
                <a:path w="6199" h="34233" extrusionOk="0">
                  <a:moveTo>
                    <a:pt x="0" y="34233"/>
                  </a:moveTo>
                  <a:lnTo>
                    <a:pt x="103" y="781"/>
                  </a:lnTo>
                  <a:lnTo>
                    <a:pt x="6199" y="0"/>
                  </a:lnTo>
                  <a:close/>
                </a:path>
              </a:pathLst>
            </a:custGeom>
            <a:solidFill>
              <a:schemeClr val="lt2"/>
            </a:solidFill>
            <a:ln>
              <a:noFill/>
            </a:ln>
          </p:spPr>
          <p:txBody>
            <a:bodyPr/>
            <a:lstStyle/>
            <a:p>
              <a:pPr algn="l" defTabSz="1219170" rtl="0">
                <a:buClr>
                  <a:srgbClr val="000000"/>
                </a:buClr>
                <a:defRPr/>
              </a:pPr>
              <a:endParaRPr lang="ar-SA" sz="1867" kern="0">
                <a:solidFill>
                  <a:srgbClr val="000000"/>
                </a:solidFill>
                <a:latin typeface="Arial"/>
                <a:cs typeface="Arial"/>
                <a:sym typeface="Arial"/>
              </a:endParaRPr>
            </a:p>
          </p:txBody>
        </p:sp>
      </p:grpSp>
      <p:sp>
        <p:nvSpPr>
          <p:cNvPr id="10" name="Google Shape;405;p37">
            <a:extLst>
              <a:ext uri="{FF2B5EF4-FFF2-40B4-BE49-F238E27FC236}">
                <a16:creationId xmlns:a16="http://schemas.microsoft.com/office/drawing/2014/main" id="{3E671556-FD1B-EFC4-83E2-B21CB5101624}"/>
              </a:ext>
            </a:extLst>
          </p:cNvPr>
          <p:cNvSpPr txBox="1">
            <a:spLocks noGrp="1"/>
          </p:cNvSpPr>
          <p:nvPr>
            <p:ph type="subTitle" idx="1"/>
          </p:nvPr>
        </p:nvSpPr>
        <p:spPr>
          <a:xfrm>
            <a:off x="5905318" y="364951"/>
            <a:ext cx="6393504" cy="2702253"/>
          </a:xfrm>
          <a:prstGeom prst="rect">
            <a:avLst/>
          </a:prstGeom>
        </p:spPr>
        <p:txBody>
          <a:bodyPr spcFirstLastPara="1" wrap="square" lIns="121900" tIns="121900" rIns="121900" bIns="121900" anchor="t" anchorCtr="0">
            <a:noAutofit/>
          </a:bodyPr>
          <a:lstStyle/>
          <a:p>
            <a:pPr marL="0" indent="0" rtl="1"/>
            <a:r>
              <a:rPr lang="ar-SA" sz="4400" b="1" dirty="0">
                <a:solidFill>
                  <a:schemeClr val="bg1"/>
                </a:solidFill>
                <a:effectLst>
                  <a:glow rad="127000">
                    <a:schemeClr val="tx1"/>
                  </a:glow>
                </a:effectLst>
                <a:latin typeface="Tajawal" panose="00000500000000000000" pitchFamily="2" charset="-78"/>
                <a:cs typeface="Tajawal" panose="00000500000000000000" pitchFamily="2" charset="-78"/>
              </a:rPr>
              <a:t>مجموعة من التعليمات الخاصة بالحاسب تقوم بأداء مهمة محددة</a:t>
            </a:r>
            <a:endParaRPr sz="4400" b="1" dirty="0">
              <a:solidFill>
                <a:schemeClr val="bg1"/>
              </a:solidFill>
              <a:effectLst>
                <a:glow rad="127000">
                  <a:schemeClr val="tx1"/>
                </a:glow>
              </a:effectLst>
            </a:endParaRPr>
          </a:p>
        </p:txBody>
      </p:sp>
      <p:sp>
        <p:nvSpPr>
          <p:cNvPr id="11" name="Google Shape;363;p37">
            <a:extLst>
              <a:ext uri="{FF2B5EF4-FFF2-40B4-BE49-F238E27FC236}">
                <a16:creationId xmlns:a16="http://schemas.microsoft.com/office/drawing/2014/main" id="{E7F39664-F4F2-17CB-9A7F-13F5F908A700}"/>
              </a:ext>
            </a:extLst>
          </p:cNvPr>
          <p:cNvSpPr txBox="1">
            <a:spLocks/>
          </p:cNvSpPr>
          <p:nvPr/>
        </p:nvSpPr>
        <p:spPr>
          <a:xfrm>
            <a:off x="7595274" y="3332466"/>
            <a:ext cx="3194860" cy="1447661"/>
          </a:xfrm>
          <a:prstGeom prst="rect">
            <a:avLst/>
          </a:prstGeom>
          <a:solidFill>
            <a:schemeClr val="bg1"/>
          </a:solidFill>
          <a:ln>
            <a:noFill/>
          </a:ln>
          <a:effectLst>
            <a:outerShdw blurRad="63500" sx="102000" sy="102000" algn="ctr" rotWithShape="0">
              <a:prstClr val="black">
                <a:alpha val="40000"/>
              </a:prst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400"/>
              <a:buFont typeface="Carter One"/>
              <a:buNone/>
              <a:defRPr sz="3000" b="0" i="0" u="none" strike="noStrike" cap="none">
                <a:solidFill>
                  <a:schemeClr val="dk1"/>
                </a:solidFill>
                <a:latin typeface="Carter One"/>
                <a:ea typeface="Carter One"/>
                <a:cs typeface="Carter One"/>
                <a:sym typeface="Carter One"/>
              </a:defRPr>
            </a:lvl1pPr>
            <a:lvl2pPr marR="0" lvl="1" algn="ctr" rtl="0">
              <a:lnSpc>
                <a:spcPct val="100000"/>
              </a:lnSpc>
              <a:spcBef>
                <a:spcPts val="0"/>
              </a:spcBef>
              <a:spcAft>
                <a:spcPts val="0"/>
              </a:spcAft>
              <a:buClr>
                <a:schemeClr val="dk2"/>
              </a:buClr>
              <a:buSzPts val="2400"/>
              <a:buFont typeface="Carter One"/>
              <a:buNone/>
              <a:defRPr sz="2400" b="1" i="0" u="none" strike="noStrike" cap="none">
                <a:solidFill>
                  <a:schemeClr val="dk2"/>
                </a:solidFill>
                <a:latin typeface="Carter One"/>
                <a:ea typeface="Carter One"/>
                <a:cs typeface="Carter One"/>
                <a:sym typeface="Carter One"/>
              </a:defRPr>
            </a:lvl2pPr>
            <a:lvl3pPr marR="0" lvl="2" algn="ctr" rtl="0">
              <a:lnSpc>
                <a:spcPct val="100000"/>
              </a:lnSpc>
              <a:spcBef>
                <a:spcPts val="0"/>
              </a:spcBef>
              <a:spcAft>
                <a:spcPts val="0"/>
              </a:spcAft>
              <a:buClr>
                <a:schemeClr val="dk2"/>
              </a:buClr>
              <a:buSzPts val="2400"/>
              <a:buFont typeface="Carter One"/>
              <a:buNone/>
              <a:defRPr sz="2400" b="1" i="0" u="none" strike="noStrike" cap="none">
                <a:solidFill>
                  <a:schemeClr val="dk2"/>
                </a:solidFill>
                <a:latin typeface="Carter One"/>
                <a:ea typeface="Carter One"/>
                <a:cs typeface="Carter One"/>
                <a:sym typeface="Carter One"/>
              </a:defRPr>
            </a:lvl3pPr>
            <a:lvl4pPr marR="0" lvl="3" algn="ctr" rtl="0">
              <a:lnSpc>
                <a:spcPct val="100000"/>
              </a:lnSpc>
              <a:spcBef>
                <a:spcPts val="0"/>
              </a:spcBef>
              <a:spcAft>
                <a:spcPts val="0"/>
              </a:spcAft>
              <a:buClr>
                <a:schemeClr val="dk2"/>
              </a:buClr>
              <a:buSzPts val="2400"/>
              <a:buFont typeface="Carter One"/>
              <a:buNone/>
              <a:defRPr sz="2400" b="1" i="0" u="none" strike="noStrike" cap="none">
                <a:solidFill>
                  <a:schemeClr val="dk2"/>
                </a:solidFill>
                <a:latin typeface="Carter One"/>
                <a:ea typeface="Carter One"/>
                <a:cs typeface="Carter One"/>
                <a:sym typeface="Carter One"/>
              </a:defRPr>
            </a:lvl4pPr>
            <a:lvl5pPr marR="0" lvl="4" algn="ctr" rtl="0">
              <a:lnSpc>
                <a:spcPct val="100000"/>
              </a:lnSpc>
              <a:spcBef>
                <a:spcPts val="0"/>
              </a:spcBef>
              <a:spcAft>
                <a:spcPts val="0"/>
              </a:spcAft>
              <a:buClr>
                <a:schemeClr val="dk2"/>
              </a:buClr>
              <a:buSzPts val="2400"/>
              <a:buFont typeface="Carter One"/>
              <a:buNone/>
              <a:defRPr sz="2400" b="1" i="0" u="none" strike="noStrike" cap="none">
                <a:solidFill>
                  <a:schemeClr val="dk2"/>
                </a:solidFill>
                <a:latin typeface="Carter One"/>
                <a:ea typeface="Carter One"/>
                <a:cs typeface="Carter One"/>
                <a:sym typeface="Carter One"/>
              </a:defRPr>
            </a:lvl5pPr>
            <a:lvl6pPr marR="0" lvl="5" algn="ctr" rtl="0">
              <a:lnSpc>
                <a:spcPct val="100000"/>
              </a:lnSpc>
              <a:spcBef>
                <a:spcPts val="0"/>
              </a:spcBef>
              <a:spcAft>
                <a:spcPts val="0"/>
              </a:spcAft>
              <a:buClr>
                <a:schemeClr val="dk2"/>
              </a:buClr>
              <a:buSzPts val="2400"/>
              <a:buFont typeface="Carter One"/>
              <a:buNone/>
              <a:defRPr sz="2400" b="1" i="0" u="none" strike="noStrike" cap="none">
                <a:solidFill>
                  <a:schemeClr val="dk2"/>
                </a:solidFill>
                <a:latin typeface="Carter One"/>
                <a:ea typeface="Carter One"/>
                <a:cs typeface="Carter One"/>
                <a:sym typeface="Carter One"/>
              </a:defRPr>
            </a:lvl6pPr>
            <a:lvl7pPr marR="0" lvl="6" algn="ctr" rtl="0">
              <a:lnSpc>
                <a:spcPct val="100000"/>
              </a:lnSpc>
              <a:spcBef>
                <a:spcPts val="0"/>
              </a:spcBef>
              <a:spcAft>
                <a:spcPts val="0"/>
              </a:spcAft>
              <a:buClr>
                <a:schemeClr val="dk2"/>
              </a:buClr>
              <a:buSzPts val="2400"/>
              <a:buFont typeface="Carter One"/>
              <a:buNone/>
              <a:defRPr sz="2400" b="1" i="0" u="none" strike="noStrike" cap="none">
                <a:solidFill>
                  <a:schemeClr val="dk2"/>
                </a:solidFill>
                <a:latin typeface="Carter One"/>
                <a:ea typeface="Carter One"/>
                <a:cs typeface="Carter One"/>
                <a:sym typeface="Carter One"/>
              </a:defRPr>
            </a:lvl7pPr>
            <a:lvl8pPr marR="0" lvl="7" algn="ctr" rtl="0">
              <a:lnSpc>
                <a:spcPct val="100000"/>
              </a:lnSpc>
              <a:spcBef>
                <a:spcPts val="0"/>
              </a:spcBef>
              <a:spcAft>
                <a:spcPts val="0"/>
              </a:spcAft>
              <a:buClr>
                <a:schemeClr val="dk2"/>
              </a:buClr>
              <a:buSzPts val="2400"/>
              <a:buFont typeface="Carter One"/>
              <a:buNone/>
              <a:defRPr sz="2400" b="1" i="0" u="none" strike="noStrike" cap="none">
                <a:solidFill>
                  <a:schemeClr val="dk2"/>
                </a:solidFill>
                <a:latin typeface="Carter One"/>
                <a:ea typeface="Carter One"/>
                <a:cs typeface="Carter One"/>
                <a:sym typeface="Carter One"/>
              </a:defRPr>
            </a:lvl8pPr>
            <a:lvl9pPr marR="0" lvl="8" algn="ctr" rtl="0">
              <a:lnSpc>
                <a:spcPct val="100000"/>
              </a:lnSpc>
              <a:spcBef>
                <a:spcPts val="0"/>
              </a:spcBef>
              <a:spcAft>
                <a:spcPts val="0"/>
              </a:spcAft>
              <a:buClr>
                <a:schemeClr val="dk2"/>
              </a:buClr>
              <a:buSzPts val="2400"/>
              <a:buFont typeface="Carter One"/>
              <a:buNone/>
              <a:defRPr sz="2400" b="1" i="0" u="none" strike="noStrike" cap="none">
                <a:solidFill>
                  <a:schemeClr val="dk2"/>
                </a:solidFill>
                <a:latin typeface="Carter One"/>
                <a:ea typeface="Carter One"/>
                <a:cs typeface="Carter One"/>
                <a:sym typeface="Carter One"/>
              </a:defRPr>
            </a:lvl9pPr>
          </a:lstStyle>
          <a:p>
            <a:pPr defTabSz="1219140" rtl="1">
              <a:buClr>
                <a:srgbClr val="916452"/>
              </a:buClr>
              <a:defRPr/>
            </a:pPr>
            <a:r>
              <a:rPr lang="ar-SA" sz="6000" b="1" kern="0" dirty="0">
                <a:solidFill>
                  <a:schemeClr val="accent5">
                    <a:lumMod val="50000"/>
                  </a:schemeClr>
                </a:solidFill>
                <a:latin typeface="Calibri" panose="020F0502020204030204" pitchFamily="34" charset="0"/>
                <a:cs typeface="Calibri" panose="020F0502020204030204" pitchFamily="34" charset="0"/>
              </a:rPr>
              <a:t>البرمجة</a:t>
            </a:r>
            <a:endParaRPr lang="ar-SA" sz="6000" kern="0" dirty="0">
              <a:solidFill>
                <a:schemeClr val="accent5">
                  <a:lumMod val="50000"/>
                </a:schemeClr>
              </a:solidFill>
              <a:latin typeface="RB" panose="00000500000000000000" pitchFamily="2" charset="-78"/>
              <a:cs typeface="RB" panose="00000500000000000000" pitchFamily="2" charset="-78"/>
            </a:endParaRPr>
          </a:p>
        </p:txBody>
      </p:sp>
      <p:sp>
        <p:nvSpPr>
          <p:cNvPr id="5" name="Google Shape;363;p37">
            <a:extLst>
              <a:ext uri="{FF2B5EF4-FFF2-40B4-BE49-F238E27FC236}">
                <a16:creationId xmlns:a16="http://schemas.microsoft.com/office/drawing/2014/main" id="{B22F084A-055B-F33D-9EF6-D08C180AC618}"/>
              </a:ext>
            </a:extLst>
          </p:cNvPr>
          <p:cNvSpPr txBox="1">
            <a:spLocks/>
          </p:cNvSpPr>
          <p:nvPr/>
        </p:nvSpPr>
        <p:spPr>
          <a:xfrm>
            <a:off x="2436918" y="1506452"/>
            <a:ext cx="3194860" cy="1447661"/>
          </a:xfrm>
          <a:prstGeom prst="rect">
            <a:avLst/>
          </a:prstGeom>
          <a:solidFill>
            <a:schemeClr val="bg1"/>
          </a:solidFill>
          <a:ln>
            <a:noFill/>
          </a:ln>
          <a:effectLst>
            <a:outerShdw blurRad="63500" sx="102000" sy="102000" algn="ctr" rotWithShape="0">
              <a:prstClr val="black">
                <a:alpha val="40000"/>
              </a:prstClr>
            </a:outerShdw>
          </a:effectLst>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400"/>
              <a:buFont typeface="Carter One"/>
              <a:buNone/>
              <a:defRPr sz="3000" b="0" i="0" u="none" strike="noStrike" cap="none">
                <a:solidFill>
                  <a:schemeClr val="dk1"/>
                </a:solidFill>
                <a:latin typeface="Carter One"/>
                <a:ea typeface="Carter One"/>
                <a:cs typeface="Carter One"/>
                <a:sym typeface="Carter One"/>
              </a:defRPr>
            </a:lvl1pPr>
            <a:lvl2pPr marR="0" lvl="1" algn="ctr" rtl="0">
              <a:lnSpc>
                <a:spcPct val="100000"/>
              </a:lnSpc>
              <a:spcBef>
                <a:spcPts val="0"/>
              </a:spcBef>
              <a:spcAft>
                <a:spcPts val="0"/>
              </a:spcAft>
              <a:buClr>
                <a:schemeClr val="dk2"/>
              </a:buClr>
              <a:buSzPts val="2400"/>
              <a:buFont typeface="Carter One"/>
              <a:buNone/>
              <a:defRPr sz="2400" b="1" i="0" u="none" strike="noStrike" cap="none">
                <a:solidFill>
                  <a:schemeClr val="dk2"/>
                </a:solidFill>
                <a:latin typeface="Carter One"/>
                <a:ea typeface="Carter One"/>
                <a:cs typeface="Carter One"/>
                <a:sym typeface="Carter One"/>
              </a:defRPr>
            </a:lvl2pPr>
            <a:lvl3pPr marR="0" lvl="2" algn="ctr" rtl="0">
              <a:lnSpc>
                <a:spcPct val="100000"/>
              </a:lnSpc>
              <a:spcBef>
                <a:spcPts val="0"/>
              </a:spcBef>
              <a:spcAft>
                <a:spcPts val="0"/>
              </a:spcAft>
              <a:buClr>
                <a:schemeClr val="dk2"/>
              </a:buClr>
              <a:buSzPts val="2400"/>
              <a:buFont typeface="Carter One"/>
              <a:buNone/>
              <a:defRPr sz="2400" b="1" i="0" u="none" strike="noStrike" cap="none">
                <a:solidFill>
                  <a:schemeClr val="dk2"/>
                </a:solidFill>
                <a:latin typeface="Carter One"/>
                <a:ea typeface="Carter One"/>
                <a:cs typeface="Carter One"/>
                <a:sym typeface="Carter One"/>
              </a:defRPr>
            </a:lvl3pPr>
            <a:lvl4pPr marR="0" lvl="3" algn="ctr" rtl="0">
              <a:lnSpc>
                <a:spcPct val="100000"/>
              </a:lnSpc>
              <a:spcBef>
                <a:spcPts val="0"/>
              </a:spcBef>
              <a:spcAft>
                <a:spcPts val="0"/>
              </a:spcAft>
              <a:buClr>
                <a:schemeClr val="dk2"/>
              </a:buClr>
              <a:buSzPts val="2400"/>
              <a:buFont typeface="Carter One"/>
              <a:buNone/>
              <a:defRPr sz="2400" b="1" i="0" u="none" strike="noStrike" cap="none">
                <a:solidFill>
                  <a:schemeClr val="dk2"/>
                </a:solidFill>
                <a:latin typeface="Carter One"/>
                <a:ea typeface="Carter One"/>
                <a:cs typeface="Carter One"/>
                <a:sym typeface="Carter One"/>
              </a:defRPr>
            </a:lvl4pPr>
            <a:lvl5pPr marR="0" lvl="4" algn="ctr" rtl="0">
              <a:lnSpc>
                <a:spcPct val="100000"/>
              </a:lnSpc>
              <a:spcBef>
                <a:spcPts val="0"/>
              </a:spcBef>
              <a:spcAft>
                <a:spcPts val="0"/>
              </a:spcAft>
              <a:buClr>
                <a:schemeClr val="dk2"/>
              </a:buClr>
              <a:buSzPts val="2400"/>
              <a:buFont typeface="Carter One"/>
              <a:buNone/>
              <a:defRPr sz="2400" b="1" i="0" u="none" strike="noStrike" cap="none">
                <a:solidFill>
                  <a:schemeClr val="dk2"/>
                </a:solidFill>
                <a:latin typeface="Carter One"/>
                <a:ea typeface="Carter One"/>
                <a:cs typeface="Carter One"/>
                <a:sym typeface="Carter One"/>
              </a:defRPr>
            </a:lvl5pPr>
            <a:lvl6pPr marR="0" lvl="5" algn="ctr" rtl="0">
              <a:lnSpc>
                <a:spcPct val="100000"/>
              </a:lnSpc>
              <a:spcBef>
                <a:spcPts val="0"/>
              </a:spcBef>
              <a:spcAft>
                <a:spcPts val="0"/>
              </a:spcAft>
              <a:buClr>
                <a:schemeClr val="dk2"/>
              </a:buClr>
              <a:buSzPts val="2400"/>
              <a:buFont typeface="Carter One"/>
              <a:buNone/>
              <a:defRPr sz="2400" b="1" i="0" u="none" strike="noStrike" cap="none">
                <a:solidFill>
                  <a:schemeClr val="dk2"/>
                </a:solidFill>
                <a:latin typeface="Carter One"/>
                <a:ea typeface="Carter One"/>
                <a:cs typeface="Carter One"/>
                <a:sym typeface="Carter One"/>
              </a:defRPr>
            </a:lvl6pPr>
            <a:lvl7pPr marR="0" lvl="6" algn="ctr" rtl="0">
              <a:lnSpc>
                <a:spcPct val="100000"/>
              </a:lnSpc>
              <a:spcBef>
                <a:spcPts val="0"/>
              </a:spcBef>
              <a:spcAft>
                <a:spcPts val="0"/>
              </a:spcAft>
              <a:buClr>
                <a:schemeClr val="dk2"/>
              </a:buClr>
              <a:buSzPts val="2400"/>
              <a:buFont typeface="Carter One"/>
              <a:buNone/>
              <a:defRPr sz="2400" b="1" i="0" u="none" strike="noStrike" cap="none">
                <a:solidFill>
                  <a:schemeClr val="dk2"/>
                </a:solidFill>
                <a:latin typeface="Carter One"/>
                <a:ea typeface="Carter One"/>
                <a:cs typeface="Carter One"/>
                <a:sym typeface="Carter One"/>
              </a:defRPr>
            </a:lvl7pPr>
            <a:lvl8pPr marR="0" lvl="7" algn="ctr" rtl="0">
              <a:lnSpc>
                <a:spcPct val="100000"/>
              </a:lnSpc>
              <a:spcBef>
                <a:spcPts val="0"/>
              </a:spcBef>
              <a:spcAft>
                <a:spcPts val="0"/>
              </a:spcAft>
              <a:buClr>
                <a:schemeClr val="dk2"/>
              </a:buClr>
              <a:buSzPts val="2400"/>
              <a:buFont typeface="Carter One"/>
              <a:buNone/>
              <a:defRPr sz="2400" b="1" i="0" u="none" strike="noStrike" cap="none">
                <a:solidFill>
                  <a:schemeClr val="dk2"/>
                </a:solidFill>
                <a:latin typeface="Carter One"/>
                <a:ea typeface="Carter One"/>
                <a:cs typeface="Carter One"/>
                <a:sym typeface="Carter One"/>
              </a:defRPr>
            </a:lvl8pPr>
            <a:lvl9pPr marR="0" lvl="8" algn="ctr" rtl="0">
              <a:lnSpc>
                <a:spcPct val="100000"/>
              </a:lnSpc>
              <a:spcBef>
                <a:spcPts val="0"/>
              </a:spcBef>
              <a:spcAft>
                <a:spcPts val="0"/>
              </a:spcAft>
              <a:buClr>
                <a:schemeClr val="dk2"/>
              </a:buClr>
              <a:buSzPts val="2400"/>
              <a:buFont typeface="Carter One"/>
              <a:buNone/>
              <a:defRPr sz="2400" b="1" i="0" u="none" strike="noStrike" cap="none">
                <a:solidFill>
                  <a:schemeClr val="dk2"/>
                </a:solidFill>
                <a:latin typeface="Carter One"/>
                <a:ea typeface="Carter One"/>
                <a:cs typeface="Carter One"/>
                <a:sym typeface="Carter One"/>
              </a:defRPr>
            </a:lvl9pPr>
          </a:lstStyle>
          <a:p>
            <a:pPr defTabSz="1219140">
              <a:buClr>
                <a:srgbClr val="916452"/>
              </a:buClr>
              <a:defRPr/>
            </a:pPr>
            <a:r>
              <a:rPr lang="ar-SA" sz="4267" b="1" kern="0" dirty="0">
                <a:solidFill>
                  <a:srgbClr val="916452"/>
                </a:solidFill>
                <a:latin typeface="Calibri" panose="020F0502020204030204" pitchFamily="34" charset="0"/>
                <a:cs typeface="Calibri" panose="020F0502020204030204" pitchFamily="34" charset="0"/>
              </a:rPr>
              <a:t> </a:t>
            </a:r>
            <a:endParaRPr lang="ar-SA" sz="4267" kern="0" dirty="0">
              <a:solidFill>
                <a:srgbClr val="916452"/>
              </a:solidFill>
              <a:latin typeface="RB" panose="00000500000000000000" pitchFamily="2" charset="-78"/>
              <a:cs typeface="RB" panose="00000500000000000000" pitchFamily="2" charset="-78"/>
            </a:endParaRPr>
          </a:p>
        </p:txBody>
      </p:sp>
      <p:sp>
        <p:nvSpPr>
          <p:cNvPr id="9" name="مربع نص 8">
            <a:extLst>
              <a:ext uri="{FF2B5EF4-FFF2-40B4-BE49-F238E27FC236}">
                <a16:creationId xmlns:a16="http://schemas.microsoft.com/office/drawing/2014/main" id="{80C9B053-A40D-E2AC-2AD4-01D9EA5D470D}"/>
              </a:ext>
            </a:extLst>
          </p:cNvPr>
          <p:cNvSpPr txBox="1"/>
          <p:nvPr/>
        </p:nvSpPr>
        <p:spPr>
          <a:xfrm>
            <a:off x="132522" y="28014"/>
            <a:ext cx="5405206" cy="1077218"/>
          </a:xfrm>
          <a:prstGeom prst="rect">
            <a:avLst/>
          </a:prstGeom>
          <a:noFill/>
        </p:spPr>
        <p:txBody>
          <a:bodyPr wrap="square">
            <a:spAutoFit/>
          </a:bodyPr>
          <a:lstStyle/>
          <a:p>
            <a:pPr algn="ctr" defTabSz="1219170">
              <a:buClr>
                <a:srgbClr val="000000"/>
              </a:buClr>
              <a:defRPr/>
            </a:pPr>
            <a:r>
              <a:rPr lang="ar-SA" sz="3200" b="1" kern="0" dirty="0">
                <a:solidFill>
                  <a:schemeClr val="accent5">
                    <a:lumMod val="50000"/>
                  </a:schemeClr>
                </a:solidFill>
                <a:effectLst>
                  <a:outerShdw blurRad="50800" dist="38100" dir="8100000" algn="tr" rotWithShape="0">
                    <a:prstClr val="black">
                      <a:alpha val="40000"/>
                    </a:prstClr>
                  </a:outerShdw>
                </a:effectLst>
                <a:latin typeface="Alnaseeb" panose="00000500000000000000" pitchFamily="50" charset="-78"/>
                <a:cs typeface="Alnaseeb" panose="00000500000000000000" pitchFamily="50" charset="-78"/>
                <a:sym typeface="Arial"/>
              </a:rPr>
              <a:t>حددي المصطلح المناسب للمفهوم السابق؟</a:t>
            </a:r>
          </a:p>
        </p:txBody>
      </p:sp>
      <p:sp>
        <p:nvSpPr>
          <p:cNvPr id="2" name="Google Shape;363;p37">
            <a:extLst>
              <a:ext uri="{FF2B5EF4-FFF2-40B4-BE49-F238E27FC236}">
                <a16:creationId xmlns:a16="http://schemas.microsoft.com/office/drawing/2014/main" id="{5E4E0AFD-9F96-9E7C-95EB-6910971A56F0}"/>
              </a:ext>
            </a:extLst>
          </p:cNvPr>
          <p:cNvSpPr txBox="1">
            <a:spLocks/>
          </p:cNvSpPr>
          <p:nvPr/>
        </p:nvSpPr>
        <p:spPr>
          <a:xfrm>
            <a:off x="7595274" y="5020118"/>
            <a:ext cx="3194860" cy="1447661"/>
          </a:xfrm>
          <a:prstGeom prst="rect">
            <a:avLst/>
          </a:prstGeom>
          <a:solidFill>
            <a:schemeClr val="bg1"/>
          </a:solidFill>
          <a:ln>
            <a:noFill/>
          </a:ln>
          <a:effectLst>
            <a:outerShdw blurRad="63500" sx="102000" sy="102000" algn="ctr" rotWithShape="0">
              <a:prstClr val="black">
                <a:alpha val="40000"/>
              </a:prst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400"/>
              <a:buFont typeface="Carter One"/>
              <a:buNone/>
              <a:defRPr sz="3000" b="0" i="0" u="none" strike="noStrike" cap="none">
                <a:solidFill>
                  <a:schemeClr val="dk1"/>
                </a:solidFill>
                <a:latin typeface="Carter One"/>
                <a:ea typeface="Carter One"/>
                <a:cs typeface="Carter One"/>
                <a:sym typeface="Carter One"/>
              </a:defRPr>
            </a:lvl1pPr>
            <a:lvl2pPr marR="0" lvl="1" algn="ctr" rtl="0">
              <a:lnSpc>
                <a:spcPct val="100000"/>
              </a:lnSpc>
              <a:spcBef>
                <a:spcPts val="0"/>
              </a:spcBef>
              <a:spcAft>
                <a:spcPts val="0"/>
              </a:spcAft>
              <a:buClr>
                <a:schemeClr val="dk2"/>
              </a:buClr>
              <a:buSzPts val="2400"/>
              <a:buFont typeface="Carter One"/>
              <a:buNone/>
              <a:defRPr sz="2400" b="1" i="0" u="none" strike="noStrike" cap="none">
                <a:solidFill>
                  <a:schemeClr val="dk2"/>
                </a:solidFill>
                <a:latin typeface="Carter One"/>
                <a:ea typeface="Carter One"/>
                <a:cs typeface="Carter One"/>
                <a:sym typeface="Carter One"/>
              </a:defRPr>
            </a:lvl2pPr>
            <a:lvl3pPr marR="0" lvl="2" algn="ctr" rtl="0">
              <a:lnSpc>
                <a:spcPct val="100000"/>
              </a:lnSpc>
              <a:spcBef>
                <a:spcPts val="0"/>
              </a:spcBef>
              <a:spcAft>
                <a:spcPts val="0"/>
              </a:spcAft>
              <a:buClr>
                <a:schemeClr val="dk2"/>
              </a:buClr>
              <a:buSzPts val="2400"/>
              <a:buFont typeface="Carter One"/>
              <a:buNone/>
              <a:defRPr sz="2400" b="1" i="0" u="none" strike="noStrike" cap="none">
                <a:solidFill>
                  <a:schemeClr val="dk2"/>
                </a:solidFill>
                <a:latin typeface="Carter One"/>
                <a:ea typeface="Carter One"/>
                <a:cs typeface="Carter One"/>
                <a:sym typeface="Carter One"/>
              </a:defRPr>
            </a:lvl3pPr>
            <a:lvl4pPr marR="0" lvl="3" algn="ctr" rtl="0">
              <a:lnSpc>
                <a:spcPct val="100000"/>
              </a:lnSpc>
              <a:spcBef>
                <a:spcPts val="0"/>
              </a:spcBef>
              <a:spcAft>
                <a:spcPts val="0"/>
              </a:spcAft>
              <a:buClr>
                <a:schemeClr val="dk2"/>
              </a:buClr>
              <a:buSzPts val="2400"/>
              <a:buFont typeface="Carter One"/>
              <a:buNone/>
              <a:defRPr sz="2400" b="1" i="0" u="none" strike="noStrike" cap="none">
                <a:solidFill>
                  <a:schemeClr val="dk2"/>
                </a:solidFill>
                <a:latin typeface="Carter One"/>
                <a:ea typeface="Carter One"/>
                <a:cs typeface="Carter One"/>
                <a:sym typeface="Carter One"/>
              </a:defRPr>
            </a:lvl4pPr>
            <a:lvl5pPr marR="0" lvl="4" algn="ctr" rtl="0">
              <a:lnSpc>
                <a:spcPct val="100000"/>
              </a:lnSpc>
              <a:spcBef>
                <a:spcPts val="0"/>
              </a:spcBef>
              <a:spcAft>
                <a:spcPts val="0"/>
              </a:spcAft>
              <a:buClr>
                <a:schemeClr val="dk2"/>
              </a:buClr>
              <a:buSzPts val="2400"/>
              <a:buFont typeface="Carter One"/>
              <a:buNone/>
              <a:defRPr sz="2400" b="1" i="0" u="none" strike="noStrike" cap="none">
                <a:solidFill>
                  <a:schemeClr val="dk2"/>
                </a:solidFill>
                <a:latin typeface="Carter One"/>
                <a:ea typeface="Carter One"/>
                <a:cs typeface="Carter One"/>
                <a:sym typeface="Carter One"/>
              </a:defRPr>
            </a:lvl5pPr>
            <a:lvl6pPr marR="0" lvl="5" algn="ctr" rtl="0">
              <a:lnSpc>
                <a:spcPct val="100000"/>
              </a:lnSpc>
              <a:spcBef>
                <a:spcPts val="0"/>
              </a:spcBef>
              <a:spcAft>
                <a:spcPts val="0"/>
              </a:spcAft>
              <a:buClr>
                <a:schemeClr val="dk2"/>
              </a:buClr>
              <a:buSzPts val="2400"/>
              <a:buFont typeface="Carter One"/>
              <a:buNone/>
              <a:defRPr sz="2400" b="1" i="0" u="none" strike="noStrike" cap="none">
                <a:solidFill>
                  <a:schemeClr val="dk2"/>
                </a:solidFill>
                <a:latin typeface="Carter One"/>
                <a:ea typeface="Carter One"/>
                <a:cs typeface="Carter One"/>
                <a:sym typeface="Carter One"/>
              </a:defRPr>
            </a:lvl6pPr>
            <a:lvl7pPr marR="0" lvl="6" algn="ctr" rtl="0">
              <a:lnSpc>
                <a:spcPct val="100000"/>
              </a:lnSpc>
              <a:spcBef>
                <a:spcPts val="0"/>
              </a:spcBef>
              <a:spcAft>
                <a:spcPts val="0"/>
              </a:spcAft>
              <a:buClr>
                <a:schemeClr val="dk2"/>
              </a:buClr>
              <a:buSzPts val="2400"/>
              <a:buFont typeface="Carter One"/>
              <a:buNone/>
              <a:defRPr sz="2400" b="1" i="0" u="none" strike="noStrike" cap="none">
                <a:solidFill>
                  <a:schemeClr val="dk2"/>
                </a:solidFill>
                <a:latin typeface="Carter One"/>
                <a:ea typeface="Carter One"/>
                <a:cs typeface="Carter One"/>
                <a:sym typeface="Carter One"/>
              </a:defRPr>
            </a:lvl7pPr>
            <a:lvl8pPr marR="0" lvl="7" algn="ctr" rtl="0">
              <a:lnSpc>
                <a:spcPct val="100000"/>
              </a:lnSpc>
              <a:spcBef>
                <a:spcPts val="0"/>
              </a:spcBef>
              <a:spcAft>
                <a:spcPts val="0"/>
              </a:spcAft>
              <a:buClr>
                <a:schemeClr val="dk2"/>
              </a:buClr>
              <a:buSzPts val="2400"/>
              <a:buFont typeface="Carter One"/>
              <a:buNone/>
              <a:defRPr sz="2400" b="1" i="0" u="none" strike="noStrike" cap="none">
                <a:solidFill>
                  <a:schemeClr val="dk2"/>
                </a:solidFill>
                <a:latin typeface="Carter One"/>
                <a:ea typeface="Carter One"/>
                <a:cs typeface="Carter One"/>
                <a:sym typeface="Carter One"/>
              </a:defRPr>
            </a:lvl8pPr>
            <a:lvl9pPr marR="0" lvl="8" algn="ctr" rtl="0">
              <a:lnSpc>
                <a:spcPct val="100000"/>
              </a:lnSpc>
              <a:spcBef>
                <a:spcPts val="0"/>
              </a:spcBef>
              <a:spcAft>
                <a:spcPts val="0"/>
              </a:spcAft>
              <a:buClr>
                <a:schemeClr val="dk2"/>
              </a:buClr>
              <a:buSzPts val="2400"/>
              <a:buFont typeface="Carter One"/>
              <a:buNone/>
              <a:defRPr sz="2400" b="1" i="0" u="none" strike="noStrike" cap="none">
                <a:solidFill>
                  <a:schemeClr val="dk2"/>
                </a:solidFill>
                <a:latin typeface="Carter One"/>
                <a:ea typeface="Carter One"/>
                <a:cs typeface="Carter One"/>
                <a:sym typeface="Carter One"/>
              </a:defRPr>
            </a:lvl9pPr>
          </a:lstStyle>
          <a:p>
            <a:pPr defTabSz="1219140" rtl="1">
              <a:buClr>
                <a:srgbClr val="916452"/>
              </a:buClr>
              <a:defRPr/>
            </a:pPr>
            <a:r>
              <a:rPr lang="ar-SA" sz="6000" b="1" kern="0" dirty="0">
                <a:solidFill>
                  <a:schemeClr val="accent5">
                    <a:lumMod val="50000"/>
                  </a:schemeClr>
                </a:solidFill>
                <a:latin typeface="Calibri" panose="020F0502020204030204" pitchFamily="34" charset="0"/>
                <a:cs typeface="Calibri" panose="020F0502020204030204" pitchFamily="34" charset="0"/>
              </a:rPr>
              <a:t>البرنامج</a:t>
            </a:r>
            <a:endParaRPr lang="ar-SA" sz="6000" kern="0" dirty="0">
              <a:solidFill>
                <a:schemeClr val="accent5">
                  <a:lumMod val="50000"/>
                </a:schemeClr>
              </a:solidFill>
              <a:latin typeface="RB" panose="00000500000000000000" pitchFamily="2" charset="-78"/>
              <a:cs typeface="RB" panose="00000500000000000000" pitchFamily="2" charset="-78"/>
            </a:endParaRPr>
          </a:p>
        </p:txBody>
      </p:sp>
      <p:pic>
        <p:nvPicPr>
          <p:cNvPr id="6" name="صورة 5">
            <a:extLst>
              <a:ext uri="{FF2B5EF4-FFF2-40B4-BE49-F238E27FC236}">
                <a16:creationId xmlns:a16="http://schemas.microsoft.com/office/drawing/2014/main" id="{7307376E-3683-A0D8-00ED-73B1E6BDF6F6}"/>
              </a:ext>
            </a:extLst>
          </p:cNvPr>
          <p:cNvPicPr>
            <a:picLocks noChangeAspect="1"/>
          </p:cNvPicPr>
          <p:nvPr/>
        </p:nvPicPr>
        <p:blipFill>
          <a:blip r:embed="rId3"/>
          <a:stretch>
            <a:fillRect/>
          </a:stretch>
        </p:blipFill>
        <p:spPr>
          <a:xfrm flipH="1">
            <a:off x="1206019" y="4154892"/>
            <a:ext cx="1730451" cy="1730451"/>
          </a:xfrm>
          <a:prstGeom prst="rect">
            <a:avLst/>
          </a:prstGeom>
        </p:spPr>
      </p:pic>
      <p:sp>
        <p:nvSpPr>
          <p:cNvPr id="3" name="مستطيل 2">
            <a:extLst>
              <a:ext uri="{FF2B5EF4-FFF2-40B4-BE49-F238E27FC236}">
                <a16:creationId xmlns:a16="http://schemas.microsoft.com/office/drawing/2014/main" id="{C82B639E-40CA-15C3-9CBC-BDA0FB19954D}"/>
              </a:ext>
            </a:extLst>
          </p:cNvPr>
          <p:cNvSpPr/>
          <p:nvPr/>
        </p:nvSpPr>
        <p:spPr>
          <a:xfrm>
            <a:off x="9534485" y="-295707"/>
            <a:ext cx="3009157" cy="553998"/>
          </a:xfrm>
          <a:prstGeom prst="rect">
            <a:avLst/>
          </a:prstGeom>
          <a:noFill/>
        </p:spPr>
        <p:txBody>
          <a:bodyPr wrap="none" lIns="91440" tIns="45720" rIns="91440" bIns="45720">
            <a:spAutoFit/>
          </a:bodyPr>
          <a:lstStyle/>
          <a:p>
            <a:pPr algn="ctr"/>
            <a:r>
              <a:rPr lang="ar-SA" sz="3000" b="0" cap="none" spc="0" dirty="0">
                <a:ln w="0"/>
                <a:solidFill>
                  <a:schemeClr val="accent1"/>
                </a:solidFill>
                <a:effectLst>
                  <a:outerShdw blurRad="38100" dist="25400" dir="5400000" algn="ctr" rotWithShape="0">
                    <a:srgbClr val="6E747A">
                      <a:alpha val="43000"/>
                    </a:srgbClr>
                  </a:outerShdw>
                </a:effectLst>
              </a:rPr>
              <a:t>تطبيقات الهواتف الذكية</a:t>
            </a:r>
          </a:p>
        </p:txBody>
      </p:sp>
    </p:spTree>
    <p:extLst>
      <p:ext uri="{BB962C8B-B14F-4D97-AF65-F5344CB8AC3E}">
        <p14:creationId xmlns:p14="http://schemas.microsoft.com/office/powerpoint/2010/main" val="21567305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75E-6 0 L -0.42305 -0.51389 " pathEditMode="relative" rAng="0" ptsTypes="AA">
                                      <p:cBhvr>
                                        <p:cTn id="6" dur="2000" fill="hold"/>
                                        <p:tgtEl>
                                          <p:spTgt spid="2"/>
                                        </p:tgtEl>
                                        <p:attrNameLst>
                                          <p:attrName>ppt_x</p:attrName>
                                          <p:attrName>ppt_y</p:attrName>
                                        </p:attrNameLst>
                                      </p:cBhvr>
                                      <p:rCtr x="-21159" y="-2569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B9D4ED">
            <a:alpha val="31000"/>
          </a:srgbClr>
        </a:solidFill>
        <a:effectLst/>
      </p:bgPr>
    </p:bg>
    <p:spTree>
      <p:nvGrpSpPr>
        <p:cNvPr id="1" name=""/>
        <p:cNvGrpSpPr/>
        <p:nvPr/>
      </p:nvGrpSpPr>
      <p:grpSpPr>
        <a:xfrm>
          <a:off x="0" y="0"/>
          <a:ext cx="0" cy="0"/>
          <a:chOff x="0" y="0"/>
          <a:chExt cx="0" cy="0"/>
        </a:xfrm>
      </p:grpSpPr>
      <p:sp>
        <p:nvSpPr>
          <p:cNvPr id="9" name="عنوان 1">
            <a:extLst>
              <a:ext uri="{FF2B5EF4-FFF2-40B4-BE49-F238E27FC236}">
                <a16:creationId xmlns:a16="http://schemas.microsoft.com/office/drawing/2014/main" id="{A37851E2-64F8-41A5-AEC4-6A3729E4DA18}"/>
              </a:ext>
            </a:extLst>
          </p:cNvPr>
          <p:cNvSpPr txBox="1">
            <a:spLocks/>
          </p:cNvSpPr>
          <p:nvPr/>
        </p:nvSpPr>
        <p:spPr>
          <a:xfrm>
            <a:off x="1541942" y="-485590"/>
            <a:ext cx="10457587" cy="1948565"/>
          </a:xfrm>
          <a:prstGeom prst="rect">
            <a:avLst/>
          </a:prstGeom>
        </p:spPr>
        <p:txBody>
          <a:bodyPr vert="horz" lIns="91440" tIns="45720" rIns="91440" bIns="45720" rtlCol="1" anchor="ctr">
            <a:normAutofit fontScale="97500"/>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ar-SA" b="1" dirty="0">
                <a:solidFill>
                  <a:schemeClr val="bg1"/>
                </a:solidFill>
              </a:rPr>
              <a:t>نشاط ،،</a:t>
            </a:r>
          </a:p>
        </p:txBody>
      </p:sp>
      <p:sp>
        <p:nvSpPr>
          <p:cNvPr id="32" name="عنوان 1">
            <a:extLst>
              <a:ext uri="{FF2B5EF4-FFF2-40B4-BE49-F238E27FC236}">
                <a16:creationId xmlns:a16="http://schemas.microsoft.com/office/drawing/2014/main" id="{B9A7DCFE-C26A-4A95-BDD3-DE36CC45C4B3}"/>
              </a:ext>
            </a:extLst>
          </p:cNvPr>
          <p:cNvSpPr txBox="1">
            <a:spLocks/>
          </p:cNvSpPr>
          <p:nvPr/>
        </p:nvSpPr>
        <p:spPr>
          <a:xfrm>
            <a:off x="8334272" y="37977"/>
            <a:ext cx="2785798" cy="1331339"/>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ar-SA" sz="2000" dirty="0">
                <a:solidFill>
                  <a:schemeClr val="bg1"/>
                </a:solidFill>
              </a:rPr>
              <a:t>استراتيجية قراءة الصور</a:t>
            </a:r>
          </a:p>
        </p:txBody>
      </p:sp>
      <p:sp>
        <p:nvSpPr>
          <p:cNvPr id="3" name="مستطيل: زوايا مستديرة 2">
            <a:extLst>
              <a:ext uri="{FF2B5EF4-FFF2-40B4-BE49-F238E27FC236}">
                <a16:creationId xmlns:a16="http://schemas.microsoft.com/office/drawing/2014/main" id="{4FA99086-40F2-A548-A9C9-BC106F42BEE3}"/>
              </a:ext>
            </a:extLst>
          </p:cNvPr>
          <p:cNvSpPr/>
          <p:nvPr/>
        </p:nvSpPr>
        <p:spPr>
          <a:xfrm>
            <a:off x="8657305" y="324221"/>
            <a:ext cx="3151164" cy="719594"/>
          </a:xfrm>
          <a:prstGeom prst="roundRect">
            <a:avLst/>
          </a:prstGeom>
          <a:solidFill>
            <a:schemeClr val="accent4">
              <a:lumMod val="60000"/>
              <a:lumOff val="40000"/>
            </a:schemeClr>
          </a:solidFill>
          <a:ln>
            <a:solidFill>
              <a:srgbClr val="F9A826"/>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5" name="مستطيل: زوايا مستديرة 4">
            <a:extLst>
              <a:ext uri="{FF2B5EF4-FFF2-40B4-BE49-F238E27FC236}">
                <a16:creationId xmlns:a16="http://schemas.microsoft.com/office/drawing/2014/main" id="{9730C261-F12F-E50F-AFF8-FB218E31DDD7}"/>
              </a:ext>
            </a:extLst>
          </p:cNvPr>
          <p:cNvSpPr/>
          <p:nvPr/>
        </p:nvSpPr>
        <p:spPr>
          <a:xfrm>
            <a:off x="4648540" y="324221"/>
            <a:ext cx="3151164" cy="719594"/>
          </a:xfrm>
          <a:prstGeom prst="roundRect">
            <a:avLst/>
          </a:prstGeom>
          <a:solidFill>
            <a:schemeClr val="accent4">
              <a:lumMod val="60000"/>
              <a:lumOff val="40000"/>
            </a:schemeClr>
          </a:solidFill>
          <a:ln>
            <a:solidFill>
              <a:srgbClr val="F9A826"/>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7" name="مستطيل: زوايا مستديرة 6">
            <a:extLst>
              <a:ext uri="{FF2B5EF4-FFF2-40B4-BE49-F238E27FC236}">
                <a16:creationId xmlns:a16="http://schemas.microsoft.com/office/drawing/2014/main" id="{E4D9344A-2262-7202-94AD-CAC45E082E9E}"/>
              </a:ext>
            </a:extLst>
          </p:cNvPr>
          <p:cNvSpPr/>
          <p:nvPr/>
        </p:nvSpPr>
        <p:spPr>
          <a:xfrm>
            <a:off x="398456" y="324221"/>
            <a:ext cx="3151164" cy="719594"/>
          </a:xfrm>
          <a:prstGeom prst="roundRect">
            <a:avLst/>
          </a:prstGeom>
          <a:solidFill>
            <a:schemeClr val="accent4">
              <a:lumMod val="60000"/>
              <a:lumOff val="40000"/>
            </a:schemeClr>
          </a:solidFill>
          <a:ln>
            <a:solidFill>
              <a:srgbClr val="F9A826"/>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1" name="مستطيل: زوايا مستديرة 10">
            <a:extLst>
              <a:ext uri="{FF2B5EF4-FFF2-40B4-BE49-F238E27FC236}">
                <a16:creationId xmlns:a16="http://schemas.microsoft.com/office/drawing/2014/main" id="{672F4BA2-251B-B8F0-6F01-BB57F57BEE05}"/>
              </a:ext>
            </a:extLst>
          </p:cNvPr>
          <p:cNvSpPr/>
          <p:nvPr/>
        </p:nvSpPr>
        <p:spPr>
          <a:xfrm>
            <a:off x="11207042" y="380968"/>
            <a:ext cx="545134" cy="57435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21" name="مستطيل: زوايا مستديرة 20">
            <a:extLst>
              <a:ext uri="{FF2B5EF4-FFF2-40B4-BE49-F238E27FC236}">
                <a16:creationId xmlns:a16="http://schemas.microsoft.com/office/drawing/2014/main" id="{C152CD4F-E992-D6D9-DB14-D1CB040701D5}"/>
              </a:ext>
            </a:extLst>
          </p:cNvPr>
          <p:cNvSpPr/>
          <p:nvPr/>
        </p:nvSpPr>
        <p:spPr>
          <a:xfrm>
            <a:off x="7189112" y="403881"/>
            <a:ext cx="545134" cy="57435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24" name="مستطيل: زوايا مستديرة 23">
            <a:extLst>
              <a:ext uri="{FF2B5EF4-FFF2-40B4-BE49-F238E27FC236}">
                <a16:creationId xmlns:a16="http://schemas.microsoft.com/office/drawing/2014/main" id="{2946095F-A2D3-E489-798B-2F6B63EF8454}"/>
              </a:ext>
            </a:extLst>
          </p:cNvPr>
          <p:cNvSpPr/>
          <p:nvPr/>
        </p:nvSpPr>
        <p:spPr>
          <a:xfrm>
            <a:off x="2881089" y="410805"/>
            <a:ext cx="545134" cy="57435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pic>
        <p:nvPicPr>
          <p:cNvPr id="26" name="صورة 25" descr="صورة تحتوي على نص, ساعة حائط, ساعة&#10;&#10;تم إنشاء الوصف تلقائياً">
            <a:extLst>
              <a:ext uri="{FF2B5EF4-FFF2-40B4-BE49-F238E27FC236}">
                <a16:creationId xmlns:a16="http://schemas.microsoft.com/office/drawing/2014/main" id="{A9333E83-B055-8959-70D9-EFB9572B856C}"/>
              </a:ext>
            </a:extLst>
          </p:cNvPr>
          <p:cNvPicPr>
            <a:picLocks noChangeAspect="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188652" y="397504"/>
            <a:ext cx="514422" cy="631906"/>
          </a:xfrm>
          <a:prstGeom prst="rect">
            <a:avLst/>
          </a:prstGeom>
        </p:spPr>
      </p:pic>
      <p:pic>
        <p:nvPicPr>
          <p:cNvPr id="28" name="صورة 27">
            <a:extLst>
              <a:ext uri="{FF2B5EF4-FFF2-40B4-BE49-F238E27FC236}">
                <a16:creationId xmlns:a16="http://schemas.microsoft.com/office/drawing/2014/main" id="{9C85D7F9-7608-3E09-E214-9CB2197E74A7}"/>
              </a:ext>
            </a:extLst>
          </p:cNvPr>
          <p:cNvPicPr>
            <a:picLocks noChangeAspect="1"/>
          </p:cNvPicPr>
          <p:nvPr/>
        </p:nvPicPr>
        <p:blipFill>
          <a:blip r:embed="rId5">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1179710" y="296953"/>
            <a:ext cx="625458" cy="725530"/>
          </a:xfrm>
          <a:prstGeom prst="rect">
            <a:avLst/>
          </a:prstGeom>
        </p:spPr>
      </p:pic>
      <p:sp>
        <p:nvSpPr>
          <p:cNvPr id="36" name="عنوان 1">
            <a:extLst>
              <a:ext uri="{FF2B5EF4-FFF2-40B4-BE49-F238E27FC236}">
                <a16:creationId xmlns:a16="http://schemas.microsoft.com/office/drawing/2014/main" id="{44537A05-FE05-E29A-17B5-6C67AEB78627}"/>
              </a:ext>
            </a:extLst>
          </p:cNvPr>
          <p:cNvSpPr txBox="1">
            <a:spLocks/>
          </p:cNvSpPr>
          <p:nvPr/>
        </p:nvSpPr>
        <p:spPr>
          <a:xfrm>
            <a:off x="8554682" y="19881"/>
            <a:ext cx="2664753" cy="1331339"/>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r>
              <a:rPr lang="ar-SA" sz="2400" dirty="0">
                <a:solidFill>
                  <a:schemeClr val="bg1"/>
                </a:solidFill>
              </a:rPr>
              <a:t>مهارة التصنيف</a:t>
            </a:r>
          </a:p>
        </p:txBody>
      </p:sp>
      <p:sp>
        <p:nvSpPr>
          <p:cNvPr id="38" name="عنوان 1">
            <a:extLst>
              <a:ext uri="{FF2B5EF4-FFF2-40B4-BE49-F238E27FC236}">
                <a16:creationId xmlns:a16="http://schemas.microsoft.com/office/drawing/2014/main" id="{63FE2B1B-E6FA-B0D6-FD96-68D9F6F4ACE3}"/>
              </a:ext>
            </a:extLst>
          </p:cNvPr>
          <p:cNvSpPr txBox="1">
            <a:spLocks/>
          </p:cNvSpPr>
          <p:nvPr/>
        </p:nvSpPr>
        <p:spPr>
          <a:xfrm>
            <a:off x="4300231" y="34629"/>
            <a:ext cx="2664753" cy="1331339"/>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ar-SA" sz="2400" dirty="0">
                <a:solidFill>
                  <a:schemeClr val="bg1"/>
                </a:solidFill>
              </a:rPr>
              <a:t>دقيقتين</a:t>
            </a:r>
          </a:p>
        </p:txBody>
      </p:sp>
      <p:sp>
        <p:nvSpPr>
          <p:cNvPr id="40" name="عنوان 1">
            <a:extLst>
              <a:ext uri="{FF2B5EF4-FFF2-40B4-BE49-F238E27FC236}">
                <a16:creationId xmlns:a16="http://schemas.microsoft.com/office/drawing/2014/main" id="{83935B81-D682-871B-CAD3-5608DD66CD45}"/>
              </a:ext>
            </a:extLst>
          </p:cNvPr>
          <p:cNvSpPr txBox="1">
            <a:spLocks/>
          </p:cNvSpPr>
          <p:nvPr/>
        </p:nvSpPr>
        <p:spPr>
          <a:xfrm>
            <a:off x="50147" y="51345"/>
            <a:ext cx="2664753" cy="1331339"/>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ar-SA" sz="2400" dirty="0">
                <a:solidFill>
                  <a:schemeClr val="bg1"/>
                </a:solidFill>
              </a:rPr>
              <a:t>جمـــاعــــي</a:t>
            </a:r>
          </a:p>
        </p:txBody>
      </p:sp>
      <p:pic>
        <p:nvPicPr>
          <p:cNvPr id="42" name="صورة 41">
            <a:extLst>
              <a:ext uri="{FF2B5EF4-FFF2-40B4-BE49-F238E27FC236}">
                <a16:creationId xmlns:a16="http://schemas.microsoft.com/office/drawing/2014/main" id="{B0BF1A74-873B-A285-D336-B599F2BF9D39}"/>
              </a:ext>
            </a:extLst>
          </p:cNvPr>
          <p:cNvPicPr>
            <a:picLocks noChangeAspect="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909766" y="529532"/>
            <a:ext cx="507168" cy="424966"/>
          </a:xfrm>
          <a:prstGeom prst="rect">
            <a:avLst/>
          </a:prstGeom>
        </p:spPr>
      </p:pic>
      <p:sp>
        <p:nvSpPr>
          <p:cNvPr id="6" name="عنوان 5">
            <a:extLst>
              <a:ext uri="{FF2B5EF4-FFF2-40B4-BE49-F238E27FC236}">
                <a16:creationId xmlns:a16="http://schemas.microsoft.com/office/drawing/2014/main" id="{59948B00-D141-4C22-FD4A-5F93ABF91987}"/>
              </a:ext>
            </a:extLst>
          </p:cNvPr>
          <p:cNvSpPr>
            <a:spLocks noGrp="1"/>
          </p:cNvSpPr>
          <p:nvPr>
            <p:ph type="title"/>
          </p:nvPr>
        </p:nvSpPr>
        <p:spPr>
          <a:xfrm>
            <a:off x="661707" y="1071747"/>
            <a:ext cx="11090469" cy="1331339"/>
          </a:xfrm>
        </p:spPr>
        <p:txBody>
          <a:bodyPr>
            <a:normAutofit/>
          </a:bodyPr>
          <a:lstStyle/>
          <a:p>
            <a:pPr>
              <a:lnSpc>
                <a:spcPct val="150000"/>
              </a:lnSpc>
            </a:pPr>
            <a:r>
              <a:rPr lang="ar-SA" sz="2600" b="1" dirty="0">
                <a:solidFill>
                  <a:srgbClr val="991F76"/>
                </a:solidFill>
                <a:ea typeface="+mn-ea"/>
                <a:cs typeface="Tajawal" panose="00000500000000000000" pitchFamily="2" charset="-78"/>
              </a:rPr>
              <a:t>تنقسم البرامج الى قسمين أساسيين من خلال معلوماتك السابقة نفذي النشاط التالية:</a:t>
            </a:r>
            <a:br>
              <a:rPr lang="ar-SA" sz="2600" b="1" dirty="0">
                <a:solidFill>
                  <a:srgbClr val="991F76"/>
                </a:solidFill>
                <a:ea typeface="+mn-ea"/>
                <a:cs typeface="Tajawal" panose="00000500000000000000" pitchFamily="2" charset="-78"/>
              </a:rPr>
            </a:br>
            <a:r>
              <a:rPr lang="ar-SA" sz="2400" b="1" dirty="0">
                <a:solidFill>
                  <a:srgbClr val="FF9900"/>
                </a:solidFill>
                <a:latin typeface="Calibri" panose="020F0502020204030204" pitchFamily="34" charset="0"/>
                <a:ea typeface="+mn-ea"/>
                <a:cs typeface="Calibri" panose="020F0502020204030204" pitchFamily="34" charset="0"/>
              </a:rPr>
              <a:t>أمام كل مجموعة صورة لبرنامج ضعي البرنامج في القسم المناسب له في الجدول التالي على السبورة</a:t>
            </a:r>
            <a:r>
              <a:rPr lang="ar-SA" sz="2400" b="1" dirty="0">
                <a:solidFill>
                  <a:srgbClr val="6666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graphicFrame>
        <p:nvGraphicFramePr>
          <p:cNvPr id="10" name="جدول 9">
            <a:extLst>
              <a:ext uri="{FF2B5EF4-FFF2-40B4-BE49-F238E27FC236}">
                <a16:creationId xmlns:a16="http://schemas.microsoft.com/office/drawing/2014/main" id="{7E1B2835-73A2-0872-B633-84AD12F46D75}"/>
              </a:ext>
            </a:extLst>
          </p:cNvPr>
          <p:cNvGraphicFramePr>
            <a:graphicFrameLocks noGrp="1"/>
          </p:cNvGraphicFramePr>
          <p:nvPr>
            <p:extLst>
              <p:ext uri="{D42A27DB-BD31-4B8C-83A1-F6EECF244321}">
                <p14:modId xmlns:p14="http://schemas.microsoft.com/office/powerpoint/2010/main" val="3425806943"/>
              </p:ext>
            </p:extLst>
          </p:nvPr>
        </p:nvGraphicFramePr>
        <p:xfrm>
          <a:off x="839899" y="2394586"/>
          <a:ext cx="10768446" cy="4089286"/>
        </p:xfrm>
        <a:graphic>
          <a:graphicData uri="http://schemas.openxmlformats.org/drawingml/2006/table">
            <a:tbl>
              <a:tblPr rtl="1" firstRow="1" bandRow="1">
                <a:tableStyleId>{5C22544A-7EE6-4342-B048-85BDC9FD1C3A}</a:tableStyleId>
              </a:tblPr>
              <a:tblGrid>
                <a:gridCol w="5384223">
                  <a:extLst>
                    <a:ext uri="{9D8B030D-6E8A-4147-A177-3AD203B41FA5}">
                      <a16:colId xmlns:a16="http://schemas.microsoft.com/office/drawing/2014/main" val="315061283"/>
                    </a:ext>
                  </a:extLst>
                </a:gridCol>
                <a:gridCol w="5384223">
                  <a:extLst>
                    <a:ext uri="{9D8B030D-6E8A-4147-A177-3AD203B41FA5}">
                      <a16:colId xmlns:a16="http://schemas.microsoft.com/office/drawing/2014/main" val="2420815312"/>
                    </a:ext>
                  </a:extLst>
                </a:gridCol>
              </a:tblGrid>
              <a:tr h="1063443">
                <a:tc>
                  <a:txBody>
                    <a:bodyPr/>
                    <a:lstStyle/>
                    <a:p>
                      <a:pPr algn="ctr">
                        <a:defRPr/>
                      </a:pPr>
                      <a:r>
                        <a:rPr lang="ar-SA" sz="2800" b="1" kern="1200" dirty="0">
                          <a:solidFill>
                            <a:schemeClr val="tx1"/>
                          </a:solidFill>
                          <a:latin typeface="+mn-lt"/>
                          <a:ea typeface="+mn-ea"/>
                          <a:cs typeface="(AH) Manal Black" pitchFamily="2" charset="-78"/>
                        </a:rPr>
                        <a:t>البرامج التطبيقية</a:t>
                      </a:r>
                    </a:p>
                    <a:p>
                      <a:pPr algn="ctr">
                        <a:defRPr/>
                      </a:pPr>
                      <a:r>
                        <a:rPr lang="en-US" sz="2800" b="1" kern="1200" dirty="0">
                          <a:solidFill>
                            <a:schemeClr val="tx1"/>
                          </a:solidFill>
                          <a:latin typeface="+mn-lt"/>
                          <a:ea typeface="+mn-ea"/>
                          <a:cs typeface="(AH) Manal Black" pitchFamily="2" charset="-78"/>
                        </a:rPr>
                        <a:t>Application Software</a:t>
                      </a:r>
                      <a:r>
                        <a:rPr lang="ar-SA" sz="2800" b="1" kern="1200" dirty="0">
                          <a:solidFill>
                            <a:schemeClr val="tx1"/>
                          </a:solidFill>
                          <a:latin typeface="+mn-lt"/>
                          <a:ea typeface="+mn-ea"/>
                          <a:cs typeface="(AH) Manal Black" pitchFamily="2" charset="-78"/>
                        </a:rPr>
                        <a:t> </a:t>
                      </a:r>
                    </a:p>
                    <a:p>
                      <a:pPr rtl="1"/>
                      <a:endParaRPr lang="ar-SA" sz="2800" dirty="0">
                        <a:solidFill>
                          <a:schemeClr val="tx1"/>
                        </a:solidFill>
                        <a:cs typeface="(AH) Manal Black" pitchFamily="2" charset="-78"/>
                      </a:endParaRPr>
                    </a:p>
                  </a:txBody>
                  <a:tcPr/>
                </a:tc>
                <a:tc>
                  <a:txBody>
                    <a:bodyPr/>
                    <a:lstStyle/>
                    <a:p>
                      <a:pPr algn="ctr">
                        <a:defRPr/>
                      </a:pPr>
                      <a:r>
                        <a:rPr lang="ar-SA" sz="2800" b="1" kern="1200" dirty="0">
                          <a:solidFill>
                            <a:schemeClr val="tx1"/>
                          </a:solidFill>
                          <a:latin typeface="+mn-lt"/>
                          <a:ea typeface="+mn-ea"/>
                          <a:cs typeface="(AH) Manal Black" pitchFamily="2" charset="-78"/>
                        </a:rPr>
                        <a:t>برامج النظام</a:t>
                      </a:r>
                    </a:p>
                    <a:p>
                      <a:pPr algn="ctr">
                        <a:defRPr/>
                      </a:pPr>
                      <a:r>
                        <a:rPr lang="en-US" sz="2800" b="1" kern="1200" dirty="0">
                          <a:solidFill>
                            <a:schemeClr val="tx1"/>
                          </a:solidFill>
                          <a:latin typeface="+mn-lt"/>
                          <a:ea typeface="+mn-ea"/>
                          <a:cs typeface="(AH) Manal Black" pitchFamily="2" charset="-78"/>
                        </a:rPr>
                        <a:t>S</a:t>
                      </a:r>
                      <a:r>
                        <a:rPr lang="en-US" sz="2800" b="1" dirty="0">
                          <a:solidFill>
                            <a:schemeClr val="tx1"/>
                          </a:solidFill>
                          <a:latin typeface="+mn-lt"/>
                          <a:cs typeface="(AH) Manal Black" pitchFamily="2" charset="-78"/>
                        </a:rPr>
                        <a:t>ystem Software</a:t>
                      </a:r>
                      <a:r>
                        <a:rPr lang="ar-SA" sz="2800" b="1" kern="1200" dirty="0">
                          <a:solidFill>
                            <a:schemeClr val="tx1"/>
                          </a:solidFill>
                          <a:latin typeface="+mn-lt"/>
                          <a:ea typeface="+mn-ea"/>
                          <a:cs typeface="(AH) Manal Black" pitchFamily="2" charset="-78"/>
                        </a:rPr>
                        <a:t> </a:t>
                      </a:r>
                    </a:p>
                    <a:p>
                      <a:pPr rtl="1"/>
                      <a:endParaRPr lang="ar-SA" sz="2800" dirty="0">
                        <a:solidFill>
                          <a:schemeClr val="tx1"/>
                        </a:solidFill>
                        <a:cs typeface="(AH) Manal Black" pitchFamily="2" charset="-78"/>
                      </a:endParaRPr>
                    </a:p>
                  </a:txBody>
                  <a:tcPr/>
                </a:tc>
                <a:extLst>
                  <a:ext uri="{0D108BD9-81ED-4DB2-BD59-A6C34878D82A}">
                    <a16:rowId xmlns:a16="http://schemas.microsoft.com/office/drawing/2014/main" val="2746295529"/>
                  </a:ext>
                </a:extLst>
              </a:tr>
              <a:tr h="2717686">
                <a:tc>
                  <a:txBody>
                    <a:bodyPr/>
                    <a:lstStyle/>
                    <a:p>
                      <a:pPr rtl="1"/>
                      <a:endParaRPr lang="ar-SA" sz="2800" dirty="0">
                        <a:cs typeface="(AH) Manal Black" pitchFamily="2" charset="-78"/>
                      </a:endParaRPr>
                    </a:p>
                  </a:txBody>
                  <a:tcPr/>
                </a:tc>
                <a:tc>
                  <a:txBody>
                    <a:bodyPr/>
                    <a:lstStyle/>
                    <a:p>
                      <a:pPr rtl="1"/>
                      <a:endParaRPr lang="ar-SA" sz="2800" dirty="0">
                        <a:cs typeface="(AH) Manal Black" pitchFamily="2" charset="-78"/>
                      </a:endParaRPr>
                    </a:p>
                    <a:p>
                      <a:pPr rtl="1"/>
                      <a:endParaRPr lang="ar-SA" sz="2800" dirty="0">
                        <a:cs typeface="(AH) Manal Black" pitchFamily="2" charset="-78"/>
                      </a:endParaRPr>
                    </a:p>
                    <a:p>
                      <a:pPr rtl="1"/>
                      <a:endParaRPr lang="ar-SA" sz="2800" dirty="0">
                        <a:cs typeface="(AH) Manal Black" pitchFamily="2" charset="-78"/>
                      </a:endParaRPr>
                    </a:p>
                    <a:p>
                      <a:pPr rtl="1"/>
                      <a:endParaRPr lang="ar-SA" sz="2800" dirty="0">
                        <a:cs typeface="(AH) Manal Black" pitchFamily="2" charset="-78"/>
                      </a:endParaRPr>
                    </a:p>
                    <a:p>
                      <a:pPr rtl="1"/>
                      <a:endParaRPr lang="ar-SA" sz="2800" dirty="0">
                        <a:cs typeface="(AH) Manal Black" pitchFamily="2" charset="-78"/>
                      </a:endParaRPr>
                    </a:p>
                    <a:p>
                      <a:pPr rtl="1"/>
                      <a:endParaRPr lang="ar-SA" sz="2800" dirty="0">
                        <a:cs typeface="(AH) Manal Black" pitchFamily="2" charset="-78"/>
                      </a:endParaRPr>
                    </a:p>
                  </a:txBody>
                  <a:tcPr/>
                </a:tc>
                <a:extLst>
                  <a:ext uri="{0D108BD9-81ED-4DB2-BD59-A6C34878D82A}">
                    <a16:rowId xmlns:a16="http://schemas.microsoft.com/office/drawing/2014/main" val="1949690075"/>
                  </a:ext>
                </a:extLst>
              </a:tr>
            </a:tbl>
          </a:graphicData>
        </a:graphic>
      </p:graphicFrame>
      <p:sp>
        <p:nvSpPr>
          <p:cNvPr id="2" name="مستطيل 1">
            <a:extLst>
              <a:ext uri="{FF2B5EF4-FFF2-40B4-BE49-F238E27FC236}">
                <a16:creationId xmlns:a16="http://schemas.microsoft.com/office/drawing/2014/main" id="{B6EB9811-5ACE-A9F3-C344-F4D29D6B0E8B}"/>
              </a:ext>
            </a:extLst>
          </p:cNvPr>
          <p:cNvSpPr/>
          <p:nvPr/>
        </p:nvSpPr>
        <p:spPr>
          <a:xfrm>
            <a:off x="9477100" y="-84696"/>
            <a:ext cx="2664753" cy="477054"/>
          </a:xfrm>
          <a:prstGeom prst="rect">
            <a:avLst/>
          </a:prstGeom>
          <a:noFill/>
        </p:spPr>
        <p:txBody>
          <a:bodyPr wrap="square" lIns="91440" tIns="45720" rIns="91440" bIns="45720">
            <a:spAutoFit/>
          </a:bodyPr>
          <a:lstStyle/>
          <a:p>
            <a:pPr algn="ctr"/>
            <a:r>
              <a:rPr lang="ar-SA" sz="2500" b="0" cap="none" spc="0" dirty="0">
                <a:ln w="0"/>
                <a:solidFill>
                  <a:schemeClr val="accent1"/>
                </a:solidFill>
                <a:effectLst>
                  <a:outerShdw blurRad="38100" dist="25400" dir="5400000" algn="ctr" rotWithShape="0">
                    <a:srgbClr val="6E747A">
                      <a:alpha val="43000"/>
                    </a:srgbClr>
                  </a:outerShdw>
                </a:effectLst>
              </a:rPr>
              <a:t>تطبيقات الهواتف الذكية</a:t>
            </a:r>
          </a:p>
        </p:txBody>
      </p:sp>
    </p:spTree>
    <p:custDataLst>
      <p:tags r:id="rId1"/>
    </p:custDataLst>
    <p:extLst>
      <p:ext uri="{BB962C8B-B14F-4D97-AF65-F5344CB8AC3E}">
        <p14:creationId xmlns:p14="http://schemas.microsoft.com/office/powerpoint/2010/main" val="17696626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B9D4ED">
            <a:alpha val="38000"/>
          </a:srgbClr>
        </a:solidFill>
        <a:effectLst/>
      </p:bgPr>
    </p:bg>
    <p:spTree>
      <p:nvGrpSpPr>
        <p:cNvPr id="1" name="Shape 3629"/>
        <p:cNvGrpSpPr/>
        <p:nvPr/>
      </p:nvGrpSpPr>
      <p:grpSpPr>
        <a:xfrm>
          <a:off x="0" y="0"/>
          <a:ext cx="0" cy="0"/>
          <a:chOff x="0" y="0"/>
          <a:chExt cx="0" cy="0"/>
        </a:xfrm>
      </p:grpSpPr>
      <p:sp>
        <p:nvSpPr>
          <p:cNvPr id="158" name="Google Shape;651;p49">
            <a:extLst>
              <a:ext uri="{FF2B5EF4-FFF2-40B4-BE49-F238E27FC236}">
                <a16:creationId xmlns:a16="http://schemas.microsoft.com/office/drawing/2014/main" id="{F525914C-AF56-4BD6-AF9B-06FCCE3AA493}"/>
              </a:ext>
            </a:extLst>
          </p:cNvPr>
          <p:cNvSpPr/>
          <p:nvPr/>
        </p:nvSpPr>
        <p:spPr>
          <a:xfrm flipH="1">
            <a:off x="-230" y="1386623"/>
            <a:ext cx="8022620" cy="5720623"/>
          </a:xfrm>
          <a:custGeom>
            <a:avLst/>
            <a:gdLst/>
            <a:ahLst/>
            <a:cxnLst/>
            <a:rect l="l" t="t" r="r" b="b"/>
            <a:pathLst>
              <a:path w="85012" h="62449" extrusionOk="0">
                <a:moveTo>
                  <a:pt x="1429" y="62425"/>
                </a:moveTo>
                <a:cubicBezTo>
                  <a:pt x="0" y="56924"/>
                  <a:pt x="1905" y="52388"/>
                  <a:pt x="5513" y="48364"/>
                </a:cubicBezTo>
                <a:cubicBezTo>
                  <a:pt x="7775" y="45839"/>
                  <a:pt x="10502" y="43887"/>
                  <a:pt x="13300" y="42018"/>
                </a:cubicBezTo>
                <a:cubicBezTo>
                  <a:pt x="17038" y="39541"/>
                  <a:pt x="20717" y="37005"/>
                  <a:pt x="23872" y="33790"/>
                </a:cubicBezTo>
                <a:cubicBezTo>
                  <a:pt x="28230" y="29325"/>
                  <a:pt x="31481" y="24158"/>
                  <a:pt x="33933" y="18431"/>
                </a:cubicBezTo>
                <a:cubicBezTo>
                  <a:pt x="35481" y="14800"/>
                  <a:pt x="37077" y="11180"/>
                  <a:pt x="39684" y="8120"/>
                </a:cubicBezTo>
                <a:cubicBezTo>
                  <a:pt x="42768" y="4501"/>
                  <a:pt x="46756" y="2477"/>
                  <a:pt x="51316" y="1489"/>
                </a:cubicBezTo>
                <a:cubicBezTo>
                  <a:pt x="58246" y="0"/>
                  <a:pt x="64878" y="1322"/>
                  <a:pt x="71343" y="3787"/>
                </a:cubicBezTo>
                <a:cubicBezTo>
                  <a:pt x="76046" y="5584"/>
                  <a:pt x="80582" y="7763"/>
                  <a:pt x="84987" y="10228"/>
                </a:cubicBezTo>
                <a:cubicBezTo>
                  <a:pt x="84987" y="27325"/>
                  <a:pt x="84987" y="44423"/>
                  <a:pt x="85011" y="61520"/>
                </a:cubicBezTo>
                <a:cubicBezTo>
                  <a:pt x="85011" y="62294"/>
                  <a:pt x="84856" y="62449"/>
                  <a:pt x="84094" y="62449"/>
                </a:cubicBezTo>
                <a:cubicBezTo>
                  <a:pt x="56543" y="62413"/>
                  <a:pt x="28980" y="62425"/>
                  <a:pt x="1429" y="62425"/>
                </a:cubicBezTo>
                <a:close/>
              </a:path>
            </a:pathLst>
          </a:custGeom>
          <a:solidFill>
            <a:schemeClr val="accent3"/>
          </a:solidFill>
          <a:ln>
            <a:noFill/>
          </a:ln>
        </p:spPr>
        <p:txBody>
          <a:bodyPr spcFirstLastPara="1" wrap="square" lIns="121900" tIns="121900" rIns="121900" bIns="121900" anchor="ctr" anchorCtr="0">
            <a:noAutofit/>
          </a:bodyPr>
          <a:lstStyle/>
          <a:p>
            <a:pPr defTabSz="1219170">
              <a:defRPr/>
            </a:pPr>
            <a:endParaRPr sz="2400" kern="0" dirty="0">
              <a:solidFill>
                <a:sysClr val="windowText" lastClr="000000"/>
              </a:solidFill>
            </a:endParaRPr>
          </a:p>
        </p:txBody>
      </p:sp>
      <p:grpSp>
        <p:nvGrpSpPr>
          <p:cNvPr id="93" name="Google Shape;1013;p28">
            <a:extLst>
              <a:ext uri="{FF2B5EF4-FFF2-40B4-BE49-F238E27FC236}">
                <a16:creationId xmlns:a16="http://schemas.microsoft.com/office/drawing/2014/main" id="{640CC753-7E73-477E-B0E4-80E620AD451D}"/>
              </a:ext>
            </a:extLst>
          </p:cNvPr>
          <p:cNvGrpSpPr/>
          <p:nvPr/>
        </p:nvGrpSpPr>
        <p:grpSpPr>
          <a:xfrm flipH="1">
            <a:off x="3596897" y="1625641"/>
            <a:ext cx="1326911" cy="28233"/>
            <a:chOff x="4487847" y="1868148"/>
            <a:chExt cx="855681" cy="21175"/>
          </a:xfrm>
        </p:grpSpPr>
        <p:sp>
          <p:nvSpPr>
            <p:cNvPr id="97" name="Google Shape;1017;p28">
              <a:extLst>
                <a:ext uri="{FF2B5EF4-FFF2-40B4-BE49-F238E27FC236}">
                  <a16:creationId xmlns:a16="http://schemas.microsoft.com/office/drawing/2014/main" id="{137A361A-E534-4409-AF91-7D76B3122646}"/>
                </a:ext>
              </a:extLst>
            </p:cNvPr>
            <p:cNvSpPr/>
            <p:nvPr/>
          </p:nvSpPr>
          <p:spPr>
            <a:xfrm flipH="1">
              <a:off x="4798553" y="1871313"/>
              <a:ext cx="67018" cy="15761"/>
            </a:xfrm>
            <a:custGeom>
              <a:avLst/>
              <a:gdLst/>
              <a:ahLst/>
              <a:cxnLst/>
              <a:rect l="l" t="t" r="r" b="b"/>
              <a:pathLst>
                <a:path w="3070" h="722" extrusionOk="0">
                  <a:moveTo>
                    <a:pt x="1674" y="1"/>
                  </a:moveTo>
                  <a:cubicBezTo>
                    <a:pt x="1221" y="1"/>
                    <a:pt x="759" y="47"/>
                    <a:pt x="333" y="47"/>
                  </a:cubicBezTo>
                  <a:cubicBezTo>
                    <a:pt x="1" y="84"/>
                    <a:pt x="1" y="602"/>
                    <a:pt x="333" y="676"/>
                  </a:cubicBezTo>
                  <a:cubicBezTo>
                    <a:pt x="759" y="676"/>
                    <a:pt x="1221" y="722"/>
                    <a:pt x="1674" y="722"/>
                  </a:cubicBezTo>
                  <a:cubicBezTo>
                    <a:pt x="2126" y="722"/>
                    <a:pt x="2570" y="676"/>
                    <a:pt x="2958" y="491"/>
                  </a:cubicBezTo>
                  <a:cubicBezTo>
                    <a:pt x="3069" y="417"/>
                    <a:pt x="3069" y="269"/>
                    <a:pt x="2958" y="232"/>
                  </a:cubicBezTo>
                  <a:cubicBezTo>
                    <a:pt x="2570" y="47"/>
                    <a:pt x="2126" y="1"/>
                    <a:pt x="1674" y="1"/>
                  </a:cubicBezTo>
                  <a:close/>
                </a:path>
              </a:pathLst>
            </a:custGeom>
            <a:solidFill>
              <a:schemeClr val="dk1"/>
            </a:solidFill>
            <a:ln w="12700">
              <a:solidFill>
                <a:schemeClr val="tx1"/>
              </a:solidFill>
            </a:ln>
          </p:spPr>
          <p:txBody>
            <a:bodyPr spcFirstLastPara="1" wrap="square" lIns="121900" tIns="121900" rIns="121900" bIns="121900" anchor="ctr" anchorCtr="0">
              <a:noAutofit/>
            </a:bodyPr>
            <a:lstStyle/>
            <a:p>
              <a:pPr algn="l" rtl="0"/>
              <a:endParaRPr sz="2400"/>
            </a:p>
          </p:txBody>
        </p:sp>
        <p:sp>
          <p:nvSpPr>
            <p:cNvPr id="98" name="Google Shape;1018;p28">
              <a:extLst>
                <a:ext uri="{FF2B5EF4-FFF2-40B4-BE49-F238E27FC236}">
                  <a16:creationId xmlns:a16="http://schemas.microsoft.com/office/drawing/2014/main" id="{E1B9B023-E822-4208-A30C-3E4D36ACB404}"/>
                </a:ext>
              </a:extLst>
            </p:cNvPr>
            <p:cNvSpPr/>
            <p:nvPr/>
          </p:nvSpPr>
          <p:spPr>
            <a:xfrm flipH="1">
              <a:off x="4694446" y="1868148"/>
              <a:ext cx="73371" cy="18839"/>
            </a:xfrm>
            <a:custGeom>
              <a:avLst/>
              <a:gdLst/>
              <a:ahLst/>
              <a:cxnLst/>
              <a:rect l="l" t="t" r="r" b="b"/>
              <a:pathLst>
                <a:path w="3361" h="863" extrusionOk="0">
                  <a:moveTo>
                    <a:pt x="2207" y="0"/>
                  </a:moveTo>
                  <a:cubicBezTo>
                    <a:pt x="1618" y="0"/>
                    <a:pt x="999" y="124"/>
                    <a:pt x="477" y="192"/>
                  </a:cubicBezTo>
                  <a:cubicBezTo>
                    <a:pt x="81" y="228"/>
                    <a:pt x="0" y="859"/>
                    <a:pt x="439" y="859"/>
                  </a:cubicBezTo>
                  <a:cubicBezTo>
                    <a:pt x="451" y="859"/>
                    <a:pt x="464" y="859"/>
                    <a:pt x="477" y="858"/>
                  </a:cubicBezTo>
                  <a:cubicBezTo>
                    <a:pt x="680" y="858"/>
                    <a:pt x="909" y="862"/>
                    <a:pt x="1149" y="862"/>
                  </a:cubicBezTo>
                  <a:cubicBezTo>
                    <a:pt x="1870" y="862"/>
                    <a:pt x="2695" y="821"/>
                    <a:pt x="3249" y="488"/>
                  </a:cubicBezTo>
                  <a:cubicBezTo>
                    <a:pt x="3360" y="414"/>
                    <a:pt x="3360" y="266"/>
                    <a:pt x="3249" y="192"/>
                  </a:cubicBezTo>
                  <a:cubicBezTo>
                    <a:pt x="2935" y="49"/>
                    <a:pt x="2577" y="0"/>
                    <a:pt x="2207" y="0"/>
                  </a:cubicBezTo>
                  <a:close/>
                </a:path>
              </a:pathLst>
            </a:custGeom>
            <a:solidFill>
              <a:schemeClr val="dk1"/>
            </a:solidFill>
            <a:ln w="12700">
              <a:solidFill>
                <a:schemeClr val="tx1"/>
              </a:solidFill>
            </a:ln>
          </p:spPr>
          <p:txBody>
            <a:bodyPr spcFirstLastPara="1" wrap="square" lIns="121900" tIns="121900" rIns="121900" bIns="121900" anchor="ctr" anchorCtr="0">
              <a:noAutofit/>
            </a:bodyPr>
            <a:lstStyle/>
            <a:p>
              <a:pPr algn="l" rtl="0"/>
              <a:endParaRPr sz="2400"/>
            </a:p>
          </p:txBody>
        </p:sp>
        <p:sp>
          <p:nvSpPr>
            <p:cNvPr id="99" name="Google Shape;1019;p28">
              <a:extLst>
                <a:ext uri="{FF2B5EF4-FFF2-40B4-BE49-F238E27FC236}">
                  <a16:creationId xmlns:a16="http://schemas.microsoft.com/office/drawing/2014/main" id="{79E8BF17-4671-4CD5-B6D8-F2A2AC4EA1F1}"/>
                </a:ext>
              </a:extLst>
            </p:cNvPr>
            <p:cNvSpPr/>
            <p:nvPr/>
          </p:nvSpPr>
          <p:spPr>
            <a:xfrm flipH="1">
              <a:off x="4584685" y="1871946"/>
              <a:ext cx="80727" cy="17377"/>
            </a:xfrm>
            <a:custGeom>
              <a:avLst/>
              <a:gdLst/>
              <a:ahLst/>
              <a:cxnLst/>
              <a:rect l="l" t="t" r="r" b="b"/>
              <a:pathLst>
                <a:path w="3698" h="796" extrusionOk="0">
                  <a:moveTo>
                    <a:pt x="2288" y="1"/>
                  </a:moveTo>
                  <a:cubicBezTo>
                    <a:pt x="1636" y="1"/>
                    <a:pt x="971" y="115"/>
                    <a:pt x="333" y="203"/>
                  </a:cubicBezTo>
                  <a:cubicBezTo>
                    <a:pt x="0" y="240"/>
                    <a:pt x="74" y="795"/>
                    <a:pt x="407" y="795"/>
                  </a:cubicBezTo>
                  <a:cubicBezTo>
                    <a:pt x="560" y="795"/>
                    <a:pt x="715" y="795"/>
                    <a:pt x="870" y="795"/>
                  </a:cubicBezTo>
                  <a:cubicBezTo>
                    <a:pt x="1804" y="795"/>
                    <a:pt x="2768" y="768"/>
                    <a:pt x="3623" y="388"/>
                  </a:cubicBezTo>
                  <a:cubicBezTo>
                    <a:pt x="3697" y="351"/>
                    <a:pt x="3660" y="203"/>
                    <a:pt x="3586" y="203"/>
                  </a:cubicBezTo>
                  <a:cubicBezTo>
                    <a:pt x="3168" y="53"/>
                    <a:pt x="2731" y="1"/>
                    <a:pt x="2288" y="1"/>
                  </a:cubicBezTo>
                  <a:close/>
                </a:path>
              </a:pathLst>
            </a:custGeom>
            <a:solidFill>
              <a:schemeClr val="dk1"/>
            </a:solidFill>
            <a:ln w="12700">
              <a:solidFill>
                <a:schemeClr val="tx1"/>
              </a:solidFill>
            </a:ln>
          </p:spPr>
          <p:txBody>
            <a:bodyPr spcFirstLastPara="1" wrap="square" lIns="121900" tIns="121900" rIns="121900" bIns="121900" anchor="ctr" anchorCtr="0">
              <a:noAutofit/>
            </a:bodyPr>
            <a:lstStyle/>
            <a:p>
              <a:pPr algn="l" rtl="0"/>
              <a:endParaRPr sz="2400"/>
            </a:p>
          </p:txBody>
        </p:sp>
        <p:sp>
          <p:nvSpPr>
            <p:cNvPr id="100" name="Google Shape;1020;p28">
              <a:extLst>
                <a:ext uri="{FF2B5EF4-FFF2-40B4-BE49-F238E27FC236}">
                  <a16:creationId xmlns:a16="http://schemas.microsoft.com/office/drawing/2014/main" id="{40509E7F-691B-40CF-A4A0-0FF93A6B7970}"/>
                </a:ext>
              </a:extLst>
            </p:cNvPr>
            <p:cNvSpPr/>
            <p:nvPr/>
          </p:nvSpPr>
          <p:spPr>
            <a:xfrm flipH="1">
              <a:off x="4487847" y="1873453"/>
              <a:ext cx="75073" cy="15150"/>
            </a:xfrm>
            <a:custGeom>
              <a:avLst/>
              <a:gdLst/>
              <a:ahLst/>
              <a:cxnLst/>
              <a:rect l="l" t="t" r="r" b="b"/>
              <a:pathLst>
                <a:path w="3439" h="694" extrusionOk="0">
                  <a:moveTo>
                    <a:pt x="2099" y="0"/>
                  </a:moveTo>
                  <a:cubicBezTo>
                    <a:pt x="1523" y="0"/>
                    <a:pt x="947" y="86"/>
                    <a:pt x="370" y="171"/>
                  </a:cubicBezTo>
                  <a:cubicBezTo>
                    <a:pt x="38" y="208"/>
                    <a:pt x="1" y="689"/>
                    <a:pt x="370" y="689"/>
                  </a:cubicBezTo>
                  <a:cubicBezTo>
                    <a:pt x="629" y="689"/>
                    <a:pt x="886" y="693"/>
                    <a:pt x="1140" y="693"/>
                  </a:cubicBezTo>
                  <a:cubicBezTo>
                    <a:pt x="1905" y="693"/>
                    <a:pt x="2653" y="652"/>
                    <a:pt x="3402" y="319"/>
                  </a:cubicBezTo>
                  <a:cubicBezTo>
                    <a:pt x="3439" y="282"/>
                    <a:pt x="3402" y="171"/>
                    <a:pt x="3365" y="171"/>
                  </a:cubicBezTo>
                  <a:cubicBezTo>
                    <a:pt x="2943" y="46"/>
                    <a:pt x="2521" y="0"/>
                    <a:pt x="2099" y="0"/>
                  </a:cubicBezTo>
                  <a:close/>
                </a:path>
              </a:pathLst>
            </a:custGeom>
            <a:solidFill>
              <a:schemeClr val="dk1"/>
            </a:solidFill>
            <a:ln w="12700">
              <a:solidFill>
                <a:schemeClr val="tx1"/>
              </a:solidFill>
            </a:ln>
          </p:spPr>
          <p:txBody>
            <a:bodyPr spcFirstLastPara="1" wrap="square" lIns="121900" tIns="121900" rIns="121900" bIns="121900" anchor="ctr" anchorCtr="0">
              <a:noAutofit/>
            </a:bodyPr>
            <a:lstStyle/>
            <a:p>
              <a:pPr algn="l" rtl="0"/>
              <a:endParaRPr sz="2400"/>
            </a:p>
          </p:txBody>
        </p:sp>
        <p:sp>
          <p:nvSpPr>
            <p:cNvPr id="101" name="Google Shape;1021;p28">
              <a:extLst>
                <a:ext uri="{FF2B5EF4-FFF2-40B4-BE49-F238E27FC236}">
                  <a16:creationId xmlns:a16="http://schemas.microsoft.com/office/drawing/2014/main" id="{B1835461-F4F5-4F89-8132-7D5D8329EA51}"/>
                </a:ext>
              </a:extLst>
            </p:cNvPr>
            <p:cNvSpPr/>
            <p:nvPr/>
          </p:nvSpPr>
          <p:spPr>
            <a:xfrm flipH="1">
              <a:off x="4912135" y="1871313"/>
              <a:ext cx="67018" cy="15761"/>
            </a:xfrm>
            <a:custGeom>
              <a:avLst/>
              <a:gdLst/>
              <a:ahLst/>
              <a:cxnLst/>
              <a:rect l="l" t="t" r="r" b="b"/>
              <a:pathLst>
                <a:path w="3070" h="722" extrusionOk="0">
                  <a:moveTo>
                    <a:pt x="1674" y="1"/>
                  </a:moveTo>
                  <a:cubicBezTo>
                    <a:pt x="1221" y="1"/>
                    <a:pt x="759" y="47"/>
                    <a:pt x="333" y="47"/>
                  </a:cubicBezTo>
                  <a:cubicBezTo>
                    <a:pt x="1" y="84"/>
                    <a:pt x="1" y="602"/>
                    <a:pt x="333" y="676"/>
                  </a:cubicBezTo>
                  <a:cubicBezTo>
                    <a:pt x="759" y="676"/>
                    <a:pt x="1221" y="722"/>
                    <a:pt x="1674" y="722"/>
                  </a:cubicBezTo>
                  <a:cubicBezTo>
                    <a:pt x="2126" y="722"/>
                    <a:pt x="2570" y="676"/>
                    <a:pt x="2958" y="491"/>
                  </a:cubicBezTo>
                  <a:cubicBezTo>
                    <a:pt x="3069" y="417"/>
                    <a:pt x="3069" y="269"/>
                    <a:pt x="2958" y="232"/>
                  </a:cubicBezTo>
                  <a:cubicBezTo>
                    <a:pt x="2570" y="47"/>
                    <a:pt x="2126" y="1"/>
                    <a:pt x="1674" y="1"/>
                  </a:cubicBezTo>
                  <a:close/>
                </a:path>
              </a:pathLst>
            </a:custGeom>
            <a:solidFill>
              <a:schemeClr val="dk1"/>
            </a:solidFill>
            <a:ln w="12700">
              <a:solidFill>
                <a:schemeClr val="tx1"/>
              </a:solidFill>
            </a:ln>
          </p:spPr>
          <p:txBody>
            <a:bodyPr spcFirstLastPara="1" wrap="square" lIns="121900" tIns="121900" rIns="121900" bIns="121900" anchor="ctr" anchorCtr="0">
              <a:noAutofit/>
            </a:bodyPr>
            <a:lstStyle/>
            <a:p>
              <a:pPr algn="l" rtl="0"/>
              <a:endParaRPr sz="2400"/>
            </a:p>
          </p:txBody>
        </p:sp>
        <p:sp>
          <p:nvSpPr>
            <p:cNvPr id="102" name="Google Shape;1022;p28">
              <a:extLst>
                <a:ext uri="{FF2B5EF4-FFF2-40B4-BE49-F238E27FC236}">
                  <a16:creationId xmlns:a16="http://schemas.microsoft.com/office/drawing/2014/main" id="{F595D5CC-3331-438F-9C1B-1AC7C6610A40}"/>
                </a:ext>
              </a:extLst>
            </p:cNvPr>
            <p:cNvSpPr/>
            <p:nvPr/>
          </p:nvSpPr>
          <p:spPr>
            <a:xfrm flipH="1">
              <a:off x="5021918" y="1873453"/>
              <a:ext cx="75073" cy="15150"/>
            </a:xfrm>
            <a:custGeom>
              <a:avLst/>
              <a:gdLst/>
              <a:ahLst/>
              <a:cxnLst/>
              <a:rect l="l" t="t" r="r" b="b"/>
              <a:pathLst>
                <a:path w="3439" h="694" extrusionOk="0">
                  <a:moveTo>
                    <a:pt x="2099" y="0"/>
                  </a:moveTo>
                  <a:cubicBezTo>
                    <a:pt x="1523" y="0"/>
                    <a:pt x="947" y="86"/>
                    <a:pt x="370" y="171"/>
                  </a:cubicBezTo>
                  <a:cubicBezTo>
                    <a:pt x="38" y="208"/>
                    <a:pt x="1" y="689"/>
                    <a:pt x="370" y="689"/>
                  </a:cubicBezTo>
                  <a:cubicBezTo>
                    <a:pt x="629" y="689"/>
                    <a:pt x="886" y="693"/>
                    <a:pt x="1140" y="693"/>
                  </a:cubicBezTo>
                  <a:cubicBezTo>
                    <a:pt x="1905" y="693"/>
                    <a:pt x="2653" y="652"/>
                    <a:pt x="3402" y="319"/>
                  </a:cubicBezTo>
                  <a:cubicBezTo>
                    <a:pt x="3439" y="282"/>
                    <a:pt x="3402" y="171"/>
                    <a:pt x="3365" y="171"/>
                  </a:cubicBezTo>
                  <a:cubicBezTo>
                    <a:pt x="2943" y="46"/>
                    <a:pt x="2521" y="0"/>
                    <a:pt x="2099" y="0"/>
                  </a:cubicBezTo>
                  <a:close/>
                </a:path>
              </a:pathLst>
            </a:custGeom>
            <a:solidFill>
              <a:schemeClr val="dk1"/>
            </a:solidFill>
            <a:ln w="12700">
              <a:solidFill>
                <a:schemeClr val="tx1"/>
              </a:solidFill>
            </a:ln>
          </p:spPr>
          <p:txBody>
            <a:bodyPr spcFirstLastPara="1" wrap="square" lIns="121900" tIns="121900" rIns="121900" bIns="121900" anchor="ctr" anchorCtr="0">
              <a:noAutofit/>
            </a:bodyPr>
            <a:lstStyle/>
            <a:p>
              <a:pPr algn="l" rtl="0"/>
              <a:endParaRPr sz="2400" dirty="0"/>
            </a:p>
          </p:txBody>
        </p:sp>
        <p:sp>
          <p:nvSpPr>
            <p:cNvPr id="103" name="Google Shape;1023;p28">
              <a:extLst>
                <a:ext uri="{FF2B5EF4-FFF2-40B4-BE49-F238E27FC236}">
                  <a16:creationId xmlns:a16="http://schemas.microsoft.com/office/drawing/2014/main" id="{EE11043F-8F5F-40D7-AD48-C406A7F4922E}"/>
                </a:ext>
              </a:extLst>
            </p:cNvPr>
            <p:cNvSpPr/>
            <p:nvPr/>
          </p:nvSpPr>
          <p:spPr>
            <a:xfrm flipH="1">
              <a:off x="5158672" y="1871313"/>
              <a:ext cx="67018" cy="15761"/>
            </a:xfrm>
            <a:custGeom>
              <a:avLst/>
              <a:gdLst/>
              <a:ahLst/>
              <a:cxnLst/>
              <a:rect l="l" t="t" r="r" b="b"/>
              <a:pathLst>
                <a:path w="3070" h="722" extrusionOk="0">
                  <a:moveTo>
                    <a:pt x="1674" y="1"/>
                  </a:moveTo>
                  <a:cubicBezTo>
                    <a:pt x="1221" y="1"/>
                    <a:pt x="759" y="47"/>
                    <a:pt x="333" y="47"/>
                  </a:cubicBezTo>
                  <a:cubicBezTo>
                    <a:pt x="1" y="84"/>
                    <a:pt x="1" y="602"/>
                    <a:pt x="333" y="676"/>
                  </a:cubicBezTo>
                  <a:cubicBezTo>
                    <a:pt x="759" y="676"/>
                    <a:pt x="1221" y="722"/>
                    <a:pt x="1674" y="722"/>
                  </a:cubicBezTo>
                  <a:cubicBezTo>
                    <a:pt x="2126" y="722"/>
                    <a:pt x="2570" y="676"/>
                    <a:pt x="2958" y="491"/>
                  </a:cubicBezTo>
                  <a:cubicBezTo>
                    <a:pt x="3069" y="417"/>
                    <a:pt x="3069" y="269"/>
                    <a:pt x="2958" y="232"/>
                  </a:cubicBezTo>
                  <a:cubicBezTo>
                    <a:pt x="2570" y="47"/>
                    <a:pt x="2126" y="1"/>
                    <a:pt x="1674" y="1"/>
                  </a:cubicBezTo>
                  <a:close/>
                </a:path>
              </a:pathLst>
            </a:custGeom>
            <a:solidFill>
              <a:schemeClr val="dk1"/>
            </a:solidFill>
            <a:ln w="12700">
              <a:solidFill>
                <a:schemeClr val="tx1"/>
              </a:solidFill>
            </a:ln>
          </p:spPr>
          <p:txBody>
            <a:bodyPr spcFirstLastPara="1" wrap="square" lIns="121900" tIns="121900" rIns="121900" bIns="121900" anchor="ctr" anchorCtr="0">
              <a:noAutofit/>
            </a:bodyPr>
            <a:lstStyle/>
            <a:p>
              <a:pPr algn="l" rtl="0"/>
              <a:endParaRPr sz="2400"/>
            </a:p>
          </p:txBody>
        </p:sp>
        <p:sp>
          <p:nvSpPr>
            <p:cNvPr id="104" name="Google Shape;1024;p28">
              <a:extLst>
                <a:ext uri="{FF2B5EF4-FFF2-40B4-BE49-F238E27FC236}">
                  <a16:creationId xmlns:a16="http://schemas.microsoft.com/office/drawing/2014/main" id="{66B5C442-9F25-4FAA-8CEE-80B84BDB28F5}"/>
                </a:ext>
              </a:extLst>
            </p:cNvPr>
            <p:cNvSpPr/>
            <p:nvPr/>
          </p:nvSpPr>
          <p:spPr>
            <a:xfrm flipH="1">
              <a:off x="5268455" y="1873453"/>
              <a:ext cx="75073" cy="15150"/>
            </a:xfrm>
            <a:custGeom>
              <a:avLst/>
              <a:gdLst/>
              <a:ahLst/>
              <a:cxnLst/>
              <a:rect l="l" t="t" r="r" b="b"/>
              <a:pathLst>
                <a:path w="3439" h="694" extrusionOk="0">
                  <a:moveTo>
                    <a:pt x="2099" y="0"/>
                  </a:moveTo>
                  <a:cubicBezTo>
                    <a:pt x="1523" y="0"/>
                    <a:pt x="947" y="86"/>
                    <a:pt x="370" y="171"/>
                  </a:cubicBezTo>
                  <a:cubicBezTo>
                    <a:pt x="38" y="208"/>
                    <a:pt x="1" y="689"/>
                    <a:pt x="370" y="689"/>
                  </a:cubicBezTo>
                  <a:cubicBezTo>
                    <a:pt x="629" y="689"/>
                    <a:pt x="886" y="693"/>
                    <a:pt x="1140" y="693"/>
                  </a:cubicBezTo>
                  <a:cubicBezTo>
                    <a:pt x="1905" y="693"/>
                    <a:pt x="2653" y="652"/>
                    <a:pt x="3402" y="319"/>
                  </a:cubicBezTo>
                  <a:cubicBezTo>
                    <a:pt x="3439" y="282"/>
                    <a:pt x="3402" y="171"/>
                    <a:pt x="3365" y="171"/>
                  </a:cubicBezTo>
                  <a:cubicBezTo>
                    <a:pt x="2943" y="46"/>
                    <a:pt x="2521" y="0"/>
                    <a:pt x="2099" y="0"/>
                  </a:cubicBezTo>
                  <a:close/>
                </a:path>
              </a:pathLst>
            </a:custGeom>
            <a:solidFill>
              <a:schemeClr val="dk1"/>
            </a:solidFill>
            <a:ln w="12700">
              <a:solidFill>
                <a:schemeClr val="tx1"/>
              </a:solidFill>
            </a:ln>
          </p:spPr>
          <p:txBody>
            <a:bodyPr spcFirstLastPara="1" wrap="square" lIns="121900" tIns="121900" rIns="121900" bIns="121900" anchor="ctr" anchorCtr="0">
              <a:noAutofit/>
            </a:bodyPr>
            <a:lstStyle/>
            <a:p>
              <a:pPr algn="l" rtl="0"/>
              <a:endParaRPr sz="2400"/>
            </a:p>
          </p:txBody>
        </p:sp>
      </p:grpSp>
      <p:grpSp>
        <p:nvGrpSpPr>
          <p:cNvPr id="44" name="مجموعة 43">
            <a:extLst>
              <a:ext uri="{FF2B5EF4-FFF2-40B4-BE49-F238E27FC236}">
                <a16:creationId xmlns:a16="http://schemas.microsoft.com/office/drawing/2014/main" id="{02499D5B-43B3-8801-27F9-F85FACBE681A}"/>
              </a:ext>
            </a:extLst>
          </p:cNvPr>
          <p:cNvGrpSpPr/>
          <p:nvPr/>
        </p:nvGrpSpPr>
        <p:grpSpPr>
          <a:xfrm flipH="1">
            <a:off x="3592890" y="5198734"/>
            <a:ext cx="1491405" cy="28233"/>
            <a:chOff x="5134553" y="3749587"/>
            <a:chExt cx="1118554" cy="21175"/>
          </a:xfrm>
        </p:grpSpPr>
        <p:grpSp>
          <p:nvGrpSpPr>
            <p:cNvPr id="7" name="Google Shape;1013;p28">
              <a:extLst>
                <a:ext uri="{FF2B5EF4-FFF2-40B4-BE49-F238E27FC236}">
                  <a16:creationId xmlns:a16="http://schemas.microsoft.com/office/drawing/2014/main" id="{269683D4-1C14-8B29-7B8E-194887E8E11C}"/>
                </a:ext>
              </a:extLst>
            </p:cNvPr>
            <p:cNvGrpSpPr/>
            <p:nvPr/>
          </p:nvGrpSpPr>
          <p:grpSpPr>
            <a:xfrm>
              <a:off x="5257924" y="3749587"/>
              <a:ext cx="995183" cy="21175"/>
              <a:chOff x="4487847" y="1868148"/>
              <a:chExt cx="855681" cy="21175"/>
            </a:xfrm>
          </p:grpSpPr>
          <p:sp>
            <p:nvSpPr>
              <p:cNvPr id="10" name="Google Shape;1017;p28">
                <a:extLst>
                  <a:ext uri="{FF2B5EF4-FFF2-40B4-BE49-F238E27FC236}">
                    <a16:creationId xmlns:a16="http://schemas.microsoft.com/office/drawing/2014/main" id="{5B881FE8-6AEB-1FED-B4E1-29EBC8FF2495}"/>
                  </a:ext>
                </a:extLst>
              </p:cNvPr>
              <p:cNvSpPr/>
              <p:nvPr/>
            </p:nvSpPr>
            <p:spPr>
              <a:xfrm flipH="1">
                <a:off x="4798553" y="1871313"/>
                <a:ext cx="67018" cy="15761"/>
              </a:xfrm>
              <a:custGeom>
                <a:avLst/>
                <a:gdLst/>
                <a:ahLst/>
                <a:cxnLst/>
                <a:rect l="l" t="t" r="r" b="b"/>
                <a:pathLst>
                  <a:path w="3070" h="722" extrusionOk="0">
                    <a:moveTo>
                      <a:pt x="1674" y="1"/>
                    </a:moveTo>
                    <a:cubicBezTo>
                      <a:pt x="1221" y="1"/>
                      <a:pt x="759" y="47"/>
                      <a:pt x="333" y="47"/>
                    </a:cubicBezTo>
                    <a:cubicBezTo>
                      <a:pt x="1" y="84"/>
                      <a:pt x="1" y="602"/>
                      <a:pt x="333" y="676"/>
                    </a:cubicBezTo>
                    <a:cubicBezTo>
                      <a:pt x="759" y="676"/>
                      <a:pt x="1221" y="722"/>
                      <a:pt x="1674" y="722"/>
                    </a:cubicBezTo>
                    <a:cubicBezTo>
                      <a:pt x="2126" y="722"/>
                      <a:pt x="2570" y="676"/>
                      <a:pt x="2958" y="491"/>
                    </a:cubicBezTo>
                    <a:cubicBezTo>
                      <a:pt x="3069" y="417"/>
                      <a:pt x="3069" y="269"/>
                      <a:pt x="2958" y="232"/>
                    </a:cubicBezTo>
                    <a:cubicBezTo>
                      <a:pt x="2570" y="47"/>
                      <a:pt x="2126" y="1"/>
                      <a:pt x="1674" y="1"/>
                    </a:cubicBezTo>
                    <a:close/>
                  </a:path>
                </a:pathLst>
              </a:custGeom>
              <a:solidFill>
                <a:schemeClr val="dk1"/>
              </a:solidFill>
              <a:ln w="12700">
                <a:solidFill>
                  <a:schemeClr val="tx1"/>
                </a:solidFill>
              </a:ln>
            </p:spPr>
            <p:txBody>
              <a:bodyPr spcFirstLastPara="1" wrap="square" lIns="121900" tIns="121900" rIns="121900" bIns="121900" anchor="ctr" anchorCtr="0">
                <a:noAutofit/>
              </a:bodyPr>
              <a:lstStyle/>
              <a:p>
                <a:pPr algn="l" rtl="0"/>
                <a:endParaRPr sz="2400"/>
              </a:p>
            </p:txBody>
          </p:sp>
          <p:sp>
            <p:nvSpPr>
              <p:cNvPr id="11" name="Google Shape;1018;p28">
                <a:extLst>
                  <a:ext uri="{FF2B5EF4-FFF2-40B4-BE49-F238E27FC236}">
                    <a16:creationId xmlns:a16="http://schemas.microsoft.com/office/drawing/2014/main" id="{ED6100A5-C59B-7C7B-81D2-07C2F936423E}"/>
                  </a:ext>
                </a:extLst>
              </p:cNvPr>
              <p:cNvSpPr/>
              <p:nvPr/>
            </p:nvSpPr>
            <p:spPr>
              <a:xfrm flipH="1">
                <a:off x="4694446" y="1868148"/>
                <a:ext cx="73371" cy="18839"/>
              </a:xfrm>
              <a:custGeom>
                <a:avLst/>
                <a:gdLst/>
                <a:ahLst/>
                <a:cxnLst/>
                <a:rect l="l" t="t" r="r" b="b"/>
                <a:pathLst>
                  <a:path w="3361" h="863" extrusionOk="0">
                    <a:moveTo>
                      <a:pt x="2207" y="0"/>
                    </a:moveTo>
                    <a:cubicBezTo>
                      <a:pt x="1618" y="0"/>
                      <a:pt x="999" y="124"/>
                      <a:pt x="477" y="192"/>
                    </a:cubicBezTo>
                    <a:cubicBezTo>
                      <a:pt x="81" y="228"/>
                      <a:pt x="0" y="859"/>
                      <a:pt x="439" y="859"/>
                    </a:cubicBezTo>
                    <a:cubicBezTo>
                      <a:pt x="451" y="859"/>
                      <a:pt x="464" y="859"/>
                      <a:pt x="477" y="858"/>
                    </a:cubicBezTo>
                    <a:cubicBezTo>
                      <a:pt x="680" y="858"/>
                      <a:pt x="909" y="862"/>
                      <a:pt x="1149" y="862"/>
                    </a:cubicBezTo>
                    <a:cubicBezTo>
                      <a:pt x="1870" y="862"/>
                      <a:pt x="2695" y="821"/>
                      <a:pt x="3249" y="488"/>
                    </a:cubicBezTo>
                    <a:cubicBezTo>
                      <a:pt x="3360" y="414"/>
                      <a:pt x="3360" y="266"/>
                      <a:pt x="3249" y="192"/>
                    </a:cubicBezTo>
                    <a:cubicBezTo>
                      <a:pt x="2935" y="49"/>
                      <a:pt x="2577" y="0"/>
                      <a:pt x="2207" y="0"/>
                    </a:cubicBezTo>
                    <a:close/>
                  </a:path>
                </a:pathLst>
              </a:custGeom>
              <a:solidFill>
                <a:schemeClr val="dk1"/>
              </a:solidFill>
              <a:ln w="12700">
                <a:solidFill>
                  <a:schemeClr val="tx1"/>
                </a:solidFill>
              </a:ln>
            </p:spPr>
            <p:txBody>
              <a:bodyPr spcFirstLastPara="1" wrap="square" lIns="121900" tIns="121900" rIns="121900" bIns="121900" anchor="ctr" anchorCtr="0">
                <a:noAutofit/>
              </a:bodyPr>
              <a:lstStyle/>
              <a:p>
                <a:pPr algn="l" rtl="0"/>
                <a:endParaRPr sz="2400"/>
              </a:p>
            </p:txBody>
          </p:sp>
          <p:sp>
            <p:nvSpPr>
              <p:cNvPr id="12" name="Google Shape;1019;p28">
                <a:extLst>
                  <a:ext uri="{FF2B5EF4-FFF2-40B4-BE49-F238E27FC236}">
                    <a16:creationId xmlns:a16="http://schemas.microsoft.com/office/drawing/2014/main" id="{B96CEB01-7BD3-6B66-2055-AFB7374003B1}"/>
                  </a:ext>
                </a:extLst>
              </p:cNvPr>
              <p:cNvSpPr/>
              <p:nvPr/>
            </p:nvSpPr>
            <p:spPr>
              <a:xfrm flipH="1">
                <a:off x="4584685" y="1871946"/>
                <a:ext cx="80727" cy="17377"/>
              </a:xfrm>
              <a:custGeom>
                <a:avLst/>
                <a:gdLst/>
                <a:ahLst/>
                <a:cxnLst/>
                <a:rect l="l" t="t" r="r" b="b"/>
                <a:pathLst>
                  <a:path w="3698" h="796" extrusionOk="0">
                    <a:moveTo>
                      <a:pt x="2288" y="1"/>
                    </a:moveTo>
                    <a:cubicBezTo>
                      <a:pt x="1636" y="1"/>
                      <a:pt x="971" y="115"/>
                      <a:pt x="333" y="203"/>
                    </a:cubicBezTo>
                    <a:cubicBezTo>
                      <a:pt x="0" y="240"/>
                      <a:pt x="74" y="795"/>
                      <a:pt x="407" y="795"/>
                    </a:cubicBezTo>
                    <a:cubicBezTo>
                      <a:pt x="560" y="795"/>
                      <a:pt x="715" y="795"/>
                      <a:pt x="870" y="795"/>
                    </a:cubicBezTo>
                    <a:cubicBezTo>
                      <a:pt x="1804" y="795"/>
                      <a:pt x="2768" y="768"/>
                      <a:pt x="3623" y="388"/>
                    </a:cubicBezTo>
                    <a:cubicBezTo>
                      <a:pt x="3697" y="351"/>
                      <a:pt x="3660" y="203"/>
                      <a:pt x="3586" y="203"/>
                    </a:cubicBezTo>
                    <a:cubicBezTo>
                      <a:pt x="3168" y="53"/>
                      <a:pt x="2731" y="1"/>
                      <a:pt x="2288" y="1"/>
                    </a:cubicBezTo>
                    <a:close/>
                  </a:path>
                </a:pathLst>
              </a:custGeom>
              <a:solidFill>
                <a:schemeClr val="dk1"/>
              </a:solidFill>
              <a:ln w="12700">
                <a:solidFill>
                  <a:schemeClr val="tx1"/>
                </a:solidFill>
              </a:ln>
            </p:spPr>
            <p:txBody>
              <a:bodyPr spcFirstLastPara="1" wrap="square" lIns="121900" tIns="121900" rIns="121900" bIns="121900" anchor="ctr" anchorCtr="0">
                <a:noAutofit/>
              </a:bodyPr>
              <a:lstStyle/>
              <a:p>
                <a:pPr algn="l" rtl="0"/>
                <a:endParaRPr sz="2400"/>
              </a:p>
            </p:txBody>
          </p:sp>
          <p:sp>
            <p:nvSpPr>
              <p:cNvPr id="13" name="Google Shape;1020;p28">
                <a:extLst>
                  <a:ext uri="{FF2B5EF4-FFF2-40B4-BE49-F238E27FC236}">
                    <a16:creationId xmlns:a16="http://schemas.microsoft.com/office/drawing/2014/main" id="{C89AF6C2-BAD9-FC15-BBF0-C1CB0D840277}"/>
                  </a:ext>
                </a:extLst>
              </p:cNvPr>
              <p:cNvSpPr/>
              <p:nvPr/>
            </p:nvSpPr>
            <p:spPr>
              <a:xfrm flipH="1">
                <a:off x="4487847" y="1873453"/>
                <a:ext cx="75073" cy="15150"/>
              </a:xfrm>
              <a:custGeom>
                <a:avLst/>
                <a:gdLst/>
                <a:ahLst/>
                <a:cxnLst/>
                <a:rect l="l" t="t" r="r" b="b"/>
                <a:pathLst>
                  <a:path w="3439" h="694" extrusionOk="0">
                    <a:moveTo>
                      <a:pt x="2099" y="0"/>
                    </a:moveTo>
                    <a:cubicBezTo>
                      <a:pt x="1523" y="0"/>
                      <a:pt x="947" y="86"/>
                      <a:pt x="370" y="171"/>
                    </a:cubicBezTo>
                    <a:cubicBezTo>
                      <a:pt x="38" y="208"/>
                      <a:pt x="1" y="689"/>
                      <a:pt x="370" y="689"/>
                    </a:cubicBezTo>
                    <a:cubicBezTo>
                      <a:pt x="629" y="689"/>
                      <a:pt x="886" y="693"/>
                      <a:pt x="1140" y="693"/>
                    </a:cubicBezTo>
                    <a:cubicBezTo>
                      <a:pt x="1905" y="693"/>
                      <a:pt x="2653" y="652"/>
                      <a:pt x="3402" y="319"/>
                    </a:cubicBezTo>
                    <a:cubicBezTo>
                      <a:pt x="3439" y="282"/>
                      <a:pt x="3402" y="171"/>
                      <a:pt x="3365" y="171"/>
                    </a:cubicBezTo>
                    <a:cubicBezTo>
                      <a:pt x="2943" y="46"/>
                      <a:pt x="2521" y="0"/>
                      <a:pt x="2099" y="0"/>
                    </a:cubicBezTo>
                    <a:close/>
                  </a:path>
                </a:pathLst>
              </a:custGeom>
              <a:solidFill>
                <a:schemeClr val="dk1"/>
              </a:solidFill>
              <a:ln w="12700">
                <a:solidFill>
                  <a:schemeClr val="tx1"/>
                </a:solidFill>
              </a:ln>
            </p:spPr>
            <p:txBody>
              <a:bodyPr spcFirstLastPara="1" wrap="square" lIns="121900" tIns="121900" rIns="121900" bIns="121900" anchor="ctr" anchorCtr="0">
                <a:noAutofit/>
              </a:bodyPr>
              <a:lstStyle/>
              <a:p>
                <a:pPr algn="l" rtl="0"/>
                <a:endParaRPr sz="2400"/>
              </a:p>
            </p:txBody>
          </p:sp>
          <p:sp>
            <p:nvSpPr>
              <p:cNvPr id="14" name="Google Shape;1021;p28">
                <a:extLst>
                  <a:ext uri="{FF2B5EF4-FFF2-40B4-BE49-F238E27FC236}">
                    <a16:creationId xmlns:a16="http://schemas.microsoft.com/office/drawing/2014/main" id="{1552A4B8-8F38-F647-2AD7-84B3AB2D07B3}"/>
                  </a:ext>
                </a:extLst>
              </p:cNvPr>
              <p:cNvSpPr/>
              <p:nvPr/>
            </p:nvSpPr>
            <p:spPr>
              <a:xfrm flipH="1">
                <a:off x="4912135" y="1871313"/>
                <a:ext cx="67018" cy="15761"/>
              </a:xfrm>
              <a:custGeom>
                <a:avLst/>
                <a:gdLst/>
                <a:ahLst/>
                <a:cxnLst/>
                <a:rect l="l" t="t" r="r" b="b"/>
                <a:pathLst>
                  <a:path w="3070" h="722" extrusionOk="0">
                    <a:moveTo>
                      <a:pt x="1674" y="1"/>
                    </a:moveTo>
                    <a:cubicBezTo>
                      <a:pt x="1221" y="1"/>
                      <a:pt x="759" y="47"/>
                      <a:pt x="333" y="47"/>
                    </a:cubicBezTo>
                    <a:cubicBezTo>
                      <a:pt x="1" y="84"/>
                      <a:pt x="1" y="602"/>
                      <a:pt x="333" y="676"/>
                    </a:cubicBezTo>
                    <a:cubicBezTo>
                      <a:pt x="759" y="676"/>
                      <a:pt x="1221" y="722"/>
                      <a:pt x="1674" y="722"/>
                    </a:cubicBezTo>
                    <a:cubicBezTo>
                      <a:pt x="2126" y="722"/>
                      <a:pt x="2570" y="676"/>
                      <a:pt x="2958" y="491"/>
                    </a:cubicBezTo>
                    <a:cubicBezTo>
                      <a:pt x="3069" y="417"/>
                      <a:pt x="3069" y="269"/>
                      <a:pt x="2958" y="232"/>
                    </a:cubicBezTo>
                    <a:cubicBezTo>
                      <a:pt x="2570" y="47"/>
                      <a:pt x="2126" y="1"/>
                      <a:pt x="1674" y="1"/>
                    </a:cubicBezTo>
                    <a:close/>
                  </a:path>
                </a:pathLst>
              </a:custGeom>
              <a:solidFill>
                <a:schemeClr val="dk1"/>
              </a:solidFill>
              <a:ln w="12700">
                <a:solidFill>
                  <a:schemeClr val="tx1"/>
                </a:solidFill>
              </a:ln>
            </p:spPr>
            <p:txBody>
              <a:bodyPr spcFirstLastPara="1" wrap="square" lIns="121900" tIns="121900" rIns="121900" bIns="121900" anchor="ctr" anchorCtr="0">
                <a:noAutofit/>
              </a:bodyPr>
              <a:lstStyle/>
              <a:p>
                <a:pPr algn="l" rtl="0"/>
                <a:endParaRPr sz="2400"/>
              </a:p>
            </p:txBody>
          </p:sp>
          <p:sp>
            <p:nvSpPr>
              <p:cNvPr id="34" name="Google Shape;1022;p28">
                <a:extLst>
                  <a:ext uri="{FF2B5EF4-FFF2-40B4-BE49-F238E27FC236}">
                    <a16:creationId xmlns:a16="http://schemas.microsoft.com/office/drawing/2014/main" id="{323829A6-C9CA-31A9-FD87-272F6069AC51}"/>
                  </a:ext>
                </a:extLst>
              </p:cNvPr>
              <p:cNvSpPr/>
              <p:nvPr/>
            </p:nvSpPr>
            <p:spPr>
              <a:xfrm flipH="1">
                <a:off x="5021918" y="1873453"/>
                <a:ext cx="75073" cy="15150"/>
              </a:xfrm>
              <a:custGeom>
                <a:avLst/>
                <a:gdLst/>
                <a:ahLst/>
                <a:cxnLst/>
                <a:rect l="l" t="t" r="r" b="b"/>
                <a:pathLst>
                  <a:path w="3439" h="694" extrusionOk="0">
                    <a:moveTo>
                      <a:pt x="2099" y="0"/>
                    </a:moveTo>
                    <a:cubicBezTo>
                      <a:pt x="1523" y="0"/>
                      <a:pt x="947" y="86"/>
                      <a:pt x="370" y="171"/>
                    </a:cubicBezTo>
                    <a:cubicBezTo>
                      <a:pt x="38" y="208"/>
                      <a:pt x="1" y="689"/>
                      <a:pt x="370" y="689"/>
                    </a:cubicBezTo>
                    <a:cubicBezTo>
                      <a:pt x="629" y="689"/>
                      <a:pt x="886" y="693"/>
                      <a:pt x="1140" y="693"/>
                    </a:cubicBezTo>
                    <a:cubicBezTo>
                      <a:pt x="1905" y="693"/>
                      <a:pt x="2653" y="652"/>
                      <a:pt x="3402" y="319"/>
                    </a:cubicBezTo>
                    <a:cubicBezTo>
                      <a:pt x="3439" y="282"/>
                      <a:pt x="3402" y="171"/>
                      <a:pt x="3365" y="171"/>
                    </a:cubicBezTo>
                    <a:cubicBezTo>
                      <a:pt x="2943" y="46"/>
                      <a:pt x="2521" y="0"/>
                      <a:pt x="2099" y="0"/>
                    </a:cubicBezTo>
                    <a:close/>
                  </a:path>
                </a:pathLst>
              </a:custGeom>
              <a:solidFill>
                <a:schemeClr val="dk1"/>
              </a:solidFill>
              <a:ln w="12700">
                <a:solidFill>
                  <a:schemeClr val="tx1"/>
                </a:solidFill>
              </a:ln>
            </p:spPr>
            <p:txBody>
              <a:bodyPr spcFirstLastPara="1" wrap="square" lIns="121900" tIns="121900" rIns="121900" bIns="121900" anchor="ctr" anchorCtr="0">
                <a:noAutofit/>
              </a:bodyPr>
              <a:lstStyle/>
              <a:p>
                <a:pPr algn="l" rtl="0"/>
                <a:endParaRPr sz="2400" dirty="0"/>
              </a:p>
            </p:txBody>
          </p:sp>
          <p:sp>
            <p:nvSpPr>
              <p:cNvPr id="35" name="Google Shape;1023;p28">
                <a:extLst>
                  <a:ext uri="{FF2B5EF4-FFF2-40B4-BE49-F238E27FC236}">
                    <a16:creationId xmlns:a16="http://schemas.microsoft.com/office/drawing/2014/main" id="{9A8469B9-FFF5-5A40-C654-D448285568AE}"/>
                  </a:ext>
                </a:extLst>
              </p:cNvPr>
              <p:cNvSpPr/>
              <p:nvPr/>
            </p:nvSpPr>
            <p:spPr>
              <a:xfrm flipH="1">
                <a:off x="5158672" y="1871313"/>
                <a:ext cx="67018" cy="15761"/>
              </a:xfrm>
              <a:custGeom>
                <a:avLst/>
                <a:gdLst/>
                <a:ahLst/>
                <a:cxnLst/>
                <a:rect l="l" t="t" r="r" b="b"/>
                <a:pathLst>
                  <a:path w="3070" h="722" extrusionOk="0">
                    <a:moveTo>
                      <a:pt x="1674" y="1"/>
                    </a:moveTo>
                    <a:cubicBezTo>
                      <a:pt x="1221" y="1"/>
                      <a:pt x="759" y="47"/>
                      <a:pt x="333" y="47"/>
                    </a:cubicBezTo>
                    <a:cubicBezTo>
                      <a:pt x="1" y="84"/>
                      <a:pt x="1" y="602"/>
                      <a:pt x="333" y="676"/>
                    </a:cubicBezTo>
                    <a:cubicBezTo>
                      <a:pt x="759" y="676"/>
                      <a:pt x="1221" y="722"/>
                      <a:pt x="1674" y="722"/>
                    </a:cubicBezTo>
                    <a:cubicBezTo>
                      <a:pt x="2126" y="722"/>
                      <a:pt x="2570" y="676"/>
                      <a:pt x="2958" y="491"/>
                    </a:cubicBezTo>
                    <a:cubicBezTo>
                      <a:pt x="3069" y="417"/>
                      <a:pt x="3069" y="269"/>
                      <a:pt x="2958" y="232"/>
                    </a:cubicBezTo>
                    <a:cubicBezTo>
                      <a:pt x="2570" y="47"/>
                      <a:pt x="2126" y="1"/>
                      <a:pt x="1674" y="1"/>
                    </a:cubicBezTo>
                    <a:close/>
                  </a:path>
                </a:pathLst>
              </a:custGeom>
              <a:solidFill>
                <a:schemeClr val="dk1"/>
              </a:solidFill>
              <a:ln w="12700">
                <a:solidFill>
                  <a:schemeClr val="tx1"/>
                </a:solidFill>
              </a:ln>
            </p:spPr>
            <p:txBody>
              <a:bodyPr spcFirstLastPara="1" wrap="square" lIns="121900" tIns="121900" rIns="121900" bIns="121900" anchor="ctr" anchorCtr="0">
                <a:noAutofit/>
              </a:bodyPr>
              <a:lstStyle/>
              <a:p>
                <a:pPr algn="l" rtl="0"/>
                <a:endParaRPr sz="2400"/>
              </a:p>
            </p:txBody>
          </p:sp>
          <p:sp>
            <p:nvSpPr>
              <p:cNvPr id="36" name="Google Shape;1024;p28">
                <a:extLst>
                  <a:ext uri="{FF2B5EF4-FFF2-40B4-BE49-F238E27FC236}">
                    <a16:creationId xmlns:a16="http://schemas.microsoft.com/office/drawing/2014/main" id="{ED114C5C-2930-5AB2-0527-9B41D696AB46}"/>
                  </a:ext>
                </a:extLst>
              </p:cNvPr>
              <p:cNvSpPr/>
              <p:nvPr/>
            </p:nvSpPr>
            <p:spPr>
              <a:xfrm flipH="1">
                <a:off x="5268455" y="1873453"/>
                <a:ext cx="75073" cy="15150"/>
              </a:xfrm>
              <a:custGeom>
                <a:avLst/>
                <a:gdLst/>
                <a:ahLst/>
                <a:cxnLst/>
                <a:rect l="l" t="t" r="r" b="b"/>
                <a:pathLst>
                  <a:path w="3439" h="694" extrusionOk="0">
                    <a:moveTo>
                      <a:pt x="2099" y="0"/>
                    </a:moveTo>
                    <a:cubicBezTo>
                      <a:pt x="1523" y="0"/>
                      <a:pt x="947" y="86"/>
                      <a:pt x="370" y="171"/>
                    </a:cubicBezTo>
                    <a:cubicBezTo>
                      <a:pt x="38" y="208"/>
                      <a:pt x="1" y="689"/>
                      <a:pt x="370" y="689"/>
                    </a:cubicBezTo>
                    <a:cubicBezTo>
                      <a:pt x="629" y="689"/>
                      <a:pt x="886" y="693"/>
                      <a:pt x="1140" y="693"/>
                    </a:cubicBezTo>
                    <a:cubicBezTo>
                      <a:pt x="1905" y="693"/>
                      <a:pt x="2653" y="652"/>
                      <a:pt x="3402" y="319"/>
                    </a:cubicBezTo>
                    <a:cubicBezTo>
                      <a:pt x="3439" y="282"/>
                      <a:pt x="3402" y="171"/>
                      <a:pt x="3365" y="171"/>
                    </a:cubicBezTo>
                    <a:cubicBezTo>
                      <a:pt x="2943" y="46"/>
                      <a:pt x="2521" y="0"/>
                      <a:pt x="2099" y="0"/>
                    </a:cubicBezTo>
                    <a:close/>
                  </a:path>
                </a:pathLst>
              </a:custGeom>
              <a:solidFill>
                <a:schemeClr val="dk1"/>
              </a:solidFill>
              <a:ln w="12700">
                <a:solidFill>
                  <a:schemeClr val="tx1"/>
                </a:solidFill>
              </a:ln>
            </p:spPr>
            <p:txBody>
              <a:bodyPr spcFirstLastPara="1" wrap="square" lIns="121900" tIns="121900" rIns="121900" bIns="121900" anchor="ctr" anchorCtr="0">
                <a:noAutofit/>
              </a:bodyPr>
              <a:lstStyle/>
              <a:p>
                <a:pPr algn="l" rtl="0"/>
                <a:endParaRPr sz="2400"/>
              </a:p>
            </p:txBody>
          </p:sp>
        </p:grpSp>
        <p:sp>
          <p:nvSpPr>
            <p:cNvPr id="43" name="Google Shape;1020;p28">
              <a:extLst>
                <a:ext uri="{FF2B5EF4-FFF2-40B4-BE49-F238E27FC236}">
                  <a16:creationId xmlns:a16="http://schemas.microsoft.com/office/drawing/2014/main" id="{2CE91C29-7795-E6C9-D7DB-730730F88ED2}"/>
                </a:ext>
              </a:extLst>
            </p:cNvPr>
            <p:cNvSpPr/>
            <p:nvPr/>
          </p:nvSpPr>
          <p:spPr>
            <a:xfrm flipH="1">
              <a:off x="5134553" y="3754895"/>
              <a:ext cx="87312" cy="15150"/>
            </a:xfrm>
            <a:custGeom>
              <a:avLst/>
              <a:gdLst/>
              <a:ahLst/>
              <a:cxnLst/>
              <a:rect l="l" t="t" r="r" b="b"/>
              <a:pathLst>
                <a:path w="3439" h="694" extrusionOk="0">
                  <a:moveTo>
                    <a:pt x="2099" y="0"/>
                  </a:moveTo>
                  <a:cubicBezTo>
                    <a:pt x="1523" y="0"/>
                    <a:pt x="947" y="86"/>
                    <a:pt x="370" y="171"/>
                  </a:cubicBezTo>
                  <a:cubicBezTo>
                    <a:pt x="38" y="208"/>
                    <a:pt x="1" y="689"/>
                    <a:pt x="370" y="689"/>
                  </a:cubicBezTo>
                  <a:cubicBezTo>
                    <a:pt x="629" y="689"/>
                    <a:pt x="886" y="693"/>
                    <a:pt x="1140" y="693"/>
                  </a:cubicBezTo>
                  <a:cubicBezTo>
                    <a:pt x="1905" y="693"/>
                    <a:pt x="2653" y="652"/>
                    <a:pt x="3402" y="319"/>
                  </a:cubicBezTo>
                  <a:cubicBezTo>
                    <a:pt x="3439" y="282"/>
                    <a:pt x="3402" y="171"/>
                    <a:pt x="3365" y="171"/>
                  </a:cubicBezTo>
                  <a:cubicBezTo>
                    <a:pt x="2943" y="46"/>
                    <a:pt x="2521" y="0"/>
                    <a:pt x="2099" y="0"/>
                  </a:cubicBezTo>
                  <a:close/>
                </a:path>
              </a:pathLst>
            </a:custGeom>
            <a:solidFill>
              <a:schemeClr val="dk1"/>
            </a:solidFill>
            <a:ln w="12700">
              <a:solidFill>
                <a:schemeClr val="tx1"/>
              </a:solidFill>
            </a:ln>
          </p:spPr>
          <p:txBody>
            <a:bodyPr spcFirstLastPara="1" wrap="square" lIns="121900" tIns="121900" rIns="121900" bIns="121900" anchor="ctr" anchorCtr="0">
              <a:noAutofit/>
            </a:bodyPr>
            <a:lstStyle/>
            <a:p>
              <a:pPr algn="l" rtl="0"/>
              <a:endParaRPr sz="2400"/>
            </a:p>
          </p:txBody>
        </p:sp>
      </p:grpSp>
      <p:grpSp>
        <p:nvGrpSpPr>
          <p:cNvPr id="105" name="Google Shape;937;p28">
            <a:extLst>
              <a:ext uri="{FF2B5EF4-FFF2-40B4-BE49-F238E27FC236}">
                <a16:creationId xmlns:a16="http://schemas.microsoft.com/office/drawing/2014/main" id="{754A8516-C06D-47D9-A51F-40CDFD3CEE17}"/>
              </a:ext>
            </a:extLst>
          </p:cNvPr>
          <p:cNvGrpSpPr/>
          <p:nvPr/>
        </p:nvGrpSpPr>
        <p:grpSpPr>
          <a:xfrm flipH="1">
            <a:off x="476342" y="364069"/>
            <a:ext cx="3194032" cy="2957555"/>
            <a:chOff x="6643613" y="2548567"/>
            <a:chExt cx="1613405" cy="1279716"/>
          </a:xfrm>
        </p:grpSpPr>
        <p:sp>
          <p:nvSpPr>
            <p:cNvPr id="106" name="Google Shape;938;p28">
              <a:extLst>
                <a:ext uri="{FF2B5EF4-FFF2-40B4-BE49-F238E27FC236}">
                  <a16:creationId xmlns:a16="http://schemas.microsoft.com/office/drawing/2014/main" id="{C0A9DCC3-B3ED-4B4C-8FFF-2999986662EC}"/>
                </a:ext>
              </a:extLst>
            </p:cNvPr>
            <p:cNvSpPr/>
            <p:nvPr/>
          </p:nvSpPr>
          <p:spPr>
            <a:xfrm>
              <a:off x="6813698" y="2571327"/>
              <a:ext cx="1408283" cy="1169258"/>
            </a:xfrm>
            <a:custGeom>
              <a:avLst/>
              <a:gdLst/>
              <a:ahLst/>
              <a:cxnLst/>
              <a:rect l="l" t="t" r="r" b="b"/>
              <a:pathLst>
                <a:path w="38636" h="12238" extrusionOk="0">
                  <a:moveTo>
                    <a:pt x="38635" y="0"/>
                  </a:moveTo>
                  <a:lnTo>
                    <a:pt x="1" y="592"/>
                  </a:lnTo>
                  <a:lnTo>
                    <a:pt x="629" y="12238"/>
                  </a:lnTo>
                  <a:lnTo>
                    <a:pt x="38413" y="11868"/>
                  </a:lnTo>
                  <a:lnTo>
                    <a:pt x="38635" y="0"/>
                  </a:lnTo>
                  <a:close/>
                </a:path>
              </a:pathLst>
            </a:custGeom>
            <a:solidFill>
              <a:schemeClr val="bg1"/>
            </a:solidFill>
            <a:ln>
              <a:noFill/>
            </a:ln>
          </p:spPr>
          <p:txBody>
            <a:bodyPr spcFirstLastPara="1" wrap="square" lIns="121900" tIns="0" rIns="192000" bIns="121900" anchor="ctr" anchorCtr="0">
              <a:noAutofit/>
            </a:bodyPr>
            <a:lstStyle/>
            <a:p>
              <a:pPr algn="ctr" rtl="0">
                <a:lnSpc>
                  <a:spcPct val="90000"/>
                </a:lnSpc>
              </a:pPr>
              <a:r>
                <a:rPr lang="ar-SA" sz="3200" b="1" dirty="0">
                  <a:solidFill>
                    <a:srgbClr val="EB5793"/>
                  </a:solidFill>
                  <a:latin typeface="Alnaseeb" panose="00000500000000000000" pitchFamily="50" charset="-78"/>
                  <a:cs typeface="Alnaseeb" panose="00000500000000000000" pitchFamily="50" charset="-78"/>
                  <a:sym typeface="Arial"/>
                </a:rPr>
                <a:t>هي المسؤولة عن إدارة الأجهزة، وتتضمن البرامج المخصصة لإدارة الحاسب. </a:t>
              </a:r>
              <a:endParaRPr sz="3200" b="1" dirty="0">
                <a:solidFill>
                  <a:srgbClr val="EB5793"/>
                </a:solidFill>
                <a:latin typeface="Alnaseeb" panose="00000500000000000000" pitchFamily="50" charset="-78"/>
                <a:ea typeface="Fira Sans Extra Condensed Medium"/>
                <a:cs typeface="Alnaseeb" panose="00000500000000000000" pitchFamily="50" charset="-78"/>
                <a:sym typeface="Fira Sans Extra Condensed Medium"/>
              </a:endParaRPr>
            </a:p>
          </p:txBody>
        </p:sp>
        <p:sp>
          <p:nvSpPr>
            <p:cNvPr id="110" name="Google Shape;942;p28">
              <a:extLst>
                <a:ext uri="{FF2B5EF4-FFF2-40B4-BE49-F238E27FC236}">
                  <a16:creationId xmlns:a16="http://schemas.microsoft.com/office/drawing/2014/main" id="{C6CB0481-AF4C-4C3C-89EF-B1174506E68C}"/>
                </a:ext>
              </a:extLst>
            </p:cNvPr>
            <p:cNvSpPr/>
            <p:nvPr/>
          </p:nvSpPr>
          <p:spPr>
            <a:xfrm>
              <a:off x="6643613" y="2548567"/>
              <a:ext cx="1613405" cy="1279716"/>
            </a:xfrm>
            <a:custGeom>
              <a:avLst/>
              <a:gdLst/>
              <a:ahLst/>
              <a:cxnLst/>
              <a:rect l="l" t="t" r="r" b="b"/>
              <a:pathLst>
                <a:path w="49912" h="47070" extrusionOk="0">
                  <a:moveTo>
                    <a:pt x="4031" y="1690"/>
                  </a:moveTo>
                  <a:lnTo>
                    <a:pt x="4031" y="2762"/>
                  </a:lnTo>
                  <a:cubicBezTo>
                    <a:pt x="3402" y="3095"/>
                    <a:pt x="2811" y="3502"/>
                    <a:pt x="2256" y="3982"/>
                  </a:cubicBezTo>
                  <a:cubicBezTo>
                    <a:pt x="1738" y="4352"/>
                    <a:pt x="1258" y="4795"/>
                    <a:pt x="777" y="5202"/>
                  </a:cubicBezTo>
                  <a:cubicBezTo>
                    <a:pt x="740" y="4869"/>
                    <a:pt x="703" y="4537"/>
                    <a:pt x="666" y="4204"/>
                  </a:cubicBezTo>
                  <a:cubicBezTo>
                    <a:pt x="703" y="4204"/>
                    <a:pt x="703" y="4204"/>
                    <a:pt x="740" y="4167"/>
                  </a:cubicBezTo>
                  <a:lnTo>
                    <a:pt x="740" y="4204"/>
                  </a:lnTo>
                  <a:cubicBezTo>
                    <a:pt x="1480" y="3871"/>
                    <a:pt x="2108" y="3132"/>
                    <a:pt x="2737" y="2651"/>
                  </a:cubicBezTo>
                  <a:cubicBezTo>
                    <a:pt x="3180" y="2318"/>
                    <a:pt x="3624" y="2023"/>
                    <a:pt x="4031" y="1690"/>
                  </a:cubicBezTo>
                  <a:close/>
                  <a:moveTo>
                    <a:pt x="4068" y="3206"/>
                  </a:moveTo>
                  <a:lnTo>
                    <a:pt x="4068" y="4500"/>
                  </a:lnTo>
                  <a:cubicBezTo>
                    <a:pt x="3439" y="4795"/>
                    <a:pt x="2921" y="5276"/>
                    <a:pt x="2404" y="5683"/>
                  </a:cubicBezTo>
                  <a:cubicBezTo>
                    <a:pt x="1923" y="6052"/>
                    <a:pt x="1443" y="6459"/>
                    <a:pt x="962" y="6866"/>
                  </a:cubicBezTo>
                  <a:cubicBezTo>
                    <a:pt x="925" y="6385"/>
                    <a:pt x="851" y="5942"/>
                    <a:pt x="814" y="5498"/>
                  </a:cubicBezTo>
                  <a:cubicBezTo>
                    <a:pt x="1406" y="5054"/>
                    <a:pt x="2034" y="4574"/>
                    <a:pt x="2663" y="4130"/>
                  </a:cubicBezTo>
                  <a:cubicBezTo>
                    <a:pt x="3143" y="3797"/>
                    <a:pt x="3587" y="3502"/>
                    <a:pt x="4068" y="3206"/>
                  </a:cubicBezTo>
                  <a:close/>
                  <a:moveTo>
                    <a:pt x="4031" y="4869"/>
                  </a:moveTo>
                  <a:cubicBezTo>
                    <a:pt x="4031" y="5424"/>
                    <a:pt x="4031" y="5905"/>
                    <a:pt x="4031" y="6459"/>
                  </a:cubicBezTo>
                  <a:cubicBezTo>
                    <a:pt x="3032" y="7088"/>
                    <a:pt x="2108" y="7790"/>
                    <a:pt x="1221" y="8530"/>
                  </a:cubicBezTo>
                  <a:cubicBezTo>
                    <a:pt x="1131" y="8589"/>
                    <a:pt x="1187" y="8698"/>
                    <a:pt x="1250" y="8698"/>
                  </a:cubicBezTo>
                  <a:cubicBezTo>
                    <a:pt x="1265" y="8698"/>
                    <a:pt x="1281" y="8692"/>
                    <a:pt x="1295" y="8677"/>
                  </a:cubicBezTo>
                  <a:cubicBezTo>
                    <a:pt x="2256" y="8123"/>
                    <a:pt x="3143" y="7531"/>
                    <a:pt x="4031" y="6903"/>
                  </a:cubicBezTo>
                  <a:lnTo>
                    <a:pt x="4068" y="7864"/>
                  </a:lnTo>
                  <a:cubicBezTo>
                    <a:pt x="3624" y="8160"/>
                    <a:pt x="3217" y="8530"/>
                    <a:pt x="2811" y="8862"/>
                  </a:cubicBezTo>
                  <a:cubicBezTo>
                    <a:pt x="2293" y="9269"/>
                    <a:pt x="1775" y="9750"/>
                    <a:pt x="1221" y="10193"/>
                  </a:cubicBezTo>
                  <a:cubicBezTo>
                    <a:pt x="1147" y="9158"/>
                    <a:pt x="1073" y="8123"/>
                    <a:pt x="962" y="7125"/>
                  </a:cubicBezTo>
                  <a:cubicBezTo>
                    <a:pt x="1554" y="6718"/>
                    <a:pt x="2145" y="6311"/>
                    <a:pt x="2700" y="5868"/>
                  </a:cubicBezTo>
                  <a:cubicBezTo>
                    <a:pt x="3143" y="5572"/>
                    <a:pt x="3587" y="5239"/>
                    <a:pt x="4031" y="4869"/>
                  </a:cubicBezTo>
                  <a:close/>
                  <a:moveTo>
                    <a:pt x="4105" y="8271"/>
                  </a:moveTo>
                  <a:lnTo>
                    <a:pt x="4141" y="9343"/>
                  </a:lnTo>
                  <a:cubicBezTo>
                    <a:pt x="3143" y="9971"/>
                    <a:pt x="2219" y="10674"/>
                    <a:pt x="1369" y="11450"/>
                  </a:cubicBezTo>
                  <a:cubicBezTo>
                    <a:pt x="1295" y="11117"/>
                    <a:pt x="1295" y="10748"/>
                    <a:pt x="1258" y="10415"/>
                  </a:cubicBezTo>
                  <a:cubicBezTo>
                    <a:pt x="1775" y="10045"/>
                    <a:pt x="2330" y="9639"/>
                    <a:pt x="2848" y="9232"/>
                  </a:cubicBezTo>
                  <a:cubicBezTo>
                    <a:pt x="3254" y="8936"/>
                    <a:pt x="3698" y="8603"/>
                    <a:pt x="4105" y="8271"/>
                  </a:cubicBezTo>
                  <a:close/>
                  <a:moveTo>
                    <a:pt x="4141" y="9676"/>
                  </a:moveTo>
                  <a:cubicBezTo>
                    <a:pt x="4141" y="10156"/>
                    <a:pt x="4178" y="10600"/>
                    <a:pt x="4178" y="11081"/>
                  </a:cubicBezTo>
                  <a:cubicBezTo>
                    <a:pt x="3624" y="11376"/>
                    <a:pt x="3143" y="11746"/>
                    <a:pt x="2663" y="12116"/>
                  </a:cubicBezTo>
                  <a:cubicBezTo>
                    <a:pt x="2256" y="12411"/>
                    <a:pt x="1849" y="12744"/>
                    <a:pt x="1443" y="13040"/>
                  </a:cubicBezTo>
                  <a:cubicBezTo>
                    <a:pt x="1407" y="12609"/>
                    <a:pt x="1371" y="12212"/>
                    <a:pt x="1369" y="11783"/>
                  </a:cubicBezTo>
                  <a:lnTo>
                    <a:pt x="1369" y="11783"/>
                  </a:lnTo>
                  <a:cubicBezTo>
                    <a:pt x="2330" y="11154"/>
                    <a:pt x="3254" y="10452"/>
                    <a:pt x="4141" y="9676"/>
                  </a:cubicBezTo>
                  <a:close/>
                  <a:moveTo>
                    <a:pt x="4178" y="11376"/>
                  </a:moveTo>
                  <a:cubicBezTo>
                    <a:pt x="4178" y="11894"/>
                    <a:pt x="4215" y="12411"/>
                    <a:pt x="4252" y="12892"/>
                  </a:cubicBezTo>
                  <a:cubicBezTo>
                    <a:pt x="3846" y="13151"/>
                    <a:pt x="3476" y="13484"/>
                    <a:pt x="3106" y="13779"/>
                  </a:cubicBezTo>
                  <a:cubicBezTo>
                    <a:pt x="2589" y="14149"/>
                    <a:pt x="2071" y="14519"/>
                    <a:pt x="1554" y="14888"/>
                  </a:cubicBezTo>
                  <a:cubicBezTo>
                    <a:pt x="1517" y="14371"/>
                    <a:pt x="1480" y="13816"/>
                    <a:pt x="1443" y="13299"/>
                  </a:cubicBezTo>
                  <a:cubicBezTo>
                    <a:pt x="1923" y="12966"/>
                    <a:pt x="2404" y="12670"/>
                    <a:pt x="2884" y="12301"/>
                  </a:cubicBezTo>
                  <a:cubicBezTo>
                    <a:pt x="3328" y="12042"/>
                    <a:pt x="3772" y="11709"/>
                    <a:pt x="4178" y="11376"/>
                  </a:cubicBezTo>
                  <a:close/>
                  <a:moveTo>
                    <a:pt x="4252" y="13336"/>
                  </a:moveTo>
                  <a:cubicBezTo>
                    <a:pt x="4252" y="13705"/>
                    <a:pt x="4289" y="14075"/>
                    <a:pt x="4289" y="14445"/>
                  </a:cubicBezTo>
                  <a:cubicBezTo>
                    <a:pt x="3328" y="14925"/>
                    <a:pt x="2441" y="15517"/>
                    <a:pt x="1627" y="16256"/>
                  </a:cubicBezTo>
                  <a:cubicBezTo>
                    <a:pt x="1627" y="15887"/>
                    <a:pt x="1591" y="15517"/>
                    <a:pt x="1591" y="15147"/>
                  </a:cubicBezTo>
                  <a:cubicBezTo>
                    <a:pt x="2219" y="14778"/>
                    <a:pt x="2848" y="14371"/>
                    <a:pt x="3439" y="13927"/>
                  </a:cubicBezTo>
                  <a:cubicBezTo>
                    <a:pt x="3698" y="13742"/>
                    <a:pt x="3994" y="13558"/>
                    <a:pt x="4252" y="13336"/>
                  </a:cubicBezTo>
                  <a:close/>
                  <a:moveTo>
                    <a:pt x="4326" y="14741"/>
                  </a:moveTo>
                  <a:cubicBezTo>
                    <a:pt x="4363" y="15295"/>
                    <a:pt x="4400" y="15813"/>
                    <a:pt x="4437" y="16330"/>
                  </a:cubicBezTo>
                  <a:cubicBezTo>
                    <a:pt x="3513" y="16885"/>
                    <a:pt x="2663" y="17550"/>
                    <a:pt x="1738" y="18105"/>
                  </a:cubicBezTo>
                  <a:cubicBezTo>
                    <a:pt x="1701" y="17587"/>
                    <a:pt x="1701" y="17070"/>
                    <a:pt x="1664" y="16552"/>
                  </a:cubicBezTo>
                  <a:cubicBezTo>
                    <a:pt x="2515" y="15961"/>
                    <a:pt x="3513" y="15406"/>
                    <a:pt x="4326" y="14741"/>
                  </a:cubicBezTo>
                  <a:close/>
                  <a:moveTo>
                    <a:pt x="4474" y="16774"/>
                  </a:moveTo>
                  <a:cubicBezTo>
                    <a:pt x="4474" y="17107"/>
                    <a:pt x="4474" y="17476"/>
                    <a:pt x="4511" y="17809"/>
                  </a:cubicBezTo>
                  <a:cubicBezTo>
                    <a:pt x="4105" y="17994"/>
                    <a:pt x="3735" y="18290"/>
                    <a:pt x="3328" y="18512"/>
                  </a:cubicBezTo>
                  <a:cubicBezTo>
                    <a:pt x="2848" y="18844"/>
                    <a:pt x="2330" y="19140"/>
                    <a:pt x="1849" y="19436"/>
                  </a:cubicBezTo>
                  <a:cubicBezTo>
                    <a:pt x="1812" y="19103"/>
                    <a:pt x="1812" y="18733"/>
                    <a:pt x="1775" y="18364"/>
                  </a:cubicBezTo>
                  <a:cubicBezTo>
                    <a:pt x="2700" y="17920"/>
                    <a:pt x="3624" y="17366"/>
                    <a:pt x="4474" y="16774"/>
                  </a:cubicBezTo>
                  <a:close/>
                  <a:moveTo>
                    <a:pt x="4548" y="18142"/>
                  </a:moveTo>
                  <a:cubicBezTo>
                    <a:pt x="4548" y="18512"/>
                    <a:pt x="4585" y="18918"/>
                    <a:pt x="4622" y="19288"/>
                  </a:cubicBezTo>
                  <a:cubicBezTo>
                    <a:pt x="4178" y="19547"/>
                    <a:pt x="3772" y="19806"/>
                    <a:pt x="3402" y="20101"/>
                  </a:cubicBezTo>
                  <a:cubicBezTo>
                    <a:pt x="2921" y="20434"/>
                    <a:pt x="2404" y="20804"/>
                    <a:pt x="1923" y="21174"/>
                  </a:cubicBezTo>
                  <a:lnTo>
                    <a:pt x="1849" y="19732"/>
                  </a:lnTo>
                  <a:cubicBezTo>
                    <a:pt x="2404" y="19436"/>
                    <a:pt x="2921" y="19140"/>
                    <a:pt x="3476" y="18807"/>
                  </a:cubicBezTo>
                  <a:cubicBezTo>
                    <a:pt x="3846" y="18586"/>
                    <a:pt x="4178" y="18364"/>
                    <a:pt x="4548" y="18142"/>
                  </a:cubicBezTo>
                  <a:close/>
                  <a:moveTo>
                    <a:pt x="4659" y="19658"/>
                  </a:moveTo>
                  <a:cubicBezTo>
                    <a:pt x="4659" y="20138"/>
                    <a:pt x="4696" y="20582"/>
                    <a:pt x="4733" y="21063"/>
                  </a:cubicBezTo>
                  <a:cubicBezTo>
                    <a:pt x="3920" y="21617"/>
                    <a:pt x="3217" y="22283"/>
                    <a:pt x="2367" y="22800"/>
                  </a:cubicBezTo>
                  <a:cubicBezTo>
                    <a:pt x="2243" y="22862"/>
                    <a:pt x="2327" y="23002"/>
                    <a:pt x="2423" y="23002"/>
                  </a:cubicBezTo>
                  <a:cubicBezTo>
                    <a:pt x="2441" y="23002"/>
                    <a:pt x="2460" y="22997"/>
                    <a:pt x="2478" y="22985"/>
                  </a:cubicBezTo>
                  <a:cubicBezTo>
                    <a:pt x="3328" y="22615"/>
                    <a:pt x="4105" y="22098"/>
                    <a:pt x="4807" y="21432"/>
                  </a:cubicBezTo>
                  <a:lnTo>
                    <a:pt x="4844" y="22431"/>
                  </a:lnTo>
                  <a:cubicBezTo>
                    <a:pt x="4474" y="22726"/>
                    <a:pt x="4141" y="23022"/>
                    <a:pt x="3772" y="23318"/>
                  </a:cubicBezTo>
                  <a:cubicBezTo>
                    <a:pt x="3254" y="23761"/>
                    <a:pt x="2700" y="24168"/>
                    <a:pt x="2145" y="24575"/>
                  </a:cubicBezTo>
                  <a:cubicBezTo>
                    <a:pt x="2108" y="24464"/>
                    <a:pt x="2108" y="24353"/>
                    <a:pt x="2108" y="24205"/>
                  </a:cubicBezTo>
                  <a:cubicBezTo>
                    <a:pt x="2071" y="23281"/>
                    <a:pt x="1997" y="22357"/>
                    <a:pt x="1960" y="21395"/>
                  </a:cubicBezTo>
                  <a:cubicBezTo>
                    <a:pt x="2515" y="21063"/>
                    <a:pt x="3032" y="20730"/>
                    <a:pt x="3587" y="20360"/>
                  </a:cubicBezTo>
                  <a:cubicBezTo>
                    <a:pt x="3957" y="20138"/>
                    <a:pt x="4326" y="19917"/>
                    <a:pt x="4659" y="19658"/>
                  </a:cubicBezTo>
                  <a:close/>
                  <a:moveTo>
                    <a:pt x="4881" y="22800"/>
                  </a:moveTo>
                  <a:cubicBezTo>
                    <a:pt x="4881" y="23281"/>
                    <a:pt x="4918" y="23724"/>
                    <a:pt x="4955" y="24168"/>
                  </a:cubicBezTo>
                  <a:cubicBezTo>
                    <a:pt x="4548" y="24427"/>
                    <a:pt x="4178" y="24760"/>
                    <a:pt x="3772" y="25055"/>
                  </a:cubicBezTo>
                  <a:lnTo>
                    <a:pt x="3809" y="25018"/>
                  </a:lnTo>
                  <a:lnTo>
                    <a:pt x="3809" y="25018"/>
                  </a:lnTo>
                  <a:cubicBezTo>
                    <a:pt x="3291" y="25425"/>
                    <a:pt x="2774" y="25795"/>
                    <a:pt x="2256" y="26128"/>
                  </a:cubicBezTo>
                  <a:cubicBezTo>
                    <a:pt x="2219" y="25684"/>
                    <a:pt x="2182" y="25240"/>
                    <a:pt x="2145" y="24797"/>
                  </a:cubicBezTo>
                  <a:cubicBezTo>
                    <a:pt x="3106" y="24242"/>
                    <a:pt x="4031" y="23577"/>
                    <a:pt x="4881" y="22800"/>
                  </a:cubicBezTo>
                  <a:close/>
                  <a:moveTo>
                    <a:pt x="4955" y="24612"/>
                  </a:moveTo>
                  <a:cubicBezTo>
                    <a:pt x="4955" y="24982"/>
                    <a:pt x="4992" y="25314"/>
                    <a:pt x="5029" y="25684"/>
                  </a:cubicBezTo>
                  <a:cubicBezTo>
                    <a:pt x="4659" y="25906"/>
                    <a:pt x="4289" y="26165"/>
                    <a:pt x="3957" y="26460"/>
                  </a:cubicBezTo>
                  <a:cubicBezTo>
                    <a:pt x="3402" y="26941"/>
                    <a:pt x="2884" y="27385"/>
                    <a:pt x="2330" y="27865"/>
                  </a:cubicBezTo>
                  <a:cubicBezTo>
                    <a:pt x="2327" y="27868"/>
                    <a:pt x="2324" y="27872"/>
                    <a:pt x="2322" y="27875"/>
                  </a:cubicBezTo>
                  <a:lnTo>
                    <a:pt x="2322" y="27875"/>
                  </a:lnTo>
                  <a:cubicBezTo>
                    <a:pt x="2289" y="27378"/>
                    <a:pt x="2255" y="26882"/>
                    <a:pt x="2219" y="26386"/>
                  </a:cubicBezTo>
                  <a:cubicBezTo>
                    <a:pt x="3180" y="25869"/>
                    <a:pt x="4105" y="25277"/>
                    <a:pt x="4955" y="24612"/>
                  </a:cubicBezTo>
                  <a:close/>
                  <a:moveTo>
                    <a:pt x="5066" y="26017"/>
                  </a:moveTo>
                  <a:cubicBezTo>
                    <a:pt x="5103" y="26534"/>
                    <a:pt x="5140" y="27015"/>
                    <a:pt x="5214" y="27532"/>
                  </a:cubicBezTo>
                  <a:cubicBezTo>
                    <a:pt x="4955" y="27754"/>
                    <a:pt x="4733" y="27939"/>
                    <a:pt x="4474" y="28124"/>
                  </a:cubicBezTo>
                  <a:cubicBezTo>
                    <a:pt x="3920" y="28605"/>
                    <a:pt x="3328" y="29048"/>
                    <a:pt x="2737" y="29455"/>
                  </a:cubicBezTo>
                  <a:cubicBezTo>
                    <a:pt x="2609" y="29519"/>
                    <a:pt x="2674" y="29692"/>
                    <a:pt x="2788" y="29692"/>
                  </a:cubicBezTo>
                  <a:cubicBezTo>
                    <a:pt x="2807" y="29692"/>
                    <a:pt x="2827" y="29687"/>
                    <a:pt x="2848" y="29677"/>
                  </a:cubicBezTo>
                  <a:lnTo>
                    <a:pt x="2884" y="29640"/>
                  </a:lnTo>
                  <a:cubicBezTo>
                    <a:pt x="3513" y="29270"/>
                    <a:pt x="4141" y="28863"/>
                    <a:pt x="4733" y="28457"/>
                  </a:cubicBezTo>
                  <a:cubicBezTo>
                    <a:pt x="4881" y="28309"/>
                    <a:pt x="5066" y="28198"/>
                    <a:pt x="5251" y="28050"/>
                  </a:cubicBezTo>
                  <a:cubicBezTo>
                    <a:pt x="5288" y="28420"/>
                    <a:pt x="5288" y="28753"/>
                    <a:pt x="5325" y="29122"/>
                  </a:cubicBezTo>
                  <a:cubicBezTo>
                    <a:pt x="5029" y="29344"/>
                    <a:pt x="4696" y="29603"/>
                    <a:pt x="4400" y="29825"/>
                  </a:cubicBezTo>
                  <a:cubicBezTo>
                    <a:pt x="3883" y="30194"/>
                    <a:pt x="3365" y="30638"/>
                    <a:pt x="2884" y="31045"/>
                  </a:cubicBezTo>
                  <a:cubicBezTo>
                    <a:pt x="2795" y="31105"/>
                    <a:pt x="2874" y="31213"/>
                    <a:pt x="2947" y="31213"/>
                  </a:cubicBezTo>
                  <a:cubicBezTo>
                    <a:pt x="2964" y="31213"/>
                    <a:pt x="2981" y="31207"/>
                    <a:pt x="2995" y="31193"/>
                  </a:cubicBezTo>
                  <a:cubicBezTo>
                    <a:pt x="3624" y="30786"/>
                    <a:pt x="4215" y="30416"/>
                    <a:pt x="4770" y="29973"/>
                  </a:cubicBezTo>
                  <a:lnTo>
                    <a:pt x="5362" y="29566"/>
                  </a:lnTo>
                  <a:cubicBezTo>
                    <a:pt x="5362" y="29825"/>
                    <a:pt x="5398" y="30120"/>
                    <a:pt x="5435" y="30379"/>
                  </a:cubicBezTo>
                  <a:cubicBezTo>
                    <a:pt x="4955" y="30712"/>
                    <a:pt x="4548" y="31082"/>
                    <a:pt x="4105" y="31451"/>
                  </a:cubicBezTo>
                  <a:cubicBezTo>
                    <a:pt x="3661" y="31784"/>
                    <a:pt x="3143" y="32154"/>
                    <a:pt x="2626" y="32524"/>
                  </a:cubicBezTo>
                  <a:cubicBezTo>
                    <a:pt x="2516" y="30989"/>
                    <a:pt x="2427" y="29475"/>
                    <a:pt x="2328" y="27966"/>
                  </a:cubicBezTo>
                  <a:lnTo>
                    <a:pt x="2328" y="27966"/>
                  </a:lnTo>
                  <a:cubicBezTo>
                    <a:pt x="2352" y="28003"/>
                    <a:pt x="2399" y="28033"/>
                    <a:pt x="2449" y="28033"/>
                  </a:cubicBezTo>
                  <a:cubicBezTo>
                    <a:pt x="2471" y="28033"/>
                    <a:pt x="2494" y="28027"/>
                    <a:pt x="2515" y="28013"/>
                  </a:cubicBezTo>
                  <a:cubicBezTo>
                    <a:pt x="3032" y="27532"/>
                    <a:pt x="3587" y="27126"/>
                    <a:pt x="4141" y="26719"/>
                  </a:cubicBezTo>
                  <a:cubicBezTo>
                    <a:pt x="4437" y="26497"/>
                    <a:pt x="4770" y="26239"/>
                    <a:pt x="5066" y="26017"/>
                  </a:cubicBezTo>
                  <a:close/>
                  <a:moveTo>
                    <a:pt x="5509" y="30823"/>
                  </a:moveTo>
                  <a:lnTo>
                    <a:pt x="5583" y="32043"/>
                  </a:lnTo>
                  <a:cubicBezTo>
                    <a:pt x="5103" y="32376"/>
                    <a:pt x="4659" y="32782"/>
                    <a:pt x="4178" y="33152"/>
                  </a:cubicBezTo>
                  <a:cubicBezTo>
                    <a:pt x="3661" y="33485"/>
                    <a:pt x="3254" y="33781"/>
                    <a:pt x="2774" y="34076"/>
                  </a:cubicBezTo>
                  <a:cubicBezTo>
                    <a:pt x="2737" y="33670"/>
                    <a:pt x="2700" y="33226"/>
                    <a:pt x="2700" y="32819"/>
                  </a:cubicBezTo>
                  <a:cubicBezTo>
                    <a:pt x="3698" y="32265"/>
                    <a:pt x="4659" y="31599"/>
                    <a:pt x="5509" y="30823"/>
                  </a:cubicBezTo>
                  <a:close/>
                  <a:moveTo>
                    <a:pt x="5620" y="32413"/>
                  </a:moveTo>
                  <a:cubicBezTo>
                    <a:pt x="5657" y="32856"/>
                    <a:pt x="5694" y="33263"/>
                    <a:pt x="5731" y="33670"/>
                  </a:cubicBezTo>
                  <a:cubicBezTo>
                    <a:pt x="5214" y="34002"/>
                    <a:pt x="4770" y="34409"/>
                    <a:pt x="4289" y="34779"/>
                  </a:cubicBezTo>
                  <a:cubicBezTo>
                    <a:pt x="3809" y="35111"/>
                    <a:pt x="3365" y="35407"/>
                    <a:pt x="2884" y="35703"/>
                  </a:cubicBezTo>
                  <a:lnTo>
                    <a:pt x="2774" y="34372"/>
                  </a:lnTo>
                  <a:cubicBezTo>
                    <a:pt x="3809" y="33891"/>
                    <a:pt x="4770" y="33226"/>
                    <a:pt x="5620" y="32413"/>
                  </a:cubicBezTo>
                  <a:close/>
                  <a:moveTo>
                    <a:pt x="5731" y="34076"/>
                  </a:moveTo>
                  <a:cubicBezTo>
                    <a:pt x="5768" y="34483"/>
                    <a:pt x="5805" y="34927"/>
                    <a:pt x="5842" y="35370"/>
                  </a:cubicBezTo>
                  <a:cubicBezTo>
                    <a:pt x="5362" y="35592"/>
                    <a:pt x="4918" y="35888"/>
                    <a:pt x="4474" y="36221"/>
                  </a:cubicBezTo>
                  <a:lnTo>
                    <a:pt x="4511" y="36221"/>
                  </a:lnTo>
                  <a:cubicBezTo>
                    <a:pt x="3994" y="36553"/>
                    <a:pt x="3476" y="36923"/>
                    <a:pt x="2995" y="37330"/>
                  </a:cubicBezTo>
                  <a:cubicBezTo>
                    <a:pt x="2958" y="36849"/>
                    <a:pt x="2921" y="36442"/>
                    <a:pt x="2884" y="35962"/>
                  </a:cubicBezTo>
                  <a:cubicBezTo>
                    <a:pt x="3957" y="35518"/>
                    <a:pt x="4918" y="34853"/>
                    <a:pt x="5731" y="34076"/>
                  </a:cubicBezTo>
                  <a:close/>
                  <a:moveTo>
                    <a:pt x="5879" y="35740"/>
                  </a:moveTo>
                  <a:cubicBezTo>
                    <a:pt x="5916" y="36110"/>
                    <a:pt x="5953" y="36479"/>
                    <a:pt x="5990" y="36886"/>
                  </a:cubicBezTo>
                  <a:cubicBezTo>
                    <a:pt x="5509" y="37182"/>
                    <a:pt x="5066" y="37552"/>
                    <a:pt x="4659" y="37884"/>
                  </a:cubicBezTo>
                  <a:cubicBezTo>
                    <a:pt x="4141" y="38291"/>
                    <a:pt x="3624" y="38698"/>
                    <a:pt x="3106" y="39104"/>
                  </a:cubicBezTo>
                  <a:lnTo>
                    <a:pt x="3069" y="38217"/>
                  </a:lnTo>
                  <a:lnTo>
                    <a:pt x="2995" y="37662"/>
                  </a:lnTo>
                  <a:cubicBezTo>
                    <a:pt x="3587" y="37219"/>
                    <a:pt x="4178" y="36812"/>
                    <a:pt x="4807" y="36442"/>
                  </a:cubicBezTo>
                  <a:cubicBezTo>
                    <a:pt x="5140" y="36184"/>
                    <a:pt x="5546" y="35962"/>
                    <a:pt x="5879" y="35740"/>
                  </a:cubicBezTo>
                  <a:close/>
                  <a:moveTo>
                    <a:pt x="6027" y="37293"/>
                  </a:moveTo>
                  <a:lnTo>
                    <a:pt x="6101" y="38513"/>
                  </a:lnTo>
                  <a:cubicBezTo>
                    <a:pt x="5103" y="39178"/>
                    <a:pt x="4141" y="39918"/>
                    <a:pt x="3180" y="40657"/>
                  </a:cubicBezTo>
                  <a:cubicBezTo>
                    <a:pt x="3143" y="40250"/>
                    <a:pt x="3143" y="39807"/>
                    <a:pt x="3106" y="39400"/>
                  </a:cubicBezTo>
                  <a:lnTo>
                    <a:pt x="3106" y="39363"/>
                  </a:lnTo>
                  <a:cubicBezTo>
                    <a:pt x="3735" y="38956"/>
                    <a:pt x="4326" y="38513"/>
                    <a:pt x="4955" y="38069"/>
                  </a:cubicBezTo>
                  <a:cubicBezTo>
                    <a:pt x="5288" y="37810"/>
                    <a:pt x="5657" y="37552"/>
                    <a:pt x="6027" y="37293"/>
                  </a:cubicBezTo>
                  <a:close/>
                  <a:moveTo>
                    <a:pt x="6138" y="38919"/>
                  </a:moveTo>
                  <a:cubicBezTo>
                    <a:pt x="6175" y="39326"/>
                    <a:pt x="6212" y="39733"/>
                    <a:pt x="6249" y="40139"/>
                  </a:cubicBezTo>
                  <a:cubicBezTo>
                    <a:pt x="5805" y="40398"/>
                    <a:pt x="5398" y="40694"/>
                    <a:pt x="4992" y="41027"/>
                  </a:cubicBezTo>
                  <a:cubicBezTo>
                    <a:pt x="4400" y="41433"/>
                    <a:pt x="3846" y="41877"/>
                    <a:pt x="3254" y="42321"/>
                  </a:cubicBezTo>
                  <a:cubicBezTo>
                    <a:pt x="3254" y="41877"/>
                    <a:pt x="3217" y="41396"/>
                    <a:pt x="3180" y="40916"/>
                  </a:cubicBezTo>
                  <a:lnTo>
                    <a:pt x="4992" y="39696"/>
                  </a:lnTo>
                  <a:lnTo>
                    <a:pt x="5916" y="39067"/>
                  </a:lnTo>
                  <a:lnTo>
                    <a:pt x="6138" y="38919"/>
                  </a:lnTo>
                  <a:close/>
                  <a:moveTo>
                    <a:pt x="26583" y="951"/>
                  </a:moveTo>
                  <a:cubicBezTo>
                    <a:pt x="34014" y="951"/>
                    <a:pt x="41445" y="1135"/>
                    <a:pt x="48839" y="1394"/>
                  </a:cubicBezTo>
                  <a:cubicBezTo>
                    <a:pt x="47878" y="7827"/>
                    <a:pt x="48173" y="14667"/>
                    <a:pt x="48099" y="21174"/>
                  </a:cubicBezTo>
                  <a:lnTo>
                    <a:pt x="48173" y="21210"/>
                  </a:lnTo>
                  <a:cubicBezTo>
                    <a:pt x="48063" y="28161"/>
                    <a:pt x="47767" y="35185"/>
                    <a:pt x="48210" y="42062"/>
                  </a:cubicBezTo>
                  <a:cubicBezTo>
                    <a:pt x="41334" y="42395"/>
                    <a:pt x="34494" y="42543"/>
                    <a:pt x="27618" y="42690"/>
                  </a:cubicBezTo>
                  <a:cubicBezTo>
                    <a:pt x="20926" y="42801"/>
                    <a:pt x="14124" y="42764"/>
                    <a:pt x="7432" y="43393"/>
                  </a:cubicBezTo>
                  <a:cubicBezTo>
                    <a:pt x="6655" y="29381"/>
                    <a:pt x="6434" y="15221"/>
                    <a:pt x="4548" y="1320"/>
                  </a:cubicBezTo>
                  <a:lnTo>
                    <a:pt x="4548" y="1320"/>
                  </a:lnTo>
                  <a:cubicBezTo>
                    <a:pt x="5374" y="1370"/>
                    <a:pt x="6204" y="1390"/>
                    <a:pt x="7037" y="1390"/>
                  </a:cubicBezTo>
                  <a:cubicBezTo>
                    <a:pt x="9892" y="1390"/>
                    <a:pt x="12777" y="1156"/>
                    <a:pt x="15639" y="1098"/>
                  </a:cubicBezTo>
                  <a:cubicBezTo>
                    <a:pt x="19299" y="1024"/>
                    <a:pt x="22923" y="988"/>
                    <a:pt x="26583" y="951"/>
                  </a:cubicBezTo>
                  <a:close/>
                  <a:moveTo>
                    <a:pt x="6286" y="40546"/>
                  </a:moveTo>
                  <a:cubicBezTo>
                    <a:pt x="6323" y="40953"/>
                    <a:pt x="6323" y="41396"/>
                    <a:pt x="6360" y="41803"/>
                  </a:cubicBezTo>
                  <a:cubicBezTo>
                    <a:pt x="5288" y="42469"/>
                    <a:pt x="4326" y="43319"/>
                    <a:pt x="3328" y="44058"/>
                  </a:cubicBezTo>
                  <a:lnTo>
                    <a:pt x="3365" y="44021"/>
                  </a:lnTo>
                  <a:cubicBezTo>
                    <a:pt x="3328" y="43541"/>
                    <a:pt x="3291" y="43023"/>
                    <a:pt x="3254" y="42543"/>
                  </a:cubicBezTo>
                  <a:cubicBezTo>
                    <a:pt x="3920" y="42136"/>
                    <a:pt x="4548" y="41729"/>
                    <a:pt x="5140" y="41286"/>
                  </a:cubicBezTo>
                  <a:cubicBezTo>
                    <a:pt x="5509" y="41064"/>
                    <a:pt x="5916" y="40842"/>
                    <a:pt x="6286" y="40546"/>
                  </a:cubicBezTo>
                  <a:close/>
                  <a:moveTo>
                    <a:pt x="6397" y="42284"/>
                  </a:moveTo>
                  <a:cubicBezTo>
                    <a:pt x="6397" y="42617"/>
                    <a:pt x="6434" y="42986"/>
                    <a:pt x="6471" y="43319"/>
                  </a:cubicBezTo>
                  <a:cubicBezTo>
                    <a:pt x="5990" y="43652"/>
                    <a:pt x="5546" y="44095"/>
                    <a:pt x="5066" y="44465"/>
                  </a:cubicBezTo>
                  <a:cubicBezTo>
                    <a:pt x="4548" y="44835"/>
                    <a:pt x="4031" y="45204"/>
                    <a:pt x="3476" y="45537"/>
                  </a:cubicBezTo>
                  <a:cubicBezTo>
                    <a:pt x="3439" y="45168"/>
                    <a:pt x="3402" y="44724"/>
                    <a:pt x="3365" y="44280"/>
                  </a:cubicBezTo>
                  <a:cubicBezTo>
                    <a:pt x="4400" y="43652"/>
                    <a:pt x="5435" y="43023"/>
                    <a:pt x="6397" y="42284"/>
                  </a:cubicBezTo>
                  <a:close/>
                  <a:moveTo>
                    <a:pt x="47286" y="43245"/>
                  </a:moveTo>
                  <a:cubicBezTo>
                    <a:pt x="46621" y="43726"/>
                    <a:pt x="45992" y="44243"/>
                    <a:pt x="45364" y="44761"/>
                  </a:cubicBezTo>
                  <a:lnTo>
                    <a:pt x="45401" y="44798"/>
                  </a:lnTo>
                  <a:cubicBezTo>
                    <a:pt x="44920" y="45094"/>
                    <a:pt x="44513" y="45463"/>
                    <a:pt x="44107" y="45833"/>
                  </a:cubicBezTo>
                  <a:lnTo>
                    <a:pt x="43293" y="45833"/>
                  </a:lnTo>
                  <a:cubicBezTo>
                    <a:pt x="44255" y="45094"/>
                    <a:pt x="45105" y="44280"/>
                    <a:pt x="45807" y="43319"/>
                  </a:cubicBezTo>
                  <a:cubicBezTo>
                    <a:pt x="46325" y="43282"/>
                    <a:pt x="46806" y="43282"/>
                    <a:pt x="47286" y="43245"/>
                  </a:cubicBezTo>
                  <a:close/>
                  <a:moveTo>
                    <a:pt x="45622" y="43356"/>
                  </a:moveTo>
                  <a:lnTo>
                    <a:pt x="45622" y="43356"/>
                  </a:lnTo>
                  <a:cubicBezTo>
                    <a:pt x="44624" y="44132"/>
                    <a:pt x="43700" y="44983"/>
                    <a:pt x="42776" y="45833"/>
                  </a:cubicBezTo>
                  <a:lnTo>
                    <a:pt x="41260" y="45870"/>
                  </a:lnTo>
                  <a:cubicBezTo>
                    <a:pt x="41445" y="45722"/>
                    <a:pt x="41630" y="45574"/>
                    <a:pt x="41815" y="45389"/>
                  </a:cubicBezTo>
                  <a:cubicBezTo>
                    <a:pt x="42480" y="44798"/>
                    <a:pt x="43035" y="44169"/>
                    <a:pt x="43552" y="43467"/>
                  </a:cubicBezTo>
                  <a:cubicBezTo>
                    <a:pt x="44255" y="43430"/>
                    <a:pt x="44957" y="43393"/>
                    <a:pt x="45622" y="43356"/>
                  </a:cubicBezTo>
                  <a:close/>
                  <a:moveTo>
                    <a:pt x="33274" y="43652"/>
                  </a:moveTo>
                  <a:cubicBezTo>
                    <a:pt x="33126" y="43800"/>
                    <a:pt x="32979" y="43984"/>
                    <a:pt x="32831" y="44132"/>
                  </a:cubicBezTo>
                  <a:cubicBezTo>
                    <a:pt x="32239" y="44650"/>
                    <a:pt x="31648" y="45131"/>
                    <a:pt x="31019" y="45648"/>
                  </a:cubicBezTo>
                  <a:cubicBezTo>
                    <a:pt x="30940" y="45727"/>
                    <a:pt x="30992" y="45843"/>
                    <a:pt x="31082" y="45877"/>
                  </a:cubicBezTo>
                  <a:lnTo>
                    <a:pt x="31082" y="45877"/>
                  </a:lnTo>
                  <a:cubicBezTo>
                    <a:pt x="30692" y="45873"/>
                    <a:pt x="30303" y="45870"/>
                    <a:pt x="29914" y="45870"/>
                  </a:cubicBezTo>
                  <a:lnTo>
                    <a:pt x="29914" y="45870"/>
                  </a:lnTo>
                  <a:cubicBezTo>
                    <a:pt x="30309" y="45510"/>
                    <a:pt x="30738" y="45117"/>
                    <a:pt x="31167" y="44724"/>
                  </a:cubicBezTo>
                  <a:cubicBezTo>
                    <a:pt x="31537" y="44391"/>
                    <a:pt x="31906" y="44021"/>
                    <a:pt x="32276" y="43652"/>
                  </a:cubicBezTo>
                  <a:close/>
                  <a:moveTo>
                    <a:pt x="4252" y="45426"/>
                  </a:moveTo>
                  <a:lnTo>
                    <a:pt x="4252" y="45426"/>
                  </a:lnTo>
                  <a:cubicBezTo>
                    <a:pt x="3957" y="45574"/>
                    <a:pt x="3735" y="45759"/>
                    <a:pt x="3513" y="45907"/>
                  </a:cubicBezTo>
                  <a:lnTo>
                    <a:pt x="3513" y="45796"/>
                  </a:lnTo>
                  <a:cubicBezTo>
                    <a:pt x="3772" y="45685"/>
                    <a:pt x="3994" y="45537"/>
                    <a:pt x="4252" y="45426"/>
                  </a:cubicBezTo>
                  <a:close/>
                  <a:moveTo>
                    <a:pt x="26102" y="43689"/>
                  </a:moveTo>
                  <a:lnTo>
                    <a:pt x="26102" y="43689"/>
                  </a:lnTo>
                  <a:cubicBezTo>
                    <a:pt x="25806" y="43911"/>
                    <a:pt x="25547" y="44169"/>
                    <a:pt x="25252" y="44428"/>
                  </a:cubicBezTo>
                  <a:cubicBezTo>
                    <a:pt x="24771" y="44909"/>
                    <a:pt x="24253" y="45352"/>
                    <a:pt x="23773" y="45833"/>
                  </a:cubicBezTo>
                  <a:cubicBezTo>
                    <a:pt x="23736" y="45833"/>
                    <a:pt x="23699" y="45870"/>
                    <a:pt x="23699" y="45907"/>
                  </a:cubicBezTo>
                  <a:lnTo>
                    <a:pt x="21739" y="45907"/>
                  </a:lnTo>
                  <a:cubicBezTo>
                    <a:pt x="22072" y="45574"/>
                    <a:pt x="22442" y="45204"/>
                    <a:pt x="22812" y="44872"/>
                  </a:cubicBezTo>
                  <a:cubicBezTo>
                    <a:pt x="23181" y="44502"/>
                    <a:pt x="23699" y="44132"/>
                    <a:pt x="24106" y="43726"/>
                  </a:cubicBezTo>
                  <a:lnTo>
                    <a:pt x="26102" y="43689"/>
                  </a:lnTo>
                  <a:close/>
                  <a:moveTo>
                    <a:pt x="28320" y="43689"/>
                  </a:moveTo>
                  <a:cubicBezTo>
                    <a:pt x="27914" y="44021"/>
                    <a:pt x="27544" y="44354"/>
                    <a:pt x="27211" y="44761"/>
                  </a:cubicBezTo>
                  <a:cubicBezTo>
                    <a:pt x="26841" y="45131"/>
                    <a:pt x="26435" y="45537"/>
                    <a:pt x="26065" y="45907"/>
                  </a:cubicBezTo>
                  <a:lnTo>
                    <a:pt x="24143" y="45907"/>
                  </a:lnTo>
                  <a:cubicBezTo>
                    <a:pt x="24623" y="45537"/>
                    <a:pt x="25104" y="45131"/>
                    <a:pt x="25584" y="44724"/>
                  </a:cubicBezTo>
                  <a:cubicBezTo>
                    <a:pt x="25954" y="44428"/>
                    <a:pt x="26361" y="44058"/>
                    <a:pt x="26694" y="43689"/>
                  </a:cubicBezTo>
                  <a:close/>
                  <a:moveTo>
                    <a:pt x="40853" y="43541"/>
                  </a:moveTo>
                  <a:lnTo>
                    <a:pt x="40853" y="43541"/>
                  </a:lnTo>
                  <a:cubicBezTo>
                    <a:pt x="40003" y="44243"/>
                    <a:pt x="39190" y="44983"/>
                    <a:pt x="38450" y="45796"/>
                  </a:cubicBezTo>
                  <a:lnTo>
                    <a:pt x="38487" y="45833"/>
                  </a:lnTo>
                  <a:cubicBezTo>
                    <a:pt x="38450" y="45833"/>
                    <a:pt x="38450" y="45870"/>
                    <a:pt x="38450" y="45907"/>
                  </a:cubicBezTo>
                  <a:lnTo>
                    <a:pt x="37341" y="45907"/>
                  </a:lnTo>
                  <a:cubicBezTo>
                    <a:pt x="37822" y="45500"/>
                    <a:pt x="38302" y="45094"/>
                    <a:pt x="38783" y="44687"/>
                  </a:cubicBezTo>
                  <a:cubicBezTo>
                    <a:pt x="39264" y="44280"/>
                    <a:pt x="39707" y="43984"/>
                    <a:pt x="40077" y="43578"/>
                  </a:cubicBezTo>
                  <a:lnTo>
                    <a:pt x="40853" y="43541"/>
                  </a:lnTo>
                  <a:close/>
                  <a:moveTo>
                    <a:pt x="43219" y="43467"/>
                  </a:moveTo>
                  <a:cubicBezTo>
                    <a:pt x="42739" y="43837"/>
                    <a:pt x="42295" y="44243"/>
                    <a:pt x="41888" y="44724"/>
                  </a:cubicBezTo>
                  <a:lnTo>
                    <a:pt x="41925" y="44761"/>
                  </a:lnTo>
                  <a:cubicBezTo>
                    <a:pt x="41556" y="45168"/>
                    <a:pt x="41186" y="45537"/>
                    <a:pt x="40742" y="45907"/>
                  </a:cubicBezTo>
                  <a:lnTo>
                    <a:pt x="38746" y="45907"/>
                  </a:lnTo>
                  <a:cubicBezTo>
                    <a:pt x="39670" y="45131"/>
                    <a:pt x="40705" y="44391"/>
                    <a:pt x="41556" y="43541"/>
                  </a:cubicBezTo>
                  <a:lnTo>
                    <a:pt x="43219" y="43467"/>
                  </a:lnTo>
                  <a:close/>
                  <a:moveTo>
                    <a:pt x="17932" y="43947"/>
                  </a:moveTo>
                  <a:lnTo>
                    <a:pt x="17932" y="43947"/>
                  </a:lnTo>
                  <a:cubicBezTo>
                    <a:pt x="16970" y="44502"/>
                    <a:pt x="16083" y="45168"/>
                    <a:pt x="15270" y="45944"/>
                  </a:cubicBezTo>
                  <a:lnTo>
                    <a:pt x="13458" y="45944"/>
                  </a:lnTo>
                  <a:cubicBezTo>
                    <a:pt x="13865" y="45574"/>
                    <a:pt x="14308" y="45241"/>
                    <a:pt x="14752" y="44909"/>
                  </a:cubicBezTo>
                  <a:cubicBezTo>
                    <a:pt x="15196" y="44576"/>
                    <a:pt x="15676" y="44317"/>
                    <a:pt x="16120" y="43984"/>
                  </a:cubicBezTo>
                  <a:lnTo>
                    <a:pt x="17932" y="43947"/>
                  </a:lnTo>
                  <a:close/>
                  <a:moveTo>
                    <a:pt x="19521" y="43874"/>
                  </a:moveTo>
                  <a:cubicBezTo>
                    <a:pt x="19078" y="44206"/>
                    <a:pt x="18708" y="44576"/>
                    <a:pt x="18338" y="44909"/>
                  </a:cubicBezTo>
                  <a:lnTo>
                    <a:pt x="18375" y="44946"/>
                  </a:lnTo>
                  <a:cubicBezTo>
                    <a:pt x="18005" y="45278"/>
                    <a:pt x="17673" y="45611"/>
                    <a:pt x="17340" y="45944"/>
                  </a:cubicBezTo>
                  <a:lnTo>
                    <a:pt x="15898" y="45944"/>
                  </a:lnTo>
                  <a:cubicBezTo>
                    <a:pt x="16748" y="45352"/>
                    <a:pt x="17525" y="44687"/>
                    <a:pt x="18227" y="43947"/>
                  </a:cubicBezTo>
                  <a:lnTo>
                    <a:pt x="19521" y="43874"/>
                  </a:lnTo>
                  <a:close/>
                  <a:moveTo>
                    <a:pt x="21887" y="43837"/>
                  </a:moveTo>
                  <a:lnTo>
                    <a:pt x="21887" y="43837"/>
                  </a:lnTo>
                  <a:cubicBezTo>
                    <a:pt x="21444" y="44095"/>
                    <a:pt x="21111" y="44428"/>
                    <a:pt x="20778" y="44761"/>
                  </a:cubicBezTo>
                  <a:lnTo>
                    <a:pt x="20815" y="44761"/>
                  </a:lnTo>
                  <a:cubicBezTo>
                    <a:pt x="20372" y="45168"/>
                    <a:pt x="19965" y="45574"/>
                    <a:pt x="19558" y="45944"/>
                  </a:cubicBezTo>
                  <a:lnTo>
                    <a:pt x="17747" y="45944"/>
                  </a:lnTo>
                  <a:cubicBezTo>
                    <a:pt x="18042" y="45685"/>
                    <a:pt x="18338" y="45463"/>
                    <a:pt x="18634" y="45204"/>
                  </a:cubicBezTo>
                  <a:cubicBezTo>
                    <a:pt x="19115" y="44798"/>
                    <a:pt x="19558" y="44354"/>
                    <a:pt x="20002" y="43874"/>
                  </a:cubicBezTo>
                  <a:lnTo>
                    <a:pt x="21887" y="43837"/>
                  </a:lnTo>
                  <a:close/>
                  <a:moveTo>
                    <a:pt x="23440" y="43726"/>
                  </a:moveTo>
                  <a:lnTo>
                    <a:pt x="23440" y="43726"/>
                  </a:lnTo>
                  <a:cubicBezTo>
                    <a:pt x="23181" y="43984"/>
                    <a:pt x="22886" y="44243"/>
                    <a:pt x="22627" y="44502"/>
                  </a:cubicBezTo>
                  <a:lnTo>
                    <a:pt x="22664" y="44539"/>
                  </a:lnTo>
                  <a:cubicBezTo>
                    <a:pt x="22183" y="44983"/>
                    <a:pt x="21739" y="45463"/>
                    <a:pt x="21296" y="45944"/>
                  </a:cubicBezTo>
                  <a:lnTo>
                    <a:pt x="20039" y="45944"/>
                  </a:lnTo>
                  <a:cubicBezTo>
                    <a:pt x="20372" y="45648"/>
                    <a:pt x="20704" y="45352"/>
                    <a:pt x="21074" y="45057"/>
                  </a:cubicBezTo>
                  <a:cubicBezTo>
                    <a:pt x="21518" y="44650"/>
                    <a:pt x="21961" y="44243"/>
                    <a:pt x="22331" y="43763"/>
                  </a:cubicBezTo>
                  <a:lnTo>
                    <a:pt x="23440" y="43726"/>
                  </a:lnTo>
                  <a:close/>
                  <a:moveTo>
                    <a:pt x="31611" y="43689"/>
                  </a:moveTo>
                  <a:cubicBezTo>
                    <a:pt x="31352" y="43947"/>
                    <a:pt x="31093" y="44206"/>
                    <a:pt x="30871" y="44465"/>
                  </a:cubicBezTo>
                  <a:lnTo>
                    <a:pt x="29429" y="45944"/>
                  </a:lnTo>
                  <a:lnTo>
                    <a:pt x="28579" y="45944"/>
                  </a:lnTo>
                  <a:cubicBezTo>
                    <a:pt x="28801" y="45722"/>
                    <a:pt x="28986" y="45537"/>
                    <a:pt x="29208" y="45352"/>
                  </a:cubicBezTo>
                  <a:cubicBezTo>
                    <a:pt x="29725" y="44946"/>
                    <a:pt x="30169" y="44502"/>
                    <a:pt x="30502" y="43947"/>
                  </a:cubicBezTo>
                  <a:cubicBezTo>
                    <a:pt x="30562" y="43887"/>
                    <a:pt x="30499" y="43827"/>
                    <a:pt x="30434" y="43827"/>
                  </a:cubicBezTo>
                  <a:cubicBezTo>
                    <a:pt x="30419" y="43827"/>
                    <a:pt x="30404" y="43830"/>
                    <a:pt x="30391" y="43837"/>
                  </a:cubicBezTo>
                  <a:cubicBezTo>
                    <a:pt x="29836" y="44169"/>
                    <a:pt x="29355" y="44576"/>
                    <a:pt x="28986" y="45094"/>
                  </a:cubicBezTo>
                  <a:lnTo>
                    <a:pt x="28209" y="45907"/>
                  </a:lnTo>
                  <a:lnTo>
                    <a:pt x="26472" y="45907"/>
                  </a:lnTo>
                  <a:cubicBezTo>
                    <a:pt x="26804" y="45611"/>
                    <a:pt x="27137" y="45315"/>
                    <a:pt x="27470" y="45020"/>
                  </a:cubicBezTo>
                  <a:cubicBezTo>
                    <a:pt x="27951" y="44650"/>
                    <a:pt x="28431" y="44169"/>
                    <a:pt x="28801" y="43689"/>
                  </a:cubicBezTo>
                  <a:close/>
                  <a:moveTo>
                    <a:pt x="37341" y="43652"/>
                  </a:moveTo>
                  <a:cubicBezTo>
                    <a:pt x="36343" y="44317"/>
                    <a:pt x="35419" y="45204"/>
                    <a:pt x="34531" y="45944"/>
                  </a:cubicBezTo>
                  <a:cubicBezTo>
                    <a:pt x="33401" y="45918"/>
                    <a:pt x="32290" y="45891"/>
                    <a:pt x="31184" y="45878"/>
                  </a:cubicBezTo>
                  <a:lnTo>
                    <a:pt x="31184" y="45878"/>
                  </a:lnTo>
                  <a:cubicBezTo>
                    <a:pt x="31191" y="45876"/>
                    <a:pt x="31197" y="45873"/>
                    <a:pt x="31204" y="45870"/>
                  </a:cubicBezTo>
                  <a:cubicBezTo>
                    <a:pt x="31832" y="45463"/>
                    <a:pt x="32461" y="44983"/>
                    <a:pt x="33052" y="44465"/>
                  </a:cubicBezTo>
                  <a:cubicBezTo>
                    <a:pt x="33311" y="44206"/>
                    <a:pt x="33607" y="43947"/>
                    <a:pt x="33903" y="43652"/>
                  </a:cubicBezTo>
                  <a:lnTo>
                    <a:pt x="35419" y="43652"/>
                  </a:lnTo>
                  <a:cubicBezTo>
                    <a:pt x="35160" y="43874"/>
                    <a:pt x="34938" y="44095"/>
                    <a:pt x="34716" y="44280"/>
                  </a:cubicBezTo>
                  <a:cubicBezTo>
                    <a:pt x="34273" y="44724"/>
                    <a:pt x="33792" y="45168"/>
                    <a:pt x="33348" y="45574"/>
                  </a:cubicBezTo>
                  <a:cubicBezTo>
                    <a:pt x="33232" y="45691"/>
                    <a:pt x="33322" y="45830"/>
                    <a:pt x="33437" y="45830"/>
                  </a:cubicBezTo>
                  <a:cubicBezTo>
                    <a:pt x="33468" y="45830"/>
                    <a:pt x="33502" y="45820"/>
                    <a:pt x="33533" y="45796"/>
                  </a:cubicBezTo>
                  <a:cubicBezTo>
                    <a:pt x="33977" y="45389"/>
                    <a:pt x="34457" y="45020"/>
                    <a:pt x="34901" y="44650"/>
                  </a:cubicBezTo>
                  <a:cubicBezTo>
                    <a:pt x="35123" y="44465"/>
                    <a:pt x="35345" y="44280"/>
                    <a:pt x="35566" y="44095"/>
                  </a:cubicBezTo>
                  <a:cubicBezTo>
                    <a:pt x="35751" y="43947"/>
                    <a:pt x="35899" y="43800"/>
                    <a:pt x="36084" y="43652"/>
                  </a:cubicBezTo>
                  <a:close/>
                  <a:moveTo>
                    <a:pt x="39411" y="43615"/>
                  </a:moveTo>
                  <a:cubicBezTo>
                    <a:pt x="39042" y="43837"/>
                    <a:pt x="38783" y="44132"/>
                    <a:pt x="38487" y="44391"/>
                  </a:cubicBezTo>
                  <a:lnTo>
                    <a:pt x="38524" y="44428"/>
                  </a:lnTo>
                  <a:cubicBezTo>
                    <a:pt x="38007" y="44946"/>
                    <a:pt x="37489" y="45426"/>
                    <a:pt x="36971" y="45944"/>
                  </a:cubicBezTo>
                  <a:lnTo>
                    <a:pt x="35049" y="45944"/>
                  </a:lnTo>
                  <a:cubicBezTo>
                    <a:pt x="36158" y="45241"/>
                    <a:pt x="37193" y="44465"/>
                    <a:pt x="38154" y="43615"/>
                  </a:cubicBezTo>
                  <a:close/>
                  <a:moveTo>
                    <a:pt x="15418" y="43984"/>
                  </a:moveTo>
                  <a:cubicBezTo>
                    <a:pt x="14530" y="44539"/>
                    <a:pt x="13717" y="45204"/>
                    <a:pt x="12977" y="45944"/>
                  </a:cubicBezTo>
                  <a:lnTo>
                    <a:pt x="11868" y="45944"/>
                  </a:lnTo>
                  <a:cubicBezTo>
                    <a:pt x="12719" y="45426"/>
                    <a:pt x="13495" y="44835"/>
                    <a:pt x="14234" y="44206"/>
                  </a:cubicBezTo>
                  <a:cubicBezTo>
                    <a:pt x="14266" y="44174"/>
                    <a:pt x="14243" y="44088"/>
                    <a:pt x="14189" y="44088"/>
                  </a:cubicBezTo>
                  <a:cubicBezTo>
                    <a:pt x="14180" y="44088"/>
                    <a:pt x="14171" y="44090"/>
                    <a:pt x="14161" y="44095"/>
                  </a:cubicBezTo>
                  <a:cubicBezTo>
                    <a:pt x="13125" y="44576"/>
                    <a:pt x="12164" y="45204"/>
                    <a:pt x="11314" y="45981"/>
                  </a:cubicBezTo>
                  <a:cubicBezTo>
                    <a:pt x="10796" y="45981"/>
                    <a:pt x="10316" y="45981"/>
                    <a:pt x="9798" y="46018"/>
                  </a:cubicBezTo>
                  <a:cubicBezTo>
                    <a:pt x="10131" y="45722"/>
                    <a:pt x="10426" y="45463"/>
                    <a:pt x="10759" y="45204"/>
                  </a:cubicBezTo>
                  <a:cubicBezTo>
                    <a:pt x="11277" y="44798"/>
                    <a:pt x="11868" y="44428"/>
                    <a:pt x="12349" y="44021"/>
                  </a:cubicBezTo>
                  <a:cubicBezTo>
                    <a:pt x="13384" y="44021"/>
                    <a:pt x="14382" y="43984"/>
                    <a:pt x="15418" y="43984"/>
                  </a:cubicBezTo>
                  <a:close/>
                  <a:moveTo>
                    <a:pt x="11757" y="44021"/>
                  </a:moveTo>
                  <a:cubicBezTo>
                    <a:pt x="11388" y="44243"/>
                    <a:pt x="11055" y="44539"/>
                    <a:pt x="10722" y="44798"/>
                  </a:cubicBezTo>
                  <a:lnTo>
                    <a:pt x="10759" y="44835"/>
                  </a:lnTo>
                  <a:cubicBezTo>
                    <a:pt x="10316" y="45204"/>
                    <a:pt x="9835" y="45611"/>
                    <a:pt x="9391" y="46018"/>
                  </a:cubicBezTo>
                  <a:lnTo>
                    <a:pt x="8430" y="46092"/>
                  </a:lnTo>
                  <a:cubicBezTo>
                    <a:pt x="8689" y="45870"/>
                    <a:pt x="8911" y="45648"/>
                    <a:pt x="9169" y="45463"/>
                  </a:cubicBezTo>
                  <a:cubicBezTo>
                    <a:pt x="9761" y="45057"/>
                    <a:pt x="10316" y="44576"/>
                    <a:pt x="10833" y="44058"/>
                  </a:cubicBezTo>
                  <a:cubicBezTo>
                    <a:pt x="10833" y="44058"/>
                    <a:pt x="10833" y="44021"/>
                    <a:pt x="10833" y="44021"/>
                  </a:cubicBezTo>
                  <a:close/>
                  <a:moveTo>
                    <a:pt x="9133" y="43984"/>
                  </a:moveTo>
                  <a:cubicBezTo>
                    <a:pt x="9613" y="43984"/>
                    <a:pt x="10094" y="44021"/>
                    <a:pt x="10574" y="44021"/>
                  </a:cubicBezTo>
                  <a:cubicBezTo>
                    <a:pt x="10057" y="44317"/>
                    <a:pt x="9539" y="44687"/>
                    <a:pt x="9133" y="45094"/>
                  </a:cubicBezTo>
                  <a:lnTo>
                    <a:pt x="9169" y="45094"/>
                  </a:lnTo>
                  <a:cubicBezTo>
                    <a:pt x="8800" y="45426"/>
                    <a:pt x="8467" y="45759"/>
                    <a:pt x="8097" y="46092"/>
                  </a:cubicBezTo>
                  <a:cubicBezTo>
                    <a:pt x="7654" y="46129"/>
                    <a:pt x="7173" y="46129"/>
                    <a:pt x="6729" y="46166"/>
                  </a:cubicBezTo>
                  <a:cubicBezTo>
                    <a:pt x="7062" y="45833"/>
                    <a:pt x="7395" y="45500"/>
                    <a:pt x="7765" y="45204"/>
                  </a:cubicBezTo>
                  <a:cubicBezTo>
                    <a:pt x="8208" y="44798"/>
                    <a:pt x="8726" y="44428"/>
                    <a:pt x="9133" y="43984"/>
                  </a:cubicBezTo>
                  <a:close/>
                  <a:moveTo>
                    <a:pt x="7284" y="43947"/>
                  </a:moveTo>
                  <a:cubicBezTo>
                    <a:pt x="7728" y="43947"/>
                    <a:pt x="8134" y="43947"/>
                    <a:pt x="8578" y="43984"/>
                  </a:cubicBezTo>
                  <a:cubicBezTo>
                    <a:pt x="7728" y="44613"/>
                    <a:pt x="6988" y="45352"/>
                    <a:pt x="6323" y="46203"/>
                  </a:cubicBezTo>
                  <a:cubicBezTo>
                    <a:pt x="5620" y="46240"/>
                    <a:pt x="4918" y="46277"/>
                    <a:pt x="4215" y="46351"/>
                  </a:cubicBezTo>
                  <a:cubicBezTo>
                    <a:pt x="4622" y="45981"/>
                    <a:pt x="5066" y="45611"/>
                    <a:pt x="5509" y="45241"/>
                  </a:cubicBezTo>
                  <a:cubicBezTo>
                    <a:pt x="6064" y="44872"/>
                    <a:pt x="6545" y="44465"/>
                    <a:pt x="7025" y="44021"/>
                  </a:cubicBezTo>
                  <a:cubicBezTo>
                    <a:pt x="7136" y="44021"/>
                    <a:pt x="7210" y="43984"/>
                    <a:pt x="7284" y="43947"/>
                  </a:cubicBezTo>
                  <a:close/>
                  <a:moveTo>
                    <a:pt x="31323" y="0"/>
                  </a:moveTo>
                  <a:cubicBezTo>
                    <a:pt x="29570" y="0"/>
                    <a:pt x="27818" y="9"/>
                    <a:pt x="26065" y="26"/>
                  </a:cubicBezTo>
                  <a:cubicBezTo>
                    <a:pt x="22294" y="63"/>
                    <a:pt x="18486" y="137"/>
                    <a:pt x="14678" y="285"/>
                  </a:cubicBezTo>
                  <a:cubicBezTo>
                    <a:pt x="11240" y="396"/>
                    <a:pt x="7654" y="359"/>
                    <a:pt x="4252" y="914"/>
                  </a:cubicBezTo>
                  <a:lnTo>
                    <a:pt x="4141" y="914"/>
                  </a:lnTo>
                  <a:cubicBezTo>
                    <a:pt x="4068" y="914"/>
                    <a:pt x="4031" y="951"/>
                    <a:pt x="4031" y="988"/>
                  </a:cubicBezTo>
                  <a:cubicBezTo>
                    <a:pt x="3328" y="1246"/>
                    <a:pt x="2663" y="1616"/>
                    <a:pt x="2108" y="2060"/>
                  </a:cubicBezTo>
                  <a:cubicBezTo>
                    <a:pt x="1443" y="2466"/>
                    <a:pt x="851" y="2947"/>
                    <a:pt x="334" y="3575"/>
                  </a:cubicBezTo>
                  <a:cubicBezTo>
                    <a:pt x="297" y="3575"/>
                    <a:pt x="260" y="3612"/>
                    <a:pt x="260" y="3686"/>
                  </a:cubicBezTo>
                  <a:cubicBezTo>
                    <a:pt x="260" y="3686"/>
                    <a:pt x="260" y="3723"/>
                    <a:pt x="260" y="3723"/>
                  </a:cubicBezTo>
                  <a:cubicBezTo>
                    <a:pt x="223" y="3797"/>
                    <a:pt x="223" y="3871"/>
                    <a:pt x="260" y="3945"/>
                  </a:cubicBezTo>
                  <a:cubicBezTo>
                    <a:pt x="1" y="6126"/>
                    <a:pt x="186" y="8419"/>
                    <a:pt x="297" y="10637"/>
                  </a:cubicBezTo>
                  <a:cubicBezTo>
                    <a:pt x="481" y="15258"/>
                    <a:pt x="851" y="19843"/>
                    <a:pt x="1147" y="24464"/>
                  </a:cubicBezTo>
                  <a:cubicBezTo>
                    <a:pt x="1627" y="31710"/>
                    <a:pt x="1923" y="39104"/>
                    <a:pt x="3069" y="46277"/>
                  </a:cubicBezTo>
                  <a:cubicBezTo>
                    <a:pt x="3032" y="46351"/>
                    <a:pt x="3032" y="46461"/>
                    <a:pt x="3069" y="46535"/>
                  </a:cubicBezTo>
                  <a:lnTo>
                    <a:pt x="3106" y="46609"/>
                  </a:lnTo>
                  <a:lnTo>
                    <a:pt x="3143" y="46646"/>
                  </a:lnTo>
                  <a:cubicBezTo>
                    <a:pt x="3143" y="46769"/>
                    <a:pt x="3245" y="46841"/>
                    <a:pt x="3364" y="46841"/>
                  </a:cubicBezTo>
                  <a:cubicBezTo>
                    <a:pt x="3388" y="46841"/>
                    <a:pt x="3414" y="46838"/>
                    <a:pt x="3439" y="46831"/>
                  </a:cubicBezTo>
                  <a:cubicBezTo>
                    <a:pt x="3513" y="46831"/>
                    <a:pt x="3587" y="46794"/>
                    <a:pt x="3661" y="46757"/>
                  </a:cubicBezTo>
                  <a:lnTo>
                    <a:pt x="3735" y="46683"/>
                  </a:lnTo>
                  <a:cubicBezTo>
                    <a:pt x="6290" y="46977"/>
                    <a:pt x="8887" y="47069"/>
                    <a:pt x="11495" y="47069"/>
                  </a:cubicBezTo>
                  <a:cubicBezTo>
                    <a:pt x="15792" y="47069"/>
                    <a:pt x="20117" y="46817"/>
                    <a:pt x="24327" y="46794"/>
                  </a:cubicBezTo>
                  <a:cubicBezTo>
                    <a:pt x="25469" y="46788"/>
                    <a:pt x="26612" y="46786"/>
                    <a:pt x="27755" y="46786"/>
                  </a:cubicBezTo>
                  <a:cubicBezTo>
                    <a:pt x="29502" y="46786"/>
                    <a:pt x="31250" y="46790"/>
                    <a:pt x="32999" y="46790"/>
                  </a:cubicBezTo>
                  <a:cubicBezTo>
                    <a:pt x="36667" y="46790"/>
                    <a:pt x="40337" y="46770"/>
                    <a:pt x="43996" y="46646"/>
                  </a:cubicBezTo>
                  <a:cubicBezTo>
                    <a:pt x="44085" y="46736"/>
                    <a:pt x="44216" y="46785"/>
                    <a:pt x="44345" y="46785"/>
                  </a:cubicBezTo>
                  <a:cubicBezTo>
                    <a:pt x="44430" y="46785"/>
                    <a:pt x="44514" y="46764"/>
                    <a:pt x="44587" y="46720"/>
                  </a:cubicBezTo>
                  <a:cubicBezTo>
                    <a:pt x="45512" y="46314"/>
                    <a:pt x="46362" y="45389"/>
                    <a:pt x="47138" y="44724"/>
                  </a:cubicBezTo>
                  <a:cubicBezTo>
                    <a:pt x="47878" y="44058"/>
                    <a:pt x="48728" y="43504"/>
                    <a:pt x="49098" y="42617"/>
                  </a:cubicBezTo>
                  <a:cubicBezTo>
                    <a:pt x="49135" y="42506"/>
                    <a:pt x="49098" y="42395"/>
                    <a:pt x="49024" y="42321"/>
                  </a:cubicBezTo>
                  <a:cubicBezTo>
                    <a:pt x="49393" y="35481"/>
                    <a:pt x="49135" y="28531"/>
                    <a:pt x="49209" y="21617"/>
                  </a:cubicBezTo>
                  <a:cubicBezTo>
                    <a:pt x="49283" y="14852"/>
                    <a:pt x="49911" y="7827"/>
                    <a:pt x="49283" y="1098"/>
                  </a:cubicBezTo>
                  <a:cubicBezTo>
                    <a:pt x="49467" y="766"/>
                    <a:pt x="49246" y="359"/>
                    <a:pt x="48876" y="359"/>
                  </a:cubicBezTo>
                  <a:cubicBezTo>
                    <a:pt x="43041" y="103"/>
                    <a:pt x="37184" y="0"/>
                    <a:pt x="31323" y="0"/>
                  </a:cubicBezTo>
                  <a:close/>
                </a:path>
              </a:pathLst>
            </a:custGeom>
            <a:solidFill>
              <a:schemeClr val="dk1"/>
            </a:solidFill>
            <a:ln>
              <a:noFill/>
            </a:ln>
          </p:spPr>
          <p:txBody>
            <a:bodyPr spcFirstLastPara="1" wrap="square" lIns="121900" tIns="121900" rIns="121900" bIns="121900" anchor="ctr" anchorCtr="0">
              <a:noAutofit/>
            </a:bodyPr>
            <a:lstStyle/>
            <a:p>
              <a:pPr algn="l" rtl="0"/>
              <a:endParaRPr sz="2400"/>
            </a:p>
          </p:txBody>
        </p:sp>
      </p:grpSp>
      <p:grpSp>
        <p:nvGrpSpPr>
          <p:cNvPr id="134" name="Google Shape;927;p28">
            <a:extLst>
              <a:ext uri="{FF2B5EF4-FFF2-40B4-BE49-F238E27FC236}">
                <a16:creationId xmlns:a16="http://schemas.microsoft.com/office/drawing/2014/main" id="{B202136C-2C28-4512-8310-CBF9BE9E1434}"/>
              </a:ext>
            </a:extLst>
          </p:cNvPr>
          <p:cNvGrpSpPr/>
          <p:nvPr/>
        </p:nvGrpSpPr>
        <p:grpSpPr>
          <a:xfrm flipH="1">
            <a:off x="4791936" y="1228132"/>
            <a:ext cx="3408657" cy="963245"/>
            <a:chOff x="3027795" y="1631832"/>
            <a:chExt cx="1070194" cy="578189"/>
          </a:xfrm>
        </p:grpSpPr>
        <p:sp>
          <p:nvSpPr>
            <p:cNvPr id="135" name="Google Shape;928;p28">
              <a:extLst>
                <a:ext uri="{FF2B5EF4-FFF2-40B4-BE49-F238E27FC236}">
                  <a16:creationId xmlns:a16="http://schemas.microsoft.com/office/drawing/2014/main" id="{5F091628-2F82-407A-8962-001710EF3B4C}"/>
                </a:ext>
              </a:extLst>
            </p:cNvPr>
            <p:cNvSpPr/>
            <p:nvPr/>
          </p:nvSpPr>
          <p:spPr>
            <a:xfrm>
              <a:off x="3145630" y="1664817"/>
              <a:ext cx="915223" cy="427759"/>
            </a:xfrm>
            <a:custGeom>
              <a:avLst/>
              <a:gdLst/>
              <a:ahLst/>
              <a:cxnLst/>
              <a:rect l="l" t="t" r="r" b="b"/>
              <a:pathLst>
                <a:path w="41925" h="19595" extrusionOk="0">
                  <a:moveTo>
                    <a:pt x="41925" y="0"/>
                  </a:moveTo>
                  <a:lnTo>
                    <a:pt x="0" y="666"/>
                  </a:lnTo>
                  <a:lnTo>
                    <a:pt x="1035" y="19595"/>
                  </a:lnTo>
                  <a:lnTo>
                    <a:pt x="41444" y="19225"/>
                  </a:lnTo>
                  <a:lnTo>
                    <a:pt x="41925" y="0"/>
                  </a:lnTo>
                  <a:close/>
                </a:path>
              </a:pathLst>
            </a:custGeom>
            <a:solidFill>
              <a:srgbClr val="FFE07D"/>
            </a:solidFill>
            <a:ln>
              <a:noFill/>
            </a:ln>
          </p:spPr>
          <p:txBody>
            <a:bodyPr spcFirstLastPara="1" wrap="square" lIns="121900" tIns="0" rIns="121900" bIns="121900" anchor="ctr" anchorCtr="0">
              <a:noAutofit/>
            </a:bodyPr>
            <a:lstStyle/>
            <a:p>
              <a:pPr algn="ctr">
                <a:buClrTx/>
                <a:buFontTx/>
                <a:buNone/>
              </a:pPr>
              <a:r>
                <a:rPr lang="ar-SA" sz="3733" b="1" dirty="0">
                  <a:solidFill>
                    <a:schemeClr val="accent2">
                      <a:lumMod val="50000"/>
                    </a:schemeClr>
                  </a:solidFill>
                  <a:effectLst>
                    <a:outerShdw blurRad="38100" dist="38100" dir="2700000" algn="tl">
                      <a:srgbClr val="000000">
                        <a:alpha val="43137"/>
                      </a:srgbClr>
                    </a:outerShdw>
                  </a:effectLst>
                  <a:latin typeface="Alnaseeb" panose="00000500000000000000" pitchFamily="50" charset="-78"/>
                  <a:ea typeface="Calibri" panose="020F0502020204030204" pitchFamily="34" charset="0"/>
                  <a:cs typeface="Alnaseeb" panose="00000500000000000000" pitchFamily="50" charset="-78"/>
                </a:rPr>
                <a:t>برامج النظام</a:t>
              </a:r>
              <a:endParaRPr lang="en-US" sz="3733" b="1" noProof="1">
                <a:solidFill>
                  <a:schemeClr val="accent2">
                    <a:lumMod val="50000"/>
                  </a:schemeClr>
                </a:solidFill>
                <a:effectLst>
                  <a:outerShdw blurRad="38100" dist="38100" dir="2700000" algn="tl">
                    <a:srgbClr val="000000">
                      <a:alpha val="43137"/>
                    </a:srgbClr>
                  </a:outerShdw>
                </a:effectLst>
                <a:latin typeface="Alnaseeb" panose="00000500000000000000" pitchFamily="50" charset="-78"/>
                <a:cs typeface="Alnaseeb" panose="00000500000000000000" pitchFamily="50" charset="-78"/>
              </a:endParaRPr>
            </a:p>
          </p:txBody>
        </p:sp>
        <p:sp>
          <p:nvSpPr>
            <p:cNvPr id="136" name="Google Shape;929;p28">
              <a:extLst>
                <a:ext uri="{FF2B5EF4-FFF2-40B4-BE49-F238E27FC236}">
                  <a16:creationId xmlns:a16="http://schemas.microsoft.com/office/drawing/2014/main" id="{DEEC4BD5-A0BF-4047-89C1-C23919F8A8A5}"/>
                </a:ext>
              </a:extLst>
            </p:cNvPr>
            <p:cNvSpPr/>
            <p:nvPr/>
          </p:nvSpPr>
          <p:spPr>
            <a:xfrm>
              <a:off x="3027795" y="1631832"/>
              <a:ext cx="1070194" cy="578189"/>
            </a:xfrm>
            <a:custGeom>
              <a:avLst/>
              <a:gdLst/>
              <a:ahLst/>
              <a:cxnLst/>
              <a:rect l="l" t="t" r="r" b="b"/>
              <a:pathLst>
                <a:path w="49024" h="26486" extrusionOk="0">
                  <a:moveTo>
                    <a:pt x="4030" y="1216"/>
                  </a:moveTo>
                  <a:lnTo>
                    <a:pt x="4030" y="1216"/>
                  </a:lnTo>
                  <a:cubicBezTo>
                    <a:pt x="3956" y="1548"/>
                    <a:pt x="3919" y="1918"/>
                    <a:pt x="3845" y="2288"/>
                  </a:cubicBezTo>
                  <a:cubicBezTo>
                    <a:pt x="2847" y="2953"/>
                    <a:pt x="1960" y="3730"/>
                    <a:pt x="1147" y="4580"/>
                  </a:cubicBezTo>
                  <a:cubicBezTo>
                    <a:pt x="1110" y="4321"/>
                    <a:pt x="1073" y="4062"/>
                    <a:pt x="1036" y="3767"/>
                  </a:cubicBezTo>
                  <a:lnTo>
                    <a:pt x="1110" y="3767"/>
                  </a:lnTo>
                  <a:cubicBezTo>
                    <a:pt x="1812" y="3286"/>
                    <a:pt x="2477" y="2732"/>
                    <a:pt x="3069" y="2140"/>
                  </a:cubicBezTo>
                  <a:cubicBezTo>
                    <a:pt x="3402" y="1844"/>
                    <a:pt x="3734" y="1548"/>
                    <a:pt x="4030" y="1216"/>
                  </a:cubicBezTo>
                  <a:close/>
                  <a:moveTo>
                    <a:pt x="3808" y="2621"/>
                  </a:moveTo>
                  <a:lnTo>
                    <a:pt x="3808" y="2621"/>
                  </a:lnTo>
                  <a:cubicBezTo>
                    <a:pt x="3734" y="3138"/>
                    <a:pt x="3698" y="3619"/>
                    <a:pt x="3661" y="4099"/>
                  </a:cubicBezTo>
                  <a:cubicBezTo>
                    <a:pt x="3328" y="4321"/>
                    <a:pt x="2958" y="4580"/>
                    <a:pt x="2662" y="4876"/>
                  </a:cubicBezTo>
                  <a:cubicBezTo>
                    <a:pt x="2182" y="5246"/>
                    <a:pt x="1701" y="5652"/>
                    <a:pt x="1257" y="6096"/>
                  </a:cubicBezTo>
                  <a:cubicBezTo>
                    <a:pt x="1257" y="5652"/>
                    <a:pt x="1220" y="5209"/>
                    <a:pt x="1184" y="4802"/>
                  </a:cubicBezTo>
                  <a:cubicBezTo>
                    <a:pt x="1664" y="4358"/>
                    <a:pt x="2182" y="3915"/>
                    <a:pt x="2699" y="3508"/>
                  </a:cubicBezTo>
                  <a:cubicBezTo>
                    <a:pt x="3069" y="3212"/>
                    <a:pt x="3439" y="2916"/>
                    <a:pt x="3808" y="2621"/>
                  </a:cubicBezTo>
                  <a:close/>
                  <a:moveTo>
                    <a:pt x="3624" y="4543"/>
                  </a:moveTo>
                  <a:cubicBezTo>
                    <a:pt x="3624" y="4876"/>
                    <a:pt x="3624" y="5209"/>
                    <a:pt x="3587" y="5541"/>
                  </a:cubicBezTo>
                  <a:cubicBezTo>
                    <a:pt x="3365" y="5726"/>
                    <a:pt x="3143" y="5911"/>
                    <a:pt x="2921" y="6096"/>
                  </a:cubicBezTo>
                  <a:cubicBezTo>
                    <a:pt x="2441" y="6466"/>
                    <a:pt x="1923" y="6872"/>
                    <a:pt x="1442" y="7242"/>
                  </a:cubicBezTo>
                  <a:cubicBezTo>
                    <a:pt x="1347" y="7306"/>
                    <a:pt x="1416" y="7397"/>
                    <a:pt x="1485" y="7397"/>
                  </a:cubicBezTo>
                  <a:cubicBezTo>
                    <a:pt x="1495" y="7397"/>
                    <a:pt x="1506" y="7395"/>
                    <a:pt x="1516" y="7390"/>
                  </a:cubicBezTo>
                  <a:cubicBezTo>
                    <a:pt x="2071" y="7057"/>
                    <a:pt x="2588" y="6687"/>
                    <a:pt x="3106" y="6318"/>
                  </a:cubicBezTo>
                  <a:cubicBezTo>
                    <a:pt x="3291" y="6207"/>
                    <a:pt x="3439" y="6096"/>
                    <a:pt x="3587" y="5948"/>
                  </a:cubicBezTo>
                  <a:lnTo>
                    <a:pt x="3587" y="6909"/>
                  </a:lnTo>
                  <a:cubicBezTo>
                    <a:pt x="3402" y="7057"/>
                    <a:pt x="3254" y="7242"/>
                    <a:pt x="3069" y="7390"/>
                  </a:cubicBezTo>
                  <a:cubicBezTo>
                    <a:pt x="2588" y="7797"/>
                    <a:pt x="2071" y="8203"/>
                    <a:pt x="1590" y="8573"/>
                  </a:cubicBezTo>
                  <a:cubicBezTo>
                    <a:pt x="1500" y="8633"/>
                    <a:pt x="1556" y="8741"/>
                    <a:pt x="1620" y="8741"/>
                  </a:cubicBezTo>
                  <a:cubicBezTo>
                    <a:pt x="1635" y="8741"/>
                    <a:pt x="1650" y="8735"/>
                    <a:pt x="1664" y="8721"/>
                  </a:cubicBezTo>
                  <a:cubicBezTo>
                    <a:pt x="2182" y="8388"/>
                    <a:pt x="2699" y="8055"/>
                    <a:pt x="3180" y="7686"/>
                  </a:cubicBezTo>
                  <a:lnTo>
                    <a:pt x="3587" y="7353"/>
                  </a:lnTo>
                  <a:lnTo>
                    <a:pt x="3587" y="7981"/>
                  </a:lnTo>
                  <a:cubicBezTo>
                    <a:pt x="3217" y="8240"/>
                    <a:pt x="2884" y="8499"/>
                    <a:pt x="2551" y="8795"/>
                  </a:cubicBezTo>
                  <a:lnTo>
                    <a:pt x="1294" y="9793"/>
                  </a:lnTo>
                  <a:cubicBezTo>
                    <a:pt x="1331" y="8610"/>
                    <a:pt x="1331" y="7390"/>
                    <a:pt x="1257" y="6207"/>
                  </a:cubicBezTo>
                  <a:lnTo>
                    <a:pt x="1368" y="6207"/>
                  </a:lnTo>
                  <a:cubicBezTo>
                    <a:pt x="1923" y="5837"/>
                    <a:pt x="2441" y="5467"/>
                    <a:pt x="2958" y="5061"/>
                  </a:cubicBezTo>
                  <a:cubicBezTo>
                    <a:pt x="3180" y="4876"/>
                    <a:pt x="3402" y="4728"/>
                    <a:pt x="3624" y="4543"/>
                  </a:cubicBezTo>
                  <a:close/>
                  <a:moveTo>
                    <a:pt x="3624" y="8462"/>
                  </a:moveTo>
                  <a:cubicBezTo>
                    <a:pt x="3624" y="9017"/>
                    <a:pt x="3661" y="9534"/>
                    <a:pt x="3698" y="10052"/>
                  </a:cubicBezTo>
                  <a:cubicBezTo>
                    <a:pt x="3328" y="10274"/>
                    <a:pt x="2995" y="10495"/>
                    <a:pt x="2699" y="10754"/>
                  </a:cubicBezTo>
                  <a:cubicBezTo>
                    <a:pt x="2219" y="11087"/>
                    <a:pt x="1775" y="11457"/>
                    <a:pt x="1331" y="11789"/>
                  </a:cubicBezTo>
                  <a:cubicBezTo>
                    <a:pt x="1331" y="11235"/>
                    <a:pt x="1331" y="10680"/>
                    <a:pt x="1331" y="10089"/>
                  </a:cubicBezTo>
                  <a:cubicBezTo>
                    <a:pt x="1775" y="9793"/>
                    <a:pt x="2256" y="9497"/>
                    <a:pt x="2699" y="9164"/>
                  </a:cubicBezTo>
                  <a:cubicBezTo>
                    <a:pt x="3032" y="8943"/>
                    <a:pt x="3328" y="8721"/>
                    <a:pt x="3624" y="8462"/>
                  </a:cubicBezTo>
                  <a:close/>
                  <a:moveTo>
                    <a:pt x="3698" y="10532"/>
                  </a:moveTo>
                  <a:cubicBezTo>
                    <a:pt x="3698" y="10828"/>
                    <a:pt x="3734" y="11124"/>
                    <a:pt x="3734" y="11457"/>
                  </a:cubicBezTo>
                  <a:lnTo>
                    <a:pt x="3734" y="11826"/>
                  </a:lnTo>
                  <a:cubicBezTo>
                    <a:pt x="3254" y="12048"/>
                    <a:pt x="2847" y="12307"/>
                    <a:pt x="2441" y="12640"/>
                  </a:cubicBezTo>
                  <a:cubicBezTo>
                    <a:pt x="2071" y="12935"/>
                    <a:pt x="1701" y="13194"/>
                    <a:pt x="1331" y="13490"/>
                  </a:cubicBezTo>
                  <a:cubicBezTo>
                    <a:pt x="1331" y="13009"/>
                    <a:pt x="1331" y="12529"/>
                    <a:pt x="1331" y="12048"/>
                  </a:cubicBezTo>
                  <a:lnTo>
                    <a:pt x="1405" y="12048"/>
                  </a:lnTo>
                  <a:cubicBezTo>
                    <a:pt x="1960" y="11678"/>
                    <a:pt x="2514" y="11346"/>
                    <a:pt x="3032" y="10976"/>
                  </a:cubicBezTo>
                  <a:cubicBezTo>
                    <a:pt x="3254" y="10828"/>
                    <a:pt x="3476" y="10680"/>
                    <a:pt x="3698" y="10532"/>
                  </a:cubicBezTo>
                  <a:close/>
                  <a:moveTo>
                    <a:pt x="3771" y="12196"/>
                  </a:moveTo>
                  <a:cubicBezTo>
                    <a:pt x="3771" y="12640"/>
                    <a:pt x="3771" y="13083"/>
                    <a:pt x="3808" y="13527"/>
                  </a:cubicBezTo>
                  <a:cubicBezTo>
                    <a:pt x="2958" y="13971"/>
                    <a:pt x="2182" y="14488"/>
                    <a:pt x="1405" y="15080"/>
                  </a:cubicBezTo>
                  <a:cubicBezTo>
                    <a:pt x="1405" y="14747"/>
                    <a:pt x="1368" y="14414"/>
                    <a:pt x="1368" y="14082"/>
                  </a:cubicBezTo>
                  <a:lnTo>
                    <a:pt x="1368" y="13749"/>
                  </a:lnTo>
                  <a:cubicBezTo>
                    <a:pt x="1812" y="13490"/>
                    <a:pt x="2293" y="13194"/>
                    <a:pt x="2736" y="12898"/>
                  </a:cubicBezTo>
                  <a:cubicBezTo>
                    <a:pt x="3106" y="12677"/>
                    <a:pt x="3439" y="12455"/>
                    <a:pt x="3771" y="12196"/>
                  </a:cubicBezTo>
                  <a:close/>
                  <a:moveTo>
                    <a:pt x="3808" y="13860"/>
                  </a:moveTo>
                  <a:cubicBezTo>
                    <a:pt x="3845" y="14340"/>
                    <a:pt x="3882" y="14858"/>
                    <a:pt x="3882" y="15376"/>
                  </a:cubicBezTo>
                  <a:cubicBezTo>
                    <a:pt x="3624" y="15597"/>
                    <a:pt x="3365" y="15819"/>
                    <a:pt x="3106" y="16041"/>
                  </a:cubicBezTo>
                  <a:cubicBezTo>
                    <a:pt x="2625" y="16522"/>
                    <a:pt x="2108" y="16928"/>
                    <a:pt x="1516" y="17224"/>
                  </a:cubicBezTo>
                  <a:cubicBezTo>
                    <a:pt x="1479" y="16633"/>
                    <a:pt x="1442" y="16004"/>
                    <a:pt x="1442" y="15376"/>
                  </a:cubicBezTo>
                  <a:cubicBezTo>
                    <a:pt x="2293" y="15006"/>
                    <a:pt x="3106" y="14488"/>
                    <a:pt x="3808" y="13860"/>
                  </a:cubicBezTo>
                  <a:close/>
                  <a:moveTo>
                    <a:pt x="3919" y="15893"/>
                  </a:moveTo>
                  <a:cubicBezTo>
                    <a:pt x="3956" y="16263"/>
                    <a:pt x="3993" y="16669"/>
                    <a:pt x="3993" y="17076"/>
                  </a:cubicBezTo>
                  <a:cubicBezTo>
                    <a:pt x="3734" y="17261"/>
                    <a:pt x="3476" y="17483"/>
                    <a:pt x="3217" y="17668"/>
                  </a:cubicBezTo>
                  <a:cubicBezTo>
                    <a:pt x="2699" y="18074"/>
                    <a:pt x="2182" y="18518"/>
                    <a:pt x="1664" y="18925"/>
                  </a:cubicBezTo>
                  <a:cubicBezTo>
                    <a:pt x="1628" y="18416"/>
                    <a:pt x="1592" y="17908"/>
                    <a:pt x="1555" y="17400"/>
                  </a:cubicBezTo>
                  <a:lnTo>
                    <a:pt x="1555" y="17400"/>
                  </a:lnTo>
                  <a:cubicBezTo>
                    <a:pt x="1559" y="17409"/>
                    <a:pt x="1567" y="17409"/>
                    <a:pt x="1590" y="17409"/>
                  </a:cubicBezTo>
                  <a:cubicBezTo>
                    <a:pt x="2145" y="17224"/>
                    <a:pt x="2662" y="16891"/>
                    <a:pt x="3106" y="16522"/>
                  </a:cubicBezTo>
                  <a:cubicBezTo>
                    <a:pt x="3365" y="16337"/>
                    <a:pt x="3661" y="16115"/>
                    <a:pt x="3919" y="15893"/>
                  </a:cubicBezTo>
                  <a:close/>
                  <a:moveTo>
                    <a:pt x="4030" y="17483"/>
                  </a:moveTo>
                  <a:cubicBezTo>
                    <a:pt x="4067" y="17890"/>
                    <a:pt x="4141" y="18296"/>
                    <a:pt x="4178" y="18740"/>
                  </a:cubicBezTo>
                  <a:cubicBezTo>
                    <a:pt x="3882" y="18962"/>
                    <a:pt x="3624" y="19183"/>
                    <a:pt x="3402" y="19405"/>
                  </a:cubicBezTo>
                  <a:cubicBezTo>
                    <a:pt x="2847" y="19849"/>
                    <a:pt x="2293" y="20293"/>
                    <a:pt x="1738" y="20699"/>
                  </a:cubicBezTo>
                  <a:cubicBezTo>
                    <a:pt x="1701" y="20145"/>
                    <a:pt x="1664" y="19590"/>
                    <a:pt x="1627" y="19073"/>
                  </a:cubicBezTo>
                  <a:lnTo>
                    <a:pt x="1738" y="19073"/>
                  </a:lnTo>
                  <a:cubicBezTo>
                    <a:pt x="2293" y="18740"/>
                    <a:pt x="2847" y="18370"/>
                    <a:pt x="3365" y="18000"/>
                  </a:cubicBezTo>
                  <a:cubicBezTo>
                    <a:pt x="3587" y="17853"/>
                    <a:pt x="3808" y="17668"/>
                    <a:pt x="4030" y="17483"/>
                  </a:cubicBezTo>
                  <a:close/>
                  <a:moveTo>
                    <a:pt x="48136" y="698"/>
                  </a:moveTo>
                  <a:cubicBezTo>
                    <a:pt x="48062" y="4395"/>
                    <a:pt x="47914" y="8055"/>
                    <a:pt x="47693" y="11715"/>
                  </a:cubicBezTo>
                  <a:cubicBezTo>
                    <a:pt x="47473" y="14941"/>
                    <a:pt x="46853" y="18712"/>
                    <a:pt x="47851" y="21767"/>
                  </a:cubicBezTo>
                  <a:lnTo>
                    <a:pt x="47851" y="21767"/>
                  </a:lnTo>
                  <a:cubicBezTo>
                    <a:pt x="46662" y="21544"/>
                    <a:pt x="45389" y="21481"/>
                    <a:pt x="44106" y="21481"/>
                  </a:cubicBezTo>
                  <a:cubicBezTo>
                    <a:pt x="42444" y="21481"/>
                    <a:pt x="40765" y="21587"/>
                    <a:pt x="39226" y="21587"/>
                  </a:cubicBezTo>
                  <a:cubicBezTo>
                    <a:pt x="35233" y="21587"/>
                    <a:pt x="31241" y="21698"/>
                    <a:pt x="27248" y="21808"/>
                  </a:cubicBezTo>
                  <a:cubicBezTo>
                    <a:pt x="23255" y="21882"/>
                    <a:pt x="19188" y="21956"/>
                    <a:pt x="15195" y="22030"/>
                  </a:cubicBezTo>
                  <a:cubicBezTo>
                    <a:pt x="14977" y="22033"/>
                    <a:pt x="14758" y="22034"/>
                    <a:pt x="14539" y="22034"/>
                  </a:cubicBezTo>
                  <a:cubicBezTo>
                    <a:pt x="12544" y="22034"/>
                    <a:pt x="10512" y="21939"/>
                    <a:pt x="8497" y="21939"/>
                  </a:cubicBezTo>
                  <a:cubicBezTo>
                    <a:pt x="7507" y="21939"/>
                    <a:pt x="6521" y="21962"/>
                    <a:pt x="5546" y="22030"/>
                  </a:cubicBezTo>
                  <a:cubicBezTo>
                    <a:pt x="5546" y="18333"/>
                    <a:pt x="5065" y="14599"/>
                    <a:pt x="4955" y="10939"/>
                  </a:cubicBezTo>
                  <a:cubicBezTo>
                    <a:pt x="4807" y="7538"/>
                    <a:pt x="5065" y="4099"/>
                    <a:pt x="4622" y="735"/>
                  </a:cubicBezTo>
                  <a:lnTo>
                    <a:pt x="4622" y="735"/>
                  </a:lnTo>
                  <a:cubicBezTo>
                    <a:pt x="6206" y="967"/>
                    <a:pt x="7825" y="1027"/>
                    <a:pt x="9449" y="1027"/>
                  </a:cubicBezTo>
                  <a:cubicBezTo>
                    <a:pt x="11197" y="1027"/>
                    <a:pt x="12952" y="957"/>
                    <a:pt x="14678" y="957"/>
                  </a:cubicBezTo>
                  <a:lnTo>
                    <a:pt x="37526" y="957"/>
                  </a:lnTo>
                  <a:cubicBezTo>
                    <a:pt x="39300" y="957"/>
                    <a:pt x="41154" y="1036"/>
                    <a:pt x="43004" y="1036"/>
                  </a:cubicBezTo>
                  <a:cubicBezTo>
                    <a:pt x="44740" y="1036"/>
                    <a:pt x="46472" y="966"/>
                    <a:pt x="48136" y="698"/>
                  </a:cubicBezTo>
                  <a:close/>
                  <a:moveTo>
                    <a:pt x="4215" y="19220"/>
                  </a:moveTo>
                  <a:cubicBezTo>
                    <a:pt x="4289" y="19590"/>
                    <a:pt x="4326" y="19923"/>
                    <a:pt x="4363" y="20256"/>
                  </a:cubicBezTo>
                  <a:cubicBezTo>
                    <a:pt x="3919" y="20514"/>
                    <a:pt x="3476" y="20847"/>
                    <a:pt x="3069" y="21180"/>
                  </a:cubicBezTo>
                  <a:cubicBezTo>
                    <a:pt x="2662" y="21513"/>
                    <a:pt x="2256" y="21845"/>
                    <a:pt x="1849" y="22178"/>
                  </a:cubicBezTo>
                  <a:cubicBezTo>
                    <a:pt x="1812" y="21734"/>
                    <a:pt x="1775" y="21328"/>
                    <a:pt x="1775" y="20884"/>
                  </a:cubicBezTo>
                  <a:lnTo>
                    <a:pt x="1849" y="20884"/>
                  </a:lnTo>
                  <a:cubicBezTo>
                    <a:pt x="2404" y="20551"/>
                    <a:pt x="2995" y="20182"/>
                    <a:pt x="3550" y="19775"/>
                  </a:cubicBezTo>
                  <a:cubicBezTo>
                    <a:pt x="3771" y="19590"/>
                    <a:pt x="3993" y="19442"/>
                    <a:pt x="4215" y="19220"/>
                  </a:cubicBezTo>
                  <a:close/>
                  <a:moveTo>
                    <a:pt x="4437" y="20551"/>
                  </a:moveTo>
                  <a:cubicBezTo>
                    <a:pt x="4474" y="20884"/>
                    <a:pt x="4548" y="21254"/>
                    <a:pt x="4622" y="21587"/>
                  </a:cubicBezTo>
                  <a:cubicBezTo>
                    <a:pt x="3550" y="21993"/>
                    <a:pt x="2625" y="22918"/>
                    <a:pt x="1923" y="23805"/>
                  </a:cubicBezTo>
                  <a:cubicBezTo>
                    <a:pt x="1886" y="23324"/>
                    <a:pt x="1886" y="22844"/>
                    <a:pt x="1849" y="22400"/>
                  </a:cubicBezTo>
                  <a:cubicBezTo>
                    <a:pt x="2367" y="22030"/>
                    <a:pt x="2921" y="21661"/>
                    <a:pt x="3439" y="21291"/>
                  </a:cubicBezTo>
                  <a:cubicBezTo>
                    <a:pt x="3771" y="21069"/>
                    <a:pt x="4104" y="20810"/>
                    <a:pt x="4437" y="20551"/>
                  </a:cubicBezTo>
                  <a:close/>
                  <a:moveTo>
                    <a:pt x="47175" y="22400"/>
                  </a:moveTo>
                  <a:cubicBezTo>
                    <a:pt x="46805" y="22733"/>
                    <a:pt x="46436" y="23028"/>
                    <a:pt x="46103" y="23287"/>
                  </a:cubicBezTo>
                  <a:lnTo>
                    <a:pt x="46140" y="23250"/>
                  </a:lnTo>
                  <a:lnTo>
                    <a:pt x="46140" y="23250"/>
                  </a:lnTo>
                  <a:cubicBezTo>
                    <a:pt x="45622" y="23657"/>
                    <a:pt x="44883" y="24064"/>
                    <a:pt x="44624" y="24655"/>
                  </a:cubicBezTo>
                  <a:lnTo>
                    <a:pt x="43700" y="24655"/>
                  </a:lnTo>
                  <a:cubicBezTo>
                    <a:pt x="44402" y="24027"/>
                    <a:pt x="45068" y="23287"/>
                    <a:pt x="45659" y="22511"/>
                  </a:cubicBezTo>
                  <a:cubicBezTo>
                    <a:pt x="46177" y="22511"/>
                    <a:pt x="46694" y="22474"/>
                    <a:pt x="47175" y="22400"/>
                  </a:cubicBezTo>
                  <a:close/>
                  <a:moveTo>
                    <a:pt x="45326" y="22548"/>
                  </a:moveTo>
                  <a:cubicBezTo>
                    <a:pt x="44550" y="23139"/>
                    <a:pt x="43848" y="23879"/>
                    <a:pt x="43256" y="24692"/>
                  </a:cubicBezTo>
                  <a:lnTo>
                    <a:pt x="41925" y="24655"/>
                  </a:lnTo>
                  <a:cubicBezTo>
                    <a:pt x="42554" y="24027"/>
                    <a:pt x="43367" y="23361"/>
                    <a:pt x="43774" y="22548"/>
                  </a:cubicBezTo>
                  <a:close/>
                  <a:moveTo>
                    <a:pt x="41703" y="22511"/>
                  </a:moveTo>
                  <a:cubicBezTo>
                    <a:pt x="41444" y="22696"/>
                    <a:pt x="41260" y="22918"/>
                    <a:pt x="41038" y="23139"/>
                  </a:cubicBezTo>
                  <a:cubicBezTo>
                    <a:pt x="40631" y="23546"/>
                    <a:pt x="40261" y="23953"/>
                    <a:pt x="39855" y="24359"/>
                  </a:cubicBezTo>
                  <a:cubicBezTo>
                    <a:pt x="39764" y="24511"/>
                    <a:pt x="39872" y="24638"/>
                    <a:pt x="39954" y="24638"/>
                  </a:cubicBezTo>
                  <a:cubicBezTo>
                    <a:pt x="39972" y="24638"/>
                    <a:pt x="39989" y="24632"/>
                    <a:pt x="40003" y="24618"/>
                  </a:cubicBezTo>
                  <a:lnTo>
                    <a:pt x="40040" y="24544"/>
                  </a:lnTo>
                  <a:cubicBezTo>
                    <a:pt x="40446" y="24138"/>
                    <a:pt x="40890" y="23805"/>
                    <a:pt x="41297" y="23398"/>
                  </a:cubicBezTo>
                  <a:cubicBezTo>
                    <a:pt x="41592" y="23139"/>
                    <a:pt x="41888" y="22844"/>
                    <a:pt x="42147" y="22548"/>
                  </a:cubicBezTo>
                  <a:lnTo>
                    <a:pt x="43404" y="22548"/>
                  </a:lnTo>
                  <a:cubicBezTo>
                    <a:pt x="42775" y="23102"/>
                    <a:pt x="42221" y="23768"/>
                    <a:pt x="41740" y="24470"/>
                  </a:cubicBezTo>
                  <a:cubicBezTo>
                    <a:pt x="41666" y="24507"/>
                    <a:pt x="41666" y="24581"/>
                    <a:pt x="41740" y="24655"/>
                  </a:cubicBezTo>
                  <a:cubicBezTo>
                    <a:pt x="40483" y="24655"/>
                    <a:pt x="39263" y="24692"/>
                    <a:pt x="38043" y="24729"/>
                  </a:cubicBezTo>
                  <a:cubicBezTo>
                    <a:pt x="38930" y="24027"/>
                    <a:pt x="39781" y="23287"/>
                    <a:pt x="40594" y="22511"/>
                  </a:cubicBezTo>
                  <a:close/>
                  <a:moveTo>
                    <a:pt x="4696" y="21845"/>
                  </a:moveTo>
                  <a:cubicBezTo>
                    <a:pt x="4733" y="22030"/>
                    <a:pt x="4770" y="22215"/>
                    <a:pt x="4807" y="22400"/>
                  </a:cubicBezTo>
                  <a:cubicBezTo>
                    <a:pt x="4141" y="22696"/>
                    <a:pt x="3587" y="23361"/>
                    <a:pt x="3106" y="23805"/>
                  </a:cubicBezTo>
                  <a:cubicBezTo>
                    <a:pt x="2699" y="24101"/>
                    <a:pt x="2330" y="24433"/>
                    <a:pt x="1997" y="24766"/>
                  </a:cubicBezTo>
                  <a:cubicBezTo>
                    <a:pt x="1960" y="24581"/>
                    <a:pt x="1923" y="24359"/>
                    <a:pt x="1923" y="24138"/>
                  </a:cubicBezTo>
                  <a:lnTo>
                    <a:pt x="1960" y="24138"/>
                  </a:lnTo>
                  <a:cubicBezTo>
                    <a:pt x="2404" y="23657"/>
                    <a:pt x="2921" y="23213"/>
                    <a:pt x="3439" y="22807"/>
                  </a:cubicBezTo>
                  <a:cubicBezTo>
                    <a:pt x="3845" y="22474"/>
                    <a:pt x="4289" y="22178"/>
                    <a:pt x="4696" y="21845"/>
                  </a:cubicBezTo>
                  <a:close/>
                  <a:moveTo>
                    <a:pt x="40151" y="22511"/>
                  </a:moveTo>
                  <a:cubicBezTo>
                    <a:pt x="39300" y="23213"/>
                    <a:pt x="38524" y="23990"/>
                    <a:pt x="37784" y="24655"/>
                  </a:cubicBezTo>
                  <a:lnTo>
                    <a:pt x="37784" y="24618"/>
                  </a:lnTo>
                  <a:cubicBezTo>
                    <a:pt x="37747" y="24655"/>
                    <a:pt x="37747" y="24692"/>
                    <a:pt x="37784" y="24766"/>
                  </a:cubicBezTo>
                  <a:lnTo>
                    <a:pt x="36564" y="24803"/>
                  </a:lnTo>
                  <a:cubicBezTo>
                    <a:pt x="37045" y="24396"/>
                    <a:pt x="37489" y="23990"/>
                    <a:pt x="38006" y="23620"/>
                  </a:cubicBezTo>
                  <a:cubicBezTo>
                    <a:pt x="38487" y="23287"/>
                    <a:pt x="39004" y="22918"/>
                    <a:pt x="39448" y="22511"/>
                  </a:cubicBezTo>
                  <a:close/>
                  <a:moveTo>
                    <a:pt x="38894" y="22548"/>
                  </a:moveTo>
                  <a:cubicBezTo>
                    <a:pt x="38487" y="22807"/>
                    <a:pt x="38117" y="23102"/>
                    <a:pt x="37747" y="23398"/>
                  </a:cubicBezTo>
                  <a:lnTo>
                    <a:pt x="37784" y="23361"/>
                  </a:lnTo>
                  <a:lnTo>
                    <a:pt x="37784" y="23361"/>
                  </a:lnTo>
                  <a:cubicBezTo>
                    <a:pt x="37230" y="23805"/>
                    <a:pt x="36712" y="24285"/>
                    <a:pt x="36232" y="24803"/>
                  </a:cubicBezTo>
                  <a:lnTo>
                    <a:pt x="34938" y="24840"/>
                  </a:lnTo>
                  <a:cubicBezTo>
                    <a:pt x="35418" y="24433"/>
                    <a:pt x="35899" y="24027"/>
                    <a:pt x="36380" y="23620"/>
                  </a:cubicBezTo>
                  <a:cubicBezTo>
                    <a:pt x="36749" y="23250"/>
                    <a:pt x="37156" y="22918"/>
                    <a:pt x="37526" y="22548"/>
                  </a:cubicBezTo>
                  <a:close/>
                  <a:moveTo>
                    <a:pt x="36860" y="22585"/>
                  </a:moveTo>
                  <a:cubicBezTo>
                    <a:pt x="36564" y="22881"/>
                    <a:pt x="36306" y="23139"/>
                    <a:pt x="36047" y="23361"/>
                  </a:cubicBezTo>
                  <a:lnTo>
                    <a:pt x="36084" y="23287"/>
                  </a:lnTo>
                  <a:lnTo>
                    <a:pt x="36084" y="23287"/>
                  </a:lnTo>
                  <a:cubicBezTo>
                    <a:pt x="35529" y="23805"/>
                    <a:pt x="34975" y="24359"/>
                    <a:pt x="34420" y="24877"/>
                  </a:cubicBezTo>
                  <a:lnTo>
                    <a:pt x="33311" y="24951"/>
                  </a:lnTo>
                  <a:cubicBezTo>
                    <a:pt x="33792" y="24544"/>
                    <a:pt x="34235" y="24175"/>
                    <a:pt x="34679" y="23805"/>
                  </a:cubicBezTo>
                  <a:cubicBezTo>
                    <a:pt x="35123" y="23435"/>
                    <a:pt x="35566" y="23028"/>
                    <a:pt x="35936" y="22585"/>
                  </a:cubicBezTo>
                  <a:close/>
                  <a:moveTo>
                    <a:pt x="35455" y="22585"/>
                  </a:moveTo>
                  <a:cubicBezTo>
                    <a:pt x="35086" y="22955"/>
                    <a:pt x="34753" y="23324"/>
                    <a:pt x="34420" y="23620"/>
                  </a:cubicBezTo>
                  <a:lnTo>
                    <a:pt x="34420" y="23546"/>
                  </a:lnTo>
                  <a:cubicBezTo>
                    <a:pt x="33939" y="24027"/>
                    <a:pt x="33422" y="24470"/>
                    <a:pt x="32941" y="24951"/>
                  </a:cubicBezTo>
                  <a:lnTo>
                    <a:pt x="31425" y="25025"/>
                  </a:lnTo>
                  <a:cubicBezTo>
                    <a:pt x="32350" y="24285"/>
                    <a:pt x="33200" y="23472"/>
                    <a:pt x="33976" y="22622"/>
                  </a:cubicBezTo>
                  <a:lnTo>
                    <a:pt x="35455" y="22585"/>
                  </a:lnTo>
                  <a:close/>
                  <a:moveTo>
                    <a:pt x="33348" y="22696"/>
                  </a:moveTo>
                  <a:cubicBezTo>
                    <a:pt x="32498" y="23435"/>
                    <a:pt x="31758" y="24285"/>
                    <a:pt x="30982" y="25062"/>
                  </a:cubicBezTo>
                  <a:lnTo>
                    <a:pt x="29910" y="25110"/>
                  </a:lnTo>
                  <a:lnTo>
                    <a:pt x="29910" y="25110"/>
                  </a:lnTo>
                  <a:lnTo>
                    <a:pt x="29910" y="25062"/>
                  </a:lnTo>
                  <a:cubicBezTo>
                    <a:pt x="30390" y="24618"/>
                    <a:pt x="30834" y="24212"/>
                    <a:pt x="31315" y="23768"/>
                  </a:cubicBezTo>
                  <a:cubicBezTo>
                    <a:pt x="31684" y="23435"/>
                    <a:pt x="32017" y="23065"/>
                    <a:pt x="32350" y="22696"/>
                  </a:cubicBezTo>
                  <a:close/>
                  <a:moveTo>
                    <a:pt x="31943" y="22733"/>
                  </a:moveTo>
                  <a:cubicBezTo>
                    <a:pt x="31610" y="22991"/>
                    <a:pt x="31352" y="23287"/>
                    <a:pt x="31093" y="23583"/>
                  </a:cubicBezTo>
                  <a:cubicBezTo>
                    <a:pt x="30649" y="24027"/>
                    <a:pt x="30205" y="24507"/>
                    <a:pt x="29762" y="24951"/>
                  </a:cubicBezTo>
                  <a:cubicBezTo>
                    <a:pt x="29699" y="24993"/>
                    <a:pt x="29719" y="25070"/>
                    <a:pt x="29769" y="25116"/>
                  </a:cubicBezTo>
                  <a:lnTo>
                    <a:pt x="29769" y="25116"/>
                  </a:lnTo>
                  <a:lnTo>
                    <a:pt x="28505" y="25173"/>
                  </a:lnTo>
                  <a:cubicBezTo>
                    <a:pt x="29318" y="24433"/>
                    <a:pt x="30058" y="23620"/>
                    <a:pt x="30686" y="22733"/>
                  </a:cubicBezTo>
                  <a:close/>
                  <a:moveTo>
                    <a:pt x="5102" y="22991"/>
                  </a:moveTo>
                  <a:cubicBezTo>
                    <a:pt x="5176" y="23028"/>
                    <a:pt x="5213" y="23065"/>
                    <a:pt x="5287" y="23065"/>
                  </a:cubicBezTo>
                  <a:lnTo>
                    <a:pt x="6101" y="23139"/>
                  </a:lnTo>
                  <a:cubicBezTo>
                    <a:pt x="5176" y="23805"/>
                    <a:pt x="4326" y="24544"/>
                    <a:pt x="3439" y="25210"/>
                  </a:cubicBezTo>
                  <a:lnTo>
                    <a:pt x="2736" y="25210"/>
                  </a:lnTo>
                  <a:cubicBezTo>
                    <a:pt x="2995" y="25025"/>
                    <a:pt x="3254" y="24766"/>
                    <a:pt x="3550" y="24507"/>
                  </a:cubicBezTo>
                  <a:lnTo>
                    <a:pt x="3587" y="24470"/>
                  </a:lnTo>
                  <a:cubicBezTo>
                    <a:pt x="4104" y="24027"/>
                    <a:pt x="4622" y="23509"/>
                    <a:pt x="5102" y="22991"/>
                  </a:cubicBezTo>
                  <a:close/>
                  <a:moveTo>
                    <a:pt x="6212" y="23176"/>
                  </a:moveTo>
                  <a:lnTo>
                    <a:pt x="6212" y="23176"/>
                  </a:lnTo>
                  <a:cubicBezTo>
                    <a:pt x="7062" y="23250"/>
                    <a:pt x="7949" y="23287"/>
                    <a:pt x="8799" y="23287"/>
                  </a:cubicBezTo>
                  <a:cubicBezTo>
                    <a:pt x="8467" y="23546"/>
                    <a:pt x="8134" y="23842"/>
                    <a:pt x="7838" y="24138"/>
                  </a:cubicBezTo>
                  <a:lnTo>
                    <a:pt x="7875" y="24101"/>
                  </a:lnTo>
                  <a:lnTo>
                    <a:pt x="7875" y="24101"/>
                  </a:lnTo>
                  <a:cubicBezTo>
                    <a:pt x="7469" y="24470"/>
                    <a:pt x="7062" y="24877"/>
                    <a:pt x="6655" y="25247"/>
                  </a:cubicBezTo>
                  <a:lnTo>
                    <a:pt x="5546" y="25247"/>
                  </a:lnTo>
                  <a:cubicBezTo>
                    <a:pt x="5805" y="25062"/>
                    <a:pt x="6064" y="24877"/>
                    <a:pt x="6322" y="24655"/>
                  </a:cubicBezTo>
                  <a:cubicBezTo>
                    <a:pt x="6766" y="24396"/>
                    <a:pt x="7173" y="24027"/>
                    <a:pt x="7505" y="23620"/>
                  </a:cubicBezTo>
                  <a:cubicBezTo>
                    <a:pt x="7535" y="23590"/>
                    <a:pt x="7517" y="23536"/>
                    <a:pt x="7470" y="23536"/>
                  </a:cubicBezTo>
                  <a:cubicBezTo>
                    <a:pt x="7458" y="23536"/>
                    <a:pt x="7446" y="23539"/>
                    <a:pt x="7432" y="23546"/>
                  </a:cubicBezTo>
                  <a:cubicBezTo>
                    <a:pt x="6988" y="23768"/>
                    <a:pt x="6618" y="24027"/>
                    <a:pt x="6285" y="24359"/>
                  </a:cubicBezTo>
                  <a:cubicBezTo>
                    <a:pt x="5916" y="24655"/>
                    <a:pt x="5583" y="24951"/>
                    <a:pt x="5250" y="25247"/>
                  </a:cubicBezTo>
                  <a:lnTo>
                    <a:pt x="3882" y="25247"/>
                  </a:lnTo>
                  <a:cubicBezTo>
                    <a:pt x="4770" y="24729"/>
                    <a:pt x="5583" y="24027"/>
                    <a:pt x="6212" y="23250"/>
                  </a:cubicBezTo>
                  <a:cubicBezTo>
                    <a:pt x="6248" y="23213"/>
                    <a:pt x="6248" y="23213"/>
                    <a:pt x="6212" y="23176"/>
                  </a:cubicBezTo>
                  <a:close/>
                  <a:moveTo>
                    <a:pt x="30279" y="22733"/>
                  </a:moveTo>
                  <a:lnTo>
                    <a:pt x="30279" y="22733"/>
                  </a:lnTo>
                  <a:cubicBezTo>
                    <a:pt x="29515" y="23570"/>
                    <a:pt x="28859" y="24406"/>
                    <a:pt x="28098" y="25173"/>
                  </a:cubicBezTo>
                  <a:lnTo>
                    <a:pt x="28098" y="25173"/>
                  </a:lnTo>
                  <a:lnTo>
                    <a:pt x="27322" y="25210"/>
                  </a:lnTo>
                  <a:cubicBezTo>
                    <a:pt x="27987" y="24544"/>
                    <a:pt x="28505" y="23768"/>
                    <a:pt x="28874" y="22918"/>
                  </a:cubicBezTo>
                  <a:cubicBezTo>
                    <a:pt x="28901" y="22865"/>
                    <a:pt x="28834" y="22813"/>
                    <a:pt x="28767" y="22813"/>
                  </a:cubicBezTo>
                  <a:cubicBezTo>
                    <a:pt x="28739" y="22813"/>
                    <a:pt x="28711" y="22822"/>
                    <a:pt x="28690" y="22844"/>
                  </a:cubicBezTo>
                  <a:cubicBezTo>
                    <a:pt x="28320" y="23213"/>
                    <a:pt x="28024" y="23620"/>
                    <a:pt x="27765" y="24064"/>
                  </a:cubicBezTo>
                  <a:cubicBezTo>
                    <a:pt x="27470" y="24433"/>
                    <a:pt x="27211" y="24840"/>
                    <a:pt x="26952" y="25210"/>
                  </a:cubicBezTo>
                  <a:lnTo>
                    <a:pt x="25325" y="25247"/>
                  </a:lnTo>
                  <a:cubicBezTo>
                    <a:pt x="26065" y="24507"/>
                    <a:pt x="26693" y="23694"/>
                    <a:pt x="27248" y="22807"/>
                  </a:cubicBezTo>
                  <a:lnTo>
                    <a:pt x="30279" y="22733"/>
                  </a:lnTo>
                  <a:close/>
                  <a:moveTo>
                    <a:pt x="10648" y="23324"/>
                  </a:moveTo>
                  <a:cubicBezTo>
                    <a:pt x="10204" y="23546"/>
                    <a:pt x="9835" y="23879"/>
                    <a:pt x="9465" y="24212"/>
                  </a:cubicBezTo>
                  <a:lnTo>
                    <a:pt x="9502" y="24212"/>
                  </a:lnTo>
                  <a:cubicBezTo>
                    <a:pt x="9132" y="24544"/>
                    <a:pt x="8762" y="24914"/>
                    <a:pt x="8393" y="25284"/>
                  </a:cubicBezTo>
                  <a:lnTo>
                    <a:pt x="6951" y="25284"/>
                  </a:lnTo>
                  <a:cubicBezTo>
                    <a:pt x="7321" y="24951"/>
                    <a:pt x="7690" y="24655"/>
                    <a:pt x="8060" y="24359"/>
                  </a:cubicBezTo>
                  <a:cubicBezTo>
                    <a:pt x="8467" y="24027"/>
                    <a:pt x="8836" y="23694"/>
                    <a:pt x="9206" y="23324"/>
                  </a:cubicBezTo>
                  <a:close/>
                  <a:moveTo>
                    <a:pt x="26952" y="22807"/>
                  </a:moveTo>
                  <a:lnTo>
                    <a:pt x="26952" y="22807"/>
                  </a:lnTo>
                  <a:cubicBezTo>
                    <a:pt x="26213" y="23546"/>
                    <a:pt x="25547" y="24396"/>
                    <a:pt x="24956" y="25247"/>
                  </a:cubicBezTo>
                  <a:lnTo>
                    <a:pt x="23662" y="25284"/>
                  </a:lnTo>
                  <a:cubicBezTo>
                    <a:pt x="24364" y="24507"/>
                    <a:pt x="25030" y="23694"/>
                    <a:pt x="25621" y="22844"/>
                  </a:cubicBezTo>
                  <a:lnTo>
                    <a:pt x="26952" y="22807"/>
                  </a:lnTo>
                  <a:close/>
                  <a:moveTo>
                    <a:pt x="12423" y="23176"/>
                  </a:moveTo>
                  <a:lnTo>
                    <a:pt x="12423" y="23176"/>
                  </a:lnTo>
                  <a:cubicBezTo>
                    <a:pt x="11979" y="23509"/>
                    <a:pt x="11572" y="23916"/>
                    <a:pt x="11203" y="24322"/>
                  </a:cubicBezTo>
                  <a:lnTo>
                    <a:pt x="10130" y="25321"/>
                  </a:lnTo>
                  <a:lnTo>
                    <a:pt x="8689" y="25284"/>
                  </a:lnTo>
                  <a:lnTo>
                    <a:pt x="9687" y="24396"/>
                  </a:lnTo>
                  <a:cubicBezTo>
                    <a:pt x="10167" y="24064"/>
                    <a:pt x="10574" y="23694"/>
                    <a:pt x="10944" y="23250"/>
                  </a:cubicBezTo>
                  <a:lnTo>
                    <a:pt x="12423" y="23176"/>
                  </a:lnTo>
                  <a:close/>
                  <a:moveTo>
                    <a:pt x="14209" y="23154"/>
                  </a:moveTo>
                  <a:lnTo>
                    <a:pt x="14209" y="23154"/>
                  </a:lnTo>
                  <a:cubicBezTo>
                    <a:pt x="13701" y="23447"/>
                    <a:pt x="13229" y="23812"/>
                    <a:pt x="12829" y="24248"/>
                  </a:cubicBezTo>
                  <a:cubicBezTo>
                    <a:pt x="12497" y="24581"/>
                    <a:pt x="12164" y="24951"/>
                    <a:pt x="11868" y="25321"/>
                  </a:cubicBezTo>
                  <a:lnTo>
                    <a:pt x="10500" y="25321"/>
                  </a:lnTo>
                  <a:cubicBezTo>
                    <a:pt x="10796" y="25099"/>
                    <a:pt x="11092" y="24840"/>
                    <a:pt x="11350" y="24618"/>
                  </a:cubicBezTo>
                  <a:cubicBezTo>
                    <a:pt x="11868" y="24212"/>
                    <a:pt x="12312" y="23731"/>
                    <a:pt x="12681" y="23213"/>
                  </a:cubicBezTo>
                  <a:cubicBezTo>
                    <a:pt x="13202" y="23191"/>
                    <a:pt x="13708" y="23168"/>
                    <a:pt x="14209" y="23154"/>
                  </a:cubicBezTo>
                  <a:close/>
                  <a:moveTo>
                    <a:pt x="25325" y="22844"/>
                  </a:moveTo>
                  <a:cubicBezTo>
                    <a:pt x="24596" y="23573"/>
                    <a:pt x="23938" y="24411"/>
                    <a:pt x="23388" y="25321"/>
                  </a:cubicBezTo>
                  <a:lnTo>
                    <a:pt x="21924" y="25321"/>
                  </a:lnTo>
                  <a:cubicBezTo>
                    <a:pt x="22700" y="24581"/>
                    <a:pt x="23403" y="23768"/>
                    <a:pt x="24068" y="22918"/>
                  </a:cubicBezTo>
                  <a:cubicBezTo>
                    <a:pt x="24068" y="22918"/>
                    <a:pt x="24068" y="22881"/>
                    <a:pt x="24068" y="22881"/>
                  </a:cubicBezTo>
                  <a:lnTo>
                    <a:pt x="25325" y="22844"/>
                  </a:lnTo>
                  <a:close/>
                  <a:moveTo>
                    <a:pt x="17340" y="23102"/>
                  </a:moveTo>
                  <a:cubicBezTo>
                    <a:pt x="16822" y="23472"/>
                    <a:pt x="16415" y="23916"/>
                    <a:pt x="16009" y="24396"/>
                  </a:cubicBezTo>
                  <a:cubicBezTo>
                    <a:pt x="15750" y="24729"/>
                    <a:pt x="15491" y="25062"/>
                    <a:pt x="15232" y="25395"/>
                  </a:cubicBezTo>
                  <a:lnTo>
                    <a:pt x="13864" y="25395"/>
                  </a:lnTo>
                  <a:lnTo>
                    <a:pt x="14715" y="24618"/>
                  </a:lnTo>
                  <a:cubicBezTo>
                    <a:pt x="15195" y="24212"/>
                    <a:pt x="15639" y="23731"/>
                    <a:pt x="16046" y="23250"/>
                  </a:cubicBezTo>
                  <a:cubicBezTo>
                    <a:pt x="16076" y="23190"/>
                    <a:pt x="16032" y="23130"/>
                    <a:pt x="15975" y="23130"/>
                  </a:cubicBezTo>
                  <a:cubicBezTo>
                    <a:pt x="15962" y="23130"/>
                    <a:pt x="15948" y="23133"/>
                    <a:pt x="15935" y="23139"/>
                  </a:cubicBezTo>
                  <a:cubicBezTo>
                    <a:pt x="15417" y="23509"/>
                    <a:pt x="14937" y="23953"/>
                    <a:pt x="14493" y="24396"/>
                  </a:cubicBezTo>
                  <a:cubicBezTo>
                    <a:pt x="14160" y="24729"/>
                    <a:pt x="13864" y="25025"/>
                    <a:pt x="13532" y="25358"/>
                  </a:cubicBezTo>
                  <a:lnTo>
                    <a:pt x="12238" y="25321"/>
                  </a:lnTo>
                  <a:cubicBezTo>
                    <a:pt x="12497" y="25062"/>
                    <a:pt x="12718" y="24803"/>
                    <a:pt x="12977" y="24581"/>
                  </a:cubicBezTo>
                  <a:cubicBezTo>
                    <a:pt x="13458" y="24175"/>
                    <a:pt x="13901" y="23731"/>
                    <a:pt x="14308" y="23250"/>
                  </a:cubicBezTo>
                  <a:cubicBezTo>
                    <a:pt x="14335" y="23223"/>
                    <a:pt x="14302" y="23175"/>
                    <a:pt x="14268" y="23152"/>
                  </a:cubicBezTo>
                  <a:lnTo>
                    <a:pt x="14268" y="23152"/>
                  </a:lnTo>
                  <a:cubicBezTo>
                    <a:pt x="14566" y="23144"/>
                    <a:pt x="14862" y="23139"/>
                    <a:pt x="15158" y="23139"/>
                  </a:cubicBezTo>
                  <a:cubicBezTo>
                    <a:pt x="15898" y="23139"/>
                    <a:pt x="16600" y="23102"/>
                    <a:pt x="17340" y="23102"/>
                  </a:cubicBezTo>
                  <a:close/>
                  <a:moveTo>
                    <a:pt x="18966" y="22991"/>
                  </a:moveTo>
                  <a:lnTo>
                    <a:pt x="18966" y="22991"/>
                  </a:lnTo>
                  <a:cubicBezTo>
                    <a:pt x="18116" y="23657"/>
                    <a:pt x="17377" y="24470"/>
                    <a:pt x="16822" y="25395"/>
                  </a:cubicBezTo>
                  <a:lnTo>
                    <a:pt x="16822" y="25321"/>
                  </a:lnTo>
                  <a:lnTo>
                    <a:pt x="15491" y="25321"/>
                  </a:lnTo>
                  <a:cubicBezTo>
                    <a:pt x="15787" y="24988"/>
                    <a:pt x="16046" y="24655"/>
                    <a:pt x="16341" y="24322"/>
                  </a:cubicBezTo>
                  <a:cubicBezTo>
                    <a:pt x="16785" y="23916"/>
                    <a:pt x="17155" y="23472"/>
                    <a:pt x="17525" y="23028"/>
                  </a:cubicBezTo>
                  <a:lnTo>
                    <a:pt x="18966" y="22991"/>
                  </a:lnTo>
                  <a:close/>
                  <a:moveTo>
                    <a:pt x="20519" y="22955"/>
                  </a:moveTo>
                  <a:cubicBezTo>
                    <a:pt x="19780" y="23694"/>
                    <a:pt x="19077" y="24507"/>
                    <a:pt x="18449" y="25395"/>
                  </a:cubicBezTo>
                  <a:lnTo>
                    <a:pt x="18486" y="25321"/>
                  </a:lnTo>
                  <a:lnTo>
                    <a:pt x="17229" y="25321"/>
                  </a:lnTo>
                  <a:lnTo>
                    <a:pt x="18005" y="24433"/>
                  </a:lnTo>
                  <a:cubicBezTo>
                    <a:pt x="18449" y="23990"/>
                    <a:pt x="18818" y="23509"/>
                    <a:pt x="19151" y="23028"/>
                  </a:cubicBezTo>
                  <a:cubicBezTo>
                    <a:pt x="19151" y="22991"/>
                    <a:pt x="19151" y="22991"/>
                    <a:pt x="19151" y="22991"/>
                  </a:cubicBezTo>
                  <a:lnTo>
                    <a:pt x="20519" y="22955"/>
                  </a:lnTo>
                  <a:close/>
                  <a:moveTo>
                    <a:pt x="23957" y="22881"/>
                  </a:moveTo>
                  <a:lnTo>
                    <a:pt x="23957" y="22881"/>
                  </a:lnTo>
                  <a:cubicBezTo>
                    <a:pt x="23070" y="23620"/>
                    <a:pt x="22294" y="24470"/>
                    <a:pt x="21628" y="25395"/>
                  </a:cubicBezTo>
                  <a:lnTo>
                    <a:pt x="21628" y="25321"/>
                  </a:lnTo>
                  <a:lnTo>
                    <a:pt x="20519" y="25321"/>
                  </a:lnTo>
                  <a:cubicBezTo>
                    <a:pt x="21222" y="24692"/>
                    <a:pt x="21776" y="23990"/>
                    <a:pt x="22294" y="23250"/>
                  </a:cubicBezTo>
                  <a:cubicBezTo>
                    <a:pt x="22322" y="23194"/>
                    <a:pt x="22285" y="23115"/>
                    <a:pt x="22233" y="23115"/>
                  </a:cubicBezTo>
                  <a:cubicBezTo>
                    <a:pt x="22217" y="23115"/>
                    <a:pt x="22200" y="23122"/>
                    <a:pt x="22183" y="23139"/>
                  </a:cubicBezTo>
                  <a:cubicBezTo>
                    <a:pt x="21443" y="23768"/>
                    <a:pt x="20778" y="24507"/>
                    <a:pt x="20223" y="25321"/>
                  </a:cubicBezTo>
                  <a:lnTo>
                    <a:pt x="18818" y="25321"/>
                  </a:lnTo>
                  <a:cubicBezTo>
                    <a:pt x="19484" y="24544"/>
                    <a:pt x="20149" y="23768"/>
                    <a:pt x="20704" y="22955"/>
                  </a:cubicBezTo>
                  <a:lnTo>
                    <a:pt x="23957" y="22881"/>
                  </a:lnTo>
                  <a:close/>
                  <a:moveTo>
                    <a:pt x="9605" y="0"/>
                  </a:moveTo>
                  <a:cubicBezTo>
                    <a:pt x="7892" y="0"/>
                    <a:pt x="6184" y="60"/>
                    <a:pt x="4511" y="291"/>
                  </a:cubicBezTo>
                  <a:cubicBezTo>
                    <a:pt x="4481" y="231"/>
                    <a:pt x="4401" y="171"/>
                    <a:pt x="4333" y="171"/>
                  </a:cubicBezTo>
                  <a:cubicBezTo>
                    <a:pt x="4317" y="171"/>
                    <a:pt x="4303" y="174"/>
                    <a:pt x="4289" y="181"/>
                  </a:cubicBezTo>
                  <a:cubicBezTo>
                    <a:pt x="3624" y="513"/>
                    <a:pt x="3069" y="957"/>
                    <a:pt x="2551" y="1475"/>
                  </a:cubicBezTo>
                  <a:cubicBezTo>
                    <a:pt x="1923" y="2029"/>
                    <a:pt x="1147" y="2547"/>
                    <a:pt x="592" y="3138"/>
                  </a:cubicBezTo>
                  <a:cubicBezTo>
                    <a:pt x="444" y="3286"/>
                    <a:pt x="444" y="3545"/>
                    <a:pt x="592" y="3693"/>
                  </a:cubicBezTo>
                  <a:cubicBezTo>
                    <a:pt x="0" y="7205"/>
                    <a:pt x="370" y="10976"/>
                    <a:pt x="481" y="14525"/>
                  </a:cubicBezTo>
                  <a:cubicBezTo>
                    <a:pt x="629" y="18259"/>
                    <a:pt x="703" y="22067"/>
                    <a:pt x="1294" y="25764"/>
                  </a:cubicBezTo>
                  <a:cubicBezTo>
                    <a:pt x="1294" y="25801"/>
                    <a:pt x="1331" y="25801"/>
                    <a:pt x="1331" y="25838"/>
                  </a:cubicBezTo>
                  <a:cubicBezTo>
                    <a:pt x="1405" y="26060"/>
                    <a:pt x="1590" y="26208"/>
                    <a:pt x="1812" y="26208"/>
                  </a:cubicBezTo>
                  <a:cubicBezTo>
                    <a:pt x="5472" y="26411"/>
                    <a:pt x="9151" y="26485"/>
                    <a:pt x="12829" y="26485"/>
                  </a:cubicBezTo>
                  <a:cubicBezTo>
                    <a:pt x="16508" y="26485"/>
                    <a:pt x="20186" y="26411"/>
                    <a:pt x="23846" y="26319"/>
                  </a:cubicBezTo>
                  <a:cubicBezTo>
                    <a:pt x="30797" y="26171"/>
                    <a:pt x="37932" y="26245"/>
                    <a:pt x="44772" y="25247"/>
                  </a:cubicBezTo>
                  <a:cubicBezTo>
                    <a:pt x="44846" y="25284"/>
                    <a:pt x="44920" y="25284"/>
                    <a:pt x="44994" y="25284"/>
                  </a:cubicBezTo>
                  <a:cubicBezTo>
                    <a:pt x="45696" y="25136"/>
                    <a:pt x="46251" y="24359"/>
                    <a:pt x="46731" y="23879"/>
                  </a:cubicBezTo>
                  <a:cubicBezTo>
                    <a:pt x="47286" y="23435"/>
                    <a:pt x="47803" y="22881"/>
                    <a:pt x="48247" y="22289"/>
                  </a:cubicBezTo>
                  <a:cubicBezTo>
                    <a:pt x="48358" y="22289"/>
                    <a:pt x="48432" y="22289"/>
                    <a:pt x="48543" y="22252"/>
                  </a:cubicBezTo>
                  <a:cubicBezTo>
                    <a:pt x="48691" y="22215"/>
                    <a:pt x="48691" y="22030"/>
                    <a:pt x="48543" y="21993"/>
                  </a:cubicBezTo>
                  <a:lnTo>
                    <a:pt x="48321" y="21919"/>
                  </a:lnTo>
                  <a:cubicBezTo>
                    <a:pt x="49023" y="18740"/>
                    <a:pt x="48543" y="15043"/>
                    <a:pt x="48654" y="11789"/>
                  </a:cubicBezTo>
                  <a:cubicBezTo>
                    <a:pt x="48765" y="8018"/>
                    <a:pt x="48913" y="4284"/>
                    <a:pt x="48543" y="550"/>
                  </a:cubicBezTo>
                  <a:cubicBezTo>
                    <a:pt x="48514" y="435"/>
                    <a:pt x="48417" y="342"/>
                    <a:pt x="48306" y="342"/>
                  </a:cubicBezTo>
                  <a:cubicBezTo>
                    <a:pt x="48275" y="342"/>
                    <a:pt x="48243" y="349"/>
                    <a:pt x="48210" y="365"/>
                  </a:cubicBezTo>
                  <a:cubicBezTo>
                    <a:pt x="46489" y="79"/>
                    <a:pt x="44699" y="9"/>
                    <a:pt x="42906" y="9"/>
                  </a:cubicBezTo>
                  <a:cubicBezTo>
                    <a:pt x="41232" y="9"/>
                    <a:pt x="39556" y="70"/>
                    <a:pt x="37932" y="70"/>
                  </a:cubicBezTo>
                  <a:lnTo>
                    <a:pt x="15121" y="70"/>
                  </a:lnTo>
                  <a:cubicBezTo>
                    <a:pt x="13300" y="70"/>
                    <a:pt x="11449" y="0"/>
                    <a:pt x="9605" y="0"/>
                  </a:cubicBezTo>
                  <a:close/>
                </a:path>
              </a:pathLst>
            </a:custGeom>
            <a:solidFill>
              <a:schemeClr val="dk1"/>
            </a:solidFill>
            <a:ln>
              <a:noFill/>
            </a:ln>
          </p:spPr>
          <p:txBody>
            <a:bodyPr spcFirstLastPara="1" wrap="square" lIns="121900" tIns="121900" rIns="121900" bIns="121900" anchor="ctr" anchorCtr="0">
              <a:noAutofit/>
            </a:bodyPr>
            <a:lstStyle/>
            <a:p>
              <a:pPr algn="l" rtl="0"/>
              <a:endParaRPr sz="2400"/>
            </a:p>
          </p:txBody>
        </p:sp>
      </p:grpSp>
      <p:grpSp>
        <p:nvGrpSpPr>
          <p:cNvPr id="37" name="Google Shape;937;p28">
            <a:extLst>
              <a:ext uri="{FF2B5EF4-FFF2-40B4-BE49-F238E27FC236}">
                <a16:creationId xmlns:a16="http://schemas.microsoft.com/office/drawing/2014/main" id="{2323C1FD-CD8D-0C40-A232-D225EFA14D92}"/>
              </a:ext>
            </a:extLst>
          </p:cNvPr>
          <p:cNvGrpSpPr/>
          <p:nvPr/>
        </p:nvGrpSpPr>
        <p:grpSpPr>
          <a:xfrm flipH="1">
            <a:off x="495698" y="3653965"/>
            <a:ext cx="3194032" cy="2957555"/>
            <a:chOff x="6643613" y="2548567"/>
            <a:chExt cx="1613405" cy="1279716"/>
          </a:xfrm>
        </p:grpSpPr>
        <p:sp>
          <p:nvSpPr>
            <p:cNvPr id="38" name="Google Shape;938;p28">
              <a:extLst>
                <a:ext uri="{FF2B5EF4-FFF2-40B4-BE49-F238E27FC236}">
                  <a16:creationId xmlns:a16="http://schemas.microsoft.com/office/drawing/2014/main" id="{5AE2C71F-F5B8-E19C-3BAC-C2E09F3E7AF9}"/>
                </a:ext>
              </a:extLst>
            </p:cNvPr>
            <p:cNvSpPr/>
            <p:nvPr/>
          </p:nvSpPr>
          <p:spPr>
            <a:xfrm>
              <a:off x="6813698" y="2548567"/>
              <a:ext cx="1408283" cy="1172073"/>
            </a:xfrm>
            <a:custGeom>
              <a:avLst/>
              <a:gdLst/>
              <a:ahLst/>
              <a:cxnLst/>
              <a:rect l="l" t="t" r="r" b="b"/>
              <a:pathLst>
                <a:path w="38636" h="12238" extrusionOk="0">
                  <a:moveTo>
                    <a:pt x="38635" y="0"/>
                  </a:moveTo>
                  <a:lnTo>
                    <a:pt x="1" y="592"/>
                  </a:lnTo>
                  <a:lnTo>
                    <a:pt x="629" y="12238"/>
                  </a:lnTo>
                  <a:lnTo>
                    <a:pt x="38413" y="11868"/>
                  </a:lnTo>
                  <a:lnTo>
                    <a:pt x="38635" y="0"/>
                  </a:lnTo>
                  <a:close/>
                </a:path>
              </a:pathLst>
            </a:custGeom>
            <a:solidFill>
              <a:schemeClr val="bg1"/>
            </a:solidFill>
            <a:ln>
              <a:noFill/>
            </a:ln>
          </p:spPr>
          <p:txBody>
            <a:bodyPr spcFirstLastPara="1" wrap="square" lIns="121900" tIns="121900" rIns="121900" bIns="121900" anchor="ctr" anchorCtr="0">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lang="ar-SA" sz="2700" b="1" dirty="0">
                  <a:solidFill>
                    <a:srgbClr val="EB5793"/>
                  </a:solidFill>
                  <a:latin typeface="Alnaseeb" panose="00000500000000000000" pitchFamily="50" charset="-78"/>
                  <a:cs typeface="Alnaseeb" panose="00000500000000000000" pitchFamily="50" charset="-78"/>
                  <a:sym typeface="Arial"/>
                </a:rPr>
                <a:t>ه</a:t>
              </a:r>
              <a:r>
                <a:rPr kumimoji="0" lang="ar-SA" sz="2700" b="1" i="0" u="none" strike="noStrike" kern="1200" cap="none" spc="0" normalizeH="0" baseline="0" noProof="0" dirty="0">
                  <a:ln>
                    <a:noFill/>
                  </a:ln>
                  <a:solidFill>
                    <a:srgbClr val="EB5793"/>
                  </a:solidFill>
                  <a:uLnTx/>
                  <a:uFillTx/>
                  <a:latin typeface="Alnaseeb" panose="00000500000000000000" pitchFamily="50" charset="-78"/>
                  <a:ea typeface="+mn-ea"/>
                  <a:cs typeface="Alnaseeb" panose="00000500000000000000" pitchFamily="50" charset="-78"/>
                  <a:sym typeface="Arial"/>
                </a:rPr>
                <a:t>ي برامج </a:t>
              </a:r>
              <a:r>
                <a:rPr lang="ar-SA" sz="2700" b="1" dirty="0">
                  <a:solidFill>
                    <a:srgbClr val="EB5793"/>
                  </a:solidFill>
                  <a:latin typeface="Alnaseeb" panose="00000500000000000000" pitchFamily="50" charset="-78"/>
                  <a:cs typeface="Alnaseeb" panose="00000500000000000000" pitchFamily="50" charset="-78"/>
                  <a:sym typeface="Arial"/>
                </a:rPr>
                <a:t>ت</a:t>
              </a:r>
              <a:r>
                <a:rPr kumimoji="0" lang="ar-SA" sz="2700" b="1" i="0" u="none" strike="noStrike" kern="1200" cap="none" spc="0" normalizeH="0" baseline="0" noProof="0" dirty="0">
                  <a:ln>
                    <a:noFill/>
                  </a:ln>
                  <a:solidFill>
                    <a:srgbClr val="EB5793"/>
                  </a:solidFill>
                  <a:uLnTx/>
                  <a:uFillTx/>
                  <a:latin typeface="Alnaseeb" panose="00000500000000000000" pitchFamily="50" charset="-78"/>
                  <a:ea typeface="+mn-ea"/>
                  <a:cs typeface="Alnaseeb" panose="00000500000000000000" pitchFamily="50" charset="-78"/>
                  <a:sym typeface="Arial"/>
                </a:rPr>
                <a:t>م تصميمها لتنفيذ مجموعة من المهام المنظمة أو الأنشطة المفيدة للمستخدم، تختصر </a:t>
              </a:r>
              <a:r>
                <a:rPr kumimoji="0" lang="en-US" sz="2700" b="1" i="0" u="none" strike="noStrike" kern="1200" cap="none" spc="0" normalizeH="0" baseline="0" noProof="0" dirty="0">
                  <a:ln>
                    <a:noFill/>
                  </a:ln>
                  <a:solidFill>
                    <a:srgbClr val="EB5793"/>
                  </a:solidFill>
                  <a:uLnTx/>
                  <a:uFillTx/>
                  <a:latin typeface="Alnaseeb" panose="00000500000000000000" pitchFamily="50" charset="-78"/>
                  <a:cs typeface="Alnaseeb" panose="00000500000000000000" pitchFamily="50" charset="-78"/>
                  <a:sym typeface="Arial"/>
                </a:rPr>
                <a:t>App</a:t>
              </a:r>
              <a:endParaRPr kumimoji="0" lang="ar-SA" sz="2700" b="1" i="0" u="none" strike="noStrike" kern="1200" cap="none" spc="0" normalizeH="0" baseline="0" noProof="0" dirty="0">
                <a:ln>
                  <a:noFill/>
                </a:ln>
                <a:solidFill>
                  <a:srgbClr val="EB5793"/>
                </a:solidFill>
                <a:uLnTx/>
                <a:uFillTx/>
                <a:latin typeface="Alnaseeb" panose="00000500000000000000" pitchFamily="50" charset="-78"/>
                <a:ea typeface="Fira Sans Extra Condensed Medium"/>
                <a:cs typeface="Alnaseeb" panose="00000500000000000000" pitchFamily="50" charset="-78"/>
                <a:sym typeface="Fira Sans Extra Condensed Medium"/>
              </a:endParaRPr>
            </a:p>
          </p:txBody>
        </p:sp>
        <p:sp>
          <p:nvSpPr>
            <p:cNvPr id="39" name="Google Shape;942;p28">
              <a:extLst>
                <a:ext uri="{FF2B5EF4-FFF2-40B4-BE49-F238E27FC236}">
                  <a16:creationId xmlns:a16="http://schemas.microsoft.com/office/drawing/2014/main" id="{AC9FC92F-5426-710A-7AEF-415A43C22744}"/>
                </a:ext>
              </a:extLst>
            </p:cNvPr>
            <p:cNvSpPr/>
            <p:nvPr/>
          </p:nvSpPr>
          <p:spPr>
            <a:xfrm>
              <a:off x="6643613" y="2548567"/>
              <a:ext cx="1613405" cy="1279716"/>
            </a:xfrm>
            <a:custGeom>
              <a:avLst/>
              <a:gdLst/>
              <a:ahLst/>
              <a:cxnLst/>
              <a:rect l="l" t="t" r="r" b="b"/>
              <a:pathLst>
                <a:path w="49912" h="47070" extrusionOk="0">
                  <a:moveTo>
                    <a:pt x="4031" y="1690"/>
                  </a:moveTo>
                  <a:lnTo>
                    <a:pt x="4031" y="2762"/>
                  </a:lnTo>
                  <a:cubicBezTo>
                    <a:pt x="3402" y="3095"/>
                    <a:pt x="2811" y="3502"/>
                    <a:pt x="2256" y="3982"/>
                  </a:cubicBezTo>
                  <a:cubicBezTo>
                    <a:pt x="1738" y="4352"/>
                    <a:pt x="1258" y="4795"/>
                    <a:pt x="777" y="5202"/>
                  </a:cubicBezTo>
                  <a:cubicBezTo>
                    <a:pt x="740" y="4869"/>
                    <a:pt x="703" y="4537"/>
                    <a:pt x="666" y="4204"/>
                  </a:cubicBezTo>
                  <a:cubicBezTo>
                    <a:pt x="703" y="4204"/>
                    <a:pt x="703" y="4204"/>
                    <a:pt x="740" y="4167"/>
                  </a:cubicBezTo>
                  <a:lnTo>
                    <a:pt x="740" y="4204"/>
                  </a:lnTo>
                  <a:cubicBezTo>
                    <a:pt x="1480" y="3871"/>
                    <a:pt x="2108" y="3132"/>
                    <a:pt x="2737" y="2651"/>
                  </a:cubicBezTo>
                  <a:cubicBezTo>
                    <a:pt x="3180" y="2318"/>
                    <a:pt x="3624" y="2023"/>
                    <a:pt x="4031" y="1690"/>
                  </a:cubicBezTo>
                  <a:close/>
                  <a:moveTo>
                    <a:pt x="4068" y="3206"/>
                  </a:moveTo>
                  <a:lnTo>
                    <a:pt x="4068" y="4500"/>
                  </a:lnTo>
                  <a:cubicBezTo>
                    <a:pt x="3439" y="4795"/>
                    <a:pt x="2921" y="5276"/>
                    <a:pt x="2404" y="5683"/>
                  </a:cubicBezTo>
                  <a:cubicBezTo>
                    <a:pt x="1923" y="6052"/>
                    <a:pt x="1443" y="6459"/>
                    <a:pt x="962" y="6866"/>
                  </a:cubicBezTo>
                  <a:cubicBezTo>
                    <a:pt x="925" y="6385"/>
                    <a:pt x="851" y="5942"/>
                    <a:pt x="814" y="5498"/>
                  </a:cubicBezTo>
                  <a:cubicBezTo>
                    <a:pt x="1406" y="5054"/>
                    <a:pt x="2034" y="4574"/>
                    <a:pt x="2663" y="4130"/>
                  </a:cubicBezTo>
                  <a:cubicBezTo>
                    <a:pt x="3143" y="3797"/>
                    <a:pt x="3587" y="3502"/>
                    <a:pt x="4068" y="3206"/>
                  </a:cubicBezTo>
                  <a:close/>
                  <a:moveTo>
                    <a:pt x="4031" y="4869"/>
                  </a:moveTo>
                  <a:cubicBezTo>
                    <a:pt x="4031" y="5424"/>
                    <a:pt x="4031" y="5905"/>
                    <a:pt x="4031" y="6459"/>
                  </a:cubicBezTo>
                  <a:cubicBezTo>
                    <a:pt x="3032" y="7088"/>
                    <a:pt x="2108" y="7790"/>
                    <a:pt x="1221" y="8530"/>
                  </a:cubicBezTo>
                  <a:cubicBezTo>
                    <a:pt x="1131" y="8589"/>
                    <a:pt x="1187" y="8698"/>
                    <a:pt x="1250" y="8698"/>
                  </a:cubicBezTo>
                  <a:cubicBezTo>
                    <a:pt x="1265" y="8698"/>
                    <a:pt x="1281" y="8692"/>
                    <a:pt x="1295" y="8677"/>
                  </a:cubicBezTo>
                  <a:cubicBezTo>
                    <a:pt x="2256" y="8123"/>
                    <a:pt x="3143" y="7531"/>
                    <a:pt x="4031" y="6903"/>
                  </a:cubicBezTo>
                  <a:lnTo>
                    <a:pt x="4068" y="7864"/>
                  </a:lnTo>
                  <a:cubicBezTo>
                    <a:pt x="3624" y="8160"/>
                    <a:pt x="3217" y="8530"/>
                    <a:pt x="2811" y="8862"/>
                  </a:cubicBezTo>
                  <a:cubicBezTo>
                    <a:pt x="2293" y="9269"/>
                    <a:pt x="1775" y="9750"/>
                    <a:pt x="1221" y="10193"/>
                  </a:cubicBezTo>
                  <a:cubicBezTo>
                    <a:pt x="1147" y="9158"/>
                    <a:pt x="1073" y="8123"/>
                    <a:pt x="962" y="7125"/>
                  </a:cubicBezTo>
                  <a:cubicBezTo>
                    <a:pt x="1554" y="6718"/>
                    <a:pt x="2145" y="6311"/>
                    <a:pt x="2700" y="5868"/>
                  </a:cubicBezTo>
                  <a:cubicBezTo>
                    <a:pt x="3143" y="5572"/>
                    <a:pt x="3587" y="5239"/>
                    <a:pt x="4031" y="4869"/>
                  </a:cubicBezTo>
                  <a:close/>
                  <a:moveTo>
                    <a:pt x="4105" y="8271"/>
                  </a:moveTo>
                  <a:lnTo>
                    <a:pt x="4141" y="9343"/>
                  </a:lnTo>
                  <a:cubicBezTo>
                    <a:pt x="3143" y="9971"/>
                    <a:pt x="2219" y="10674"/>
                    <a:pt x="1369" y="11450"/>
                  </a:cubicBezTo>
                  <a:cubicBezTo>
                    <a:pt x="1295" y="11117"/>
                    <a:pt x="1295" y="10748"/>
                    <a:pt x="1258" y="10415"/>
                  </a:cubicBezTo>
                  <a:cubicBezTo>
                    <a:pt x="1775" y="10045"/>
                    <a:pt x="2330" y="9639"/>
                    <a:pt x="2848" y="9232"/>
                  </a:cubicBezTo>
                  <a:cubicBezTo>
                    <a:pt x="3254" y="8936"/>
                    <a:pt x="3698" y="8603"/>
                    <a:pt x="4105" y="8271"/>
                  </a:cubicBezTo>
                  <a:close/>
                  <a:moveTo>
                    <a:pt x="4141" y="9676"/>
                  </a:moveTo>
                  <a:cubicBezTo>
                    <a:pt x="4141" y="10156"/>
                    <a:pt x="4178" y="10600"/>
                    <a:pt x="4178" y="11081"/>
                  </a:cubicBezTo>
                  <a:cubicBezTo>
                    <a:pt x="3624" y="11376"/>
                    <a:pt x="3143" y="11746"/>
                    <a:pt x="2663" y="12116"/>
                  </a:cubicBezTo>
                  <a:cubicBezTo>
                    <a:pt x="2256" y="12411"/>
                    <a:pt x="1849" y="12744"/>
                    <a:pt x="1443" y="13040"/>
                  </a:cubicBezTo>
                  <a:cubicBezTo>
                    <a:pt x="1407" y="12609"/>
                    <a:pt x="1371" y="12212"/>
                    <a:pt x="1369" y="11783"/>
                  </a:cubicBezTo>
                  <a:lnTo>
                    <a:pt x="1369" y="11783"/>
                  </a:lnTo>
                  <a:cubicBezTo>
                    <a:pt x="2330" y="11154"/>
                    <a:pt x="3254" y="10452"/>
                    <a:pt x="4141" y="9676"/>
                  </a:cubicBezTo>
                  <a:close/>
                  <a:moveTo>
                    <a:pt x="4178" y="11376"/>
                  </a:moveTo>
                  <a:cubicBezTo>
                    <a:pt x="4178" y="11894"/>
                    <a:pt x="4215" y="12411"/>
                    <a:pt x="4252" y="12892"/>
                  </a:cubicBezTo>
                  <a:cubicBezTo>
                    <a:pt x="3846" y="13151"/>
                    <a:pt x="3476" y="13484"/>
                    <a:pt x="3106" y="13779"/>
                  </a:cubicBezTo>
                  <a:cubicBezTo>
                    <a:pt x="2589" y="14149"/>
                    <a:pt x="2071" y="14519"/>
                    <a:pt x="1554" y="14888"/>
                  </a:cubicBezTo>
                  <a:cubicBezTo>
                    <a:pt x="1517" y="14371"/>
                    <a:pt x="1480" y="13816"/>
                    <a:pt x="1443" y="13299"/>
                  </a:cubicBezTo>
                  <a:cubicBezTo>
                    <a:pt x="1923" y="12966"/>
                    <a:pt x="2404" y="12670"/>
                    <a:pt x="2884" y="12301"/>
                  </a:cubicBezTo>
                  <a:cubicBezTo>
                    <a:pt x="3328" y="12042"/>
                    <a:pt x="3772" y="11709"/>
                    <a:pt x="4178" y="11376"/>
                  </a:cubicBezTo>
                  <a:close/>
                  <a:moveTo>
                    <a:pt x="4252" y="13336"/>
                  </a:moveTo>
                  <a:cubicBezTo>
                    <a:pt x="4252" y="13705"/>
                    <a:pt x="4289" y="14075"/>
                    <a:pt x="4289" y="14445"/>
                  </a:cubicBezTo>
                  <a:cubicBezTo>
                    <a:pt x="3328" y="14925"/>
                    <a:pt x="2441" y="15517"/>
                    <a:pt x="1627" y="16256"/>
                  </a:cubicBezTo>
                  <a:cubicBezTo>
                    <a:pt x="1627" y="15887"/>
                    <a:pt x="1591" y="15517"/>
                    <a:pt x="1591" y="15147"/>
                  </a:cubicBezTo>
                  <a:cubicBezTo>
                    <a:pt x="2219" y="14778"/>
                    <a:pt x="2848" y="14371"/>
                    <a:pt x="3439" y="13927"/>
                  </a:cubicBezTo>
                  <a:cubicBezTo>
                    <a:pt x="3698" y="13742"/>
                    <a:pt x="3994" y="13558"/>
                    <a:pt x="4252" y="13336"/>
                  </a:cubicBezTo>
                  <a:close/>
                  <a:moveTo>
                    <a:pt x="4326" y="14741"/>
                  </a:moveTo>
                  <a:cubicBezTo>
                    <a:pt x="4363" y="15295"/>
                    <a:pt x="4400" y="15813"/>
                    <a:pt x="4437" y="16330"/>
                  </a:cubicBezTo>
                  <a:cubicBezTo>
                    <a:pt x="3513" y="16885"/>
                    <a:pt x="2663" y="17550"/>
                    <a:pt x="1738" y="18105"/>
                  </a:cubicBezTo>
                  <a:cubicBezTo>
                    <a:pt x="1701" y="17587"/>
                    <a:pt x="1701" y="17070"/>
                    <a:pt x="1664" y="16552"/>
                  </a:cubicBezTo>
                  <a:cubicBezTo>
                    <a:pt x="2515" y="15961"/>
                    <a:pt x="3513" y="15406"/>
                    <a:pt x="4326" y="14741"/>
                  </a:cubicBezTo>
                  <a:close/>
                  <a:moveTo>
                    <a:pt x="4474" y="16774"/>
                  </a:moveTo>
                  <a:cubicBezTo>
                    <a:pt x="4474" y="17107"/>
                    <a:pt x="4474" y="17476"/>
                    <a:pt x="4511" y="17809"/>
                  </a:cubicBezTo>
                  <a:cubicBezTo>
                    <a:pt x="4105" y="17994"/>
                    <a:pt x="3735" y="18290"/>
                    <a:pt x="3328" y="18512"/>
                  </a:cubicBezTo>
                  <a:cubicBezTo>
                    <a:pt x="2848" y="18844"/>
                    <a:pt x="2330" y="19140"/>
                    <a:pt x="1849" y="19436"/>
                  </a:cubicBezTo>
                  <a:cubicBezTo>
                    <a:pt x="1812" y="19103"/>
                    <a:pt x="1812" y="18733"/>
                    <a:pt x="1775" y="18364"/>
                  </a:cubicBezTo>
                  <a:cubicBezTo>
                    <a:pt x="2700" y="17920"/>
                    <a:pt x="3624" y="17366"/>
                    <a:pt x="4474" y="16774"/>
                  </a:cubicBezTo>
                  <a:close/>
                  <a:moveTo>
                    <a:pt x="4548" y="18142"/>
                  </a:moveTo>
                  <a:cubicBezTo>
                    <a:pt x="4548" y="18512"/>
                    <a:pt x="4585" y="18918"/>
                    <a:pt x="4622" y="19288"/>
                  </a:cubicBezTo>
                  <a:cubicBezTo>
                    <a:pt x="4178" y="19547"/>
                    <a:pt x="3772" y="19806"/>
                    <a:pt x="3402" y="20101"/>
                  </a:cubicBezTo>
                  <a:cubicBezTo>
                    <a:pt x="2921" y="20434"/>
                    <a:pt x="2404" y="20804"/>
                    <a:pt x="1923" y="21174"/>
                  </a:cubicBezTo>
                  <a:lnTo>
                    <a:pt x="1849" y="19732"/>
                  </a:lnTo>
                  <a:cubicBezTo>
                    <a:pt x="2404" y="19436"/>
                    <a:pt x="2921" y="19140"/>
                    <a:pt x="3476" y="18807"/>
                  </a:cubicBezTo>
                  <a:cubicBezTo>
                    <a:pt x="3846" y="18586"/>
                    <a:pt x="4178" y="18364"/>
                    <a:pt x="4548" y="18142"/>
                  </a:cubicBezTo>
                  <a:close/>
                  <a:moveTo>
                    <a:pt x="4659" y="19658"/>
                  </a:moveTo>
                  <a:cubicBezTo>
                    <a:pt x="4659" y="20138"/>
                    <a:pt x="4696" y="20582"/>
                    <a:pt x="4733" y="21063"/>
                  </a:cubicBezTo>
                  <a:cubicBezTo>
                    <a:pt x="3920" y="21617"/>
                    <a:pt x="3217" y="22283"/>
                    <a:pt x="2367" y="22800"/>
                  </a:cubicBezTo>
                  <a:cubicBezTo>
                    <a:pt x="2243" y="22862"/>
                    <a:pt x="2327" y="23002"/>
                    <a:pt x="2423" y="23002"/>
                  </a:cubicBezTo>
                  <a:cubicBezTo>
                    <a:pt x="2441" y="23002"/>
                    <a:pt x="2460" y="22997"/>
                    <a:pt x="2478" y="22985"/>
                  </a:cubicBezTo>
                  <a:cubicBezTo>
                    <a:pt x="3328" y="22615"/>
                    <a:pt x="4105" y="22098"/>
                    <a:pt x="4807" y="21432"/>
                  </a:cubicBezTo>
                  <a:lnTo>
                    <a:pt x="4844" y="22431"/>
                  </a:lnTo>
                  <a:cubicBezTo>
                    <a:pt x="4474" y="22726"/>
                    <a:pt x="4141" y="23022"/>
                    <a:pt x="3772" y="23318"/>
                  </a:cubicBezTo>
                  <a:cubicBezTo>
                    <a:pt x="3254" y="23761"/>
                    <a:pt x="2700" y="24168"/>
                    <a:pt x="2145" y="24575"/>
                  </a:cubicBezTo>
                  <a:cubicBezTo>
                    <a:pt x="2108" y="24464"/>
                    <a:pt x="2108" y="24353"/>
                    <a:pt x="2108" y="24205"/>
                  </a:cubicBezTo>
                  <a:cubicBezTo>
                    <a:pt x="2071" y="23281"/>
                    <a:pt x="1997" y="22357"/>
                    <a:pt x="1960" y="21395"/>
                  </a:cubicBezTo>
                  <a:cubicBezTo>
                    <a:pt x="2515" y="21063"/>
                    <a:pt x="3032" y="20730"/>
                    <a:pt x="3587" y="20360"/>
                  </a:cubicBezTo>
                  <a:cubicBezTo>
                    <a:pt x="3957" y="20138"/>
                    <a:pt x="4326" y="19917"/>
                    <a:pt x="4659" y="19658"/>
                  </a:cubicBezTo>
                  <a:close/>
                  <a:moveTo>
                    <a:pt x="4881" y="22800"/>
                  </a:moveTo>
                  <a:cubicBezTo>
                    <a:pt x="4881" y="23281"/>
                    <a:pt x="4918" y="23724"/>
                    <a:pt x="4955" y="24168"/>
                  </a:cubicBezTo>
                  <a:cubicBezTo>
                    <a:pt x="4548" y="24427"/>
                    <a:pt x="4178" y="24760"/>
                    <a:pt x="3772" y="25055"/>
                  </a:cubicBezTo>
                  <a:lnTo>
                    <a:pt x="3809" y="25018"/>
                  </a:lnTo>
                  <a:lnTo>
                    <a:pt x="3809" y="25018"/>
                  </a:lnTo>
                  <a:cubicBezTo>
                    <a:pt x="3291" y="25425"/>
                    <a:pt x="2774" y="25795"/>
                    <a:pt x="2256" y="26128"/>
                  </a:cubicBezTo>
                  <a:cubicBezTo>
                    <a:pt x="2219" y="25684"/>
                    <a:pt x="2182" y="25240"/>
                    <a:pt x="2145" y="24797"/>
                  </a:cubicBezTo>
                  <a:cubicBezTo>
                    <a:pt x="3106" y="24242"/>
                    <a:pt x="4031" y="23577"/>
                    <a:pt x="4881" y="22800"/>
                  </a:cubicBezTo>
                  <a:close/>
                  <a:moveTo>
                    <a:pt x="4955" y="24612"/>
                  </a:moveTo>
                  <a:cubicBezTo>
                    <a:pt x="4955" y="24982"/>
                    <a:pt x="4992" y="25314"/>
                    <a:pt x="5029" y="25684"/>
                  </a:cubicBezTo>
                  <a:cubicBezTo>
                    <a:pt x="4659" y="25906"/>
                    <a:pt x="4289" y="26165"/>
                    <a:pt x="3957" y="26460"/>
                  </a:cubicBezTo>
                  <a:cubicBezTo>
                    <a:pt x="3402" y="26941"/>
                    <a:pt x="2884" y="27385"/>
                    <a:pt x="2330" y="27865"/>
                  </a:cubicBezTo>
                  <a:cubicBezTo>
                    <a:pt x="2327" y="27868"/>
                    <a:pt x="2324" y="27872"/>
                    <a:pt x="2322" y="27875"/>
                  </a:cubicBezTo>
                  <a:lnTo>
                    <a:pt x="2322" y="27875"/>
                  </a:lnTo>
                  <a:cubicBezTo>
                    <a:pt x="2289" y="27378"/>
                    <a:pt x="2255" y="26882"/>
                    <a:pt x="2219" y="26386"/>
                  </a:cubicBezTo>
                  <a:cubicBezTo>
                    <a:pt x="3180" y="25869"/>
                    <a:pt x="4105" y="25277"/>
                    <a:pt x="4955" y="24612"/>
                  </a:cubicBezTo>
                  <a:close/>
                  <a:moveTo>
                    <a:pt x="5066" y="26017"/>
                  </a:moveTo>
                  <a:cubicBezTo>
                    <a:pt x="5103" y="26534"/>
                    <a:pt x="5140" y="27015"/>
                    <a:pt x="5214" y="27532"/>
                  </a:cubicBezTo>
                  <a:cubicBezTo>
                    <a:pt x="4955" y="27754"/>
                    <a:pt x="4733" y="27939"/>
                    <a:pt x="4474" y="28124"/>
                  </a:cubicBezTo>
                  <a:cubicBezTo>
                    <a:pt x="3920" y="28605"/>
                    <a:pt x="3328" y="29048"/>
                    <a:pt x="2737" y="29455"/>
                  </a:cubicBezTo>
                  <a:cubicBezTo>
                    <a:pt x="2609" y="29519"/>
                    <a:pt x="2674" y="29692"/>
                    <a:pt x="2788" y="29692"/>
                  </a:cubicBezTo>
                  <a:cubicBezTo>
                    <a:pt x="2807" y="29692"/>
                    <a:pt x="2827" y="29687"/>
                    <a:pt x="2848" y="29677"/>
                  </a:cubicBezTo>
                  <a:lnTo>
                    <a:pt x="2884" y="29640"/>
                  </a:lnTo>
                  <a:cubicBezTo>
                    <a:pt x="3513" y="29270"/>
                    <a:pt x="4141" y="28863"/>
                    <a:pt x="4733" y="28457"/>
                  </a:cubicBezTo>
                  <a:cubicBezTo>
                    <a:pt x="4881" y="28309"/>
                    <a:pt x="5066" y="28198"/>
                    <a:pt x="5251" y="28050"/>
                  </a:cubicBezTo>
                  <a:cubicBezTo>
                    <a:pt x="5288" y="28420"/>
                    <a:pt x="5288" y="28753"/>
                    <a:pt x="5325" y="29122"/>
                  </a:cubicBezTo>
                  <a:cubicBezTo>
                    <a:pt x="5029" y="29344"/>
                    <a:pt x="4696" y="29603"/>
                    <a:pt x="4400" y="29825"/>
                  </a:cubicBezTo>
                  <a:cubicBezTo>
                    <a:pt x="3883" y="30194"/>
                    <a:pt x="3365" y="30638"/>
                    <a:pt x="2884" y="31045"/>
                  </a:cubicBezTo>
                  <a:cubicBezTo>
                    <a:pt x="2795" y="31105"/>
                    <a:pt x="2874" y="31213"/>
                    <a:pt x="2947" y="31213"/>
                  </a:cubicBezTo>
                  <a:cubicBezTo>
                    <a:pt x="2964" y="31213"/>
                    <a:pt x="2981" y="31207"/>
                    <a:pt x="2995" y="31193"/>
                  </a:cubicBezTo>
                  <a:cubicBezTo>
                    <a:pt x="3624" y="30786"/>
                    <a:pt x="4215" y="30416"/>
                    <a:pt x="4770" y="29973"/>
                  </a:cubicBezTo>
                  <a:lnTo>
                    <a:pt x="5362" y="29566"/>
                  </a:lnTo>
                  <a:cubicBezTo>
                    <a:pt x="5362" y="29825"/>
                    <a:pt x="5398" y="30120"/>
                    <a:pt x="5435" y="30379"/>
                  </a:cubicBezTo>
                  <a:cubicBezTo>
                    <a:pt x="4955" y="30712"/>
                    <a:pt x="4548" y="31082"/>
                    <a:pt x="4105" y="31451"/>
                  </a:cubicBezTo>
                  <a:cubicBezTo>
                    <a:pt x="3661" y="31784"/>
                    <a:pt x="3143" y="32154"/>
                    <a:pt x="2626" y="32524"/>
                  </a:cubicBezTo>
                  <a:cubicBezTo>
                    <a:pt x="2516" y="30989"/>
                    <a:pt x="2427" y="29475"/>
                    <a:pt x="2328" y="27966"/>
                  </a:cubicBezTo>
                  <a:lnTo>
                    <a:pt x="2328" y="27966"/>
                  </a:lnTo>
                  <a:cubicBezTo>
                    <a:pt x="2352" y="28003"/>
                    <a:pt x="2399" y="28033"/>
                    <a:pt x="2449" y="28033"/>
                  </a:cubicBezTo>
                  <a:cubicBezTo>
                    <a:pt x="2471" y="28033"/>
                    <a:pt x="2494" y="28027"/>
                    <a:pt x="2515" y="28013"/>
                  </a:cubicBezTo>
                  <a:cubicBezTo>
                    <a:pt x="3032" y="27532"/>
                    <a:pt x="3587" y="27126"/>
                    <a:pt x="4141" y="26719"/>
                  </a:cubicBezTo>
                  <a:cubicBezTo>
                    <a:pt x="4437" y="26497"/>
                    <a:pt x="4770" y="26239"/>
                    <a:pt x="5066" y="26017"/>
                  </a:cubicBezTo>
                  <a:close/>
                  <a:moveTo>
                    <a:pt x="5509" y="30823"/>
                  </a:moveTo>
                  <a:lnTo>
                    <a:pt x="5583" y="32043"/>
                  </a:lnTo>
                  <a:cubicBezTo>
                    <a:pt x="5103" y="32376"/>
                    <a:pt x="4659" y="32782"/>
                    <a:pt x="4178" y="33152"/>
                  </a:cubicBezTo>
                  <a:cubicBezTo>
                    <a:pt x="3661" y="33485"/>
                    <a:pt x="3254" y="33781"/>
                    <a:pt x="2774" y="34076"/>
                  </a:cubicBezTo>
                  <a:cubicBezTo>
                    <a:pt x="2737" y="33670"/>
                    <a:pt x="2700" y="33226"/>
                    <a:pt x="2700" y="32819"/>
                  </a:cubicBezTo>
                  <a:cubicBezTo>
                    <a:pt x="3698" y="32265"/>
                    <a:pt x="4659" y="31599"/>
                    <a:pt x="5509" y="30823"/>
                  </a:cubicBezTo>
                  <a:close/>
                  <a:moveTo>
                    <a:pt x="5620" y="32413"/>
                  </a:moveTo>
                  <a:cubicBezTo>
                    <a:pt x="5657" y="32856"/>
                    <a:pt x="5694" y="33263"/>
                    <a:pt x="5731" y="33670"/>
                  </a:cubicBezTo>
                  <a:cubicBezTo>
                    <a:pt x="5214" y="34002"/>
                    <a:pt x="4770" y="34409"/>
                    <a:pt x="4289" y="34779"/>
                  </a:cubicBezTo>
                  <a:cubicBezTo>
                    <a:pt x="3809" y="35111"/>
                    <a:pt x="3365" y="35407"/>
                    <a:pt x="2884" y="35703"/>
                  </a:cubicBezTo>
                  <a:lnTo>
                    <a:pt x="2774" y="34372"/>
                  </a:lnTo>
                  <a:cubicBezTo>
                    <a:pt x="3809" y="33891"/>
                    <a:pt x="4770" y="33226"/>
                    <a:pt x="5620" y="32413"/>
                  </a:cubicBezTo>
                  <a:close/>
                  <a:moveTo>
                    <a:pt x="5731" y="34076"/>
                  </a:moveTo>
                  <a:cubicBezTo>
                    <a:pt x="5768" y="34483"/>
                    <a:pt x="5805" y="34927"/>
                    <a:pt x="5842" y="35370"/>
                  </a:cubicBezTo>
                  <a:cubicBezTo>
                    <a:pt x="5362" y="35592"/>
                    <a:pt x="4918" y="35888"/>
                    <a:pt x="4474" y="36221"/>
                  </a:cubicBezTo>
                  <a:lnTo>
                    <a:pt x="4511" y="36221"/>
                  </a:lnTo>
                  <a:cubicBezTo>
                    <a:pt x="3994" y="36553"/>
                    <a:pt x="3476" y="36923"/>
                    <a:pt x="2995" y="37330"/>
                  </a:cubicBezTo>
                  <a:cubicBezTo>
                    <a:pt x="2958" y="36849"/>
                    <a:pt x="2921" y="36442"/>
                    <a:pt x="2884" y="35962"/>
                  </a:cubicBezTo>
                  <a:cubicBezTo>
                    <a:pt x="3957" y="35518"/>
                    <a:pt x="4918" y="34853"/>
                    <a:pt x="5731" y="34076"/>
                  </a:cubicBezTo>
                  <a:close/>
                  <a:moveTo>
                    <a:pt x="5879" y="35740"/>
                  </a:moveTo>
                  <a:cubicBezTo>
                    <a:pt x="5916" y="36110"/>
                    <a:pt x="5953" y="36479"/>
                    <a:pt x="5990" y="36886"/>
                  </a:cubicBezTo>
                  <a:cubicBezTo>
                    <a:pt x="5509" y="37182"/>
                    <a:pt x="5066" y="37552"/>
                    <a:pt x="4659" y="37884"/>
                  </a:cubicBezTo>
                  <a:cubicBezTo>
                    <a:pt x="4141" y="38291"/>
                    <a:pt x="3624" y="38698"/>
                    <a:pt x="3106" y="39104"/>
                  </a:cubicBezTo>
                  <a:lnTo>
                    <a:pt x="3069" y="38217"/>
                  </a:lnTo>
                  <a:lnTo>
                    <a:pt x="2995" y="37662"/>
                  </a:lnTo>
                  <a:cubicBezTo>
                    <a:pt x="3587" y="37219"/>
                    <a:pt x="4178" y="36812"/>
                    <a:pt x="4807" y="36442"/>
                  </a:cubicBezTo>
                  <a:cubicBezTo>
                    <a:pt x="5140" y="36184"/>
                    <a:pt x="5546" y="35962"/>
                    <a:pt x="5879" y="35740"/>
                  </a:cubicBezTo>
                  <a:close/>
                  <a:moveTo>
                    <a:pt x="6027" y="37293"/>
                  </a:moveTo>
                  <a:lnTo>
                    <a:pt x="6101" y="38513"/>
                  </a:lnTo>
                  <a:cubicBezTo>
                    <a:pt x="5103" y="39178"/>
                    <a:pt x="4141" y="39918"/>
                    <a:pt x="3180" y="40657"/>
                  </a:cubicBezTo>
                  <a:cubicBezTo>
                    <a:pt x="3143" y="40250"/>
                    <a:pt x="3143" y="39807"/>
                    <a:pt x="3106" y="39400"/>
                  </a:cubicBezTo>
                  <a:lnTo>
                    <a:pt x="3106" y="39363"/>
                  </a:lnTo>
                  <a:cubicBezTo>
                    <a:pt x="3735" y="38956"/>
                    <a:pt x="4326" y="38513"/>
                    <a:pt x="4955" y="38069"/>
                  </a:cubicBezTo>
                  <a:cubicBezTo>
                    <a:pt x="5288" y="37810"/>
                    <a:pt x="5657" y="37552"/>
                    <a:pt x="6027" y="37293"/>
                  </a:cubicBezTo>
                  <a:close/>
                  <a:moveTo>
                    <a:pt x="6138" y="38919"/>
                  </a:moveTo>
                  <a:cubicBezTo>
                    <a:pt x="6175" y="39326"/>
                    <a:pt x="6212" y="39733"/>
                    <a:pt x="6249" y="40139"/>
                  </a:cubicBezTo>
                  <a:cubicBezTo>
                    <a:pt x="5805" y="40398"/>
                    <a:pt x="5398" y="40694"/>
                    <a:pt x="4992" y="41027"/>
                  </a:cubicBezTo>
                  <a:cubicBezTo>
                    <a:pt x="4400" y="41433"/>
                    <a:pt x="3846" y="41877"/>
                    <a:pt x="3254" y="42321"/>
                  </a:cubicBezTo>
                  <a:cubicBezTo>
                    <a:pt x="3254" y="41877"/>
                    <a:pt x="3217" y="41396"/>
                    <a:pt x="3180" y="40916"/>
                  </a:cubicBezTo>
                  <a:lnTo>
                    <a:pt x="4992" y="39696"/>
                  </a:lnTo>
                  <a:lnTo>
                    <a:pt x="5916" y="39067"/>
                  </a:lnTo>
                  <a:lnTo>
                    <a:pt x="6138" y="38919"/>
                  </a:lnTo>
                  <a:close/>
                  <a:moveTo>
                    <a:pt x="26583" y="951"/>
                  </a:moveTo>
                  <a:cubicBezTo>
                    <a:pt x="34014" y="951"/>
                    <a:pt x="41445" y="1135"/>
                    <a:pt x="48839" y="1394"/>
                  </a:cubicBezTo>
                  <a:cubicBezTo>
                    <a:pt x="47878" y="7827"/>
                    <a:pt x="48173" y="14667"/>
                    <a:pt x="48099" y="21174"/>
                  </a:cubicBezTo>
                  <a:lnTo>
                    <a:pt x="48173" y="21210"/>
                  </a:lnTo>
                  <a:cubicBezTo>
                    <a:pt x="48063" y="28161"/>
                    <a:pt x="47767" y="35185"/>
                    <a:pt x="48210" y="42062"/>
                  </a:cubicBezTo>
                  <a:cubicBezTo>
                    <a:pt x="41334" y="42395"/>
                    <a:pt x="34494" y="42543"/>
                    <a:pt x="27618" y="42690"/>
                  </a:cubicBezTo>
                  <a:cubicBezTo>
                    <a:pt x="20926" y="42801"/>
                    <a:pt x="14124" y="42764"/>
                    <a:pt x="7432" y="43393"/>
                  </a:cubicBezTo>
                  <a:cubicBezTo>
                    <a:pt x="6655" y="29381"/>
                    <a:pt x="6434" y="15221"/>
                    <a:pt x="4548" y="1320"/>
                  </a:cubicBezTo>
                  <a:lnTo>
                    <a:pt x="4548" y="1320"/>
                  </a:lnTo>
                  <a:cubicBezTo>
                    <a:pt x="5374" y="1370"/>
                    <a:pt x="6204" y="1390"/>
                    <a:pt x="7037" y="1390"/>
                  </a:cubicBezTo>
                  <a:cubicBezTo>
                    <a:pt x="9892" y="1390"/>
                    <a:pt x="12777" y="1156"/>
                    <a:pt x="15639" y="1098"/>
                  </a:cubicBezTo>
                  <a:cubicBezTo>
                    <a:pt x="19299" y="1024"/>
                    <a:pt x="22923" y="988"/>
                    <a:pt x="26583" y="951"/>
                  </a:cubicBezTo>
                  <a:close/>
                  <a:moveTo>
                    <a:pt x="6286" y="40546"/>
                  </a:moveTo>
                  <a:cubicBezTo>
                    <a:pt x="6323" y="40953"/>
                    <a:pt x="6323" y="41396"/>
                    <a:pt x="6360" y="41803"/>
                  </a:cubicBezTo>
                  <a:cubicBezTo>
                    <a:pt x="5288" y="42469"/>
                    <a:pt x="4326" y="43319"/>
                    <a:pt x="3328" y="44058"/>
                  </a:cubicBezTo>
                  <a:lnTo>
                    <a:pt x="3365" y="44021"/>
                  </a:lnTo>
                  <a:cubicBezTo>
                    <a:pt x="3328" y="43541"/>
                    <a:pt x="3291" y="43023"/>
                    <a:pt x="3254" y="42543"/>
                  </a:cubicBezTo>
                  <a:cubicBezTo>
                    <a:pt x="3920" y="42136"/>
                    <a:pt x="4548" y="41729"/>
                    <a:pt x="5140" y="41286"/>
                  </a:cubicBezTo>
                  <a:cubicBezTo>
                    <a:pt x="5509" y="41064"/>
                    <a:pt x="5916" y="40842"/>
                    <a:pt x="6286" y="40546"/>
                  </a:cubicBezTo>
                  <a:close/>
                  <a:moveTo>
                    <a:pt x="6397" y="42284"/>
                  </a:moveTo>
                  <a:cubicBezTo>
                    <a:pt x="6397" y="42617"/>
                    <a:pt x="6434" y="42986"/>
                    <a:pt x="6471" y="43319"/>
                  </a:cubicBezTo>
                  <a:cubicBezTo>
                    <a:pt x="5990" y="43652"/>
                    <a:pt x="5546" y="44095"/>
                    <a:pt x="5066" y="44465"/>
                  </a:cubicBezTo>
                  <a:cubicBezTo>
                    <a:pt x="4548" y="44835"/>
                    <a:pt x="4031" y="45204"/>
                    <a:pt x="3476" y="45537"/>
                  </a:cubicBezTo>
                  <a:cubicBezTo>
                    <a:pt x="3439" y="45168"/>
                    <a:pt x="3402" y="44724"/>
                    <a:pt x="3365" y="44280"/>
                  </a:cubicBezTo>
                  <a:cubicBezTo>
                    <a:pt x="4400" y="43652"/>
                    <a:pt x="5435" y="43023"/>
                    <a:pt x="6397" y="42284"/>
                  </a:cubicBezTo>
                  <a:close/>
                  <a:moveTo>
                    <a:pt x="47286" y="43245"/>
                  </a:moveTo>
                  <a:cubicBezTo>
                    <a:pt x="46621" y="43726"/>
                    <a:pt x="45992" y="44243"/>
                    <a:pt x="45364" y="44761"/>
                  </a:cubicBezTo>
                  <a:lnTo>
                    <a:pt x="45401" y="44798"/>
                  </a:lnTo>
                  <a:cubicBezTo>
                    <a:pt x="44920" y="45094"/>
                    <a:pt x="44513" y="45463"/>
                    <a:pt x="44107" y="45833"/>
                  </a:cubicBezTo>
                  <a:lnTo>
                    <a:pt x="43293" y="45833"/>
                  </a:lnTo>
                  <a:cubicBezTo>
                    <a:pt x="44255" y="45094"/>
                    <a:pt x="45105" y="44280"/>
                    <a:pt x="45807" y="43319"/>
                  </a:cubicBezTo>
                  <a:cubicBezTo>
                    <a:pt x="46325" y="43282"/>
                    <a:pt x="46806" y="43282"/>
                    <a:pt x="47286" y="43245"/>
                  </a:cubicBezTo>
                  <a:close/>
                  <a:moveTo>
                    <a:pt x="45622" y="43356"/>
                  </a:moveTo>
                  <a:lnTo>
                    <a:pt x="45622" y="43356"/>
                  </a:lnTo>
                  <a:cubicBezTo>
                    <a:pt x="44624" y="44132"/>
                    <a:pt x="43700" y="44983"/>
                    <a:pt x="42776" y="45833"/>
                  </a:cubicBezTo>
                  <a:lnTo>
                    <a:pt x="41260" y="45870"/>
                  </a:lnTo>
                  <a:cubicBezTo>
                    <a:pt x="41445" y="45722"/>
                    <a:pt x="41630" y="45574"/>
                    <a:pt x="41815" y="45389"/>
                  </a:cubicBezTo>
                  <a:cubicBezTo>
                    <a:pt x="42480" y="44798"/>
                    <a:pt x="43035" y="44169"/>
                    <a:pt x="43552" y="43467"/>
                  </a:cubicBezTo>
                  <a:cubicBezTo>
                    <a:pt x="44255" y="43430"/>
                    <a:pt x="44957" y="43393"/>
                    <a:pt x="45622" y="43356"/>
                  </a:cubicBezTo>
                  <a:close/>
                  <a:moveTo>
                    <a:pt x="33274" y="43652"/>
                  </a:moveTo>
                  <a:cubicBezTo>
                    <a:pt x="33126" y="43800"/>
                    <a:pt x="32979" y="43984"/>
                    <a:pt x="32831" y="44132"/>
                  </a:cubicBezTo>
                  <a:cubicBezTo>
                    <a:pt x="32239" y="44650"/>
                    <a:pt x="31648" y="45131"/>
                    <a:pt x="31019" y="45648"/>
                  </a:cubicBezTo>
                  <a:cubicBezTo>
                    <a:pt x="30940" y="45727"/>
                    <a:pt x="30992" y="45843"/>
                    <a:pt x="31082" y="45877"/>
                  </a:cubicBezTo>
                  <a:lnTo>
                    <a:pt x="31082" y="45877"/>
                  </a:lnTo>
                  <a:cubicBezTo>
                    <a:pt x="30692" y="45873"/>
                    <a:pt x="30303" y="45870"/>
                    <a:pt x="29914" y="45870"/>
                  </a:cubicBezTo>
                  <a:lnTo>
                    <a:pt x="29914" y="45870"/>
                  </a:lnTo>
                  <a:cubicBezTo>
                    <a:pt x="30309" y="45510"/>
                    <a:pt x="30738" y="45117"/>
                    <a:pt x="31167" y="44724"/>
                  </a:cubicBezTo>
                  <a:cubicBezTo>
                    <a:pt x="31537" y="44391"/>
                    <a:pt x="31906" y="44021"/>
                    <a:pt x="32276" y="43652"/>
                  </a:cubicBezTo>
                  <a:close/>
                  <a:moveTo>
                    <a:pt x="4252" y="45426"/>
                  </a:moveTo>
                  <a:lnTo>
                    <a:pt x="4252" y="45426"/>
                  </a:lnTo>
                  <a:cubicBezTo>
                    <a:pt x="3957" y="45574"/>
                    <a:pt x="3735" y="45759"/>
                    <a:pt x="3513" y="45907"/>
                  </a:cubicBezTo>
                  <a:lnTo>
                    <a:pt x="3513" y="45796"/>
                  </a:lnTo>
                  <a:cubicBezTo>
                    <a:pt x="3772" y="45685"/>
                    <a:pt x="3994" y="45537"/>
                    <a:pt x="4252" y="45426"/>
                  </a:cubicBezTo>
                  <a:close/>
                  <a:moveTo>
                    <a:pt x="26102" y="43689"/>
                  </a:moveTo>
                  <a:lnTo>
                    <a:pt x="26102" y="43689"/>
                  </a:lnTo>
                  <a:cubicBezTo>
                    <a:pt x="25806" y="43911"/>
                    <a:pt x="25547" y="44169"/>
                    <a:pt x="25252" y="44428"/>
                  </a:cubicBezTo>
                  <a:cubicBezTo>
                    <a:pt x="24771" y="44909"/>
                    <a:pt x="24253" y="45352"/>
                    <a:pt x="23773" y="45833"/>
                  </a:cubicBezTo>
                  <a:cubicBezTo>
                    <a:pt x="23736" y="45833"/>
                    <a:pt x="23699" y="45870"/>
                    <a:pt x="23699" y="45907"/>
                  </a:cubicBezTo>
                  <a:lnTo>
                    <a:pt x="21739" y="45907"/>
                  </a:lnTo>
                  <a:cubicBezTo>
                    <a:pt x="22072" y="45574"/>
                    <a:pt x="22442" y="45204"/>
                    <a:pt x="22812" y="44872"/>
                  </a:cubicBezTo>
                  <a:cubicBezTo>
                    <a:pt x="23181" y="44502"/>
                    <a:pt x="23699" y="44132"/>
                    <a:pt x="24106" y="43726"/>
                  </a:cubicBezTo>
                  <a:lnTo>
                    <a:pt x="26102" y="43689"/>
                  </a:lnTo>
                  <a:close/>
                  <a:moveTo>
                    <a:pt x="28320" y="43689"/>
                  </a:moveTo>
                  <a:cubicBezTo>
                    <a:pt x="27914" y="44021"/>
                    <a:pt x="27544" y="44354"/>
                    <a:pt x="27211" y="44761"/>
                  </a:cubicBezTo>
                  <a:cubicBezTo>
                    <a:pt x="26841" y="45131"/>
                    <a:pt x="26435" y="45537"/>
                    <a:pt x="26065" y="45907"/>
                  </a:cubicBezTo>
                  <a:lnTo>
                    <a:pt x="24143" y="45907"/>
                  </a:lnTo>
                  <a:cubicBezTo>
                    <a:pt x="24623" y="45537"/>
                    <a:pt x="25104" y="45131"/>
                    <a:pt x="25584" y="44724"/>
                  </a:cubicBezTo>
                  <a:cubicBezTo>
                    <a:pt x="25954" y="44428"/>
                    <a:pt x="26361" y="44058"/>
                    <a:pt x="26694" y="43689"/>
                  </a:cubicBezTo>
                  <a:close/>
                  <a:moveTo>
                    <a:pt x="40853" y="43541"/>
                  </a:moveTo>
                  <a:lnTo>
                    <a:pt x="40853" y="43541"/>
                  </a:lnTo>
                  <a:cubicBezTo>
                    <a:pt x="40003" y="44243"/>
                    <a:pt x="39190" y="44983"/>
                    <a:pt x="38450" y="45796"/>
                  </a:cubicBezTo>
                  <a:lnTo>
                    <a:pt x="38487" y="45833"/>
                  </a:lnTo>
                  <a:cubicBezTo>
                    <a:pt x="38450" y="45833"/>
                    <a:pt x="38450" y="45870"/>
                    <a:pt x="38450" y="45907"/>
                  </a:cubicBezTo>
                  <a:lnTo>
                    <a:pt x="37341" y="45907"/>
                  </a:lnTo>
                  <a:cubicBezTo>
                    <a:pt x="37822" y="45500"/>
                    <a:pt x="38302" y="45094"/>
                    <a:pt x="38783" y="44687"/>
                  </a:cubicBezTo>
                  <a:cubicBezTo>
                    <a:pt x="39264" y="44280"/>
                    <a:pt x="39707" y="43984"/>
                    <a:pt x="40077" y="43578"/>
                  </a:cubicBezTo>
                  <a:lnTo>
                    <a:pt x="40853" y="43541"/>
                  </a:lnTo>
                  <a:close/>
                  <a:moveTo>
                    <a:pt x="43219" y="43467"/>
                  </a:moveTo>
                  <a:cubicBezTo>
                    <a:pt x="42739" y="43837"/>
                    <a:pt x="42295" y="44243"/>
                    <a:pt x="41888" y="44724"/>
                  </a:cubicBezTo>
                  <a:lnTo>
                    <a:pt x="41925" y="44761"/>
                  </a:lnTo>
                  <a:cubicBezTo>
                    <a:pt x="41556" y="45168"/>
                    <a:pt x="41186" y="45537"/>
                    <a:pt x="40742" y="45907"/>
                  </a:cubicBezTo>
                  <a:lnTo>
                    <a:pt x="38746" y="45907"/>
                  </a:lnTo>
                  <a:cubicBezTo>
                    <a:pt x="39670" y="45131"/>
                    <a:pt x="40705" y="44391"/>
                    <a:pt x="41556" y="43541"/>
                  </a:cubicBezTo>
                  <a:lnTo>
                    <a:pt x="43219" y="43467"/>
                  </a:lnTo>
                  <a:close/>
                  <a:moveTo>
                    <a:pt x="17932" y="43947"/>
                  </a:moveTo>
                  <a:lnTo>
                    <a:pt x="17932" y="43947"/>
                  </a:lnTo>
                  <a:cubicBezTo>
                    <a:pt x="16970" y="44502"/>
                    <a:pt x="16083" y="45168"/>
                    <a:pt x="15270" y="45944"/>
                  </a:cubicBezTo>
                  <a:lnTo>
                    <a:pt x="13458" y="45944"/>
                  </a:lnTo>
                  <a:cubicBezTo>
                    <a:pt x="13865" y="45574"/>
                    <a:pt x="14308" y="45241"/>
                    <a:pt x="14752" y="44909"/>
                  </a:cubicBezTo>
                  <a:cubicBezTo>
                    <a:pt x="15196" y="44576"/>
                    <a:pt x="15676" y="44317"/>
                    <a:pt x="16120" y="43984"/>
                  </a:cubicBezTo>
                  <a:lnTo>
                    <a:pt x="17932" y="43947"/>
                  </a:lnTo>
                  <a:close/>
                  <a:moveTo>
                    <a:pt x="19521" y="43874"/>
                  </a:moveTo>
                  <a:cubicBezTo>
                    <a:pt x="19078" y="44206"/>
                    <a:pt x="18708" y="44576"/>
                    <a:pt x="18338" y="44909"/>
                  </a:cubicBezTo>
                  <a:lnTo>
                    <a:pt x="18375" y="44946"/>
                  </a:lnTo>
                  <a:cubicBezTo>
                    <a:pt x="18005" y="45278"/>
                    <a:pt x="17673" y="45611"/>
                    <a:pt x="17340" y="45944"/>
                  </a:cubicBezTo>
                  <a:lnTo>
                    <a:pt x="15898" y="45944"/>
                  </a:lnTo>
                  <a:cubicBezTo>
                    <a:pt x="16748" y="45352"/>
                    <a:pt x="17525" y="44687"/>
                    <a:pt x="18227" y="43947"/>
                  </a:cubicBezTo>
                  <a:lnTo>
                    <a:pt x="19521" y="43874"/>
                  </a:lnTo>
                  <a:close/>
                  <a:moveTo>
                    <a:pt x="21887" y="43837"/>
                  </a:moveTo>
                  <a:lnTo>
                    <a:pt x="21887" y="43837"/>
                  </a:lnTo>
                  <a:cubicBezTo>
                    <a:pt x="21444" y="44095"/>
                    <a:pt x="21111" y="44428"/>
                    <a:pt x="20778" y="44761"/>
                  </a:cubicBezTo>
                  <a:lnTo>
                    <a:pt x="20815" y="44761"/>
                  </a:lnTo>
                  <a:cubicBezTo>
                    <a:pt x="20372" y="45168"/>
                    <a:pt x="19965" y="45574"/>
                    <a:pt x="19558" y="45944"/>
                  </a:cubicBezTo>
                  <a:lnTo>
                    <a:pt x="17747" y="45944"/>
                  </a:lnTo>
                  <a:cubicBezTo>
                    <a:pt x="18042" y="45685"/>
                    <a:pt x="18338" y="45463"/>
                    <a:pt x="18634" y="45204"/>
                  </a:cubicBezTo>
                  <a:cubicBezTo>
                    <a:pt x="19115" y="44798"/>
                    <a:pt x="19558" y="44354"/>
                    <a:pt x="20002" y="43874"/>
                  </a:cubicBezTo>
                  <a:lnTo>
                    <a:pt x="21887" y="43837"/>
                  </a:lnTo>
                  <a:close/>
                  <a:moveTo>
                    <a:pt x="23440" y="43726"/>
                  </a:moveTo>
                  <a:lnTo>
                    <a:pt x="23440" y="43726"/>
                  </a:lnTo>
                  <a:cubicBezTo>
                    <a:pt x="23181" y="43984"/>
                    <a:pt x="22886" y="44243"/>
                    <a:pt x="22627" y="44502"/>
                  </a:cubicBezTo>
                  <a:lnTo>
                    <a:pt x="22664" y="44539"/>
                  </a:lnTo>
                  <a:cubicBezTo>
                    <a:pt x="22183" y="44983"/>
                    <a:pt x="21739" y="45463"/>
                    <a:pt x="21296" y="45944"/>
                  </a:cubicBezTo>
                  <a:lnTo>
                    <a:pt x="20039" y="45944"/>
                  </a:lnTo>
                  <a:cubicBezTo>
                    <a:pt x="20372" y="45648"/>
                    <a:pt x="20704" y="45352"/>
                    <a:pt x="21074" y="45057"/>
                  </a:cubicBezTo>
                  <a:cubicBezTo>
                    <a:pt x="21518" y="44650"/>
                    <a:pt x="21961" y="44243"/>
                    <a:pt x="22331" y="43763"/>
                  </a:cubicBezTo>
                  <a:lnTo>
                    <a:pt x="23440" y="43726"/>
                  </a:lnTo>
                  <a:close/>
                  <a:moveTo>
                    <a:pt x="31611" y="43689"/>
                  </a:moveTo>
                  <a:cubicBezTo>
                    <a:pt x="31352" y="43947"/>
                    <a:pt x="31093" y="44206"/>
                    <a:pt x="30871" y="44465"/>
                  </a:cubicBezTo>
                  <a:lnTo>
                    <a:pt x="29429" y="45944"/>
                  </a:lnTo>
                  <a:lnTo>
                    <a:pt x="28579" y="45944"/>
                  </a:lnTo>
                  <a:cubicBezTo>
                    <a:pt x="28801" y="45722"/>
                    <a:pt x="28986" y="45537"/>
                    <a:pt x="29208" y="45352"/>
                  </a:cubicBezTo>
                  <a:cubicBezTo>
                    <a:pt x="29725" y="44946"/>
                    <a:pt x="30169" y="44502"/>
                    <a:pt x="30502" y="43947"/>
                  </a:cubicBezTo>
                  <a:cubicBezTo>
                    <a:pt x="30562" y="43887"/>
                    <a:pt x="30499" y="43827"/>
                    <a:pt x="30434" y="43827"/>
                  </a:cubicBezTo>
                  <a:cubicBezTo>
                    <a:pt x="30419" y="43827"/>
                    <a:pt x="30404" y="43830"/>
                    <a:pt x="30391" y="43837"/>
                  </a:cubicBezTo>
                  <a:cubicBezTo>
                    <a:pt x="29836" y="44169"/>
                    <a:pt x="29355" y="44576"/>
                    <a:pt x="28986" y="45094"/>
                  </a:cubicBezTo>
                  <a:lnTo>
                    <a:pt x="28209" y="45907"/>
                  </a:lnTo>
                  <a:lnTo>
                    <a:pt x="26472" y="45907"/>
                  </a:lnTo>
                  <a:cubicBezTo>
                    <a:pt x="26804" y="45611"/>
                    <a:pt x="27137" y="45315"/>
                    <a:pt x="27470" y="45020"/>
                  </a:cubicBezTo>
                  <a:cubicBezTo>
                    <a:pt x="27951" y="44650"/>
                    <a:pt x="28431" y="44169"/>
                    <a:pt x="28801" y="43689"/>
                  </a:cubicBezTo>
                  <a:close/>
                  <a:moveTo>
                    <a:pt x="37341" y="43652"/>
                  </a:moveTo>
                  <a:cubicBezTo>
                    <a:pt x="36343" y="44317"/>
                    <a:pt x="35419" y="45204"/>
                    <a:pt x="34531" y="45944"/>
                  </a:cubicBezTo>
                  <a:cubicBezTo>
                    <a:pt x="33401" y="45918"/>
                    <a:pt x="32290" y="45891"/>
                    <a:pt x="31184" y="45878"/>
                  </a:cubicBezTo>
                  <a:lnTo>
                    <a:pt x="31184" y="45878"/>
                  </a:lnTo>
                  <a:cubicBezTo>
                    <a:pt x="31191" y="45876"/>
                    <a:pt x="31197" y="45873"/>
                    <a:pt x="31204" y="45870"/>
                  </a:cubicBezTo>
                  <a:cubicBezTo>
                    <a:pt x="31832" y="45463"/>
                    <a:pt x="32461" y="44983"/>
                    <a:pt x="33052" y="44465"/>
                  </a:cubicBezTo>
                  <a:cubicBezTo>
                    <a:pt x="33311" y="44206"/>
                    <a:pt x="33607" y="43947"/>
                    <a:pt x="33903" y="43652"/>
                  </a:cubicBezTo>
                  <a:lnTo>
                    <a:pt x="35419" y="43652"/>
                  </a:lnTo>
                  <a:cubicBezTo>
                    <a:pt x="35160" y="43874"/>
                    <a:pt x="34938" y="44095"/>
                    <a:pt x="34716" y="44280"/>
                  </a:cubicBezTo>
                  <a:cubicBezTo>
                    <a:pt x="34273" y="44724"/>
                    <a:pt x="33792" y="45168"/>
                    <a:pt x="33348" y="45574"/>
                  </a:cubicBezTo>
                  <a:cubicBezTo>
                    <a:pt x="33232" y="45691"/>
                    <a:pt x="33322" y="45830"/>
                    <a:pt x="33437" y="45830"/>
                  </a:cubicBezTo>
                  <a:cubicBezTo>
                    <a:pt x="33468" y="45830"/>
                    <a:pt x="33502" y="45820"/>
                    <a:pt x="33533" y="45796"/>
                  </a:cubicBezTo>
                  <a:cubicBezTo>
                    <a:pt x="33977" y="45389"/>
                    <a:pt x="34457" y="45020"/>
                    <a:pt x="34901" y="44650"/>
                  </a:cubicBezTo>
                  <a:cubicBezTo>
                    <a:pt x="35123" y="44465"/>
                    <a:pt x="35345" y="44280"/>
                    <a:pt x="35566" y="44095"/>
                  </a:cubicBezTo>
                  <a:cubicBezTo>
                    <a:pt x="35751" y="43947"/>
                    <a:pt x="35899" y="43800"/>
                    <a:pt x="36084" y="43652"/>
                  </a:cubicBezTo>
                  <a:close/>
                  <a:moveTo>
                    <a:pt x="39411" y="43615"/>
                  </a:moveTo>
                  <a:cubicBezTo>
                    <a:pt x="39042" y="43837"/>
                    <a:pt x="38783" y="44132"/>
                    <a:pt x="38487" y="44391"/>
                  </a:cubicBezTo>
                  <a:lnTo>
                    <a:pt x="38524" y="44428"/>
                  </a:lnTo>
                  <a:cubicBezTo>
                    <a:pt x="38007" y="44946"/>
                    <a:pt x="37489" y="45426"/>
                    <a:pt x="36971" y="45944"/>
                  </a:cubicBezTo>
                  <a:lnTo>
                    <a:pt x="35049" y="45944"/>
                  </a:lnTo>
                  <a:cubicBezTo>
                    <a:pt x="36158" y="45241"/>
                    <a:pt x="37193" y="44465"/>
                    <a:pt x="38154" y="43615"/>
                  </a:cubicBezTo>
                  <a:close/>
                  <a:moveTo>
                    <a:pt x="15418" y="43984"/>
                  </a:moveTo>
                  <a:cubicBezTo>
                    <a:pt x="14530" y="44539"/>
                    <a:pt x="13717" y="45204"/>
                    <a:pt x="12977" y="45944"/>
                  </a:cubicBezTo>
                  <a:lnTo>
                    <a:pt x="11868" y="45944"/>
                  </a:lnTo>
                  <a:cubicBezTo>
                    <a:pt x="12719" y="45426"/>
                    <a:pt x="13495" y="44835"/>
                    <a:pt x="14234" y="44206"/>
                  </a:cubicBezTo>
                  <a:cubicBezTo>
                    <a:pt x="14266" y="44174"/>
                    <a:pt x="14243" y="44088"/>
                    <a:pt x="14189" y="44088"/>
                  </a:cubicBezTo>
                  <a:cubicBezTo>
                    <a:pt x="14180" y="44088"/>
                    <a:pt x="14171" y="44090"/>
                    <a:pt x="14161" y="44095"/>
                  </a:cubicBezTo>
                  <a:cubicBezTo>
                    <a:pt x="13125" y="44576"/>
                    <a:pt x="12164" y="45204"/>
                    <a:pt x="11314" y="45981"/>
                  </a:cubicBezTo>
                  <a:cubicBezTo>
                    <a:pt x="10796" y="45981"/>
                    <a:pt x="10316" y="45981"/>
                    <a:pt x="9798" y="46018"/>
                  </a:cubicBezTo>
                  <a:cubicBezTo>
                    <a:pt x="10131" y="45722"/>
                    <a:pt x="10426" y="45463"/>
                    <a:pt x="10759" y="45204"/>
                  </a:cubicBezTo>
                  <a:cubicBezTo>
                    <a:pt x="11277" y="44798"/>
                    <a:pt x="11868" y="44428"/>
                    <a:pt x="12349" y="44021"/>
                  </a:cubicBezTo>
                  <a:cubicBezTo>
                    <a:pt x="13384" y="44021"/>
                    <a:pt x="14382" y="43984"/>
                    <a:pt x="15418" y="43984"/>
                  </a:cubicBezTo>
                  <a:close/>
                  <a:moveTo>
                    <a:pt x="11757" y="44021"/>
                  </a:moveTo>
                  <a:cubicBezTo>
                    <a:pt x="11388" y="44243"/>
                    <a:pt x="11055" y="44539"/>
                    <a:pt x="10722" y="44798"/>
                  </a:cubicBezTo>
                  <a:lnTo>
                    <a:pt x="10759" y="44835"/>
                  </a:lnTo>
                  <a:cubicBezTo>
                    <a:pt x="10316" y="45204"/>
                    <a:pt x="9835" y="45611"/>
                    <a:pt x="9391" y="46018"/>
                  </a:cubicBezTo>
                  <a:lnTo>
                    <a:pt x="8430" y="46092"/>
                  </a:lnTo>
                  <a:cubicBezTo>
                    <a:pt x="8689" y="45870"/>
                    <a:pt x="8911" y="45648"/>
                    <a:pt x="9169" y="45463"/>
                  </a:cubicBezTo>
                  <a:cubicBezTo>
                    <a:pt x="9761" y="45057"/>
                    <a:pt x="10316" y="44576"/>
                    <a:pt x="10833" y="44058"/>
                  </a:cubicBezTo>
                  <a:cubicBezTo>
                    <a:pt x="10833" y="44058"/>
                    <a:pt x="10833" y="44021"/>
                    <a:pt x="10833" y="44021"/>
                  </a:cubicBezTo>
                  <a:close/>
                  <a:moveTo>
                    <a:pt x="9133" y="43984"/>
                  </a:moveTo>
                  <a:cubicBezTo>
                    <a:pt x="9613" y="43984"/>
                    <a:pt x="10094" y="44021"/>
                    <a:pt x="10574" y="44021"/>
                  </a:cubicBezTo>
                  <a:cubicBezTo>
                    <a:pt x="10057" y="44317"/>
                    <a:pt x="9539" y="44687"/>
                    <a:pt x="9133" y="45094"/>
                  </a:cubicBezTo>
                  <a:lnTo>
                    <a:pt x="9169" y="45094"/>
                  </a:lnTo>
                  <a:cubicBezTo>
                    <a:pt x="8800" y="45426"/>
                    <a:pt x="8467" y="45759"/>
                    <a:pt x="8097" y="46092"/>
                  </a:cubicBezTo>
                  <a:cubicBezTo>
                    <a:pt x="7654" y="46129"/>
                    <a:pt x="7173" y="46129"/>
                    <a:pt x="6729" y="46166"/>
                  </a:cubicBezTo>
                  <a:cubicBezTo>
                    <a:pt x="7062" y="45833"/>
                    <a:pt x="7395" y="45500"/>
                    <a:pt x="7765" y="45204"/>
                  </a:cubicBezTo>
                  <a:cubicBezTo>
                    <a:pt x="8208" y="44798"/>
                    <a:pt x="8726" y="44428"/>
                    <a:pt x="9133" y="43984"/>
                  </a:cubicBezTo>
                  <a:close/>
                  <a:moveTo>
                    <a:pt x="7284" y="43947"/>
                  </a:moveTo>
                  <a:cubicBezTo>
                    <a:pt x="7728" y="43947"/>
                    <a:pt x="8134" y="43947"/>
                    <a:pt x="8578" y="43984"/>
                  </a:cubicBezTo>
                  <a:cubicBezTo>
                    <a:pt x="7728" y="44613"/>
                    <a:pt x="6988" y="45352"/>
                    <a:pt x="6323" y="46203"/>
                  </a:cubicBezTo>
                  <a:cubicBezTo>
                    <a:pt x="5620" y="46240"/>
                    <a:pt x="4918" y="46277"/>
                    <a:pt x="4215" y="46351"/>
                  </a:cubicBezTo>
                  <a:cubicBezTo>
                    <a:pt x="4622" y="45981"/>
                    <a:pt x="5066" y="45611"/>
                    <a:pt x="5509" y="45241"/>
                  </a:cubicBezTo>
                  <a:cubicBezTo>
                    <a:pt x="6064" y="44872"/>
                    <a:pt x="6545" y="44465"/>
                    <a:pt x="7025" y="44021"/>
                  </a:cubicBezTo>
                  <a:cubicBezTo>
                    <a:pt x="7136" y="44021"/>
                    <a:pt x="7210" y="43984"/>
                    <a:pt x="7284" y="43947"/>
                  </a:cubicBezTo>
                  <a:close/>
                  <a:moveTo>
                    <a:pt x="31323" y="0"/>
                  </a:moveTo>
                  <a:cubicBezTo>
                    <a:pt x="29570" y="0"/>
                    <a:pt x="27818" y="9"/>
                    <a:pt x="26065" y="26"/>
                  </a:cubicBezTo>
                  <a:cubicBezTo>
                    <a:pt x="22294" y="63"/>
                    <a:pt x="18486" y="137"/>
                    <a:pt x="14678" y="285"/>
                  </a:cubicBezTo>
                  <a:cubicBezTo>
                    <a:pt x="11240" y="396"/>
                    <a:pt x="7654" y="359"/>
                    <a:pt x="4252" y="914"/>
                  </a:cubicBezTo>
                  <a:lnTo>
                    <a:pt x="4141" y="914"/>
                  </a:lnTo>
                  <a:cubicBezTo>
                    <a:pt x="4068" y="914"/>
                    <a:pt x="4031" y="951"/>
                    <a:pt x="4031" y="988"/>
                  </a:cubicBezTo>
                  <a:cubicBezTo>
                    <a:pt x="3328" y="1246"/>
                    <a:pt x="2663" y="1616"/>
                    <a:pt x="2108" y="2060"/>
                  </a:cubicBezTo>
                  <a:cubicBezTo>
                    <a:pt x="1443" y="2466"/>
                    <a:pt x="851" y="2947"/>
                    <a:pt x="334" y="3575"/>
                  </a:cubicBezTo>
                  <a:cubicBezTo>
                    <a:pt x="297" y="3575"/>
                    <a:pt x="260" y="3612"/>
                    <a:pt x="260" y="3686"/>
                  </a:cubicBezTo>
                  <a:cubicBezTo>
                    <a:pt x="260" y="3686"/>
                    <a:pt x="260" y="3723"/>
                    <a:pt x="260" y="3723"/>
                  </a:cubicBezTo>
                  <a:cubicBezTo>
                    <a:pt x="223" y="3797"/>
                    <a:pt x="223" y="3871"/>
                    <a:pt x="260" y="3945"/>
                  </a:cubicBezTo>
                  <a:cubicBezTo>
                    <a:pt x="1" y="6126"/>
                    <a:pt x="186" y="8419"/>
                    <a:pt x="297" y="10637"/>
                  </a:cubicBezTo>
                  <a:cubicBezTo>
                    <a:pt x="481" y="15258"/>
                    <a:pt x="851" y="19843"/>
                    <a:pt x="1147" y="24464"/>
                  </a:cubicBezTo>
                  <a:cubicBezTo>
                    <a:pt x="1627" y="31710"/>
                    <a:pt x="1923" y="39104"/>
                    <a:pt x="3069" y="46277"/>
                  </a:cubicBezTo>
                  <a:cubicBezTo>
                    <a:pt x="3032" y="46351"/>
                    <a:pt x="3032" y="46461"/>
                    <a:pt x="3069" y="46535"/>
                  </a:cubicBezTo>
                  <a:lnTo>
                    <a:pt x="3106" y="46609"/>
                  </a:lnTo>
                  <a:lnTo>
                    <a:pt x="3143" y="46646"/>
                  </a:lnTo>
                  <a:cubicBezTo>
                    <a:pt x="3143" y="46769"/>
                    <a:pt x="3245" y="46841"/>
                    <a:pt x="3364" y="46841"/>
                  </a:cubicBezTo>
                  <a:cubicBezTo>
                    <a:pt x="3388" y="46841"/>
                    <a:pt x="3414" y="46838"/>
                    <a:pt x="3439" y="46831"/>
                  </a:cubicBezTo>
                  <a:cubicBezTo>
                    <a:pt x="3513" y="46831"/>
                    <a:pt x="3587" y="46794"/>
                    <a:pt x="3661" y="46757"/>
                  </a:cubicBezTo>
                  <a:lnTo>
                    <a:pt x="3735" y="46683"/>
                  </a:lnTo>
                  <a:cubicBezTo>
                    <a:pt x="6290" y="46977"/>
                    <a:pt x="8887" y="47069"/>
                    <a:pt x="11495" y="47069"/>
                  </a:cubicBezTo>
                  <a:cubicBezTo>
                    <a:pt x="15792" y="47069"/>
                    <a:pt x="20117" y="46817"/>
                    <a:pt x="24327" y="46794"/>
                  </a:cubicBezTo>
                  <a:cubicBezTo>
                    <a:pt x="25469" y="46788"/>
                    <a:pt x="26612" y="46786"/>
                    <a:pt x="27755" y="46786"/>
                  </a:cubicBezTo>
                  <a:cubicBezTo>
                    <a:pt x="29502" y="46786"/>
                    <a:pt x="31250" y="46790"/>
                    <a:pt x="32999" y="46790"/>
                  </a:cubicBezTo>
                  <a:cubicBezTo>
                    <a:pt x="36667" y="46790"/>
                    <a:pt x="40337" y="46770"/>
                    <a:pt x="43996" y="46646"/>
                  </a:cubicBezTo>
                  <a:cubicBezTo>
                    <a:pt x="44085" y="46736"/>
                    <a:pt x="44216" y="46785"/>
                    <a:pt x="44345" y="46785"/>
                  </a:cubicBezTo>
                  <a:cubicBezTo>
                    <a:pt x="44430" y="46785"/>
                    <a:pt x="44514" y="46764"/>
                    <a:pt x="44587" y="46720"/>
                  </a:cubicBezTo>
                  <a:cubicBezTo>
                    <a:pt x="45512" y="46314"/>
                    <a:pt x="46362" y="45389"/>
                    <a:pt x="47138" y="44724"/>
                  </a:cubicBezTo>
                  <a:cubicBezTo>
                    <a:pt x="47878" y="44058"/>
                    <a:pt x="48728" y="43504"/>
                    <a:pt x="49098" y="42617"/>
                  </a:cubicBezTo>
                  <a:cubicBezTo>
                    <a:pt x="49135" y="42506"/>
                    <a:pt x="49098" y="42395"/>
                    <a:pt x="49024" y="42321"/>
                  </a:cubicBezTo>
                  <a:cubicBezTo>
                    <a:pt x="49393" y="35481"/>
                    <a:pt x="49135" y="28531"/>
                    <a:pt x="49209" y="21617"/>
                  </a:cubicBezTo>
                  <a:cubicBezTo>
                    <a:pt x="49283" y="14852"/>
                    <a:pt x="49911" y="7827"/>
                    <a:pt x="49283" y="1098"/>
                  </a:cubicBezTo>
                  <a:cubicBezTo>
                    <a:pt x="49467" y="766"/>
                    <a:pt x="49246" y="359"/>
                    <a:pt x="48876" y="359"/>
                  </a:cubicBezTo>
                  <a:cubicBezTo>
                    <a:pt x="43041" y="103"/>
                    <a:pt x="37184" y="0"/>
                    <a:pt x="31323" y="0"/>
                  </a:cubicBezTo>
                  <a:close/>
                </a:path>
              </a:pathLst>
            </a:custGeom>
            <a:solidFill>
              <a:schemeClr val="dk1"/>
            </a:solidFill>
            <a:ln>
              <a:noFill/>
            </a:ln>
          </p:spPr>
          <p:txBody>
            <a:bodyPr spcFirstLastPara="1" wrap="square" lIns="121900" tIns="121900" rIns="121900" bIns="121900" anchor="ctr" anchorCtr="0">
              <a:noAutofit/>
            </a:bodyPr>
            <a:lstStyle/>
            <a:p>
              <a:pPr algn="l" rtl="0"/>
              <a:endParaRPr sz="2400"/>
            </a:p>
          </p:txBody>
        </p:sp>
      </p:grpSp>
      <p:grpSp>
        <p:nvGrpSpPr>
          <p:cNvPr id="3" name="Google Shape;927;p28">
            <a:extLst>
              <a:ext uri="{FF2B5EF4-FFF2-40B4-BE49-F238E27FC236}">
                <a16:creationId xmlns:a16="http://schemas.microsoft.com/office/drawing/2014/main" id="{FEDCC714-6F83-1E95-A022-285F3053BFA9}"/>
              </a:ext>
            </a:extLst>
          </p:cNvPr>
          <p:cNvGrpSpPr/>
          <p:nvPr/>
        </p:nvGrpSpPr>
        <p:grpSpPr>
          <a:xfrm flipH="1">
            <a:off x="4731885" y="4836331"/>
            <a:ext cx="3408657" cy="963245"/>
            <a:chOff x="3027795" y="1631832"/>
            <a:chExt cx="1070194" cy="578189"/>
          </a:xfrm>
        </p:grpSpPr>
        <p:sp>
          <p:nvSpPr>
            <p:cNvPr id="4" name="Google Shape;928;p28">
              <a:extLst>
                <a:ext uri="{FF2B5EF4-FFF2-40B4-BE49-F238E27FC236}">
                  <a16:creationId xmlns:a16="http://schemas.microsoft.com/office/drawing/2014/main" id="{FEBCDE15-7EC0-CB3F-A9A5-9EA3DAC3E2CC}"/>
                </a:ext>
              </a:extLst>
            </p:cNvPr>
            <p:cNvSpPr/>
            <p:nvPr/>
          </p:nvSpPr>
          <p:spPr>
            <a:xfrm>
              <a:off x="3145630" y="1664817"/>
              <a:ext cx="915223" cy="427759"/>
            </a:xfrm>
            <a:custGeom>
              <a:avLst/>
              <a:gdLst/>
              <a:ahLst/>
              <a:cxnLst/>
              <a:rect l="l" t="t" r="r" b="b"/>
              <a:pathLst>
                <a:path w="41925" h="19595" extrusionOk="0">
                  <a:moveTo>
                    <a:pt x="41925" y="0"/>
                  </a:moveTo>
                  <a:lnTo>
                    <a:pt x="0" y="666"/>
                  </a:lnTo>
                  <a:lnTo>
                    <a:pt x="1035" y="19595"/>
                  </a:lnTo>
                  <a:lnTo>
                    <a:pt x="41444" y="19225"/>
                  </a:lnTo>
                  <a:lnTo>
                    <a:pt x="41925" y="0"/>
                  </a:lnTo>
                  <a:close/>
                </a:path>
              </a:pathLst>
            </a:custGeom>
            <a:solidFill>
              <a:srgbClr val="FFE07D"/>
            </a:solidFill>
            <a:ln>
              <a:noFill/>
            </a:ln>
          </p:spPr>
          <p:txBody>
            <a:bodyPr spcFirstLastPara="1" wrap="square" lIns="121900" tIns="48000" rIns="121900" bIns="121900" anchor="ctr" anchorCtr="0">
              <a:noAutofit/>
            </a:bodyPr>
            <a:lstStyle/>
            <a:p>
              <a:pPr algn="ctr">
                <a:buClrTx/>
                <a:buFontTx/>
                <a:buNone/>
              </a:pPr>
              <a:r>
                <a:rPr lang="ar-SA" sz="3600" b="1" dirty="0">
                  <a:solidFill>
                    <a:schemeClr val="accent2">
                      <a:lumMod val="50000"/>
                    </a:schemeClr>
                  </a:solidFill>
                  <a:effectLst>
                    <a:outerShdw blurRad="38100" dist="38100" dir="2700000" algn="tl">
                      <a:srgbClr val="000000">
                        <a:alpha val="43137"/>
                      </a:srgbClr>
                    </a:outerShdw>
                  </a:effectLst>
                  <a:latin typeface="Alnaseeb" panose="00000500000000000000" pitchFamily="50" charset="-78"/>
                  <a:ea typeface="Calibri" panose="020F0502020204030204" pitchFamily="34" charset="0"/>
                  <a:cs typeface="Alnaseeb" panose="00000500000000000000" pitchFamily="50" charset="-78"/>
                </a:rPr>
                <a:t>البرامج التطبيقية</a:t>
              </a:r>
              <a:endParaRPr lang="en-US" sz="3600" b="1" noProof="1">
                <a:solidFill>
                  <a:schemeClr val="accent2">
                    <a:lumMod val="50000"/>
                  </a:schemeClr>
                </a:solidFill>
                <a:effectLst>
                  <a:outerShdw blurRad="38100" dist="38100" dir="2700000" algn="tl">
                    <a:srgbClr val="000000">
                      <a:alpha val="43137"/>
                    </a:srgbClr>
                  </a:outerShdw>
                </a:effectLst>
                <a:latin typeface="Alnaseeb" panose="00000500000000000000" pitchFamily="50" charset="-78"/>
                <a:cs typeface="Alnaseeb" panose="00000500000000000000" pitchFamily="50" charset="-78"/>
              </a:endParaRPr>
            </a:p>
          </p:txBody>
        </p:sp>
        <p:sp>
          <p:nvSpPr>
            <p:cNvPr id="5" name="Google Shape;929;p28">
              <a:extLst>
                <a:ext uri="{FF2B5EF4-FFF2-40B4-BE49-F238E27FC236}">
                  <a16:creationId xmlns:a16="http://schemas.microsoft.com/office/drawing/2014/main" id="{2D2C1916-2132-E1D2-C3EE-41795A3E62C8}"/>
                </a:ext>
              </a:extLst>
            </p:cNvPr>
            <p:cNvSpPr/>
            <p:nvPr/>
          </p:nvSpPr>
          <p:spPr>
            <a:xfrm>
              <a:off x="3027795" y="1631832"/>
              <a:ext cx="1070194" cy="578189"/>
            </a:xfrm>
            <a:custGeom>
              <a:avLst/>
              <a:gdLst/>
              <a:ahLst/>
              <a:cxnLst/>
              <a:rect l="l" t="t" r="r" b="b"/>
              <a:pathLst>
                <a:path w="49024" h="26486" extrusionOk="0">
                  <a:moveTo>
                    <a:pt x="4030" y="1216"/>
                  </a:moveTo>
                  <a:lnTo>
                    <a:pt x="4030" y="1216"/>
                  </a:lnTo>
                  <a:cubicBezTo>
                    <a:pt x="3956" y="1548"/>
                    <a:pt x="3919" y="1918"/>
                    <a:pt x="3845" y="2288"/>
                  </a:cubicBezTo>
                  <a:cubicBezTo>
                    <a:pt x="2847" y="2953"/>
                    <a:pt x="1960" y="3730"/>
                    <a:pt x="1147" y="4580"/>
                  </a:cubicBezTo>
                  <a:cubicBezTo>
                    <a:pt x="1110" y="4321"/>
                    <a:pt x="1073" y="4062"/>
                    <a:pt x="1036" y="3767"/>
                  </a:cubicBezTo>
                  <a:lnTo>
                    <a:pt x="1110" y="3767"/>
                  </a:lnTo>
                  <a:cubicBezTo>
                    <a:pt x="1812" y="3286"/>
                    <a:pt x="2477" y="2732"/>
                    <a:pt x="3069" y="2140"/>
                  </a:cubicBezTo>
                  <a:cubicBezTo>
                    <a:pt x="3402" y="1844"/>
                    <a:pt x="3734" y="1548"/>
                    <a:pt x="4030" y="1216"/>
                  </a:cubicBezTo>
                  <a:close/>
                  <a:moveTo>
                    <a:pt x="3808" y="2621"/>
                  </a:moveTo>
                  <a:lnTo>
                    <a:pt x="3808" y="2621"/>
                  </a:lnTo>
                  <a:cubicBezTo>
                    <a:pt x="3734" y="3138"/>
                    <a:pt x="3698" y="3619"/>
                    <a:pt x="3661" y="4099"/>
                  </a:cubicBezTo>
                  <a:cubicBezTo>
                    <a:pt x="3328" y="4321"/>
                    <a:pt x="2958" y="4580"/>
                    <a:pt x="2662" y="4876"/>
                  </a:cubicBezTo>
                  <a:cubicBezTo>
                    <a:pt x="2182" y="5246"/>
                    <a:pt x="1701" y="5652"/>
                    <a:pt x="1257" y="6096"/>
                  </a:cubicBezTo>
                  <a:cubicBezTo>
                    <a:pt x="1257" y="5652"/>
                    <a:pt x="1220" y="5209"/>
                    <a:pt x="1184" y="4802"/>
                  </a:cubicBezTo>
                  <a:cubicBezTo>
                    <a:pt x="1664" y="4358"/>
                    <a:pt x="2182" y="3915"/>
                    <a:pt x="2699" y="3508"/>
                  </a:cubicBezTo>
                  <a:cubicBezTo>
                    <a:pt x="3069" y="3212"/>
                    <a:pt x="3439" y="2916"/>
                    <a:pt x="3808" y="2621"/>
                  </a:cubicBezTo>
                  <a:close/>
                  <a:moveTo>
                    <a:pt x="3624" y="4543"/>
                  </a:moveTo>
                  <a:cubicBezTo>
                    <a:pt x="3624" y="4876"/>
                    <a:pt x="3624" y="5209"/>
                    <a:pt x="3587" y="5541"/>
                  </a:cubicBezTo>
                  <a:cubicBezTo>
                    <a:pt x="3365" y="5726"/>
                    <a:pt x="3143" y="5911"/>
                    <a:pt x="2921" y="6096"/>
                  </a:cubicBezTo>
                  <a:cubicBezTo>
                    <a:pt x="2441" y="6466"/>
                    <a:pt x="1923" y="6872"/>
                    <a:pt x="1442" y="7242"/>
                  </a:cubicBezTo>
                  <a:cubicBezTo>
                    <a:pt x="1347" y="7306"/>
                    <a:pt x="1416" y="7397"/>
                    <a:pt x="1485" y="7397"/>
                  </a:cubicBezTo>
                  <a:cubicBezTo>
                    <a:pt x="1495" y="7397"/>
                    <a:pt x="1506" y="7395"/>
                    <a:pt x="1516" y="7390"/>
                  </a:cubicBezTo>
                  <a:cubicBezTo>
                    <a:pt x="2071" y="7057"/>
                    <a:pt x="2588" y="6687"/>
                    <a:pt x="3106" y="6318"/>
                  </a:cubicBezTo>
                  <a:cubicBezTo>
                    <a:pt x="3291" y="6207"/>
                    <a:pt x="3439" y="6096"/>
                    <a:pt x="3587" y="5948"/>
                  </a:cubicBezTo>
                  <a:lnTo>
                    <a:pt x="3587" y="6909"/>
                  </a:lnTo>
                  <a:cubicBezTo>
                    <a:pt x="3402" y="7057"/>
                    <a:pt x="3254" y="7242"/>
                    <a:pt x="3069" y="7390"/>
                  </a:cubicBezTo>
                  <a:cubicBezTo>
                    <a:pt x="2588" y="7797"/>
                    <a:pt x="2071" y="8203"/>
                    <a:pt x="1590" y="8573"/>
                  </a:cubicBezTo>
                  <a:cubicBezTo>
                    <a:pt x="1500" y="8633"/>
                    <a:pt x="1556" y="8741"/>
                    <a:pt x="1620" y="8741"/>
                  </a:cubicBezTo>
                  <a:cubicBezTo>
                    <a:pt x="1635" y="8741"/>
                    <a:pt x="1650" y="8735"/>
                    <a:pt x="1664" y="8721"/>
                  </a:cubicBezTo>
                  <a:cubicBezTo>
                    <a:pt x="2182" y="8388"/>
                    <a:pt x="2699" y="8055"/>
                    <a:pt x="3180" y="7686"/>
                  </a:cubicBezTo>
                  <a:lnTo>
                    <a:pt x="3587" y="7353"/>
                  </a:lnTo>
                  <a:lnTo>
                    <a:pt x="3587" y="7981"/>
                  </a:lnTo>
                  <a:cubicBezTo>
                    <a:pt x="3217" y="8240"/>
                    <a:pt x="2884" y="8499"/>
                    <a:pt x="2551" y="8795"/>
                  </a:cubicBezTo>
                  <a:lnTo>
                    <a:pt x="1294" y="9793"/>
                  </a:lnTo>
                  <a:cubicBezTo>
                    <a:pt x="1331" y="8610"/>
                    <a:pt x="1331" y="7390"/>
                    <a:pt x="1257" y="6207"/>
                  </a:cubicBezTo>
                  <a:lnTo>
                    <a:pt x="1368" y="6207"/>
                  </a:lnTo>
                  <a:cubicBezTo>
                    <a:pt x="1923" y="5837"/>
                    <a:pt x="2441" y="5467"/>
                    <a:pt x="2958" y="5061"/>
                  </a:cubicBezTo>
                  <a:cubicBezTo>
                    <a:pt x="3180" y="4876"/>
                    <a:pt x="3402" y="4728"/>
                    <a:pt x="3624" y="4543"/>
                  </a:cubicBezTo>
                  <a:close/>
                  <a:moveTo>
                    <a:pt x="3624" y="8462"/>
                  </a:moveTo>
                  <a:cubicBezTo>
                    <a:pt x="3624" y="9017"/>
                    <a:pt x="3661" y="9534"/>
                    <a:pt x="3698" y="10052"/>
                  </a:cubicBezTo>
                  <a:cubicBezTo>
                    <a:pt x="3328" y="10274"/>
                    <a:pt x="2995" y="10495"/>
                    <a:pt x="2699" y="10754"/>
                  </a:cubicBezTo>
                  <a:cubicBezTo>
                    <a:pt x="2219" y="11087"/>
                    <a:pt x="1775" y="11457"/>
                    <a:pt x="1331" y="11789"/>
                  </a:cubicBezTo>
                  <a:cubicBezTo>
                    <a:pt x="1331" y="11235"/>
                    <a:pt x="1331" y="10680"/>
                    <a:pt x="1331" y="10089"/>
                  </a:cubicBezTo>
                  <a:cubicBezTo>
                    <a:pt x="1775" y="9793"/>
                    <a:pt x="2256" y="9497"/>
                    <a:pt x="2699" y="9164"/>
                  </a:cubicBezTo>
                  <a:cubicBezTo>
                    <a:pt x="3032" y="8943"/>
                    <a:pt x="3328" y="8721"/>
                    <a:pt x="3624" y="8462"/>
                  </a:cubicBezTo>
                  <a:close/>
                  <a:moveTo>
                    <a:pt x="3698" y="10532"/>
                  </a:moveTo>
                  <a:cubicBezTo>
                    <a:pt x="3698" y="10828"/>
                    <a:pt x="3734" y="11124"/>
                    <a:pt x="3734" y="11457"/>
                  </a:cubicBezTo>
                  <a:lnTo>
                    <a:pt x="3734" y="11826"/>
                  </a:lnTo>
                  <a:cubicBezTo>
                    <a:pt x="3254" y="12048"/>
                    <a:pt x="2847" y="12307"/>
                    <a:pt x="2441" y="12640"/>
                  </a:cubicBezTo>
                  <a:cubicBezTo>
                    <a:pt x="2071" y="12935"/>
                    <a:pt x="1701" y="13194"/>
                    <a:pt x="1331" y="13490"/>
                  </a:cubicBezTo>
                  <a:cubicBezTo>
                    <a:pt x="1331" y="13009"/>
                    <a:pt x="1331" y="12529"/>
                    <a:pt x="1331" y="12048"/>
                  </a:cubicBezTo>
                  <a:lnTo>
                    <a:pt x="1405" y="12048"/>
                  </a:lnTo>
                  <a:cubicBezTo>
                    <a:pt x="1960" y="11678"/>
                    <a:pt x="2514" y="11346"/>
                    <a:pt x="3032" y="10976"/>
                  </a:cubicBezTo>
                  <a:cubicBezTo>
                    <a:pt x="3254" y="10828"/>
                    <a:pt x="3476" y="10680"/>
                    <a:pt x="3698" y="10532"/>
                  </a:cubicBezTo>
                  <a:close/>
                  <a:moveTo>
                    <a:pt x="3771" y="12196"/>
                  </a:moveTo>
                  <a:cubicBezTo>
                    <a:pt x="3771" y="12640"/>
                    <a:pt x="3771" y="13083"/>
                    <a:pt x="3808" y="13527"/>
                  </a:cubicBezTo>
                  <a:cubicBezTo>
                    <a:pt x="2958" y="13971"/>
                    <a:pt x="2182" y="14488"/>
                    <a:pt x="1405" y="15080"/>
                  </a:cubicBezTo>
                  <a:cubicBezTo>
                    <a:pt x="1405" y="14747"/>
                    <a:pt x="1368" y="14414"/>
                    <a:pt x="1368" y="14082"/>
                  </a:cubicBezTo>
                  <a:lnTo>
                    <a:pt x="1368" y="13749"/>
                  </a:lnTo>
                  <a:cubicBezTo>
                    <a:pt x="1812" y="13490"/>
                    <a:pt x="2293" y="13194"/>
                    <a:pt x="2736" y="12898"/>
                  </a:cubicBezTo>
                  <a:cubicBezTo>
                    <a:pt x="3106" y="12677"/>
                    <a:pt x="3439" y="12455"/>
                    <a:pt x="3771" y="12196"/>
                  </a:cubicBezTo>
                  <a:close/>
                  <a:moveTo>
                    <a:pt x="3808" y="13860"/>
                  </a:moveTo>
                  <a:cubicBezTo>
                    <a:pt x="3845" y="14340"/>
                    <a:pt x="3882" y="14858"/>
                    <a:pt x="3882" y="15376"/>
                  </a:cubicBezTo>
                  <a:cubicBezTo>
                    <a:pt x="3624" y="15597"/>
                    <a:pt x="3365" y="15819"/>
                    <a:pt x="3106" y="16041"/>
                  </a:cubicBezTo>
                  <a:cubicBezTo>
                    <a:pt x="2625" y="16522"/>
                    <a:pt x="2108" y="16928"/>
                    <a:pt x="1516" y="17224"/>
                  </a:cubicBezTo>
                  <a:cubicBezTo>
                    <a:pt x="1479" y="16633"/>
                    <a:pt x="1442" y="16004"/>
                    <a:pt x="1442" y="15376"/>
                  </a:cubicBezTo>
                  <a:cubicBezTo>
                    <a:pt x="2293" y="15006"/>
                    <a:pt x="3106" y="14488"/>
                    <a:pt x="3808" y="13860"/>
                  </a:cubicBezTo>
                  <a:close/>
                  <a:moveTo>
                    <a:pt x="3919" y="15893"/>
                  </a:moveTo>
                  <a:cubicBezTo>
                    <a:pt x="3956" y="16263"/>
                    <a:pt x="3993" y="16669"/>
                    <a:pt x="3993" y="17076"/>
                  </a:cubicBezTo>
                  <a:cubicBezTo>
                    <a:pt x="3734" y="17261"/>
                    <a:pt x="3476" y="17483"/>
                    <a:pt x="3217" y="17668"/>
                  </a:cubicBezTo>
                  <a:cubicBezTo>
                    <a:pt x="2699" y="18074"/>
                    <a:pt x="2182" y="18518"/>
                    <a:pt x="1664" y="18925"/>
                  </a:cubicBezTo>
                  <a:cubicBezTo>
                    <a:pt x="1628" y="18416"/>
                    <a:pt x="1592" y="17908"/>
                    <a:pt x="1555" y="17400"/>
                  </a:cubicBezTo>
                  <a:lnTo>
                    <a:pt x="1555" y="17400"/>
                  </a:lnTo>
                  <a:cubicBezTo>
                    <a:pt x="1559" y="17409"/>
                    <a:pt x="1567" y="17409"/>
                    <a:pt x="1590" y="17409"/>
                  </a:cubicBezTo>
                  <a:cubicBezTo>
                    <a:pt x="2145" y="17224"/>
                    <a:pt x="2662" y="16891"/>
                    <a:pt x="3106" y="16522"/>
                  </a:cubicBezTo>
                  <a:cubicBezTo>
                    <a:pt x="3365" y="16337"/>
                    <a:pt x="3661" y="16115"/>
                    <a:pt x="3919" y="15893"/>
                  </a:cubicBezTo>
                  <a:close/>
                  <a:moveTo>
                    <a:pt x="4030" y="17483"/>
                  </a:moveTo>
                  <a:cubicBezTo>
                    <a:pt x="4067" y="17890"/>
                    <a:pt x="4141" y="18296"/>
                    <a:pt x="4178" y="18740"/>
                  </a:cubicBezTo>
                  <a:cubicBezTo>
                    <a:pt x="3882" y="18962"/>
                    <a:pt x="3624" y="19183"/>
                    <a:pt x="3402" y="19405"/>
                  </a:cubicBezTo>
                  <a:cubicBezTo>
                    <a:pt x="2847" y="19849"/>
                    <a:pt x="2293" y="20293"/>
                    <a:pt x="1738" y="20699"/>
                  </a:cubicBezTo>
                  <a:cubicBezTo>
                    <a:pt x="1701" y="20145"/>
                    <a:pt x="1664" y="19590"/>
                    <a:pt x="1627" y="19073"/>
                  </a:cubicBezTo>
                  <a:lnTo>
                    <a:pt x="1738" y="19073"/>
                  </a:lnTo>
                  <a:cubicBezTo>
                    <a:pt x="2293" y="18740"/>
                    <a:pt x="2847" y="18370"/>
                    <a:pt x="3365" y="18000"/>
                  </a:cubicBezTo>
                  <a:cubicBezTo>
                    <a:pt x="3587" y="17853"/>
                    <a:pt x="3808" y="17668"/>
                    <a:pt x="4030" y="17483"/>
                  </a:cubicBezTo>
                  <a:close/>
                  <a:moveTo>
                    <a:pt x="48136" y="698"/>
                  </a:moveTo>
                  <a:cubicBezTo>
                    <a:pt x="48062" y="4395"/>
                    <a:pt x="47914" y="8055"/>
                    <a:pt x="47693" y="11715"/>
                  </a:cubicBezTo>
                  <a:cubicBezTo>
                    <a:pt x="47473" y="14941"/>
                    <a:pt x="46853" y="18712"/>
                    <a:pt x="47851" y="21767"/>
                  </a:cubicBezTo>
                  <a:lnTo>
                    <a:pt x="47851" y="21767"/>
                  </a:lnTo>
                  <a:cubicBezTo>
                    <a:pt x="46662" y="21544"/>
                    <a:pt x="45389" y="21481"/>
                    <a:pt x="44106" y="21481"/>
                  </a:cubicBezTo>
                  <a:cubicBezTo>
                    <a:pt x="42444" y="21481"/>
                    <a:pt x="40765" y="21587"/>
                    <a:pt x="39226" y="21587"/>
                  </a:cubicBezTo>
                  <a:cubicBezTo>
                    <a:pt x="35233" y="21587"/>
                    <a:pt x="31241" y="21698"/>
                    <a:pt x="27248" y="21808"/>
                  </a:cubicBezTo>
                  <a:cubicBezTo>
                    <a:pt x="23255" y="21882"/>
                    <a:pt x="19188" y="21956"/>
                    <a:pt x="15195" y="22030"/>
                  </a:cubicBezTo>
                  <a:cubicBezTo>
                    <a:pt x="14977" y="22033"/>
                    <a:pt x="14758" y="22034"/>
                    <a:pt x="14539" y="22034"/>
                  </a:cubicBezTo>
                  <a:cubicBezTo>
                    <a:pt x="12544" y="22034"/>
                    <a:pt x="10512" y="21939"/>
                    <a:pt x="8497" y="21939"/>
                  </a:cubicBezTo>
                  <a:cubicBezTo>
                    <a:pt x="7507" y="21939"/>
                    <a:pt x="6521" y="21962"/>
                    <a:pt x="5546" y="22030"/>
                  </a:cubicBezTo>
                  <a:cubicBezTo>
                    <a:pt x="5546" y="18333"/>
                    <a:pt x="5065" y="14599"/>
                    <a:pt x="4955" y="10939"/>
                  </a:cubicBezTo>
                  <a:cubicBezTo>
                    <a:pt x="4807" y="7538"/>
                    <a:pt x="5065" y="4099"/>
                    <a:pt x="4622" y="735"/>
                  </a:cubicBezTo>
                  <a:lnTo>
                    <a:pt x="4622" y="735"/>
                  </a:lnTo>
                  <a:cubicBezTo>
                    <a:pt x="6206" y="967"/>
                    <a:pt x="7825" y="1027"/>
                    <a:pt x="9449" y="1027"/>
                  </a:cubicBezTo>
                  <a:cubicBezTo>
                    <a:pt x="11197" y="1027"/>
                    <a:pt x="12952" y="957"/>
                    <a:pt x="14678" y="957"/>
                  </a:cubicBezTo>
                  <a:lnTo>
                    <a:pt x="37526" y="957"/>
                  </a:lnTo>
                  <a:cubicBezTo>
                    <a:pt x="39300" y="957"/>
                    <a:pt x="41154" y="1036"/>
                    <a:pt x="43004" y="1036"/>
                  </a:cubicBezTo>
                  <a:cubicBezTo>
                    <a:pt x="44740" y="1036"/>
                    <a:pt x="46472" y="966"/>
                    <a:pt x="48136" y="698"/>
                  </a:cubicBezTo>
                  <a:close/>
                  <a:moveTo>
                    <a:pt x="4215" y="19220"/>
                  </a:moveTo>
                  <a:cubicBezTo>
                    <a:pt x="4289" y="19590"/>
                    <a:pt x="4326" y="19923"/>
                    <a:pt x="4363" y="20256"/>
                  </a:cubicBezTo>
                  <a:cubicBezTo>
                    <a:pt x="3919" y="20514"/>
                    <a:pt x="3476" y="20847"/>
                    <a:pt x="3069" y="21180"/>
                  </a:cubicBezTo>
                  <a:cubicBezTo>
                    <a:pt x="2662" y="21513"/>
                    <a:pt x="2256" y="21845"/>
                    <a:pt x="1849" y="22178"/>
                  </a:cubicBezTo>
                  <a:cubicBezTo>
                    <a:pt x="1812" y="21734"/>
                    <a:pt x="1775" y="21328"/>
                    <a:pt x="1775" y="20884"/>
                  </a:cubicBezTo>
                  <a:lnTo>
                    <a:pt x="1849" y="20884"/>
                  </a:lnTo>
                  <a:cubicBezTo>
                    <a:pt x="2404" y="20551"/>
                    <a:pt x="2995" y="20182"/>
                    <a:pt x="3550" y="19775"/>
                  </a:cubicBezTo>
                  <a:cubicBezTo>
                    <a:pt x="3771" y="19590"/>
                    <a:pt x="3993" y="19442"/>
                    <a:pt x="4215" y="19220"/>
                  </a:cubicBezTo>
                  <a:close/>
                  <a:moveTo>
                    <a:pt x="4437" y="20551"/>
                  </a:moveTo>
                  <a:cubicBezTo>
                    <a:pt x="4474" y="20884"/>
                    <a:pt x="4548" y="21254"/>
                    <a:pt x="4622" y="21587"/>
                  </a:cubicBezTo>
                  <a:cubicBezTo>
                    <a:pt x="3550" y="21993"/>
                    <a:pt x="2625" y="22918"/>
                    <a:pt x="1923" y="23805"/>
                  </a:cubicBezTo>
                  <a:cubicBezTo>
                    <a:pt x="1886" y="23324"/>
                    <a:pt x="1886" y="22844"/>
                    <a:pt x="1849" y="22400"/>
                  </a:cubicBezTo>
                  <a:cubicBezTo>
                    <a:pt x="2367" y="22030"/>
                    <a:pt x="2921" y="21661"/>
                    <a:pt x="3439" y="21291"/>
                  </a:cubicBezTo>
                  <a:cubicBezTo>
                    <a:pt x="3771" y="21069"/>
                    <a:pt x="4104" y="20810"/>
                    <a:pt x="4437" y="20551"/>
                  </a:cubicBezTo>
                  <a:close/>
                  <a:moveTo>
                    <a:pt x="47175" y="22400"/>
                  </a:moveTo>
                  <a:cubicBezTo>
                    <a:pt x="46805" y="22733"/>
                    <a:pt x="46436" y="23028"/>
                    <a:pt x="46103" y="23287"/>
                  </a:cubicBezTo>
                  <a:lnTo>
                    <a:pt x="46140" y="23250"/>
                  </a:lnTo>
                  <a:lnTo>
                    <a:pt x="46140" y="23250"/>
                  </a:lnTo>
                  <a:cubicBezTo>
                    <a:pt x="45622" y="23657"/>
                    <a:pt x="44883" y="24064"/>
                    <a:pt x="44624" y="24655"/>
                  </a:cubicBezTo>
                  <a:lnTo>
                    <a:pt x="43700" y="24655"/>
                  </a:lnTo>
                  <a:cubicBezTo>
                    <a:pt x="44402" y="24027"/>
                    <a:pt x="45068" y="23287"/>
                    <a:pt x="45659" y="22511"/>
                  </a:cubicBezTo>
                  <a:cubicBezTo>
                    <a:pt x="46177" y="22511"/>
                    <a:pt x="46694" y="22474"/>
                    <a:pt x="47175" y="22400"/>
                  </a:cubicBezTo>
                  <a:close/>
                  <a:moveTo>
                    <a:pt x="45326" y="22548"/>
                  </a:moveTo>
                  <a:cubicBezTo>
                    <a:pt x="44550" y="23139"/>
                    <a:pt x="43848" y="23879"/>
                    <a:pt x="43256" y="24692"/>
                  </a:cubicBezTo>
                  <a:lnTo>
                    <a:pt x="41925" y="24655"/>
                  </a:lnTo>
                  <a:cubicBezTo>
                    <a:pt x="42554" y="24027"/>
                    <a:pt x="43367" y="23361"/>
                    <a:pt x="43774" y="22548"/>
                  </a:cubicBezTo>
                  <a:close/>
                  <a:moveTo>
                    <a:pt x="41703" y="22511"/>
                  </a:moveTo>
                  <a:cubicBezTo>
                    <a:pt x="41444" y="22696"/>
                    <a:pt x="41260" y="22918"/>
                    <a:pt x="41038" y="23139"/>
                  </a:cubicBezTo>
                  <a:cubicBezTo>
                    <a:pt x="40631" y="23546"/>
                    <a:pt x="40261" y="23953"/>
                    <a:pt x="39855" y="24359"/>
                  </a:cubicBezTo>
                  <a:cubicBezTo>
                    <a:pt x="39764" y="24511"/>
                    <a:pt x="39872" y="24638"/>
                    <a:pt x="39954" y="24638"/>
                  </a:cubicBezTo>
                  <a:cubicBezTo>
                    <a:pt x="39972" y="24638"/>
                    <a:pt x="39989" y="24632"/>
                    <a:pt x="40003" y="24618"/>
                  </a:cubicBezTo>
                  <a:lnTo>
                    <a:pt x="40040" y="24544"/>
                  </a:lnTo>
                  <a:cubicBezTo>
                    <a:pt x="40446" y="24138"/>
                    <a:pt x="40890" y="23805"/>
                    <a:pt x="41297" y="23398"/>
                  </a:cubicBezTo>
                  <a:cubicBezTo>
                    <a:pt x="41592" y="23139"/>
                    <a:pt x="41888" y="22844"/>
                    <a:pt x="42147" y="22548"/>
                  </a:cubicBezTo>
                  <a:lnTo>
                    <a:pt x="43404" y="22548"/>
                  </a:lnTo>
                  <a:cubicBezTo>
                    <a:pt x="42775" y="23102"/>
                    <a:pt x="42221" y="23768"/>
                    <a:pt x="41740" y="24470"/>
                  </a:cubicBezTo>
                  <a:cubicBezTo>
                    <a:pt x="41666" y="24507"/>
                    <a:pt x="41666" y="24581"/>
                    <a:pt x="41740" y="24655"/>
                  </a:cubicBezTo>
                  <a:cubicBezTo>
                    <a:pt x="40483" y="24655"/>
                    <a:pt x="39263" y="24692"/>
                    <a:pt x="38043" y="24729"/>
                  </a:cubicBezTo>
                  <a:cubicBezTo>
                    <a:pt x="38930" y="24027"/>
                    <a:pt x="39781" y="23287"/>
                    <a:pt x="40594" y="22511"/>
                  </a:cubicBezTo>
                  <a:close/>
                  <a:moveTo>
                    <a:pt x="4696" y="21845"/>
                  </a:moveTo>
                  <a:cubicBezTo>
                    <a:pt x="4733" y="22030"/>
                    <a:pt x="4770" y="22215"/>
                    <a:pt x="4807" y="22400"/>
                  </a:cubicBezTo>
                  <a:cubicBezTo>
                    <a:pt x="4141" y="22696"/>
                    <a:pt x="3587" y="23361"/>
                    <a:pt x="3106" y="23805"/>
                  </a:cubicBezTo>
                  <a:cubicBezTo>
                    <a:pt x="2699" y="24101"/>
                    <a:pt x="2330" y="24433"/>
                    <a:pt x="1997" y="24766"/>
                  </a:cubicBezTo>
                  <a:cubicBezTo>
                    <a:pt x="1960" y="24581"/>
                    <a:pt x="1923" y="24359"/>
                    <a:pt x="1923" y="24138"/>
                  </a:cubicBezTo>
                  <a:lnTo>
                    <a:pt x="1960" y="24138"/>
                  </a:lnTo>
                  <a:cubicBezTo>
                    <a:pt x="2404" y="23657"/>
                    <a:pt x="2921" y="23213"/>
                    <a:pt x="3439" y="22807"/>
                  </a:cubicBezTo>
                  <a:cubicBezTo>
                    <a:pt x="3845" y="22474"/>
                    <a:pt x="4289" y="22178"/>
                    <a:pt x="4696" y="21845"/>
                  </a:cubicBezTo>
                  <a:close/>
                  <a:moveTo>
                    <a:pt x="40151" y="22511"/>
                  </a:moveTo>
                  <a:cubicBezTo>
                    <a:pt x="39300" y="23213"/>
                    <a:pt x="38524" y="23990"/>
                    <a:pt x="37784" y="24655"/>
                  </a:cubicBezTo>
                  <a:lnTo>
                    <a:pt x="37784" y="24618"/>
                  </a:lnTo>
                  <a:cubicBezTo>
                    <a:pt x="37747" y="24655"/>
                    <a:pt x="37747" y="24692"/>
                    <a:pt x="37784" y="24766"/>
                  </a:cubicBezTo>
                  <a:lnTo>
                    <a:pt x="36564" y="24803"/>
                  </a:lnTo>
                  <a:cubicBezTo>
                    <a:pt x="37045" y="24396"/>
                    <a:pt x="37489" y="23990"/>
                    <a:pt x="38006" y="23620"/>
                  </a:cubicBezTo>
                  <a:cubicBezTo>
                    <a:pt x="38487" y="23287"/>
                    <a:pt x="39004" y="22918"/>
                    <a:pt x="39448" y="22511"/>
                  </a:cubicBezTo>
                  <a:close/>
                  <a:moveTo>
                    <a:pt x="38894" y="22548"/>
                  </a:moveTo>
                  <a:cubicBezTo>
                    <a:pt x="38487" y="22807"/>
                    <a:pt x="38117" y="23102"/>
                    <a:pt x="37747" y="23398"/>
                  </a:cubicBezTo>
                  <a:lnTo>
                    <a:pt x="37784" y="23361"/>
                  </a:lnTo>
                  <a:lnTo>
                    <a:pt x="37784" y="23361"/>
                  </a:lnTo>
                  <a:cubicBezTo>
                    <a:pt x="37230" y="23805"/>
                    <a:pt x="36712" y="24285"/>
                    <a:pt x="36232" y="24803"/>
                  </a:cubicBezTo>
                  <a:lnTo>
                    <a:pt x="34938" y="24840"/>
                  </a:lnTo>
                  <a:cubicBezTo>
                    <a:pt x="35418" y="24433"/>
                    <a:pt x="35899" y="24027"/>
                    <a:pt x="36380" y="23620"/>
                  </a:cubicBezTo>
                  <a:cubicBezTo>
                    <a:pt x="36749" y="23250"/>
                    <a:pt x="37156" y="22918"/>
                    <a:pt x="37526" y="22548"/>
                  </a:cubicBezTo>
                  <a:close/>
                  <a:moveTo>
                    <a:pt x="36860" y="22585"/>
                  </a:moveTo>
                  <a:cubicBezTo>
                    <a:pt x="36564" y="22881"/>
                    <a:pt x="36306" y="23139"/>
                    <a:pt x="36047" y="23361"/>
                  </a:cubicBezTo>
                  <a:lnTo>
                    <a:pt x="36084" y="23287"/>
                  </a:lnTo>
                  <a:lnTo>
                    <a:pt x="36084" y="23287"/>
                  </a:lnTo>
                  <a:cubicBezTo>
                    <a:pt x="35529" y="23805"/>
                    <a:pt x="34975" y="24359"/>
                    <a:pt x="34420" y="24877"/>
                  </a:cubicBezTo>
                  <a:lnTo>
                    <a:pt x="33311" y="24951"/>
                  </a:lnTo>
                  <a:cubicBezTo>
                    <a:pt x="33792" y="24544"/>
                    <a:pt x="34235" y="24175"/>
                    <a:pt x="34679" y="23805"/>
                  </a:cubicBezTo>
                  <a:cubicBezTo>
                    <a:pt x="35123" y="23435"/>
                    <a:pt x="35566" y="23028"/>
                    <a:pt x="35936" y="22585"/>
                  </a:cubicBezTo>
                  <a:close/>
                  <a:moveTo>
                    <a:pt x="35455" y="22585"/>
                  </a:moveTo>
                  <a:cubicBezTo>
                    <a:pt x="35086" y="22955"/>
                    <a:pt x="34753" y="23324"/>
                    <a:pt x="34420" y="23620"/>
                  </a:cubicBezTo>
                  <a:lnTo>
                    <a:pt x="34420" y="23546"/>
                  </a:lnTo>
                  <a:cubicBezTo>
                    <a:pt x="33939" y="24027"/>
                    <a:pt x="33422" y="24470"/>
                    <a:pt x="32941" y="24951"/>
                  </a:cubicBezTo>
                  <a:lnTo>
                    <a:pt x="31425" y="25025"/>
                  </a:lnTo>
                  <a:cubicBezTo>
                    <a:pt x="32350" y="24285"/>
                    <a:pt x="33200" y="23472"/>
                    <a:pt x="33976" y="22622"/>
                  </a:cubicBezTo>
                  <a:lnTo>
                    <a:pt x="35455" y="22585"/>
                  </a:lnTo>
                  <a:close/>
                  <a:moveTo>
                    <a:pt x="33348" y="22696"/>
                  </a:moveTo>
                  <a:cubicBezTo>
                    <a:pt x="32498" y="23435"/>
                    <a:pt x="31758" y="24285"/>
                    <a:pt x="30982" y="25062"/>
                  </a:cubicBezTo>
                  <a:lnTo>
                    <a:pt x="29910" y="25110"/>
                  </a:lnTo>
                  <a:lnTo>
                    <a:pt x="29910" y="25110"/>
                  </a:lnTo>
                  <a:lnTo>
                    <a:pt x="29910" y="25062"/>
                  </a:lnTo>
                  <a:cubicBezTo>
                    <a:pt x="30390" y="24618"/>
                    <a:pt x="30834" y="24212"/>
                    <a:pt x="31315" y="23768"/>
                  </a:cubicBezTo>
                  <a:cubicBezTo>
                    <a:pt x="31684" y="23435"/>
                    <a:pt x="32017" y="23065"/>
                    <a:pt x="32350" y="22696"/>
                  </a:cubicBezTo>
                  <a:close/>
                  <a:moveTo>
                    <a:pt x="31943" y="22733"/>
                  </a:moveTo>
                  <a:cubicBezTo>
                    <a:pt x="31610" y="22991"/>
                    <a:pt x="31352" y="23287"/>
                    <a:pt x="31093" y="23583"/>
                  </a:cubicBezTo>
                  <a:cubicBezTo>
                    <a:pt x="30649" y="24027"/>
                    <a:pt x="30205" y="24507"/>
                    <a:pt x="29762" y="24951"/>
                  </a:cubicBezTo>
                  <a:cubicBezTo>
                    <a:pt x="29699" y="24993"/>
                    <a:pt x="29719" y="25070"/>
                    <a:pt x="29769" y="25116"/>
                  </a:cubicBezTo>
                  <a:lnTo>
                    <a:pt x="29769" y="25116"/>
                  </a:lnTo>
                  <a:lnTo>
                    <a:pt x="28505" y="25173"/>
                  </a:lnTo>
                  <a:cubicBezTo>
                    <a:pt x="29318" y="24433"/>
                    <a:pt x="30058" y="23620"/>
                    <a:pt x="30686" y="22733"/>
                  </a:cubicBezTo>
                  <a:close/>
                  <a:moveTo>
                    <a:pt x="5102" y="22991"/>
                  </a:moveTo>
                  <a:cubicBezTo>
                    <a:pt x="5176" y="23028"/>
                    <a:pt x="5213" y="23065"/>
                    <a:pt x="5287" y="23065"/>
                  </a:cubicBezTo>
                  <a:lnTo>
                    <a:pt x="6101" y="23139"/>
                  </a:lnTo>
                  <a:cubicBezTo>
                    <a:pt x="5176" y="23805"/>
                    <a:pt x="4326" y="24544"/>
                    <a:pt x="3439" y="25210"/>
                  </a:cubicBezTo>
                  <a:lnTo>
                    <a:pt x="2736" y="25210"/>
                  </a:lnTo>
                  <a:cubicBezTo>
                    <a:pt x="2995" y="25025"/>
                    <a:pt x="3254" y="24766"/>
                    <a:pt x="3550" y="24507"/>
                  </a:cubicBezTo>
                  <a:lnTo>
                    <a:pt x="3587" y="24470"/>
                  </a:lnTo>
                  <a:cubicBezTo>
                    <a:pt x="4104" y="24027"/>
                    <a:pt x="4622" y="23509"/>
                    <a:pt x="5102" y="22991"/>
                  </a:cubicBezTo>
                  <a:close/>
                  <a:moveTo>
                    <a:pt x="6212" y="23176"/>
                  </a:moveTo>
                  <a:lnTo>
                    <a:pt x="6212" y="23176"/>
                  </a:lnTo>
                  <a:cubicBezTo>
                    <a:pt x="7062" y="23250"/>
                    <a:pt x="7949" y="23287"/>
                    <a:pt x="8799" y="23287"/>
                  </a:cubicBezTo>
                  <a:cubicBezTo>
                    <a:pt x="8467" y="23546"/>
                    <a:pt x="8134" y="23842"/>
                    <a:pt x="7838" y="24138"/>
                  </a:cubicBezTo>
                  <a:lnTo>
                    <a:pt x="7875" y="24101"/>
                  </a:lnTo>
                  <a:lnTo>
                    <a:pt x="7875" y="24101"/>
                  </a:lnTo>
                  <a:cubicBezTo>
                    <a:pt x="7469" y="24470"/>
                    <a:pt x="7062" y="24877"/>
                    <a:pt x="6655" y="25247"/>
                  </a:cubicBezTo>
                  <a:lnTo>
                    <a:pt x="5546" y="25247"/>
                  </a:lnTo>
                  <a:cubicBezTo>
                    <a:pt x="5805" y="25062"/>
                    <a:pt x="6064" y="24877"/>
                    <a:pt x="6322" y="24655"/>
                  </a:cubicBezTo>
                  <a:cubicBezTo>
                    <a:pt x="6766" y="24396"/>
                    <a:pt x="7173" y="24027"/>
                    <a:pt x="7505" y="23620"/>
                  </a:cubicBezTo>
                  <a:cubicBezTo>
                    <a:pt x="7535" y="23590"/>
                    <a:pt x="7517" y="23536"/>
                    <a:pt x="7470" y="23536"/>
                  </a:cubicBezTo>
                  <a:cubicBezTo>
                    <a:pt x="7458" y="23536"/>
                    <a:pt x="7446" y="23539"/>
                    <a:pt x="7432" y="23546"/>
                  </a:cubicBezTo>
                  <a:cubicBezTo>
                    <a:pt x="6988" y="23768"/>
                    <a:pt x="6618" y="24027"/>
                    <a:pt x="6285" y="24359"/>
                  </a:cubicBezTo>
                  <a:cubicBezTo>
                    <a:pt x="5916" y="24655"/>
                    <a:pt x="5583" y="24951"/>
                    <a:pt x="5250" y="25247"/>
                  </a:cubicBezTo>
                  <a:lnTo>
                    <a:pt x="3882" y="25247"/>
                  </a:lnTo>
                  <a:cubicBezTo>
                    <a:pt x="4770" y="24729"/>
                    <a:pt x="5583" y="24027"/>
                    <a:pt x="6212" y="23250"/>
                  </a:cubicBezTo>
                  <a:cubicBezTo>
                    <a:pt x="6248" y="23213"/>
                    <a:pt x="6248" y="23213"/>
                    <a:pt x="6212" y="23176"/>
                  </a:cubicBezTo>
                  <a:close/>
                  <a:moveTo>
                    <a:pt x="30279" y="22733"/>
                  </a:moveTo>
                  <a:lnTo>
                    <a:pt x="30279" y="22733"/>
                  </a:lnTo>
                  <a:cubicBezTo>
                    <a:pt x="29515" y="23570"/>
                    <a:pt x="28859" y="24406"/>
                    <a:pt x="28098" y="25173"/>
                  </a:cubicBezTo>
                  <a:lnTo>
                    <a:pt x="28098" y="25173"/>
                  </a:lnTo>
                  <a:lnTo>
                    <a:pt x="27322" y="25210"/>
                  </a:lnTo>
                  <a:cubicBezTo>
                    <a:pt x="27987" y="24544"/>
                    <a:pt x="28505" y="23768"/>
                    <a:pt x="28874" y="22918"/>
                  </a:cubicBezTo>
                  <a:cubicBezTo>
                    <a:pt x="28901" y="22865"/>
                    <a:pt x="28834" y="22813"/>
                    <a:pt x="28767" y="22813"/>
                  </a:cubicBezTo>
                  <a:cubicBezTo>
                    <a:pt x="28739" y="22813"/>
                    <a:pt x="28711" y="22822"/>
                    <a:pt x="28690" y="22844"/>
                  </a:cubicBezTo>
                  <a:cubicBezTo>
                    <a:pt x="28320" y="23213"/>
                    <a:pt x="28024" y="23620"/>
                    <a:pt x="27765" y="24064"/>
                  </a:cubicBezTo>
                  <a:cubicBezTo>
                    <a:pt x="27470" y="24433"/>
                    <a:pt x="27211" y="24840"/>
                    <a:pt x="26952" y="25210"/>
                  </a:cubicBezTo>
                  <a:lnTo>
                    <a:pt x="25325" y="25247"/>
                  </a:lnTo>
                  <a:cubicBezTo>
                    <a:pt x="26065" y="24507"/>
                    <a:pt x="26693" y="23694"/>
                    <a:pt x="27248" y="22807"/>
                  </a:cubicBezTo>
                  <a:lnTo>
                    <a:pt x="30279" y="22733"/>
                  </a:lnTo>
                  <a:close/>
                  <a:moveTo>
                    <a:pt x="10648" y="23324"/>
                  </a:moveTo>
                  <a:cubicBezTo>
                    <a:pt x="10204" y="23546"/>
                    <a:pt x="9835" y="23879"/>
                    <a:pt x="9465" y="24212"/>
                  </a:cubicBezTo>
                  <a:lnTo>
                    <a:pt x="9502" y="24212"/>
                  </a:lnTo>
                  <a:cubicBezTo>
                    <a:pt x="9132" y="24544"/>
                    <a:pt x="8762" y="24914"/>
                    <a:pt x="8393" y="25284"/>
                  </a:cubicBezTo>
                  <a:lnTo>
                    <a:pt x="6951" y="25284"/>
                  </a:lnTo>
                  <a:cubicBezTo>
                    <a:pt x="7321" y="24951"/>
                    <a:pt x="7690" y="24655"/>
                    <a:pt x="8060" y="24359"/>
                  </a:cubicBezTo>
                  <a:cubicBezTo>
                    <a:pt x="8467" y="24027"/>
                    <a:pt x="8836" y="23694"/>
                    <a:pt x="9206" y="23324"/>
                  </a:cubicBezTo>
                  <a:close/>
                  <a:moveTo>
                    <a:pt x="26952" y="22807"/>
                  </a:moveTo>
                  <a:lnTo>
                    <a:pt x="26952" y="22807"/>
                  </a:lnTo>
                  <a:cubicBezTo>
                    <a:pt x="26213" y="23546"/>
                    <a:pt x="25547" y="24396"/>
                    <a:pt x="24956" y="25247"/>
                  </a:cubicBezTo>
                  <a:lnTo>
                    <a:pt x="23662" y="25284"/>
                  </a:lnTo>
                  <a:cubicBezTo>
                    <a:pt x="24364" y="24507"/>
                    <a:pt x="25030" y="23694"/>
                    <a:pt x="25621" y="22844"/>
                  </a:cubicBezTo>
                  <a:lnTo>
                    <a:pt x="26952" y="22807"/>
                  </a:lnTo>
                  <a:close/>
                  <a:moveTo>
                    <a:pt x="12423" y="23176"/>
                  </a:moveTo>
                  <a:lnTo>
                    <a:pt x="12423" y="23176"/>
                  </a:lnTo>
                  <a:cubicBezTo>
                    <a:pt x="11979" y="23509"/>
                    <a:pt x="11572" y="23916"/>
                    <a:pt x="11203" y="24322"/>
                  </a:cubicBezTo>
                  <a:lnTo>
                    <a:pt x="10130" y="25321"/>
                  </a:lnTo>
                  <a:lnTo>
                    <a:pt x="8689" y="25284"/>
                  </a:lnTo>
                  <a:lnTo>
                    <a:pt x="9687" y="24396"/>
                  </a:lnTo>
                  <a:cubicBezTo>
                    <a:pt x="10167" y="24064"/>
                    <a:pt x="10574" y="23694"/>
                    <a:pt x="10944" y="23250"/>
                  </a:cubicBezTo>
                  <a:lnTo>
                    <a:pt x="12423" y="23176"/>
                  </a:lnTo>
                  <a:close/>
                  <a:moveTo>
                    <a:pt x="14209" y="23154"/>
                  </a:moveTo>
                  <a:lnTo>
                    <a:pt x="14209" y="23154"/>
                  </a:lnTo>
                  <a:cubicBezTo>
                    <a:pt x="13701" y="23447"/>
                    <a:pt x="13229" y="23812"/>
                    <a:pt x="12829" y="24248"/>
                  </a:cubicBezTo>
                  <a:cubicBezTo>
                    <a:pt x="12497" y="24581"/>
                    <a:pt x="12164" y="24951"/>
                    <a:pt x="11868" y="25321"/>
                  </a:cubicBezTo>
                  <a:lnTo>
                    <a:pt x="10500" y="25321"/>
                  </a:lnTo>
                  <a:cubicBezTo>
                    <a:pt x="10796" y="25099"/>
                    <a:pt x="11092" y="24840"/>
                    <a:pt x="11350" y="24618"/>
                  </a:cubicBezTo>
                  <a:cubicBezTo>
                    <a:pt x="11868" y="24212"/>
                    <a:pt x="12312" y="23731"/>
                    <a:pt x="12681" y="23213"/>
                  </a:cubicBezTo>
                  <a:cubicBezTo>
                    <a:pt x="13202" y="23191"/>
                    <a:pt x="13708" y="23168"/>
                    <a:pt x="14209" y="23154"/>
                  </a:cubicBezTo>
                  <a:close/>
                  <a:moveTo>
                    <a:pt x="25325" y="22844"/>
                  </a:moveTo>
                  <a:cubicBezTo>
                    <a:pt x="24596" y="23573"/>
                    <a:pt x="23938" y="24411"/>
                    <a:pt x="23388" y="25321"/>
                  </a:cubicBezTo>
                  <a:lnTo>
                    <a:pt x="21924" y="25321"/>
                  </a:lnTo>
                  <a:cubicBezTo>
                    <a:pt x="22700" y="24581"/>
                    <a:pt x="23403" y="23768"/>
                    <a:pt x="24068" y="22918"/>
                  </a:cubicBezTo>
                  <a:cubicBezTo>
                    <a:pt x="24068" y="22918"/>
                    <a:pt x="24068" y="22881"/>
                    <a:pt x="24068" y="22881"/>
                  </a:cubicBezTo>
                  <a:lnTo>
                    <a:pt x="25325" y="22844"/>
                  </a:lnTo>
                  <a:close/>
                  <a:moveTo>
                    <a:pt x="17340" y="23102"/>
                  </a:moveTo>
                  <a:cubicBezTo>
                    <a:pt x="16822" y="23472"/>
                    <a:pt x="16415" y="23916"/>
                    <a:pt x="16009" y="24396"/>
                  </a:cubicBezTo>
                  <a:cubicBezTo>
                    <a:pt x="15750" y="24729"/>
                    <a:pt x="15491" y="25062"/>
                    <a:pt x="15232" y="25395"/>
                  </a:cubicBezTo>
                  <a:lnTo>
                    <a:pt x="13864" y="25395"/>
                  </a:lnTo>
                  <a:lnTo>
                    <a:pt x="14715" y="24618"/>
                  </a:lnTo>
                  <a:cubicBezTo>
                    <a:pt x="15195" y="24212"/>
                    <a:pt x="15639" y="23731"/>
                    <a:pt x="16046" y="23250"/>
                  </a:cubicBezTo>
                  <a:cubicBezTo>
                    <a:pt x="16076" y="23190"/>
                    <a:pt x="16032" y="23130"/>
                    <a:pt x="15975" y="23130"/>
                  </a:cubicBezTo>
                  <a:cubicBezTo>
                    <a:pt x="15962" y="23130"/>
                    <a:pt x="15948" y="23133"/>
                    <a:pt x="15935" y="23139"/>
                  </a:cubicBezTo>
                  <a:cubicBezTo>
                    <a:pt x="15417" y="23509"/>
                    <a:pt x="14937" y="23953"/>
                    <a:pt x="14493" y="24396"/>
                  </a:cubicBezTo>
                  <a:cubicBezTo>
                    <a:pt x="14160" y="24729"/>
                    <a:pt x="13864" y="25025"/>
                    <a:pt x="13532" y="25358"/>
                  </a:cubicBezTo>
                  <a:lnTo>
                    <a:pt x="12238" y="25321"/>
                  </a:lnTo>
                  <a:cubicBezTo>
                    <a:pt x="12497" y="25062"/>
                    <a:pt x="12718" y="24803"/>
                    <a:pt x="12977" y="24581"/>
                  </a:cubicBezTo>
                  <a:cubicBezTo>
                    <a:pt x="13458" y="24175"/>
                    <a:pt x="13901" y="23731"/>
                    <a:pt x="14308" y="23250"/>
                  </a:cubicBezTo>
                  <a:cubicBezTo>
                    <a:pt x="14335" y="23223"/>
                    <a:pt x="14302" y="23175"/>
                    <a:pt x="14268" y="23152"/>
                  </a:cubicBezTo>
                  <a:lnTo>
                    <a:pt x="14268" y="23152"/>
                  </a:lnTo>
                  <a:cubicBezTo>
                    <a:pt x="14566" y="23144"/>
                    <a:pt x="14862" y="23139"/>
                    <a:pt x="15158" y="23139"/>
                  </a:cubicBezTo>
                  <a:cubicBezTo>
                    <a:pt x="15898" y="23139"/>
                    <a:pt x="16600" y="23102"/>
                    <a:pt x="17340" y="23102"/>
                  </a:cubicBezTo>
                  <a:close/>
                  <a:moveTo>
                    <a:pt x="18966" y="22991"/>
                  </a:moveTo>
                  <a:lnTo>
                    <a:pt x="18966" y="22991"/>
                  </a:lnTo>
                  <a:cubicBezTo>
                    <a:pt x="18116" y="23657"/>
                    <a:pt x="17377" y="24470"/>
                    <a:pt x="16822" y="25395"/>
                  </a:cubicBezTo>
                  <a:lnTo>
                    <a:pt x="16822" y="25321"/>
                  </a:lnTo>
                  <a:lnTo>
                    <a:pt x="15491" y="25321"/>
                  </a:lnTo>
                  <a:cubicBezTo>
                    <a:pt x="15787" y="24988"/>
                    <a:pt x="16046" y="24655"/>
                    <a:pt x="16341" y="24322"/>
                  </a:cubicBezTo>
                  <a:cubicBezTo>
                    <a:pt x="16785" y="23916"/>
                    <a:pt x="17155" y="23472"/>
                    <a:pt x="17525" y="23028"/>
                  </a:cubicBezTo>
                  <a:lnTo>
                    <a:pt x="18966" y="22991"/>
                  </a:lnTo>
                  <a:close/>
                  <a:moveTo>
                    <a:pt x="20519" y="22955"/>
                  </a:moveTo>
                  <a:cubicBezTo>
                    <a:pt x="19780" y="23694"/>
                    <a:pt x="19077" y="24507"/>
                    <a:pt x="18449" y="25395"/>
                  </a:cubicBezTo>
                  <a:lnTo>
                    <a:pt x="18486" y="25321"/>
                  </a:lnTo>
                  <a:lnTo>
                    <a:pt x="17229" y="25321"/>
                  </a:lnTo>
                  <a:lnTo>
                    <a:pt x="18005" y="24433"/>
                  </a:lnTo>
                  <a:cubicBezTo>
                    <a:pt x="18449" y="23990"/>
                    <a:pt x="18818" y="23509"/>
                    <a:pt x="19151" y="23028"/>
                  </a:cubicBezTo>
                  <a:cubicBezTo>
                    <a:pt x="19151" y="22991"/>
                    <a:pt x="19151" y="22991"/>
                    <a:pt x="19151" y="22991"/>
                  </a:cubicBezTo>
                  <a:lnTo>
                    <a:pt x="20519" y="22955"/>
                  </a:lnTo>
                  <a:close/>
                  <a:moveTo>
                    <a:pt x="23957" y="22881"/>
                  </a:moveTo>
                  <a:lnTo>
                    <a:pt x="23957" y="22881"/>
                  </a:lnTo>
                  <a:cubicBezTo>
                    <a:pt x="23070" y="23620"/>
                    <a:pt x="22294" y="24470"/>
                    <a:pt x="21628" y="25395"/>
                  </a:cubicBezTo>
                  <a:lnTo>
                    <a:pt x="21628" y="25321"/>
                  </a:lnTo>
                  <a:lnTo>
                    <a:pt x="20519" y="25321"/>
                  </a:lnTo>
                  <a:cubicBezTo>
                    <a:pt x="21222" y="24692"/>
                    <a:pt x="21776" y="23990"/>
                    <a:pt x="22294" y="23250"/>
                  </a:cubicBezTo>
                  <a:cubicBezTo>
                    <a:pt x="22322" y="23194"/>
                    <a:pt x="22285" y="23115"/>
                    <a:pt x="22233" y="23115"/>
                  </a:cubicBezTo>
                  <a:cubicBezTo>
                    <a:pt x="22217" y="23115"/>
                    <a:pt x="22200" y="23122"/>
                    <a:pt x="22183" y="23139"/>
                  </a:cubicBezTo>
                  <a:cubicBezTo>
                    <a:pt x="21443" y="23768"/>
                    <a:pt x="20778" y="24507"/>
                    <a:pt x="20223" y="25321"/>
                  </a:cubicBezTo>
                  <a:lnTo>
                    <a:pt x="18818" y="25321"/>
                  </a:lnTo>
                  <a:cubicBezTo>
                    <a:pt x="19484" y="24544"/>
                    <a:pt x="20149" y="23768"/>
                    <a:pt x="20704" y="22955"/>
                  </a:cubicBezTo>
                  <a:lnTo>
                    <a:pt x="23957" y="22881"/>
                  </a:lnTo>
                  <a:close/>
                  <a:moveTo>
                    <a:pt x="9605" y="0"/>
                  </a:moveTo>
                  <a:cubicBezTo>
                    <a:pt x="7892" y="0"/>
                    <a:pt x="6184" y="60"/>
                    <a:pt x="4511" y="291"/>
                  </a:cubicBezTo>
                  <a:cubicBezTo>
                    <a:pt x="4481" y="231"/>
                    <a:pt x="4401" y="171"/>
                    <a:pt x="4333" y="171"/>
                  </a:cubicBezTo>
                  <a:cubicBezTo>
                    <a:pt x="4317" y="171"/>
                    <a:pt x="4303" y="174"/>
                    <a:pt x="4289" y="181"/>
                  </a:cubicBezTo>
                  <a:cubicBezTo>
                    <a:pt x="3624" y="513"/>
                    <a:pt x="3069" y="957"/>
                    <a:pt x="2551" y="1475"/>
                  </a:cubicBezTo>
                  <a:cubicBezTo>
                    <a:pt x="1923" y="2029"/>
                    <a:pt x="1147" y="2547"/>
                    <a:pt x="592" y="3138"/>
                  </a:cubicBezTo>
                  <a:cubicBezTo>
                    <a:pt x="444" y="3286"/>
                    <a:pt x="444" y="3545"/>
                    <a:pt x="592" y="3693"/>
                  </a:cubicBezTo>
                  <a:cubicBezTo>
                    <a:pt x="0" y="7205"/>
                    <a:pt x="370" y="10976"/>
                    <a:pt x="481" y="14525"/>
                  </a:cubicBezTo>
                  <a:cubicBezTo>
                    <a:pt x="629" y="18259"/>
                    <a:pt x="703" y="22067"/>
                    <a:pt x="1294" y="25764"/>
                  </a:cubicBezTo>
                  <a:cubicBezTo>
                    <a:pt x="1294" y="25801"/>
                    <a:pt x="1331" y="25801"/>
                    <a:pt x="1331" y="25838"/>
                  </a:cubicBezTo>
                  <a:cubicBezTo>
                    <a:pt x="1405" y="26060"/>
                    <a:pt x="1590" y="26208"/>
                    <a:pt x="1812" y="26208"/>
                  </a:cubicBezTo>
                  <a:cubicBezTo>
                    <a:pt x="5472" y="26411"/>
                    <a:pt x="9151" y="26485"/>
                    <a:pt x="12829" y="26485"/>
                  </a:cubicBezTo>
                  <a:cubicBezTo>
                    <a:pt x="16508" y="26485"/>
                    <a:pt x="20186" y="26411"/>
                    <a:pt x="23846" y="26319"/>
                  </a:cubicBezTo>
                  <a:cubicBezTo>
                    <a:pt x="30797" y="26171"/>
                    <a:pt x="37932" y="26245"/>
                    <a:pt x="44772" y="25247"/>
                  </a:cubicBezTo>
                  <a:cubicBezTo>
                    <a:pt x="44846" y="25284"/>
                    <a:pt x="44920" y="25284"/>
                    <a:pt x="44994" y="25284"/>
                  </a:cubicBezTo>
                  <a:cubicBezTo>
                    <a:pt x="45696" y="25136"/>
                    <a:pt x="46251" y="24359"/>
                    <a:pt x="46731" y="23879"/>
                  </a:cubicBezTo>
                  <a:cubicBezTo>
                    <a:pt x="47286" y="23435"/>
                    <a:pt x="47803" y="22881"/>
                    <a:pt x="48247" y="22289"/>
                  </a:cubicBezTo>
                  <a:cubicBezTo>
                    <a:pt x="48358" y="22289"/>
                    <a:pt x="48432" y="22289"/>
                    <a:pt x="48543" y="22252"/>
                  </a:cubicBezTo>
                  <a:cubicBezTo>
                    <a:pt x="48691" y="22215"/>
                    <a:pt x="48691" y="22030"/>
                    <a:pt x="48543" y="21993"/>
                  </a:cubicBezTo>
                  <a:lnTo>
                    <a:pt x="48321" y="21919"/>
                  </a:lnTo>
                  <a:cubicBezTo>
                    <a:pt x="49023" y="18740"/>
                    <a:pt x="48543" y="15043"/>
                    <a:pt x="48654" y="11789"/>
                  </a:cubicBezTo>
                  <a:cubicBezTo>
                    <a:pt x="48765" y="8018"/>
                    <a:pt x="48913" y="4284"/>
                    <a:pt x="48543" y="550"/>
                  </a:cubicBezTo>
                  <a:cubicBezTo>
                    <a:pt x="48514" y="435"/>
                    <a:pt x="48417" y="342"/>
                    <a:pt x="48306" y="342"/>
                  </a:cubicBezTo>
                  <a:cubicBezTo>
                    <a:pt x="48275" y="342"/>
                    <a:pt x="48243" y="349"/>
                    <a:pt x="48210" y="365"/>
                  </a:cubicBezTo>
                  <a:cubicBezTo>
                    <a:pt x="46489" y="79"/>
                    <a:pt x="44699" y="9"/>
                    <a:pt x="42906" y="9"/>
                  </a:cubicBezTo>
                  <a:cubicBezTo>
                    <a:pt x="41232" y="9"/>
                    <a:pt x="39556" y="70"/>
                    <a:pt x="37932" y="70"/>
                  </a:cubicBezTo>
                  <a:lnTo>
                    <a:pt x="15121" y="70"/>
                  </a:lnTo>
                  <a:cubicBezTo>
                    <a:pt x="13300" y="70"/>
                    <a:pt x="11449" y="0"/>
                    <a:pt x="9605" y="0"/>
                  </a:cubicBezTo>
                  <a:close/>
                </a:path>
              </a:pathLst>
            </a:custGeom>
            <a:solidFill>
              <a:schemeClr val="dk1"/>
            </a:solidFill>
            <a:ln>
              <a:noFill/>
            </a:ln>
          </p:spPr>
          <p:txBody>
            <a:bodyPr spcFirstLastPara="1" wrap="square" lIns="121900" tIns="121900" rIns="121900" bIns="121900" anchor="ctr" anchorCtr="0">
              <a:noAutofit/>
            </a:bodyPr>
            <a:lstStyle/>
            <a:p>
              <a:pPr algn="l" rtl="0"/>
              <a:endParaRPr sz="2400"/>
            </a:p>
          </p:txBody>
        </p:sp>
      </p:grpSp>
      <p:grpSp>
        <p:nvGrpSpPr>
          <p:cNvPr id="170" name="مجموعة 169">
            <a:extLst>
              <a:ext uri="{FF2B5EF4-FFF2-40B4-BE49-F238E27FC236}">
                <a16:creationId xmlns:a16="http://schemas.microsoft.com/office/drawing/2014/main" id="{04312D34-02B4-4677-FC2C-EE114F4C9B1F}"/>
              </a:ext>
            </a:extLst>
          </p:cNvPr>
          <p:cNvGrpSpPr/>
          <p:nvPr/>
        </p:nvGrpSpPr>
        <p:grpSpPr>
          <a:xfrm>
            <a:off x="8233232" y="1496524"/>
            <a:ext cx="2724925" cy="1148331"/>
            <a:chOff x="6079388" y="901374"/>
            <a:chExt cx="2043694" cy="861248"/>
          </a:xfrm>
        </p:grpSpPr>
        <p:grpSp>
          <p:nvGrpSpPr>
            <p:cNvPr id="49" name="Google Shape;992;p28">
              <a:extLst>
                <a:ext uri="{FF2B5EF4-FFF2-40B4-BE49-F238E27FC236}">
                  <a16:creationId xmlns:a16="http://schemas.microsoft.com/office/drawing/2014/main" id="{AC17991D-D89C-497C-9328-2FF32B086682}"/>
                </a:ext>
              </a:extLst>
            </p:cNvPr>
            <p:cNvGrpSpPr/>
            <p:nvPr/>
          </p:nvGrpSpPr>
          <p:grpSpPr>
            <a:xfrm flipH="1">
              <a:off x="6079388" y="901374"/>
              <a:ext cx="2043694" cy="861248"/>
              <a:chOff x="5390651" y="1534548"/>
              <a:chExt cx="1909656" cy="861248"/>
            </a:xfrm>
          </p:grpSpPr>
          <p:sp>
            <p:nvSpPr>
              <p:cNvPr id="51" name="Google Shape;994;p28">
                <a:extLst>
                  <a:ext uri="{FF2B5EF4-FFF2-40B4-BE49-F238E27FC236}">
                    <a16:creationId xmlns:a16="http://schemas.microsoft.com/office/drawing/2014/main" id="{34B81DE4-73D3-4024-9093-2756D55B2616}"/>
                  </a:ext>
                </a:extLst>
              </p:cNvPr>
              <p:cNvSpPr/>
              <p:nvPr/>
            </p:nvSpPr>
            <p:spPr>
              <a:xfrm>
                <a:off x="5429763" y="2340915"/>
                <a:ext cx="25847" cy="54881"/>
              </a:xfrm>
              <a:custGeom>
                <a:avLst/>
                <a:gdLst/>
                <a:ahLst/>
                <a:cxnLst/>
                <a:rect l="l" t="t" r="r" b="b"/>
                <a:pathLst>
                  <a:path w="1184" h="2514" extrusionOk="0">
                    <a:moveTo>
                      <a:pt x="518" y="0"/>
                    </a:moveTo>
                    <a:cubicBezTo>
                      <a:pt x="481" y="0"/>
                      <a:pt x="444" y="9"/>
                      <a:pt x="407" y="28"/>
                    </a:cubicBezTo>
                    <a:cubicBezTo>
                      <a:pt x="1" y="582"/>
                      <a:pt x="149" y="1507"/>
                      <a:pt x="75" y="2135"/>
                    </a:cubicBezTo>
                    <a:cubicBezTo>
                      <a:pt x="54" y="2381"/>
                      <a:pt x="249" y="2513"/>
                      <a:pt x="446" y="2513"/>
                    </a:cubicBezTo>
                    <a:cubicBezTo>
                      <a:pt x="605" y="2513"/>
                      <a:pt x="765" y="2428"/>
                      <a:pt x="814" y="2246"/>
                    </a:cubicBezTo>
                    <a:cubicBezTo>
                      <a:pt x="925" y="1581"/>
                      <a:pt x="1184" y="545"/>
                      <a:pt x="629" y="28"/>
                    </a:cubicBezTo>
                    <a:cubicBezTo>
                      <a:pt x="592" y="9"/>
                      <a:pt x="555" y="0"/>
                      <a:pt x="518" y="0"/>
                    </a:cubicBezTo>
                    <a:close/>
                  </a:path>
                </a:pathLst>
              </a:custGeom>
              <a:solidFill>
                <a:schemeClr val="dk1"/>
              </a:solidFill>
              <a:ln w="9525">
                <a:solidFill>
                  <a:schemeClr val="tx1"/>
                </a:solidFill>
              </a:ln>
            </p:spPr>
            <p:txBody>
              <a:bodyPr spcFirstLastPara="1" wrap="square" lIns="121900" tIns="121900" rIns="121900" bIns="121900" anchor="ctr" anchorCtr="0">
                <a:noAutofit/>
              </a:bodyPr>
              <a:lstStyle/>
              <a:p>
                <a:pPr algn="l" rtl="0"/>
                <a:endParaRPr sz="2400"/>
              </a:p>
            </p:txBody>
          </p:sp>
          <p:sp>
            <p:nvSpPr>
              <p:cNvPr id="52" name="Google Shape;995;p28">
                <a:extLst>
                  <a:ext uri="{FF2B5EF4-FFF2-40B4-BE49-F238E27FC236}">
                    <a16:creationId xmlns:a16="http://schemas.microsoft.com/office/drawing/2014/main" id="{9819C9AF-7AAD-4221-A58C-B20355D4A576}"/>
                  </a:ext>
                </a:extLst>
              </p:cNvPr>
              <p:cNvSpPr/>
              <p:nvPr/>
            </p:nvSpPr>
            <p:spPr>
              <a:xfrm>
                <a:off x="5417669" y="2252940"/>
                <a:ext cx="32308" cy="61757"/>
              </a:xfrm>
              <a:custGeom>
                <a:avLst/>
                <a:gdLst/>
                <a:ahLst/>
                <a:cxnLst/>
                <a:rect l="l" t="t" r="r" b="b"/>
                <a:pathLst>
                  <a:path w="1480" h="2829" extrusionOk="0">
                    <a:moveTo>
                      <a:pt x="740" y="0"/>
                    </a:moveTo>
                    <a:cubicBezTo>
                      <a:pt x="703" y="0"/>
                      <a:pt x="666" y="10"/>
                      <a:pt x="629" y="28"/>
                    </a:cubicBezTo>
                    <a:cubicBezTo>
                      <a:pt x="0" y="657"/>
                      <a:pt x="296" y="1803"/>
                      <a:pt x="407" y="2579"/>
                    </a:cubicBezTo>
                    <a:cubicBezTo>
                      <a:pt x="462" y="2745"/>
                      <a:pt x="610" y="2829"/>
                      <a:pt x="753" y="2829"/>
                    </a:cubicBezTo>
                    <a:cubicBezTo>
                      <a:pt x="897" y="2829"/>
                      <a:pt x="1035" y="2745"/>
                      <a:pt x="1072" y="2579"/>
                    </a:cubicBezTo>
                    <a:cubicBezTo>
                      <a:pt x="1220" y="1803"/>
                      <a:pt x="1479" y="657"/>
                      <a:pt x="851" y="28"/>
                    </a:cubicBezTo>
                    <a:cubicBezTo>
                      <a:pt x="814" y="10"/>
                      <a:pt x="777" y="0"/>
                      <a:pt x="740" y="0"/>
                    </a:cubicBezTo>
                    <a:close/>
                  </a:path>
                </a:pathLst>
              </a:custGeom>
              <a:solidFill>
                <a:schemeClr val="dk1"/>
              </a:solidFill>
              <a:ln w="9525">
                <a:solidFill>
                  <a:schemeClr val="tx1"/>
                </a:solidFill>
              </a:ln>
            </p:spPr>
            <p:txBody>
              <a:bodyPr spcFirstLastPara="1" wrap="square" lIns="121900" tIns="121900" rIns="121900" bIns="121900" anchor="ctr" anchorCtr="0">
                <a:noAutofit/>
              </a:bodyPr>
              <a:lstStyle/>
              <a:p>
                <a:pPr algn="l" rtl="0"/>
                <a:endParaRPr sz="2400"/>
              </a:p>
            </p:txBody>
          </p:sp>
          <p:sp>
            <p:nvSpPr>
              <p:cNvPr id="53" name="Google Shape;996;p28">
                <a:extLst>
                  <a:ext uri="{FF2B5EF4-FFF2-40B4-BE49-F238E27FC236}">
                    <a16:creationId xmlns:a16="http://schemas.microsoft.com/office/drawing/2014/main" id="{B184C23A-BD7C-4CB8-91E9-7C34FDDD48AE}"/>
                  </a:ext>
                </a:extLst>
              </p:cNvPr>
              <p:cNvSpPr/>
              <p:nvPr/>
            </p:nvSpPr>
            <p:spPr>
              <a:xfrm>
                <a:off x="5405189" y="1837996"/>
                <a:ext cx="28270" cy="61080"/>
              </a:xfrm>
              <a:custGeom>
                <a:avLst/>
                <a:gdLst/>
                <a:ahLst/>
                <a:cxnLst/>
                <a:rect l="l" t="t" r="r" b="b"/>
                <a:pathLst>
                  <a:path w="1295" h="2798" extrusionOk="0">
                    <a:moveTo>
                      <a:pt x="614" y="1"/>
                    </a:moveTo>
                    <a:cubicBezTo>
                      <a:pt x="574" y="1"/>
                      <a:pt x="540" y="19"/>
                      <a:pt x="518" y="62"/>
                    </a:cubicBezTo>
                    <a:cubicBezTo>
                      <a:pt x="0" y="728"/>
                      <a:pt x="296" y="1800"/>
                      <a:pt x="444" y="2539"/>
                    </a:cubicBezTo>
                    <a:cubicBezTo>
                      <a:pt x="477" y="2719"/>
                      <a:pt x="603" y="2797"/>
                      <a:pt x="737" y="2797"/>
                    </a:cubicBezTo>
                    <a:cubicBezTo>
                      <a:pt x="907" y="2797"/>
                      <a:pt x="1089" y="2672"/>
                      <a:pt x="1109" y="2465"/>
                    </a:cubicBezTo>
                    <a:cubicBezTo>
                      <a:pt x="1146" y="1726"/>
                      <a:pt x="1294" y="617"/>
                      <a:pt x="703" y="25"/>
                    </a:cubicBezTo>
                    <a:cubicBezTo>
                      <a:pt x="672" y="10"/>
                      <a:pt x="642" y="1"/>
                      <a:pt x="614" y="1"/>
                    </a:cubicBezTo>
                    <a:close/>
                  </a:path>
                </a:pathLst>
              </a:custGeom>
              <a:solidFill>
                <a:schemeClr val="dk1"/>
              </a:solidFill>
              <a:ln w="9525">
                <a:solidFill>
                  <a:schemeClr val="tx1"/>
                </a:solidFill>
              </a:ln>
            </p:spPr>
            <p:txBody>
              <a:bodyPr spcFirstLastPara="1" wrap="square" lIns="121900" tIns="121900" rIns="121900" bIns="121900" anchor="ctr" anchorCtr="0">
                <a:noAutofit/>
              </a:bodyPr>
              <a:lstStyle/>
              <a:p>
                <a:pPr algn="l" rtl="0"/>
                <a:endParaRPr sz="2400"/>
              </a:p>
            </p:txBody>
          </p:sp>
          <p:sp>
            <p:nvSpPr>
              <p:cNvPr id="54" name="Google Shape;997;p28">
                <a:extLst>
                  <a:ext uri="{FF2B5EF4-FFF2-40B4-BE49-F238E27FC236}">
                    <a16:creationId xmlns:a16="http://schemas.microsoft.com/office/drawing/2014/main" id="{3F1A12E5-46F1-4973-883F-F53E78935A34}"/>
                  </a:ext>
                </a:extLst>
              </p:cNvPr>
              <p:cNvSpPr/>
              <p:nvPr/>
            </p:nvSpPr>
            <p:spPr>
              <a:xfrm>
                <a:off x="5400343" y="1766372"/>
                <a:ext cx="22616" cy="50187"/>
              </a:xfrm>
              <a:custGeom>
                <a:avLst/>
                <a:gdLst/>
                <a:ahLst/>
                <a:cxnLst/>
                <a:rect l="l" t="t" r="r" b="b"/>
                <a:pathLst>
                  <a:path w="1036" h="2299" extrusionOk="0">
                    <a:moveTo>
                      <a:pt x="330" y="0"/>
                    </a:moveTo>
                    <a:cubicBezTo>
                      <a:pt x="293" y="0"/>
                      <a:pt x="249" y="26"/>
                      <a:pt x="222" y="53"/>
                    </a:cubicBezTo>
                    <a:cubicBezTo>
                      <a:pt x="38" y="274"/>
                      <a:pt x="1" y="607"/>
                      <a:pt x="111" y="866"/>
                    </a:cubicBezTo>
                    <a:cubicBezTo>
                      <a:pt x="148" y="1273"/>
                      <a:pt x="185" y="1679"/>
                      <a:pt x="222" y="2049"/>
                    </a:cubicBezTo>
                    <a:cubicBezTo>
                      <a:pt x="259" y="2215"/>
                      <a:pt x="389" y="2299"/>
                      <a:pt x="523" y="2299"/>
                    </a:cubicBezTo>
                    <a:cubicBezTo>
                      <a:pt x="657" y="2299"/>
                      <a:pt x="795" y="2215"/>
                      <a:pt x="851" y="2049"/>
                    </a:cubicBezTo>
                    <a:cubicBezTo>
                      <a:pt x="888" y="1494"/>
                      <a:pt x="1036" y="274"/>
                      <a:pt x="370" y="16"/>
                    </a:cubicBezTo>
                    <a:cubicBezTo>
                      <a:pt x="359" y="5"/>
                      <a:pt x="345" y="0"/>
                      <a:pt x="330" y="0"/>
                    </a:cubicBezTo>
                    <a:close/>
                  </a:path>
                </a:pathLst>
              </a:custGeom>
              <a:solidFill>
                <a:schemeClr val="dk1"/>
              </a:solidFill>
              <a:ln w="9525">
                <a:solidFill>
                  <a:schemeClr val="tx1"/>
                </a:solidFill>
              </a:ln>
            </p:spPr>
            <p:txBody>
              <a:bodyPr spcFirstLastPara="1" wrap="square" lIns="121900" tIns="121900" rIns="121900" bIns="121900" anchor="ctr" anchorCtr="0">
                <a:noAutofit/>
              </a:bodyPr>
              <a:lstStyle/>
              <a:p>
                <a:pPr algn="l" rtl="0"/>
                <a:endParaRPr sz="2400"/>
              </a:p>
            </p:txBody>
          </p:sp>
          <p:sp>
            <p:nvSpPr>
              <p:cNvPr id="55" name="Google Shape;998;p28">
                <a:extLst>
                  <a:ext uri="{FF2B5EF4-FFF2-40B4-BE49-F238E27FC236}">
                    <a16:creationId xmlns:a16="http://schemas.microsoft.com/office/drawing/2014/main" id="{EFA90277-85F8-43D0-A967-18CCC7E37820}"/>
                  </a:ext>
                </a:extLst>
              </p:cNvPr>
              <p:cNvSpPr/>
              <p:nvPr/>
            </p:nvSpPr>
            <p:spPr>
              <a:xfrm>
                <a:off x="5390651" y="1682130"/>
                <a:ext cx="27462" cy="53134"/>
              </a:xfrm>
              <a:custGeom>
                <a:avLst/>
                <a:gdLst/>
                <a:ahLst/>
                <a:cxnLst/>
                <a:rect l="l" t="t" r="r" b="b"/>
                <a:pathLst>
                  <a:path w="1258" h="2434" extrusionOk="0">
                    <a:moveTo>
                      <a:pt x="796" y="1"/>
                    </a:moveTo>
                    <a:cubicBezTo>
                      <a:pt x="711" y="1"/>
                      <a:pt x="625" y="34"/>
                      <a:pt x="555" y="104"/>
                    </a:cubicBezTo>
                    <a:cubicBezTo>
                      <a:pt x="1" y="621"/>
                      <a:pt x="186" y="1619"/>
                      <a:pt x="408" y="2285"/>
                    </a:cubicBezTo>
                    <a:cubicBezTo>
                      <a:pt x="458" y="2387"/>
                      <a:pt x="556" y="2434"/>
                      <a:pt x="650" y="2434"/>
                    </a:cubicBezTo>
                    <a:cubicBezTo>
                      <a:pt x="761" y="2434"/>
                      <a:pt x="868" y="2368"/>
                      <a:pt x="888" y="2248"/>
                    </a:cubicBezTo>
                    <a:cubicBezTo>
                      <a:pt x="925" y="1582"/>
                      <a:pt x="1258" y="880"/>
                      <a:pt x="1147" y="252"/>
                    </a:cubicBezTo>
                    <a:cubicBezTo>
                      <a:pt x="1078" y="90"/>
                      <a:pt x="937" y="1"/>
                      <a:pt x="796" y="1"/>
                    </a:cubicBezTo>
                    <a:close/>
                  </a:path>
                </a:pathLst>
              </a:custGeom>
              <a:solidFill>
                <a:schemeClr val="dk1"/>
              </a:solidFill>
              <a:ln w="9525">
                <a:solidFill>
                  <a:schemeClr val="tx1"/>
                </a:solidFill>
              </a:ln>
            </p:spPr>
            <p:txBody>
              <a:bodyPr spcFirstLastPara="1" wrap="square" lIns="121900" tIns="121900" rIns="121900" bIns="121900" anchor="ctr" anchorCtr="0">
                <a:noAutofit/>
              </a:bodyPr>
              <a:lstStyle/>
              <a:p>
                <a:pPr algn="l" rtl="0"/>
                <a:endParaRPr sz="2400"/>
              </a:p>
            </p:txBody>
          </p:sp>
          <p:sp>
            <p:nvSpPr>
              <p:cNvPr id="56" name="Google Shape;999;p28">
                <a:extLst>
                  <a:ext uri="{FF2B5EF4-FFF2-40B4-BE49-F238E27FC236}">
                    <a16:creationId xmlns:a16="http://schemas.microsoft.com/office/drawing/2014/main" id="{1B7B6C4B-41F5-4BE4-B61A-DF814E371B6E}"/>
                  </a:ext>
                </a:extLst>
              </p:cNvPr>
              <p:cNvSpPr/>
              <p:nvPr/>
            </p:nvSpPr>
            <p:spPr>
              <a:xfrm>
                <a:off x="5411760" y="1611204"/>
                <a:ext cx="64464" cy="47196"/>
              </a:xfrm>
              <a:custGeom>
                <a:avLst/>
                <a:gdLst/>
                <a:ahLst/>
                <a:cxnLst/>
                <a:rect l="l" t="t" r="r" b="b"/>
                <a:pathLst>
                  <a:path w="2953" h="2162" extrusionOk="0">
                    <a:moveTo>
                      <a:pt x="2235" y="0"/>
                    </a:moveTo>
                    <a:cubicBezTo>
                      <a:pt x="1928" y="0"/>
                      <a:pt x="1606" y="88"/>
                      <a:pt x="1363" y="210"/>
                    </a:cubicBezTo>
                    <a:cubicBezTo>
                      <a:pt x="808" y="543"/>
                      <a:pt x="402" y="1024"/>
                      <a:pt x="180" y="1615"/>
                    </a:cubicBezTo>
                    <a:cubicBezTo>
                      <a:pt x="1" y="1897"/>
                      <a:pt x="248" y="2161"/>
                      <a:pt x="502" y="2161"/>
                    </a:cubicBezTo>
                    <a:cubicBezTo>
                      <a:pt x="615" y="2161"/>
                      <a:pt x="729" y="2109"/>
                      <a:pt x="808" y="1985"/>
                    </a:cubicBezTo>
                    <a:cubicBezTo>
                      <a:pt x="1067" y="1615"/>
                      <a:pt x="1474" y="1319"/>
                      <a:pt x="1881" y="1134"/>
                    </a:cubicBezTo>
                    <a:cubicBezTo>
                      <a:pt x="2250" y="950"/>
                      <a:pt x="2583" y="728"/>
                      <a:pt x="2916" y="432"/>
                    </a:cubicBezTo>
                    <a:cubicBezTo>
                      <a:pt x="2953" y="395"/>
                      <a:pt x="2953" y="284"/>
                      <a:pt x="2916" y="210"/>
                    </a:cubicBezTo>
                    <a:cubicBezTo>
                      <a:pt x="2732" y="60"/>
                      <a:pt x="2488" y="0"/>
                      <a:pt x="2235" y="0"/>
                    </a:cubicBezTo>
                    <a:close/>
                  </a:path>
                </a:pathLst>
              </a:custGeom>
              <a:solidFill>
                <a:schemeClr val="dk1"/>
              </a:solidFill>
              <a:ln w="9525">
                <a:solidFill>
                  <a:schemeClr val="tx1"/>
                </a:solidFill>
              </a:ln>
            </p:spPr>
            <p:txBody>
              <a:bodyPr spcFirstLastPara="1" wrap="square" lIns="121900" tIns="121900" rIns="121900" bIns="121900" anchor="ctr" anchorCtr="0">
                <a:noAutofit/>
              </a:bodyPr>
              <a:lstStyle/>
              <a:p>
                <a:pPr algn="l" rtl="0"/>
                <a:endParaRPr sz="2400"/>
              </a:p>
            </p:txBody>
          </p:sp>
          <p:sp>
            <p:nvSpPr>
              <p:cNvPr id="57" name="Google Shape;1000;p28">
                <a:extLst>
                  <a:ext uri="{FF2B5EF4-FFF2-40B4-BE49-F238E27FC236}">
                    <a16:creationId xmlns:a16="http://schemas.microsoft.com/office/drawing/2014/main" id="{D70C76C0-79AF-472E-962F-6F8433A1B54A}"/>
                  </a:ext>
                </a:extLst>
              </p:cNvPr>
              <p:cNvSpPr/>
              <p:nvPr/>
            </p:nvSpPr>
            <p:spPr>
              <a:xfrm>
                <a:off x="5491549" y="1608104"/>
                <a:ext cx="73458" cy="22834"/>
              </a:xfrm>
              <a:custGeom>
                <a:avLst/>
                <a:gdLst/>
                <a:ahLst/>
                <a:cxnLst/>
                <a:rect l="l" t="t" r="r" b="b"/>
                <a:pathLst>
                  <a:path w="3365" h="1046" extrusionOk="0">
                    <a:moveTo>
                      <a:pt x="2265" y="0"/>
                    </a:moveTo>
                    <a:cubicBezTo>
                      <a:pt x="2188" y="0"/>
                      <a:pt x="2111" y="7"/>
                      <a:pt x="2034" y="19"/>
                    </a:cubicBezTo>
                    <a:cubicBezTo>
                      <a:pt x="1885" y="10"/>
                      <a:pt x="1736" y="5"/>
                      <a:pt x="1588" y="5"/>
                    </a:cubicBezTo>
                    <a:cubicBezTo>
                      <a:pt x="1182" y="5"/>
                      <a:pt x="776" y="39"/>
                      <a:pt x="370" y="93"/>
                    </a:cubicBezTo>
                    <a:cubicBezTo>
                      <a:pt x="0" y="167"/>
                      <a:pt x="111" y="648"/>
                      <a:pt x="370" y="759"/>
                    </a:cubicBezTo>
                    <a:cubicBezTo>
                      <a:pt x="773" y="912"/>
                      <a:pt x="1385" y="1046"/>
                      <a:pt x="1963" y="1046"/>
                    </a:cubicBezTo>
                    <a:cubicBezTo>
                      <a:pt x="2499" y="1046"/>
                      <a:pt x="3006" y="931"/>
                      <a:pt x="3291" y="611"/>
                    </a:cubicBezTo>
                    <a:cubicBezTo>
                      <a:pt x="3365" y="537"/>
                      <a:pt x="3365" y="426"/>
                      <a:pt x="3291" y="352"/>
                    </a:cubicBezTo>
                    <a:cubicBezTo>
                      <a:pt x="2985" y="138"/>
                      <a:pt x="2630" y="0"/>
                      <a:pt x="2265" y="0"/>
                    </a:cubicBezTo>
                    <a:close/>
                  </a:path>
                </a:pathLst>
              </a:custGeom>
              <a:solidFill>
                <a:schemeClr val="dk1"/>
              </a:solidFill>
              <a:ln w="9525">
                <a:solidFill>
                  <a:schemeClr val="tx1"/>
                </a:solidFill>
              </a:ln>
            </p:spPr>
            <p:txBody>
              <a:bodyPr spcFirstLastPara="1" wrap="square" lIns="121900" tIns="121900" rIns="121900" bIns="121900" anchor="ctr" anchorCtr="0">
                <a:noAutofit/>
              </a:bodyPr>
              <a:lstStyle/>
              <a:p>
                <a:pPr algn="l" rtl="0"/>
                <a:endParaRPr sz="2400"/>
              </a:p>
            </p:txBody>
          </p:sp>
          <p:sp>
            <p:nvSpPr>
              <p:cNvPr id="58" name="Google Shape;1001;p28">
                <a:extLst>
                  <a:ext uri="{FF2B5EF4-FFF2-40B4-BE49-F238E27FC236}">
                    <a16:creationId xmlns:a16="http://schemas.microsoft.com/office/drawing/2014/main" id="{E0204E04-F2B0-4AF0-81AD-EA94FDA0C7B2}"/>
                  </a:ext>
                </a:extLst>
              </p:cNvPr>
              <p:cNvSpPr/>
              <p:nvPr/>
            </p:nvSpPr>
            <p:spPr>
              <a:xfrm>
                <a:off x="7163084" y="1534548"/>
                <a:ext cx="137223" cy="164533"/>
              </a:xfrm>
              <a:custGeom>
                <a:avLst/>
                <a:gdLst/>
                <a:ahLst/>
                <a:cxnLst/>
                <a:rect l="l" t="t" r="r" b="b"/>
                <a:pathLst>
                  <a:path w="6286" h="7537" extrusionOk="0">
                    <a:moveTo>
                      <a:pt x="3513" y="2411"/>
                    </a:moveTo>
                    <a:lnTo>
                      <a:pt x="3587" y="2448"/>
                    </a:lnTo>
                    <a:cubicBezTo>
                      <a:pt x="3587" y="2559"/>
                      <a:pt x="3587" y="2670"/>
                      <a:pt x="3550" y="2744"/>
                    </a:cubicBezTo>
                    <a:lnTo>
                      <a:pt x="3513" y="2411"/>
                    </a:lnTo>
                    <a:close/>
                    <a:moveTo>
                      <a:pt x="2884" y="2041"/>
                    </a:moveTo>
                    <a:lnTo>
                      <a:pt x="3032" y="2152"/>
                    </a:lnTo>
                    <a:cubicBezTo>
                      <a:pt x="2995" y="2337"/>
                      <a:pt x="2995" y="2559"/>
                      <a:pt x="2958" y="2781"/>
                    </a:cubicBezTo>
                    <a:lnTo>
                      <a:pt x="2958" y="2818"/>
                    </a:lnTo>
                    <a:cubicBezTo>
                      <a:pt x="2921" y="2559"/>
                      <a:pt x="2884" y="2300"/>
                      <a:pt x="2884" y="2041"/>
                    </a:cubicBezTo>
                    <a:close/>
                    <a:moveTo>
                      <a:pt x="4104" y="2818"/>
                    </a:moveTo>
                    <a:lnTo>
                      <a:pt x="4178" y="2892"/>
                    </a:lnTo>
                    <a:lnTo>
                      <a:pt x="4141" y="3298"/>
                    </a:lnTo>
                    <a:lnTo>
                      <a:pt x="4141" y="3224"/>
                    </a:lnTo>
                    <a:cubicBezTo>
                      <a:pt x="4141" y="3077"/>
                      <a:pt x="4104" y="2929"/>
                      <a:pt x="4104" y="2818"/>
                    </a:cubicBezTo>
                    <a:close/>
                    <a:moveTo>
                      <a:pt x="1849" y="1413"/>
                    </a:moveTo>
                    <a:lnTo>
                      <a:pt x="1849" y="1413"/>
                    </a:lnTo>
                    <a:cubicBezTo>
                      <a:pt x="2034" y="1524"/>
                      <a:pt x="2182" y="1598"/>
                      <a:pt x="2330" y="1709"/>
                    </a:cubicBezTo>
                    <a:cubicBezTo>
                      <a:pt x="2293" y="2374"/>
                      <a:pt x="2182" y="3150"/>
                      <a:pt x="2108" y="3964"/>
                    </a:cubicBezTo>
                    <a:cubicBezTo>
                      <a:pt x="2108" y="3114"/>
                      <a:pt x="1960" y="2263"/>
                      <a:pt x="1849" y="1413"/>
                    </a:cubicBezTo>
                    <a:close/>
                    <a:moveTo>
                      <a:pt x="4807" y="3520"/>
                    </a:moveTo>
                    <a:cubicBezTo>
                      <a:pt x="4844" y="3594"/>
                      <a:pt x="4881" y="3631"/>
                      <a:pt x="4881" y="3705"/>
                    </a:cubicBezTo>
                    <a:cubicBezTo>
                      <a:pt x="5029" y="4000"/>
                      <a:pt x="4955" y="4038"/>
                      <a:pt x="4771" y="4185"/>
                    </a:cubicBezTo>
                    <a:lnTo>
                      <a:pt x="4771" y="4185"/>
                    </a:lnTo>
                    <a:cubicBezTo>
                      <a:pt x="4776" y="4050"/>
                      <a:pt x="4807" y="3917"/>
                      <a:pt x="4807" y="3816"/>
                    </a:cubicBezTo>
                    <a:lnTo>
                      <a:pt x="4807" y="3520"/>
                    </a:lnTo>
                    <a:close/>
                    <a:moveTo>
                      <a:pt x="4068" y="4334"/>
                    </a:moveTo>
                    <a:cubicBezTo>
                      <a:pt x="4068" y="4408"/>
                      <a:pt x="4141" y="4481"/>
                      <a:pt x="4178" y="4555"/>
                    </a:cubicBezTo>
                    <a:cubicBezTo>
                      <a:pt x="3883" y="4740"/>
                      <a:pt x="3513" y="4925"/>
                      <a:pt x="3217" y="5110"/>
                    </a:cubicBezTo>
                    <a:lnTo>
                      <a:pt x="3217" y="5147"/>
                    </a:lnTo>
                    <a:lnTo>
                      <a:pt x="3069" y="5221"/>
                    </a:lnTo>
                    <a:lnTo>
                      <a:pt x="3069" y="4740"/>
                    </a:lnTo>
                    <a:cubicBezTo>
                      <a:pt x="3106" y="4777"/>
                      <a:pt x="3143" y="4814"/>
                      <a:pt x="3180" y="4851"/>
                    </a:cubicBezTo>
                    <a:cubicBezTo>
                      <a:pt x="3202" y="4862"/>
                      <a:pt x="3227" y="4866"/>
                      <a:pt x="3253" y="4866"/>
                    </a:cubicBezTo>
                    <a:cubicBezTo>
                      <a:pt x="3316" y="4866"/>
                      <a:pt x="3387" y="4840"/>
                      <a:pt x="3439" y="4814"/>
                    </a:cubicBezTo>
                    <a:cubicBezTo>
                      <a:pt x="3587" y="4703"/>
                      <a:pt x="3661" y="4555"/>
                      <a:pt x="3661" y="4408"/>
                    </a:cubicBezTo>
                    <a:cubicBezTo>
                      <a:pt x="3700" y="4417"/>
                      <a:pt x="3740" y="4422"/>
                      <a:pt x="3779" y="4422"/>
                    </a:cubicBezTo>
                    <a:cubicBezTo>
                      <a:pt x="3885" y="4422"/>
                      <a:pt x="3986" y="4388"/>
                      <a:pt x="4068" y="4334"/>
                    </a:cubicBezTo>
                    <a:close/>
                    <a:moveTo>
                      <a:pt x="925" y="784"/>
                    </a:moveTo>
                    <a:cubicBezTo>
                      <a:pt x="1073" y="895"/>
                      <a:pt x="1221" y="1006"/>
                      <a:pt x="1332" y="1080"/>
                    </a:cubicBezTo>
                    <a:cubicBezTo>
                      <a:pt x="1184" y="2522"/>
                      <a:pt x="1184" y="3964"/>
                      <a:pt x="1369" y="5369"/>
                    </a:cubicBezTo>
                    <a:cubicBezTo>
                      <a:pt x="1401" y="5561"/>
                      <a:pt x="1530" y="5642"/>
                      <a:pt x="1670" y="5642"/>
                    </a:cubicBezTo>
                    <a:cubicBezTo>
                      <a:pt x="1851" y="5642"/>
                      <a:pt x="2050" y="5504"/>
                      <a:pt x="2071" y="5295"/>
                    </a:cubicBezTo>
                    <a:lnTo>
                      <a:pt x="2071" y="4962"/>
                    </a:lnTo>
                    <a:cubicBezTo>
                      <a:pt x="2071" y="5258"/>
                      <a:pt x="2108" y="5517"/>
                      <a:pt x="2182" y="5812"/>
                    </a:cubicBezTo>
                    <a:cubicBezTo>
                      <a:pt x="1849" y="6034"/>
                      <a:pt x="1480" y="6256"/>
                      <a:pt x="1073" y="6441"/>
                    </a:cubicBezTo>
                    <a:cubicBezTo>
                      <a:pt x="1073" y="6108"/>
                      <a:pt x="1147" y="5701"/>
                      <a:pt x="1147" y="5480"/>
                    </a:cubicBezTo>
                    <a:cubicBezTo>
                      <a:pt x="1147" y="4888"/>
                      <a:pt x="1110" y="4297"/>
                      <a:pt x="1110" y="3705"/>
                    </a:cubicBezTo>
                    <a:cubicBezTo>
                      <a:pt x="1110" y="2744"/>
                      <a:pt x="1036" y="1783"/>
                      <a:pt x="925" y="784"/>
                    </a:cubicBezTo>
                    <a:close/>
                    <a:moveTo>
                      <a:pt x="953" y="1"/>
                    </a:moveTo>
                    <a:cubicBezTo>
                      <a:pt x="770" y="1"/>
                      <a:pt x="625" y="110"/>
                      <a:pt x="592" y="304"/>
                    </a:cubicBezTo>
                    <a:cubicBezTo>
                      <a:pt x="518" y="341"/>
                      <a:pt x="481" y="415"/>
                      <a:pt x="481" y="489"/>
                    </a:cubicBezTo>
                    <a:cubicBezTo>
                      <a:pt x="370" y="1820"/>
                      <a:pt x="297" y="3114"/>
                      <a:pt x="260" y="4481"/>
                    </a:cubicBezTo>
                    <a:cubicBezTo>
                      <a:pt x="260" y="5295"/>
                      <a:pt x="1" y="6515"/>
                      <a:pt x="370" y="7291"/>
                    </a:cubicBezTo>
                    <a:cubicBezTo>
                      <a:pt x="429" y="7437"/>
                      <a:pt x="578" y="7536"/>
                      <a:pt x="747" y="7536"/>
                    </a:cubicBezTo>
                    <a:cubicBezTo>
                      <a:pt x="793" y="7536"/>
                      <a:pt x="841" y="7529"/>
                      <a:pt x="888" y="7513"/>
                    </a:cubicBezTo>
                    <a:cubicBezTo>
                      <a:pt x="2034" y="7180"/>
                      <a:pt x="3291" y="6145"/>
                      <a:pt x="4326" y="5517"/>
                    </a:cubicBezTo>
                    <a:cubicBezTo>
                      <a:pt x="4844" y="5221"/>
                      <a:pt x="6286" y="4777"/>
                      <a:pt x="6286" y="3964"/>
                    </a:cubicBezTo>
                    <a:cubicBezTo>
                      <a:pt x="6286" y="3187"/>
                      <a:pt x="4844" y="2374"/>
                      <a:pt x="4363" y="1967"/>
                    </a:cubicBezTo>
                    <a:cubicBezTo>
                      <a:pt x="3365" y="1191"/>
                      <a:pt x="2256" y="304"/>
                      <a:pt x="1036" y="8"/>
                    </a:cubicBezTo>
                    <a:cubicBezTo>
                      <a:pt x="1008" y="3"/>
                      <a:pt x="980" y="1"/>
                      <a:pt x="953" y="1"/>
                    </a:cubicBezTo>
                    <a:close/>
                  </a:path>
                </a:pathLst>
              </a:custGeom>
              <a:solidFill>
                <a:schemeClr val="dk1"/>
              </a:solidFill>
              <a:ln w="9525">
                <a:solidFill>
                  <a:schemeClr val="tx1"/>
                </a:solidFill>
              </a:ln>
            </p:spPr>
            <p:txBody>
              <a:bodyPr spcFirstLastPara="1" wrap="square" lIns="121900" tIns="121900" rIns="121900" bIns="121900" anchor="ctr" anchorCtr="0">
                <a:noAutofit/>
              </a:bodyPr>
              <a:lstStyle/>
              <a:p>
                <a:pPr algn="l" rtl="0"/>
                <a:endParaRPr sz="2400"/>
              </a:p>
            </p:txBody>
          </p:sp>
          <p:sp>
            <p:nvSpPr>
              <p:cNvPr id="59" name="Google Shape;1002;p28">
                <a:extLst>
                  <a:ext uri="{FF2B5EF4-FFF2-40B4-BE49-F238E27FC236}">
                    <a16:creationId xmlns:a16="http://schemas.microsoft.com/office/drawing/2014/main" id="{9DC7CB92-C9B2-43A2-9EDC-6BAEE9FE7608}"/>
                  </a:ext>
                </a:extLst>
              </p:cNvPr>
              <p:cNvSpPr/>
              <p:nvPr/>
            </p:nvSpPr>
            <p:spPr>
              <a:xfrm>
                <a:off x="5427784" y="2120836"/>
                <a:ext cx="21808" cy="83587"/>
              </a:xfrm>
              <a:custGeom>
                <a:avLst/>
                <a:gdLst/>
                <a:ahLst/>
                <a:cxnLst/>
                <a:rect l="l" t="t" r="r" b="b"/>
                <a:pathLst>
                  <a:path w="999" h="3829" extrusionOk="0">
                    <a:moveTo>
                      <a:pt x="411" y="0"/>
                    </a:moveTo>
                    <a:cubicBezTo>
                      <a:pt x="347" y="0"/>
                      <a:pt x="282" y="32"/>
                      <a:pt x="259" y="78"/>
                    </a:cubicBezTo>
                    <a:cubicBezTo>
                      <a:pt x="1" y="521"/>
                      <a:pt x="148" y="1076"/>
                      <a:pt x="185" y="1594"/>
                    </a:cubicBezTo>
                    <a:cubicBezTo>
                      <a:pt x="259" y="2259"/>
                      <a:pt x="333" y="2961"/>
                      <a:pt x="370" y="3627"/>
                    </a:cubicBezTo>
                    <a:cubicBezTo>
                      <a:pt x="370" y="3750"/>
                      <a:pt x="496" y="3828"/>
                      <a:pt x="614" y="3828"/>
                    </a:cubicBezTo>
                    <a:cubicBezTo>
                      <a:pt x="708" y="3828"/>
                      <a:pt x="798" y="3779"/>
                      <a:pt x="814" y="3664"/>
                    </a:cubicBezTo>
                    <a:cubicBezTo>
                      <a:pt x="925" y="2998"/>
                      <a:pt x="999" y="2296"/>
                      <a:pt x="962" y="1594"/>
                    </a:cubicBezTo>
                    <a:cubicBezTo>
                      <a:pt x="925" y="1076"/>
                      <a:pt x="962" y="410"/>
                      <a:pt x="518" y="41"/>
                    </a:cubicBezTo>
                    <a:cubicBezTo>
                      <a:pt x="490" y="13"/>
                      <a:pt x="451" y="0"/>
                      <a:pt x="411" y="0"/>
                    </a:cubicBezTo>
                    <a:close/>
                  </a:path>
                </a:pathLst>
              </a:custGeom>
              <a:solidFill>
                <a:schemeClr val="dk1"/>
              </a:solidFill>
              <a:ln w="9525">
                <a:solidFill>
                  <a:schemeClr val="tx1"/>
                </a:solidFill>
              </a:ln>
            </p:spPr>
            <p:txBody>
              <a:bodyPr spcFirstLastPara="1" wrap="square" lIns="121900" tIns="121900" rIns="121900" bIns="121900" anchor="ctr" anchorCtr="0">
                <a:noAutofit/>
              </a:bodyPr>
              <a:lstStyle/>
              <a:p>
                <a:pPr algn="l" rtl="0"/>
                <a:endParaRPr sz="2400"/>
              </a:p>
            </p:txBody>
          </p:sp>
          <p:sp>
            <p:nvSpPr>
              <p:cNvPr id="60" name="Google Shape;1003;p28">
                <a:extLst>
                  <a:ext uri="{FF2B5EF4-FFF2-40B4-BE49-F238E27FC236}">
                    <a16:creationId xmlns:a16="http://schemas.microsoft.com/office/drawing/2014/main" id="{869E199E-0C35-4B2B-A6F6-9FE912D2B1E0}"/>
                  </a:ext>
                </a:extLst>
              </p:cNvPr>
              <p:cNvSpPr/>
              <p:nvPr/>
            </p:nvSpPr>
            <p:spPr>
              <a:xfrm>
                <a:off x="5422130" y="2035568"/>
                <a:ext cx="25847" cy="54881"/>
              </a:xfrm>
              <a:custGeom>
                <a:avLst/>
                <a:gdLst/>
                <a:ahLst/>
                <a:cxnLst/>
                <a:rect l="l" t="t" r="r" b="b"/>
                <a:pathLst>
                  <a:path w="1184" h="2514" extrusionOk="0">
                    <a:moveTo>
                      <a:pt x="518" y="0"/>
                    </a:moveTo>
                    <a:cubicBezTo>
                      <a:pt x="481" y="0"/>
                      <a:pt x="444" y="9"/>
                      <a:pt x="407" y="28"/>
                    </a:cubicBezTo>
                    <a:cubicBezTo>
                      <a:pt x="1" y="582"/>
                      <a:pt x="149" y="1507"/>
                      <a:pt x="75" y="2135"/>
                    </a:cubicBezTo>
                    <a:cubicBezTo>
                      <a:pt x="54" y="2381"/>
                      <a:pt x="249" y="2513"/>
                      <a:pt x="446" y="2513"/>
                    </a:cubicBezTo>
                    <a:cubicBezTo>
                      <a:pt x="605" y="2513"/>
                      <a:pt x="765" y="2428"/>
                      <a:pt x="814" y="2246"/>
                    </a:cubicBezTo>
                    <a:cubicBezTo>
                      <a:pt x="925" y="1581"/>
                      <a:pt x="1184" y="545"/>
                      <a:pt x="629" y="28"/>
                    </a:cubicBezTo>
                    <a:cubicBezTo>
                      <a:pt x="592" y="9"/>
                      <a:pt x="555" y="0"/>
                      <a:pt x="518" y="0"/>
                    </a:cubicBezTo>
                    <a:close/>
                  </a:path>
                </a:pathLst>
              </a:custGeom>
              <a:solidFill>
                <a:schemeClr val="dk1"/>
              </a:solidFill>
              <a:ln w="9525">
                <a:solidFill>
                  <a:schemeClr val="tx1"/>
                </a:solidFill>
              </a:ln>
            </p:spPr>
            <p:txBody>
              <a:bodyPr spcFirstLastPara="1" wrap="square" lIns="121900" tIns="121900" rIns="121900" bIns="121900" anchor="ctr" anchorCtr="0">
                <a:noAutofit/>
              </a:bodyPr>
              <a:lstStyle/>
              <a:p>
                <a:pPr algn="l" rtl="0"/>
                <a:endParaRPr sz="2400"/>
              </a:p>
            </p:txBody>
          </p:sp>
          <p:sp>
            <p:nvSpPr>
              <p:cNvPr id="61" name="Google Shape;1004;p28">
                <a:extLst>
                  <a:ext uri="{FF2B5EF4-FFF2-40B4-BE49-F238E27FC236}">
                    <a16:creationId xmlns:a16="http://schemas.microsoft.com/office/drawing/2014/main" id="{2B94298E-9A76-4575-9223-44F1B5660501}"/>
                  </a:ext>
                </a:extLst>
              </p:cNvPr>
              <p:cNvSpPr/>
              <p:nvPr/>
            </p:nvSpPr>
            <p:spPr>
              <a:xfrm>
                <a:off x="5410036" y="1947593"/>
                <a:ext cx="32308" cy="61757"/>
              </a:xfrm>
              <a:custGeom>
                <a:avLst/>
                <a:gdLst/>
                <a:ahLst/>
                <a:cxnLst/>
                <a:rect l="l" t="t" r="r" b="b"/>
                <a:pathLst>
                  <a:path w="1480" h="2829" extrusionOk="0">
                    <a:moveTo>
                      <a:pt x="740" y="0"/>
                    </a:moveTo>
                    <a:cubicBezTo>
                      <a:pt x="703" y="0"/>
                      <a:pt x="666" y="10"/>
                      <a:pt x="629" y="28"/>
                    </a:cubicBezTo>
                    <a:cubicBezTo>
                      <a:pt x="0" y="657"/>
                      <a:pt x="296" y="1803"/>
                      <a:pt x="407" y="2579"/>
                    </a:cubicBezTo>
                    <a:cubicBezTo>
                      <a:pt x="462" y="2745"/>
                      <a:pt x="610" y="2829"/>
                      <a:pt x="753" y="2829"/>
                    </a:cubicBezTo>
                    <a:cubicBezTo>
                      <a:pt x="897" y="2829"/>
                      <a:pt x="1035" y="2745"/>
                      <a:pt x="1072" y="2579"/>
                    </a:cubicBezTo>
                    <a:cubicBezTo>
                      <a:pt x="1220" y="1803"/>
                      <a:pt x="1479" y="657"/>
                      <a:pt x="851" y="28"/>
                    </a:cubicBezTo>
                    <a:cubicBezTo>
                      <a:pt x="814" y="10"/>
                      <a:pt x="777" y="0"/>
                      <a:pt x="740" y="0"/>
                    </a:cubicBezTo>
                    <a:close/>
                  </a:path>
                </a:pathLst>
              </a:custGeom>
              <a:solidFill>
                <a:schemeClr val="dk1"/>
              </a:solidFill>
              <a:ln w="9525">
                <a:solidFill>
                  <a:schemeClr val="tx1"/>
                </a:solidFill>
              </a:ln>
            </p:spPr>
            <p:txBody>
              <a:bodyPr spcFirstLastPara="1" wrap="square" lIns="121900" tIns="121900" rIns="121900" bIns="121900" anchor="ctr" anchorCtr="0">
                <a:noAutofit/>
              </a:bodyPr>
              <a:lstStyle/>
              <a:p>
                <a:pPr algn="l" rtl="0"/>
                <a:endParaRPr sz="2400"/>
              </a:p>
            </p:txBody>
          </p:sp>
          <p:sp>
            <p:nvSpPr>
              <p:cNvPr id="62" name="Google Shape;1005;p28">
                <a:extLst>
                  <a:ext uri="{FF2B5EF4-FFF2-40B4-BE49-F238E27FC236}">
                    <a16:creationId xmlns:a16="http://schemas.microsoft.com/office/drawing/2014/main" id="{85ED4565-86E1-4206-8E78-98DE521E4EBA}"/>
                  </a:ext>
                </a:extLst>
              </p:cNvPr>
              <p:cNvSpPr/>
              <p:nvPr/>
            </p:nvSpPr>
            <p:spPr>
              <a:xfrm flipH="1">
                <a:off x="5794201" y="1609392"/>
                <a:ext cx="67018" cy="15761"/>
              </a:xfrm>
              <a:custGeom>
                <a:avLst/>
                <a:gdLst/>
                <a:ahLst/>
                <a:cxnLst/>
                <a:rect l="l" t="t" r="r" b="b"/>
                <a:pathLst>
                  <a:path w="3070" h="722" extrusionOk="0">
                    <a:moveTo>
                      <a:pt x="1674" y="1"/>
                    </a:moveTo>
                    <a:cubicBezTo>
                      <a:pt x="1221" y="1"/>
                      <a:pt x="759" y="47"/>
                      <a:pt x="333" y="47"/>
                    </a:cubicBezTo>
                    <a:cubicBezTo>
                      <a:pt x="1" y="84"/>
                      <a:pt x="1" y="602"/>
                      <a:pt x="333" y="676"/>
                    </a:cubicBezTo>
                    <a:cubicBezTo>
                      <a:pt x="759" y="676"/>
                      <a:pt x="1221" y="722"/>
                      <a:pt x="1674" y="722"/>
                    </a:cubicBezTo>
                    <a:cubicBezTo>
                      <a:pt x="2126" y="722"/>
                      <a:pt x="2570" y="676"/>
                      <a:pt x="2958" y="491"/>
                    </a:cubicBezTo>
                    <a:cubicBezTo>
                      <a:pt x="3069" y="417"/>
                      <a:pt x="3069" y="269"/>
                      <a:pt x="2958" y="232"/>
                    </a:cubicBezTo>
                    <a:cubicBezTo>
                      <a:pt x="2570" y="47"/>
                      <a:pt x="2126" y="1"/>
                      <a:pt x="1674" y="1"/>
                    </a:cubicBezTo>
                    <a:close/>
                  </a:path>
                </a:pathLst>
              </a:custGeom>
              <a:solidFill>
                <a:schemeClr val="dk1"/>
              </a:solidFill>
              <a:ln w="9525">
                <a:solidFill>
                  <a:schemeClr val="tx1"/>
                </a:solidFill>
              </a:ln>
            </p:spPr>
            <p:txBody>
              <a:bodyPr spcFirstLastPara="1" wrap="square" lIns="121900" tIns="121900" rIns="121900" bIns="121900" anchor="ctr" anchorCtr="0">
                <a:noAutofit/>
              </a:bodyPr>
              <a:lstStyle/>
              <a:p>
                <a:pPr algn="l" rtl="0"/>
                <a:endParaRPr sz="2400"/>
              </a:p>
            </p:txBody>
          </p:sp>
          <p:sp>
            <p:nvSpPr>
              <p:cNvPr id="63" name="Google Shape;1006;p28">
                <a:extLst>
                  <a:ext uri="{FF2B5EF4-FFF2-40B4-BE49-F238E27FC236}">
                    <a16:creationId xmlns:a16="http://schemas.microsoft.com/office/drawing/2014/main" id="{D393E9F8-35B6-454A-9763-A64DF91BBB65}"/>
                  </a:ext>
                </a:extLst>
              </p:cNvPr>
              <p:cNvSpPr/>
              <p:nvPr/>
            </p:nvSpPr>
            <p:spPr>
              <a:xfrm flipH="1">
                <a:off x="5690094" y="1606227"/>
                <a:ext cx="73371" cy="18839"/>
              </a:xfrm>
              <a:custGeom>
                <a:avLst/>
                <a:gdLst/>
                <a:ahLst/>
                <a:cxnLst/>
                <a:rect l="l" t="t" r="r" b="b"/>
                <a:pathLst>
                  <a:path w="3361" h="863" extrusionOk="0">
                    <a:moveTo>
                      <a:pt x="2207" y="0"/>
                    </a:moveTo>
                    <a:cubicBezTo>
                      <a:pt x="1618" y="0"/>
                      <a:pt x="999" y="124"/>
                      <a:pt x="477" y="192"/>
                    </a:cubicBezTo>
                    <a:cubicBezTo>
                      <a:pt x="81" y="228"/>
                      <a:pt x="0" y="859"/>
                      <a:pt x="439" y="859"/>
                    </a:cubicBezTo>
                    <a:cubicBezTo>
                      <a:pt x="451" y="859"/>
                      <a:pt x="464" y="859"/>
                      <a:pt x="477" y="858"/>
                    </a:cubicBezTo>
                    <a:cubicBezTo>
                      <a:pt x="680" y="858"/>
                      <a:pt x="909" y="862"/>
                      <a:pt x="1149" y="862"/>
                    </a:cubicBezTo>
                    <a:cubicBezTo>
                      <a:pt x="1870" y="862"/>
                      <a:pt x="2695" y="821"/>
                      <a:pt x="3249" y="488"/>
                    </a:cubicBezTo>
                    <a:cubicBezTo>
                      <a:pt x="3360" y="414"/>
                      <a:pt x="3360" y="266"/>
                      <a:pt x="3249" y="192"/>
                    </a:cubicBezTo>
                    <a:cubicBezTo>
                      <a:pt x="2935" y="49"/>
                      <a:pt x="2577" y="0"/>
                      <a:pt x="2207" y="0"/>
                    </a:cubicBezTo>
                    <a:close/>
                  </a:path>
                </a:pathLst>
              </a:custGeom>
              <a:solidFill>
                <a:schemeClr val="dk1"/>
              </a:solidFill>
              <a:ln w="9525">
                <a:solidFill>
                  <a:schemeClr val="tx1"/>
                </a:solidFill>
              </a:ln>
            </p:spPr>
            <p:txBody>
              <a:bodyPr spcFirstLastPara="1" wrap="square" lIns="121900" tIns="121900" rIns="121900" bIns="121900" anchor="ctr" anchorCtr="0">
                <a:noAutofit/>
              </a:bodyPr>
              <a:lstStyle/>
              <a:p>
                <a:pPr algn="l" rtl="0"/>
                <a:endParaRPr sz="2400"/>
              </a:p>
            </p:txBody>
          </p:sp>
          <p:sp>
            <p:nvSpPr>
              <p:cNvPr id="64" name="Google Shape;1007;p28">
                <a:extLst>
                  <a:ext uri="{FF2B5EF4-FFF2-40B4-BE49-F238E27FC236}">
                    <a16:creationId xmlns:a16="http://schemas.microsoft.com/office/drawing/2014/main" id="{71A0AE58-8703-43F0-8D2A-927DA3AE14C9}"/>
                  </a:ext>
                </a:extLst>
              </p:cNvPr>
              <p:cNvSpPr/>
              <p:nvPr/>
            </p:nvSpPr>
            <p:spPr>
              <a:xfrm flipH="1">
                <a:off x="5580333" y="1610025"/>
                <a:ext cx="80727" cy="17377"/>
              </a:xfrm>
              <a:custGeom>
                <a:avLst/>
                <a:gdLst/>
                <a:ahLst/>
                <a:cxnLst/>
                <a:rect l="l" t="t" r="r" b="b"/>
                <a:pathLst>
                  <a:path w="3698" h="796" extrusionOk="0">
                    <a:moveTo>
                      <a:pt x="2288" y="1"/>
                    </a:moveTo>
                    <a:cubicBezTo>
                      <a:pt x="1636" y="1"/>
                      <a:pt x="971" y="115"/>
                      <a:pt x="333" y="203"/>
                    </a:cubicBezTo>
                    <a:cubicBezTo>
                      <a:pt x="0" y="240"/>
                      <a:pt x="74" y="795"/>
                      <a:pt x="407" y="795"/>
                    </a:cubicBezTo>
                    <a:cubicBezTo>
                      <a:pt x="560" y="795"/>
                      <a:pt x="715" y="795"/>
                      <a:pt x="870" y="795"/>
                    </a:cubicBezTo>
                    <a:cubicBezTo>
                      <a:pt x="1804" y="795"/>
                      <a:pt x="2768" y="768"/>
                      <a:pt x="3623" y="388"/>
                    </a:cubicBezTo>
                    <a:cubicBezTo>
                      <a:pt x="3697" y="351"/>
                      <a:pt x="3660" y="203"/>
                      <a:pt x="3586" y="203"/>
                    </a:cubicBezTo>
                    <a:cubicBezTo>
                      <a:pt x="3168" y="53"/>
                      <a:pt x="2731" y="1"/>
                      <a:pt x="2288" y="1"/>
                    </a:cubicBezTo>
                    <a:close/>
                  </a:path>
                </a:pathLst>
              </a:custGeom>
              <a:solidFill>
                <a:schemeClr val="dk1"/>
              </a:solidFill>
              <a:ln w="9525">
                <a:solidFill>
                  <a:schemeClr val="tx1"/>
                </a:solidFill>
              </a:ln>
            </p:spPr>
            <p:txBody>
              <a:bodyPr spcFirstLastPara="1" wrap="square" lIns="121900" tIns="121900" rIns="121900" bIns="121900" anchor="ctr" anchorCtr="0">
                <a:noAutofit/>
              </a:bodyPr>
              <a:lstStyle/>
              <a:p>
                <a:pPr algn="l" rtl="0"/>
                <a:endParaRPr sz="2400"/>
              </a:p>
            </p:txBody>
          </p:sp>
          <p:sp>
            <p:nvSpPr>
              <p:cNvPr id="65" name="Google Shape;1008;p28">
                <a:extLst>
                  <a:ext uri="{FF2B5EF4-FFF2-40B4-BE49-F238E27FC236}">
                    <a16:creationId xmlns:a16="http://schemas.microsoft.com/office/drawing/2014/main" id="{F18CB317-9907-480D-B840-4F927373F322}"/>
                  </a:ext>
                </a:extLst>
              </p:cNvPr>
              <p:cNvSpPr/>
              <p:nvPr/>
            </p:nvSpPr>
            <p:spPr>
              <a:xfrm flipH="1">
                <a:off x="5907783" y="1609392"/>
                <a:ext cx="67018" cy="15761"/>
              </a:xfrm>
              <a:custGeom>
                <a:avLst/>
                <a:gdLst/>
                <a:ahLst/>
                <a:cxnLst/>
                <a:rect l="l" t="t" r="r" b="b"/>
                <a:pathLst>
                  <a:path w="3070" h="722" extrusionOk="0">
                    <a:moveTo>
                      <a:pt x="1674" y="1"/>
                    </a:moveTo>
                    <a:cubicBezTo>
                      <a:pt x="1221" y="1"/>
                      <a:pt x="759" y="47"/>
                      <a:pt x="333" y="47"/>
                    </a:cubicBezTo>
                    <a:cubicBezTo>
                      <a:pt x="1" y="84"/>
                      <a:pt x="1" y="602"/>
                      <a:pt x="333" y="676"/>
                    </a:cubicBezTo>
                    <a:cubicBezTo>
                      <a:pt x="759" y="676"/>
                      <a:pt x="1221" y="722"/>
                      <a:pt x="1674" y="722"/>
                    </a:cubicBezTo>
                    <a:cubicBezTo>
                      <a:pt x="2126" y="722"/>
                      <a:pt x="2570" y="676"/>
                      <a:pt x="2958" y="491"/>
                    </a:cubicBezTo>
                    <a:cubicBezTo>
                      <a:pt x="3069" y="417"/>
                      <a:pt x="3069" y="269"/>
                      <a:pt x="2958" y="232"/>
                    </a:cubicBezTo>
                    <a:cubicBezTo>
                      <a:pt x="2570" y="47"/>
                      <a:pt x="2126" y="1"/>
                      <a:pt x="1674" y="1"/>
                    </a:cubicBezTo>
                    <a:close/>
                  </a:path>
                </a:pathLst>
              </a:custGeom>
              <a:solidFill>
                <a:schemeClr val="dk1"/>
              </a:solidFill>
              <a:ln w="9525">
                <a:solidFill>
                  <a:schemeClr val="tx1"/>
                </a:solidFill>
              </a:ln>
            </p:spPr>
            <p:txBody>
              <a:bodyPr spcFirstLastPara="1" wrap="square" lIns="121900" tIns="121900" rIns="121900" bIns="121900" anchor="ctr" anchorCtr="0">
                <a:noAutofit/>
              </a:bodyPr>
              <a:lstStyle/>
              <a:p>
                <a:pPr algn="l" rtl="0"/>
                <a:endParaRPr sz="2400"/>
              </a:p>
            </p:txBody>
          </p:sp>
          <p:sp>
            <p:nvSpPr>
              <p:cNvPr id="66" name="Google Shape;1009;p28">
                <a:extLst>
                  <a:ext uri="{FF2B5EF4-FFF2-40B4-BE49-F238E27FC236}">
                    <a16:creationId xmlns:a16="http://schemas.microsoft.com/office/drawing/2014/main" id="{29F0F582-D13F-4D9F-AD86-34522FFDA73B}"/>
                  </a:ext>
                </a:extLst>
              </p:cNvPr>
              <p:cNvSpPr/>
              <p:nvPr/>
            </p:nvSpPr>
            <p:spPr>
              <a:xfrm flipH="1">
                <a:off x="6114404" y="1610025"/>
                <a:ext cx="80727" cy="17377"/>
              </a:xfrm>
              <a:custGeom>
                <a:avLst/>
                <a:gdLst/>
                <a:ahLst/>
                <a:cxnLst/>
                <a:rect l="l" t="t" r="r" b="b"/>
                <a:pathLst>
                  <a:path w="3698" h="796" extrusionOk="0">
                    <a:moveTo>
                      <a:pt x="2288" y="1"/>
                    </a:moveTo>
                    <a:cubicBezTo>
                      <a:pt x="1636" y="1"/>
                      <a:pt x="971" y="115"/>
                      <a:pt x="333" y="203"/>
                    </a:cubicBezTo>
                    <a:cubicBezTo>
                      <a:pt x="0" y="240"/>
                      <a:pt x="74" y="795"/>
                      <a:pt x="407" y="795"/>
                    </a:cubicBezTo>
                    <a:cubicBezTo>
                      <a:pt x="560" y="795"/>
                      <a:pt x="715" y="795"/>
                      <a:pt x="870" y="795"/>
                    </a:cubicBezTo>
                    <a:cubicBezTo>
                      <a:pt x="1804" y="795"/>
                      <a:pt x="2768" y="768"/>
                      <a:pt x="3623" y="388"/>
                    </a:cubicBezTo>
                    <a:cubicBezTo>
                      <a:pt x="3697" y="351"/>
                      <a:pt x="3660" y="203"/>
                      <a:pt x="3586" y="203"/>
                    </a:cubicBezTo>
                    <a:cubicBezTo>
                      <a:pt x="3168" y="53"/>
                      <a:pt x="2731" y="1"/>
                      <a:pt x="2288" y="1"/>
                    </a:cubicBezTo>
                    <a:close/>
                  </a:path>
                </a:pathLst>
              </a:custGeom>
              <a:solidFill>
                <a:schemeClr val="dk1"/>
              </a:solidFill>
              <a:ln w="9525">
                <a:solidFill>
                  <a:schemeClr val="tx1"/>
                </a:solidFill>
              </a:ln>
            </p:spPr>
            <p:txBody>
              <a:bodyPr spcFirstLastPara="1" wrap="square" lIns="121900" tIns="121900" rIns="121900" bIns="121900" anchor="ctr" anchorCtr="0">
                <a:noAutofit/>
              </a:bodyPr>
              <a:lstStyle/>
              <a:p>
                <a:pPr algn="l" rtl="0"/>
                <a:endParaRPr sz="2400"/>
              </a:p>
            </p:txBody>
          </p:sp>
          <p:sp>
            <p:nvSpPr>
              <p:cNvPr id="67" name="Google Shape;1010;p28">
                <a:extLst>
                  <a:ext uri="{FF2B5EF4-FFF2-40B4-BE49-F238E27FC236}">
                    <a16:creationId xmlns:a16="http://schemas.microsoft.com/office/drawing/2014/main" id="{2FC87C2E-D123-4FFC-A61F-9F429E616491}"/>
                  </a:ext>
                </a:extLst>
              </p:cNvPr>
              <p:cNvSpPr/>
              <p:nvPr/>
            </p:nvSpPr>
            <p:spPr>
              <a:xfrm flipH="1">
                <a:off x="6017566" y="1611531"/>
                <a:ext cx="75073" cy="15150"/>
              </a:xfrm>
              <a:custGeom>
                <a:avLst/>
                <a:gdLst/>
                <a:ahLst/>
                <a:cxnLst/>
                <a:rect l="l" t="t" r="r" b="b"/>
                <a:pathLst>
                  <a:path w="3439" h="694" extrusionOk="0">
                    <a:moveTo>
                      <a:pt x="2099" y="0"/>
                    </a:moveTo>
                    <a:cubicBezTo>
                      <a:pt x="1523" y="0"/>
                      <a:pt x="947" y="86"/>
                      <a:pt x="370" y="171"/>
                    </a:cubicBezTo>
                    <a:cubicBezTo>
                      <a:pt x="38" y="208"/>
                      <a:pt x="1" y="689"/>
                      <a:pt x="370" y="689"/>
                    </a:cubicBezTo>
                    <a:cubicBezTo>
                      <a:pt x="629" y="689"/>
                      <a:pt x="886" y="693"/>
                      <a:pt x="1140" y="693"/>
                    </a:cubicBezTo>
                    <a:cubicBezTo>
                      <a:pt x="1905" y="693"/>
                      <a:pt x="2653" y="652"/>
                      <a:pt x="3402" y="319"/>
                    </a:cubicBezTo>
                    <a:cubicBezTo>
                      <a:pt x="3439" y="282"/>
                      <a:pt x="3402" y="171"/>
                      <a:pt x="3365" y="171"/>
                    </a:cubicBezTo>
                    <a:cubicBezTo>
                      <a:pt x="2943" y="46"/>
                      <a:pt x="2521" y="0"/>
                      <a:pt x="2099" y="0"/>
                    </a:cubicBezTo>
                    <a:close/>
                  </a:path>
                </a:pathLst>
              </a:custGeom>
              <a:solidFill>
                <a:schemeClr val="dk1"/>
              </a:solidFill>
              <a:ln w="9525">
                <a:solidFill>
                  <a:schemeClr val="tx1"/>
                </a:solidFill>
              </a:ln>
            </p:spPr>
            <p:txBody>
              <a:bodyPr spcFirstLastPara="1" wrap="square" lIns="121900" tIns="121900" rIns="121900" bIns="121900" anchor="ctr" anchorCtr="0">
                <a:noAutofit/>
              </a:bodyPr>
              <a:lstStyle/>
              <a:p>
                <a:pPr algn="l" rtl="0"/>
                <a:endParaRPr sz="2400"/>
              </a:p>
            </p:txBody>
          </p:sp>
          <p:sp>
            <p:nvSpPr>
              <p:cNvPr id="68" name="Google Shape;1011;p28">
                <a:extLst>
                  <a:ext uri="{FF2B5EF4-FFF2-40B4-BE49-F238E27FC236}">
                    <a16:creationId xmlns:a16="http://schemas.microsoft.com/office/drawing/2014/main" id="{8843AA55-D38E-4588-9B97-6BCBBB66BE89}"/>
                  </a:ext>
                </a:extLst>
              </p:cNvPr>
              <p:cNvSpPr/>
              <p:nvPr/>
            </p:nvSpPr>
            <p:spPr>
              <a:xfrm flipH="1">
                <a:off x="6325079" y="1610025"/>
                <a:ext cx="80727" cy="17377"/>
              </a:xfrm>
              <a:custGeom>
                <a:avLst/>
                <a:gdLst/>
                <a:ahLst/>
                <a:cxnLst/>
                <a:rect l="l" t="t" r="r" b="b"/>
                <a:pathLst>
                  <a:path w="3698" h="796" extrusionOk="0">
                    <a:moveTo>
                      <a:pt x="2288" y="1"/>
                    </a:moveTo>
                    <a:cubicBezTo>
                      <a:pt x="1636" y="1"/>
                      <a:pt x="971" y="115"/>
                      <a:pt x="333" y="203"/>
                    </a:cubicBezTo>
                    <a:cubicBezTo>
                      <a:pt x="0" y="240"/>
                      <a:pt x="74" y="795"/>
                      <a:pt x="407" y="795"/>
                    </a:cubicBezTo>
                    <a:cubicBezTo>
                      <a:pt x="560" y="795"/>
                      <a:pt x="715" y="795"/>
                      <a:pt x="870" y="795"/>
                    </a:cubicBezTo>
                    <a:cubicBezTo>
                      <a:pt x="1804" y="795"/>
                      <a:pt x="2768" y="768"/>
                      <a:pt x="3623" y="388"/>
                    </a:cubicBezTo>
                    <a:cubicBezTo>
                      <a:pt x="3697" y="351"/>
                      <a:pt x="3660" y="203"/>
                      <a:pt x="3586" y="203"/>
                    </a:cubicBezTo>
                    <a:cubicBezTo>
                      <a:pt x="3168" y="53"/>
                      <a:pt x="2731" y="1"/>
                      <a:pt x="2288" y="1"/>
                    </a:cubicBezTo>
                    <a:close/>
                  </a:path>
                </a:pathLst>
              </a:custGeom>
              <a:solidFill>
                <a:schemeClr val="dk1"/>
              </a:solidFill>
              <a:ln w="9525">
                <a:solidFill>
                  <a:schemeClr val="tx1"/>
                </a:solidFill>
              </a:ln>
            </p:spPr>
            <p:txBody>
              <a:bodyPr spcFirstLastPara="1" wrap="square" lIns="121900" tIns="121900" rIns="121900" bIns="121900" anchor="ctr" anchorCtr="0">
                <a:noAutofit/>
              </a:bodyPr>
              <a:lstStyle/>
              <a:p>
                <a:pPr algn="l" rtl="0"/>
                <a:endParaRPr sz="2400"/>
              </a:p>
            </p:txBody>
          </p:sp>
          <p:sp>
            <p:nvSpPr>
              <p:cNvPr id="69" name="Google Shape;1012;p28">
                <a:extLst>
                  <a:ext uri="{FF2B5EF4-FFF2-40B4-BE49-F238E27FC236}">
                    <a16:creationId xmlns:a16="http://schemas.microsoft.com/office/drawing/2014/main" id="{40D347CF-1A4A-4354-8938-133056829F23}"/>
                  </a:ext>
                </a:extLst>
              </p:cNvPr>
              <p:cNvSpPr/>
              <p:nvPr/>
            </p:nvSpPr>
            <p:spPr>
              <a:xfrm flipH="1">
                <a:off x="6228241" y="1611531"/>
                <a:ext cx="75073" cy="15150"/>
              </a:xfrm>
              <a:custGeom>
                <a:avLst/>
                <a:gdLst/>
                <a:ahLst/>
                <a:cxnLst/>
                <a:rect l="l" t="t" r="r" b="b"/>
                <a:pathLst>
                  <a:path w="3439" h="694" extrusionOk="0">
                    <a:moveTo>
                      <a:pt x="2099" y="0"/>
                    </a:moveTo>
                    <a:cubicBezTo>
                      <a:pt x="1523" y="0"/>
                      <a:pt x="947" y="86"/>
                      <a:pt x="370" y="171"/>
                    </a:cubicBezTo>
                    <a:cubicBezTo>
                      <a:pt x="38" y="208"/>
                      <a:pt x="1" y="689"/>
                      <a:pt x="370" y="689"/>
                    </a:cubicBezTo>
                    <a:cubicBezTo>
                      <a:pt x="629" y="689"/>
                      <a:pt x="886" y="693"/>
                      <a:pt x="1140" y="693"/>
                    </a:cubicBezTo>
                    <a:cubicBezTo>
                      <a:pt x="1905" y="693"/>
                      <a:pt x="2653" y="652"/>
                      <a:pt x="3402" y="319"/>
                    </a:cubicBezTo>
                    <a:cubicBezTo>
                      <a:pt x="3439" y="282"/>
                      <a:pt x="3402" y="171"/>
                      <a:pt x="3365" y="171"/>
                    </a:cubicBezTo>
                    <a:cubicBezTo>
                      <a:pt x="2943" y="46"/>
                      <a:pt x="2521" y="0"/>
                      <a:pt x="2099" y="0"/>
                    </a:cubicBezTo>
                    <a:close/>
                  </a:path>
                </a:pathLst>
              </a:custGeom>
              <a:solidFill>
                <a:schemeClr val="dk1"/>
              </a:solidFill>
              <a:ln w="9525">
                <a:solidFill>
                  <a:schemeClr val="tx1"/>
                </a:solidFill>
              </a:ln>
            </p:spPr>
            <p:txBody>
              <a:bodyPr spcFirstLastPara="1" wrap="square" lIns="121900" tIns="121900" rIns="121900" bIns="121900" anchor="ctr" anchorCtr="0">
                <a:noAutofit/>
              </a:bodyPr>
              <a:lstStyle/>
              <a:p>
                <a:pPr algn="l" rtl="0"/>
                <a:endParaRPr sz="2400"/>
              </a:p>
            </p:txBody>
          </p:sp>
        </p:grpSp>
        <p:sp>
          <p:nvSpPr>
            <p:cNvPr id="45" name="Google Shape;1000;p28">
              <a:extLst>
                <a:ext uri="{FF2B5EF4-FFF2-40B4-BE49-F238E27FC236}">
                  <a16:creationId xmlns:a16="http://schemas.microsoft.com/office/drawing/2014/main" id="{A13D3C0E-254B-8166-B09F-2D5C1814F85E}"/>
                </a:ext>
              </a:extLst>
            </p:cNvPr>
            <p:cNvSpPr/>
            <p:nvPr/>
          </p:nvSpPr>
          <p:spPr>
            <a:xfrm flipH="1">
              <a:off x="7141034" y="976784"/>
              <a:ext cx="78614" cy="22834"/>
            </a:xfrm>
            <a:custGeom>
              <a:avLst/>
              <a:gdLst/>
              <a:ahLst/>
              <a:cxnLst/>
              <a:rect l="l" t="t" r="r" b="b"/>
              <a:pathLst>
                <a:path w="3365" h="1046" extrusionOk="0">
                  <a:moveTo>
                    <a:pt x="2265" y="0"/>
                  </a:moveTo>
                  <a:cubicBezTo>
                    <a:pt x="2188" y="0"/>
                    <a:pt x="2111" y="7"/>
                    <a:pt x="2034" y="19"/>
                  </a:cubicBezTo>
                  <a:cubicBezTo>
                    <a:pt x="1885" y="10"/>
                    <a:pt x="1736" y="5"/>
                    <a:pt x="1588" y="5"/>
                  </a:cubicBezTo>
                  <a:cubicBezTo>
                    <a:pt x="1182" y="5"/>
                    <a:pt x="776" y="39"/>
                    <a:pt x="370" y="93"/>
                  </a:cubicBezTo>
                  <a:cubicBezTo>
                    <a:pt x="0" y="167"/>
                    <a:pt x="111" y="648"/>
                    <a:pt x="370" y="759"/>
                  </a:cubicBezTo>
                  <a:cubicBezTo>
                    <a:pt x="773" y="912"/>
                    <a:pt x="1385" y="1046"/>
                    <a:pt x="1963" y="1046"/>
                  </a:cubicBezTo>
                  <a:cubicBezTo>
                    <a:pt x="2499" y="1046"/>
                    <a:pt x="3006" y="931"/>
                    <a:pt x="3291" y="611"/>
                  </a:cubicBezTo>
                  <a:cubicBezTo>
                    <a:pt x="3365" y="537"/>
                    <a:pt x="3365" y="426"/>
                    <a:pt x="3291" y="352"/>
                  </a:cubicBezTo>
                  <a:cubicBezTo>
                    <a:pt x="2985" y="138"/>
                    <a:pt x="2630" y="0"/>
                    <a:pt x="2265" y="0"/>
                  </a:cubicBezTo>
                  <a:close/>
                </a:path>
              </a:pathLst>
            </a:custGeom>
            <a:solidFill>
              <a:schemeClr val="dk1"/>
            </a:solidFill>
            <a:ln w="9525">
              <a:solidFill>
                <a:schemeClr val="tx1"/>
              </a:solidFill>
            </a:ln>
          </p:spPr>
          <p:txBody>
            <a:bodyPr spcFirstLastPara="1" wrap="square" lIns="121900" tIns="121900" rIns="121900" bIns="121900" anchor="ctr" anchorCtr="0">
              <a:noAutofit/>
            </a:bodyPr>
            <a:lstStyle/>
            <a:p>
              <a:pPr algn="l" rtl="0"/>
              <a:endParaRPr sz="2400"/>
            </a:p>
          </p:txBody>
        </p:sp>
        <p:sp>
          <p:nvSpPr>
            <p:cNvPr id="46" name="Google Shape;1005;p28">
              <a:extLst>
                <a:ext uri="{FF2B5EF4-FFF2-40B4-BE49-F238E27FC236}">
                  <a16:creationId xmlns:a16="http://schemas.microsoft.com/office/drawing/2014/main" id="{2C8E6D64-8F2D-5F3C-F329-064C76CA0E7D}"/>
                </a:ext>
              </a:extLst>
            </p:cNvPr>
            <p:cNvSpPr/>
            <p:nvPr/>
          </p:nvSpPr>
          <p:spPr>
            <a:xfrm>
              <a:off x="6824031" y="978072"/>
              <a:ext cx="71722" cy="15761"/>
            </a:xfrm>
            <a:custGeom>
              <a:avLst/>
              <a:gdLst/>
              <a:ahLst/>
              <a:cxnLst/>
              <a:rect l="l" t="t" r="r" b="b"/>
              <a:pathLst>
                <a:path w="3070" h="722" extrusionOk="0">
                  <a:moveTo>
                    <a:pt x="1674" y="1"/>
                  </a:moveTo>
                  <a:cubicBezTo>
                    <a:pt x="1221" y="1"/>
                    <a:pt x="759" y="47"/>
                    <a:pt x="333" y="47"/>
                  </a:cubicBezTo>
                  <a:cubicBezTo>
                    <a:pt x="1" y="84"/>
                    <a:pt x="1" y="602"/>
                    <a:pt x="333" y="676"/>
                  </a:cubicBezTo>
                  <a:cubicBezTo>
                    <a:pt x="759" y="676"/>
                    <a:pt x="1221" y="722"/>
                    <a:pt x="1674" y="722"/>
                  </a:cubicBezTo>
                  <a:cubicBezTo>
                    <a:pt x="2126" y="722"/>
                    <a:pt x="2570" y="676"/>
                    <a:pt x="2958" y="491"/>
                  </a:cubicBezTo>
                  <a:cubicBezTo>
                    <a:pt x="3069" y="417"/>
                    <a:pt x="3069" y="269"/>
                    <a:pt x="2958" y="232"/>
                  </a:cubicBezTo>
                  <a:cubicBezTo>
                    <a:pt x="2570" y="47"/>
                    <a:pt x="2126" y="1"/>
                    <a:pt x="1674" y="1"/>
                  </a:cubicBezTo>
                  <a:close/>
                </a:path>
              </a:pathLst>
            </a:custGeom>
            <a:solidFill>
              <a:schemeClr val="dk1"/>
            </a:solidFill>
            <a:ln w="9525">
              <a:solidFill>
                <a:schemeClr val="tx1"/>
              </a:solidFill>
            </a:ln>
          </p:spPr>
          <p:txBody>
            <a:bodyPr spcFirstLastPara="1" wrap="square" lIns="121900" tIns="121900" rIns="121900" bIns="121900" anchor="ctr" anchorCtr="0">
              <a:noAutofit/>
            </a:bodyPr>
            <a:lstStyle/>
            <a:p>
              <a:pPr algn="l" rtl="0"/>
              <a:endParaRPr sz="2400"/>
            </a:p>
          </p:txBody>
        </p:sp>
        <p:sp>
          <p:nvSpPr>
            <p:cNvPr id="47" name="Google Shape;1006;p28">
              <a:extLst>
                <a:ext uri="{FF2B5EF4-FFF2-40B4-BE49-F238E27FC236}">
                  <a16:creationId xmlns:a16="http://schemas.microsoft.com/office/drawing/2014/main" id="{9B2AD818-3C9E-B5D3-5E0E-0998DE9A4B34}"/>
                </a:ext>
              </a:extLst>
            </p:cNvPr>
            <p:cNvSpPr/>
            <p:nvPr/>
          </p:nvSpPr>
          <p:spPr>
            <a:xfrm>
              <a:off x="6928646" y="974907"/>
              <a:ext cx="78521" cy="18839"/>
            </a:xfrm>
            <a:custGeom>
              <a:avLst/>
              <a:gdLst/>
              <a:ahLst/>
              <a:cxnLst/>
              <a:rect l="l" t="t" r="r" b="b"/>
              <a:pathLst>
                <a:path w="3361" h="863" extrusionOk="0">
                  <a:moveTo>
                    <a:pt x="2207" y="0"/>
                  </a:moveTo>
                  <a:cubicBezTo>
                    <a:pt x="1618" y="0"/>
                    <a:pt x="999" y="124"/>
                    <a:pt x="477" y="192"/>
                  </a:cubicBezTo>
                  <a:cubicBezTo>
                    <a:pt x="81" y="228"/>
                    <a:pt x="0" y="859"/>
                    <a:pt x="439" y="859"/>
                  </a:cubicBezTo>
                  <a:cubicBezTo>
                    <a:pt x="451" y="859"/>
                    <a:pt x="464" y="859"/>
                    <a:pt x="477" y="858"/>
                  </a:cubicBezTo>
                  <a:cubicBezTo>
                    <a:pt x="680" y="858"/>
                    <a:pt x="909" y="862"/>
                    <a:pt x="1149" y="862"/>
                  </a:cubicBezTo>
                  <a:cubicBezTo>
                    <a:pt x="1870" y="862"/>
                    <a:pt x="2695" y="821"/>
                    <a:pt x="3249" y="488"/>
                  </a:cubicBezTo>
                  <a:cubicBezTo>
                    <a:pt x="3360" y="414"/>
                    <a:pt x="3360" y="266"/>
                    <a:pt x="3249" y="192"/>
                  </a:cubicBezTo>
                  <a:cubicBezTo>
                    <a:pt x="2935" y="49"/>
                    <a:pt x="2577" y="0"/>
                    <a:pt x="2207" y="0"/>
                  </a:cubicBezTo>
                  <a:close/>
                </a:path>
              </a:pathLst>
            </a:custGeom>
            <a:solidFill>
              <a:schemeClr val="dk1"/>
            </a:solidFill>
            <a:ln w="9525">
              <a:solidFill>
                <a:schemeClr val="tx1"/>
              </a:solidFill>
            </a:ln>
          </p:spPr>
          <p:txBody>
            <a:bodyPr spcFirstLastPara="1" wrap="square" lIns="121900" tIns="121900" rIns="121900" bIns="121900" anchor="ctr" anchorCtr="0">
              <a:noAutofit/>
            </a:bodyPr>
            <a:lstStyle/>
            <a:p>
              <a:pPr algn="l" rtl="0"/>
              <a:endParaRPr sz="2400"/>
            </a:p>
          </p:txBody>
        </p:sp>
        <p:sp>
          <p:nvSpPr>
            <p:cNvPr id="48" name="Google Shape;1007;p28">
              <a:extLst>
                <a:ext uri="{FF2B5EF4-FFF2-40B4-BE49-F238E27FC236}">
                  <a16:creationId xmlns:a16="http://schemas.microsoft.com/office/drawing/2014/main" id="{85809AF4-2A78-A2F5-2FA6-41A57AC397D5}"/>
                </a:ext>
              </a:extLst>
            </p:cNvPr>
            <p:cNvSpPr/>
            <p:nvPr/>
          </p:nvSpPr>
          <p:spPr>
            <a:xfrm>
              <a:off x="7038239" y="978705"/>
              <a:ext cx="86393" cy="17377"/>
            </a:xfrm>
            <a:custGeom>
              <a:avLst/>
              <a:gdLst/>
              <a:ahLst/>
              <a:cxnLst/>
              <a:rect l="l" t="t" r="r" b="b"/>
              <a:pathLst>
                <a:path w="3698" h="796" extrusionOk="0">
                  <a:moveTo>
                    <a:pt x="2288" y="1"/>
                  </a:moveTo>
                  <a:cubicBezTo>
                    <a:pt x="1636" y="1"/>
                    <a:pt x="971" y="115"/>
                    <a:pt x="333" y="203"/>
                  </a:cubicBezTo>
                  <a:cubicBezTo>
                    <a:pt x="0" y="240"/>
                    <a:pt x="74" y="795"/>
                    <a:pt x="407" y="795"/>
                  </a:cubicBezTo>
                  <a:cubicBezTo>
                    <a:pt x="560" y="795"/>
                    <a:pt x="715" y="795"/>
                    <a:pt x="870" y="795"/>
                  </a:cubicBezTo>
                  <a:cubicBezTo>
                    <a:pt x="1804" y="795"/>
                    <a:pt x="2768" y="768"/>
                    <a:pt x="3623" y="388"/>
                  </a:cubicBezTo>
                  <a:cubicBezTo>
                    <a:pt x="3697" y="351"/>
                    <a:pt x="3660" y="203"/>
                    <a:pt x="3586" y="203"/>
                  </a:cubicBezTo>
                  <a:cubicBezTo>
                    <a:pt x="3168" y="53"/>
                    <a:pt x="2731" y="1"/>
                    <a:pt x="2288" y="1"/>
                  </a:cubicBezTo>
                  <a:close/>
                </a:path>
              </a:pathLst>
            </a:custGeom>
            <a:solidFill>
              <a:schemeClr val="dk1"/>
            </a:solidFill>
            <a:ln w="9525">
              <a:solidFill>
                <a:schemeClr val="tx1"/>
              </a:solidFill>
            </a:ln>
          </p:spPr>
          <p:txBody>
            <a:bodyPr spcFirstLastPara="1" wrap="square" lIns="121900" tIns="121900" rIns="121900" bIns="121900" anchor="ctr" anchorCtr="0">
              <a:noAutofit/>
            </a:bodyPr>
            <a:lstStyle/>
            <a:p>
              <a:pPr algn="l" rtl="0"/>
              <a:endParaRPr sz="2400"/>
            </a:p>
          </p:txBody>
        </p:sp>
        <p:sp>
          <p:nvSpPr>
            <p:cNvPr id="50" name="Google Shape;1008;p28">
              <a:extLst>
                <a:ext uri="{FF2B5EF4-FFF2-40B4-BE49-F238E27FC236}">
                  <a16:creationId xmlns:a16="http://schemas.microsoft.com/office/drawing/2014/main" id="{0A0208C8-0819-38E7-B5F0-DE5FA9AD4F5D}"/>
                </a:ext>
              </a:extLst>
            </p:cNvPr>
            <p:cNvSpPr/>
            <p:nvPr/>
          </p:nvSpPr>
          <p:spPr>
            <a:xfrm>
              <a:off x="6702477" y="978072"/>
              <a:ext cx="71722" cy="15761"/>
            </a:xfrm>
            <a:custGeom>
              <a:avLst/>
              <a:gdLst/>
              <a:ahLst/>
              <a:cxnLst/>
              <a:rect l="l" t="t" r="r" b="b"/>
              <a:pathLst>
                <a:path w="3070" h="722" extrusionOk="0">
                  <a:moveTo>
                    <a:pt x="1674" y="1"/>
                  </a:moveTo>
                  <a:cubicBezTo>
                    <a:pt x="1221" y="1"/>
                    <a:pt x="759" y="47"/>
                    <a:pt x="333" y="47"/>
                  </a:cubicBezTo>
                  <a:cubicBezTo>
                    <a:pt x="1" y="84"/>
                    <a:pt x="1" y="602"/>
                    <a:pt x="333" y="676"/>
                  </a:cubicBezTo>
                  <a:cubicBezTo>
                    <a:pt x="759" y="676"/>
                    <a:pt x="1221" y="722"/>
                    <a:pt x="1674" y="722"/>
                  </a:cubicBezTo>
                  <a:cubicBezTo>
                    <a:pt x="2126" y="722"/>
                    <a:pt x="2570" y="676"/>
                    <a:pt x="2958" y="491"/>
                  </a:cubicBezTo>
                  <a:cubicBezTo>
                    <a:pt x="3069" y="417"/>
                    <a:pt x="3069" y="269"/>
                    <a:pt x="2958" y="232"/>
                  </a:cubicBezTo>
                  <a:cubicBezTo>
                    <a:pt x="2570" y="47"/>
                    <a:pt x="2126" y="1"/>
                    <a:pt x="1674" y="1"/>
                  </a:cubicBezTo>
                  <a:close/>
                </a:path>
              </a:pathLst>
            </a:custGeom>
            <a:solidFill>
              <a:schemeClr val="dk1"/>
            </a:solidFill>
            <a:ln w="9525">
              <a:solidFill>
                <a:schemeClr val="tx1"/>
              </a:solidFill>
            </a:ln>
          </p:spPr>
          <p:txBody>
            <a:bodyPr spcFirstLastPara="1" wrap="square" lIns="121900" tIns="121900" rIns="121900" bIns="121900" anchor="ctr" anchorCtr="0">
              <a:noAutofit/>
            </a:bodyPr>
            <a:lstStyle/>
            <a:p>
              <a:pPr algn="l" rtl="0"/>
              <a:endParaRPr sz="2400"/>
            </a:p>
          </p:txBody>
        </p:sp>
        <p:sp>
          <p:nvSpPr>
            <p:cNvPr id="91" name="Google Shape;1009;p28">
              <a:extLst>
                <a:ext uri="{FF2B5EF4-FFF2-40B4-BE49-F238E27FC236}">
                  <a16:creationId xmlns:a16="http://schemas.microsoft.com/office/drawing/2014/main" id="{EC30FF97-0B1B-200B-1BC1-73D115A9F3FB}"/>
                </a:ext>
              </a:extLst>
            </p:cNvPr>
            <p:cNvSpPr/>
            <p:nvPr/>
          </p:nvSpPr>
          <p:spPr>
            <a:xfrm>
              <a:off x="6466682" y="978705"/>
              <a:ext cx="86393" cy="17377"/>
            </a:xfrm>
            <a:custGeom>
              <a:avLst/>
              <a:gdLst/>
              <a:ahLst/>
              <a:cxnLst/>
              <a:rect l="l" t="t" r="r" b="b"/>
              <a:pathLst>
                <a:path w="3698" h="796" extrusionOk="0">
                  <a:moveTo>
                    <a:pt x="2288" y="1"/>
                  </a:moveTo>
                  <a:cubicBezTo>
                    <a:pt x="1636" y="1"/>
                    <a:pt x="971" y="115"/>
                    <a:pt x="333" y="203"/>
                  </a:cubicBezTo>
                  <a:cubicBezTo>
                    <a:pt x="0" y="240"/>
                    <a:pt x="74" y="795"/>
                    <a:pt x="407" y="795"/>
                  </a:cubicBezTo>
                  <a:cubicBezTo>
                    <a:pt x="560" y="795"/>
                    <a:pt x="715" y="795"/>
                    <a:pt x="870" y="795"/>
                  </a:cubicBezTo>
                  <a:cubicBezTo>
                    <a:pt x="1804" y="795"/>
                    <a:pt x="2768" y="768"/>
                    <a:pt x="3623" y="388"/>
                  </a:cubicBezTo>
                  <a:cubicBezTo>
                    <a:pt x="3697" y="351"/>
                    <a:pt x="3660" y="203"/>
                    <a:pt x="3586" y="203"/>
                  </a:cubicBezTo>
                  <a:cubicBezTo>
                    <a:pt x="3168" y="53"/>
                    <a:pt x="2731" y="1"/>
                    <a:pt x="2288" y="1"/>
                  </a:cubicBezTo>
                  <a:close/>
                </a:path>
              </a:pathLst>
            </a:custGeom>
            <a:solidFill>
              <a:schemeClr val="dk1"/>
            </a:solidFill>
            <a:ln w="9525">
              <a:solidFill>
                <a:schemeClr val="tx1"/>
              </a:solidFill>
            </a:ln>
          </p:spPr>
          <p:txBody>
            <a:bodyPr spcFirstLastPara="1" wrap="square" lIns="121900" tIns="121900" rIns="121900" bIns="121900" anchor="ctr" anchorCtr="0">
              <a:noAutofit/>
            </a:bodyPr>
            <a:lstStyle/>
            <a:p>
              <a:pPr algn="l" rtl="0"/>
              <a:endParaRPr sz="2400"/>
            </a:p>
          </p:txBody>
        </p:sp>
        <p:sp>
          <p:nvSpPr>
            <p:cNvPr id="92" name="Google Shape;1010;p28">
              <a:extLst>
                <a:ext uri="{FF2B5EF4-FFF2-40B4-BE49-F238E27FC236}">
                  <a16:creationId xmlns:a16="http://schemas.microsoft.com/office/drawing/2014/main" id="{4A044125-FB70-06D9-BA63-7EC604B51AD2}"/>
                </a:ext>
              </a:extLst>
            </p:cNvPr>
            <p:cNvSpPr/>
            <p:nvPr/>
          </p:nvSpPr>
          <p:spPr>
            <a:xfrm>
              <a:off x="6576368" y="980211"/>
              <a:ext cx="80342" cy="15150"/>
            </a:xfrm>
            <a:custGeom>
              <a:avLst/>
              <a:gdLst/>
              <a:ahLst/>
              <a:cxnLst/>
              <a:rect l="l" t="t" r="r" b="b"/>
              <a:pathLst>
                <a:path w="3439" h="694" extrusionOk="0">
                  <a:moveTo>
                    <a:pt x="2099" y="0"/>
                  </a:moveTo>
                  <a:cubicBezTo>
                    <a:pt x="1523" y="0"/>
                    <a:pt x="947" y="86"/>
                    <a:pt x="370" y="171"/>
                  </a:cubicBezTo>
                  <a:cubicBezTo>
                    <a:pt x="38" y="208"/>
                    <a:pt x="1" y="689"/>
                    <a:pt x="370" y="689"/>
                  </a:cubicBezTo>
                  <a:cubicBezTo>
                    <a:pt x="629" y="689"/>
                    <a:pt x="886" y="693"/>
                    <a:pt x="1140" y="693"/>
                  </a:cubicBezTo>
                  <a:cubicBezTo>
                    <a:pt x="1905" y="693"/>
                    <a:pt x="2653" y="652"/>
                    <a:pt x="3402" y="319"/>
                  </a:cubicBezTo>
                  <a:cubicBezTo>
                    <a:pt x="3439" y="282"/>
                    <a:pt x="3402" y="171"/>
                    <a:pt x="3365" y="171"/>
                  </a:cubicBezTo>
                  <a:cubicBezTo>
                    <a:pt x="2943" y="46"/>
                    <a:pt x="2521" y="0"/>
                    <a:pt x="2099" y="0"/>
                  </a:cubicBezTo>
                  <a:close/>
                </a:path>
              </a:pathLst>
            </a:custGeom>
            <a:solidFill>
              <a:schemeClr val="dk1"/>
            </a:solidFill>
            <a:ln w="9525">
              <a:solidFill>
                <a:schemeClr val="tx1"/>
              </a:solidFill>
            </a:ln>
          </p:spPr>
          <p:txBody>
            <a:bodyPr spcFirstLastPara="1" wrap="square" lIns="121900" tIns="121900" rIns="121900" bIns="121900" anchor="ctr" anchorCtr="0">
              <a:noAutofit/>
            </a:bodyPr>
            <a:lstStyle/>
            <a:p>
              <a:pPr algn="l" rtl="0"/>
              <a:endParaRPr sz="2400"/>
            </a:p>
          </p:txBody>
        </p:sp>
        <p:sp>
          <p:nvSpPr>
            <p:cNvPr id="111" name="Google Shape;1011;p28">
              <a:extLst>
                <a:ext uri="{FF2B5EF4-FFF2-40B4-BE49-F238E27FC236}">
                  <a16:creationId xmlns:a16="http://schemas.microsoft.com/office/drawing/2014/main" id="{9208BDBB-4593-443D-6DC3-8797D46F039B}"/>
                </a:ext>
              </a:extLst>
            </p:cNvPr>
            <p:cNvSpPr/>
            <p:nvPr/>
          </p:nvSpPr>
          <p:spPr>
            <a:xfrm>
              <a:off x="6241220" y="978705"/>
              <a:ext cx="86393" cy="17377"/>
            </a:xfrm>
            <a:custGeom>
              <a:avLst/>
              <a:gdLst/>
              <a:ahLst/>
              <a:cxnLst/>
              <a:rect l="l" t="t" r="r" b="b"/>
              <a:pathLst>
                <a:path w="3698" h="796" extrusionOk="0">
                  <a:moveTo>
                    <a:pt x="2288" y="1"/>
                  </a:moveTo>
                  <a:cubicBezTo>
                    <a:pt x="1636" y="1"/>
                    <a:pt x="971" y="115"/>
                    <a:pt x="333" y="203"/>
                  </a:cubicBezTo>
                  <a:cubicBezTo>
                    <a:pt x="0" y="240"/>
                    <a:pt x="74" y="795"/>
                    <a:pt x="407" y="795"/>
                  </a:cubicBezTo>
                  <a:cubicBezTo>
                    <a:pt x="560" y="795"/>
                    <a:pt x="715" y="795"/>
                    <a:pt x="870" y="795"/>
                  </a:cubicBezTo>
                  <a:cubicBezTo>
                    <a:pt x="1804" y="795"/>
                    <a:pt x="2768" y="768"/>
                    <a:pt x="3623" y="388"/>
                  </a:cubicBezTo>
                  <a:cubicBezTo>
                    <a:pt x="3697" y="351"/>
                    <a:pt x="3660" y="203"/>
                    <a:pt x="3586" y="203"/>
                  </a:cubicBezTo>
                  <a:cubicBezTo>
                    <a:pt x="3168" y="53"/>
                    <a:pt x="2731" y="1"/>
                    <a:pt x="2288" y="1"/>
                  </a:cubicBezTo>
                  <a:close/>
                </a:path>
              </a:pathLst>
            </a:custGeom>
            <a:solidFill>
              <a:schemeClr val="dk1"/>
            </a:solidFill>
            <a:ln w="9525">
              <a:solidFill>
                <a:schemeClr val="tx1"/>
              </a:solidFill>
            </a:ln>
          </p:spPr>
          <p:txBody>
            <a:bodyPr spcFirstLastPara="1" wrap="square" lIns="121900" tIns="121900" rIns="121900" bIns="121900" anchor="ctr" anchorCtr="0">
              <a:noAutofit/>
            </a:bodyPr>
            <a:lstStyle/>
            <a:p>
              <a:pPr algn="l" rtl="0"/>
              <a:endParaRPr sz="2400"/>
            </a:p>
          </p:txBody>
        </p:sp>
        <p:sp>
          <p:nvSpPr>
            <p:cNvPr id="129" name="Google Shape;1012;p28">
              <a:extLst>
                <a:ext uri="{FF2B5EF4-FFF2-40B4-BE49-F238E27FC236}">
                  <a16:creationId xmlns:a16="http://schemas.microsoft.com/office/drawing/2014/main" id="{9913DEC2-029A-C0C8-A2CB-E3674D56E068}"/>
                </a:ext>
              </a:extLst>
            </p:cNvPr>
            <p:cNvSpPr/>
            <p:nvPr/>
          </p:nvSpPr>
          <p:spPr>
            <a:xfrm>
              <a:off x="6350906" y="980211"/>
              <a:ext cx="80342" cy="15150"/>
            </a:xfrm>
            <a:custGeom>
              <a:avLst/>
              <a:gdLst/>
              <a:ahLst/>
              <a:cxnLst/>
              <a:rect l="l" t="t" r="r" b="b"/>
              <a:pathLst>
                <a:path w="3439" h="694" extrusionOk="0">
                  <a:moveTo>
                    <a:pt x="2099" y="0"/>
                  </a:moveTo>
                  <a:cubicBezTo>
                    <a:pt x="1523" y="0"/>
                    <a:pt x="947" y="86"/>
                    <a:pt x="370" y="171"/>
                  </a:cubicBezTo>
                  <a:cubicBezTo>
                    <a:pt x="38" y="208"/>
                    <a:pt x="1" y="689"/>
                    <a:pt x="370" y="689"/>
                  </a:cubicBezTo>
                  <a:cubicBezTo>
                    <a:pt x="629" y="689"/>
                    <a:pt x="886" y="693"/>
                    <a:pt x="1140" y="693"/>
                  </a:cubicBezTo>
                  <a:cubicBezTo>
                    <a:pt x="1905" y="693"/>
                    <a:pt x="2653" y="652"/>
                    <a:pt x="3402" y="319"/>
                  </a:cubicBezTo>
                  <a:cubicBezTo>
                    <a:pt x="3439" y="282"/>
                    <a:pt x="3402" y="171"/>
                    <a:pt x="3365" y="171"/>
                  </a:cubicBezTo>
                  <a:cubicBezTo>
                    <a:pt x="2943" y="46"/>
                    <a:pt x="2521" y="0"/>
                    <a:pt x="2099" y="0"/>
                  </a:cubicBezTo>
                  <a:close/>
                </a:path>
              </a:pathLst>
            </a:custGeom>
            <a:solidFill>
              <a:schemeClr val="dk1"/>
            </a:solidFill>
            <a:ln w="9525">
              <a:solidFill>
                <a:schemeClr val="tx1"/>
              </a:solidFill>
            </a:ln>
          </p:spPr>
          <p:txBody>
            <a:bodyPr spcFirstLastPara="1" wrap="square" lIns="121900" tIns="121900" rIns="121900" bIns="121900" anchor="ctr" anchorCtr="0">
              <a:noAutofit/>
            </a:bodyPr>
            <a:lstStyle/>
            <a:p>
              <a:pPr algn="l" rtl="0"/>
              <a:endParaRPr sz="2400"/>
            </a:p>
          </p:txBody>
        </p:sp>
      </p:grpSp>
      <p:grpSp>
        <p:nvGrpSpPr>
          <p:cNvPr id="169" name="مجموعة 168">
            <a:extLst>
              <a:ext uri="{FF2B5EF4-FFF2-40B4-BE49-F238E27FC236}">
                <a16:creationId xmlns:a16="http://schemas.microsoft.com/office/drawing/2014/main" id="{F7FB5464-AAD3-9BD8-3B32-917378CE50C4}"/>
              </a:ext>
            </a:extLst>
          </p:cNvPr>
          <p:cNvGrpSpPr/>
          <p:nvPr/>
        </p:nvGrpSpPr>
        <p:grpSpPr>
          <a:xfrm>
            <a:off x="8176744" y="4432585"/>
            <a:ext cx="2724915" cy="1219199"/>
            <a:chOff x="6037022" y="3136875"/>
            <a:chExt cx="2043686" cy="914399"/>
          </a:xfrm>
        </p:grpSpPr>
        <p:grpSp>
          <p:nvGrpSpPr>
            <p:cNvPr id="70" name="Google Shape;992;p28">
              <a:extLst>
                <a:ext uri="{FF2B5EF4-FFF2-40B4-BE49-F238E27FC236}">
                  <a16:creationId xmlns:a16="http://schemas.microsoft.com/office/drawing/2014/main" id="{D47F91B1-B556-4107-A83E-E4BBB8BEAD62}"/>
                </a:ext>
              </a:extLst>
            </p:cNvPr>
            <p:cNvGrpSpPr/>
            <p:nvPr/>
          </p:nvGrpSpPr>
          <p:grpSpPr>
            <a:xfrm flipH="1" flipV="1">
              <a:off x="6037022" y="3136875"/>
              <a:ext cx="2043686" cy="914399"/>
              <a:chOff x="5390651" y="1534548"/>
              <a:chExt cx="1909651" cy="975222"/>
            </a:xfrm>
          </p:grpSpPr>
          <p:sp>
            <p:nvSpPr>
              <p:cNvPr id="71" name="Google Shape;993;p28">
                <a:extLst>
                  <a:ext uri="{FF2B5EF4-FFF2-40B4-BE49-F238E27FC236}">
                    <a16:creationId xmlns:a16="http://schemas.microsoft.com/office/drawing/2014/main" id="{B59F3DBA-BDE4-4223-9A6B-B13F6C5CDE1E}"/>
                  </a:ext>
                </a:extLst>
              </p:cNvPr>
              <p:cNvSpPr/>
              <p:nvPr/>
            </p:nvSpPr>
            <p:spPr>
              <a:xfrm>
                <a:off x="5435417" y="2426183"/>
                <a:ext cx="21808" cy="83587"/>
              </a:xfrm>
              <a:custGeom>
                <a:avLst/>
                <a:gdLst/>
                <a:ahLst/>
                <a:cxnLst/>
                <a:rect l="l" t="t" r="r" b="b"/>
                <a:pathLst>
                  <a:path w="999" h="3829" extrusionOk="0">
                    <a:moveTo>
                      <a:pt x="411" y="0"/>
                    </a:moveTo>
                    <a:cubicBezTo>
                      <a:pt x="347" y="0"/>
                      <a:pt x="282" y="32"/>
                      <a:pt x="259" y="78"/>
                    </a:cubicBezTo>
                    <a:cubicBezTo>
                      <a:pt x="1" y="521"/>
                      <a:pt x="148" y="1076"/>
                      <a:pt x="185" y="1594"/>
                    </a:cubicBezTo>
                    <a:cubicBezTo>
                      <a:pt x="259" y="2259"/>
                      <a:pt x="333" y="2961"/>
                      <a:pt x="370" y="3627"/>
                    </a:cubicBezTo>
                    <a:cubicBezTo>
                      <a:pt x="370" y="3750"/>
                      <a:pt x="496" y="3828"/>
                      <a:pt x="614" y="3828"/>
                    </a:cubicBezTo>
                    <a:cubicBezTo>
                      <a:pt x="708" y="3828"/>
                      <a:pt x="798" y="3779"/>
                      <a:pt x="814" y="3664"/>
                    </a:cubicBezTo>
                    <a:cubicBezTo>
                      <a:pt x="925" y="2998"/>
                      <a:pt x="999" y="2296"/>
                      <a:pt x="962" y="1594"/>
                    </a:cubicBezTo>
                    <a:cubicBezTo>
                      <a:pt x="925" y="1076"/>
                      <a:pt x="962" y="410"/>
                      <a:pt x="518" y="41"/>
                    </a:cubicBezTo>
                    <a:cubicBezTo>
                      <a:pt x="490" y="13"/>
                      <a:pt x="451" y="0"/>
                      <a:pt x="411" y="0"/>
                    </a:cubicBezTo>
                    <a:close/>
                  </a:path>
                </a:pathLst>
              </a:custGeom>
              <a:solidFill>
                <a:schemeClr val="dk1"/>
              </a:solidFill>
              <a:ln w="12700">
                <a:solidFill>
                  <a:schemeClr val="tx1"/>
                </a:solidFill>
              </a:ln>
            </p:spPr>
            <p:txBody>
              <a:bodyPr spcFirstLastPara="1" wrap="square" lIns="121900" tIns="121900" rIns="121900" bIns="121900" anchor="ctr" anchorCtr="0">
                <a:noAutofit/>
              </a:bodyPr>
              <a:lstStyle/>
              <a:p>
                <a:pPr algn="l" rtl="0"/>
                <a:endParaRPr sz="2400"/>
              </a:p>
            </p:txBody>
          </p:sp>
          <p:sp>
            <p:nvSpPr>
              <p:cNvPr id="72" name="Google Shape;994;p28">
                <a:extLst>
                  <a:ext uri="{FF2B5EF4-FFF2-40B4-BE49-F238E27FC236}">
                    <a16:creationId xmlns:a16="http://schemas.microsoft.com/office/drawing/2014/main" id="{360957C2-9858-4F6C-B15D-5DFE2AFB766F}"/>
                  </a:ext>
                </a:extLst>
              </p:cNvPr>
              <p:cNvSpPr/>
              <p:nvPr/>
            </p:nvSpPr>
            <p:spPr>
              <a:xfrm>
                <a:off x="5429763" y="2340915"/>
                <a:ext cx="25847" cy="54881"/>
              </a:xfrm>
              <a:custGeom>
                <a:avLst/>
                <a:gdLst/>
                <a:ahLst/>
                <a:cxnLst/>
                <a:rect l="l" t="t" r="r" b="b"/>
                <a:pathLst>
                  <a:path w="1184" h="2514" extrusionOk="0">
                    <a:moveTo>
                      <a:pt x="518" y="0"/>
                    </a:moveTo>
                    <a:cubicBezTo>
                      <a:pt x="481" y="0"/>
                      <a:pt x="444" y="9"/>
                      <a:pt x="407" y="28"/>
                    </a:cubicBezTo>
                    <a:cubicBezTo>
                      <a:pt x="1" y="582"/>
                      <a:pt x="149" y="1507"/>
                      <a:pt x="75" y="2135"/>
                    </a:cubicBezTo>
                    <a:cubicBezTo>
                      <a:pt x="54" y="2381"/>
                      <a:pt x="249" y="2513"/>
                      <a:pt x="446" y="2513"/>
                    </a:cubicBezTo>
                    <a:cubicBezTo>
                      <a:pt x="605" y="2513"/>
                      <a:pt x="765" y="2428"/>
                      <a:pt x="814" y="2246"/>
                    </a:cubicBezTo>
                    <a:cubicBezTo>
                      <a:pt x="925" y="1581"/>
                      <a:pt x="1184" y="545"/>
                      <a:pt x="629" y="28"/>
                    </a:cubicBezTo>
                    <a:cubicBezTo>
                      <a:pt x="592" y="9"/>
                      <a:pt x="555" y="0"/>
                      <a:pt x="518" y="0"/>
                    </a:cubicBezTo>
                    <a:close/>
                  </a:path>
                </a:pathLst>
              </a:custGeom>
              <a:solidFill>
                <a:schemeClr val="dk1"/>
              </a:solidFill>
              <a:ln w="12700">
                <a:solidFill>
                  <a:schemeClr val="tx1"/>
                </a:solidFill>
              </a:ln>
            </p:spPr>
            <p:txBody>
              <a:bodyPr spcFirstLastPara="1" wrap="square" lIns="121900" tIns="121900" rIns="121900" bIns="121900" anchor="ctr" anchorCtr="0">
                <a:noAutofit/>
              </a:bodyPr>
              <a:lstStyle/>
              <a:p>
                <a:pPr algn="l" rtl="0"/>
                <a:endParaRPr sz="2400"/>
              </a:p>
            </p:txBody>
          </p:sp>
          <p:sp>
            <p:nvSpPr>
              <p:cNvPr id="73" name="Google Shape;995;p28">
                <a:extLst>
                  <a:ext uri="{FF2B5EF4-FFF2-40B4-BE49-F238E27FC236}">
                    <a16:creationId xmlns:a16="http://schemas.microsoft.com/office/drawing/2014/main" id="{3A60BE21-86D2-42ED-B380-8842737686A8}"/>
                  </a:ext>
                </a:extLst>
              </p:cNvPr>
              <p:cNvSpPr/>
              <p:nvPr/>
            </p:nvSpPr>
            <p:spPr>
              <a:xfrm>
                <a:off x="5417669" y="2252940"/>
                <a:ext cx="32308" cy="61757"/>
              </a:xfrm>
              <a:custGeom>
                <a:avLst/>
                <a:gdLst/>
                <a:ahLst/>
                <a:cxnLst/>
                <a:rect l="l" t="t" r="r" b="b"/>
                <a:pathLst>
                  <a:path w="1480" h="2829" extrusionOk="0">
                    <a:moveTo>
                      <a:pt x="740" y="0"/>
                    </a:moveTo>
                    <a:cubicBezTo>
                      <a:pt x="703" y="0"/>
                      <a:pt x="666" y="10"/>
                      <a:pt x="629" y="28"/>
                    </a:cubicBezTo>
                    <a:cubicBezTo>
                      <a:pt x="0" y="657"/>
                      <a:pt x="296" y="1803"/>
                      <a:pt x="407" y="2579"/>
                    </a:cubicBezTo>
                    <a:cubicBezTo>
                      <a:pt x="462" y="2745"/>
                      <a:pt x="610" y="2829"/>
                      <a:pt x="753" y="2829"/>
                    </a:cubicBezTo>
                    <a:cubicBezTo>
                      <a:pt x="897" y="2829"/>
                      <a:pt x="1035" y="2745"/>
                      <a:pt x="1072" y="2579"/>
                    </a:cubicBezTo>
                    <a:cubicBezTo>
                      <a:pt x="1220" y="1803"/>
                      <a:pt x="1479" y="657"/>
                      <a:pt x="851" y="28"/>
                    </a:cubicBezTo>
                    <a:cubicBezTo>
                      <a:pt x="814" y="10"/>
                      <a:pt x="777" y="0"/>
                      <a:pt x="740" y="0"/>
                    </a:cubicBezTo>
                    <a:close/>
                  </a:path>
                </a:pathLst>
              </a:custGeom>
              <a:solidFill>
                <a:schemeClr val="dk1"/>
              </a:solidFill>
              <a:ln w="12700">
                <a:solidFill>
                  <a:schemeClr val="tx1"/>
                </a:solidFill>
              </a:ln>
            </p:spPr>
            <p:txBody>
              <a:bodyPr spcFirstLastPara="1" wrap="square" lIns="121900" tIns="121900" rIns="121900" bIns="121900" anchor="ctr" anchorCtr="0">
                <a:noAutofit/>
              </a:bodyPr>
              <a:lstStyle/>
              <a:p>
                <a:pPr algn="l" rtl="0"/>
                <a:endParaRPr sz="2400"/>
              </a:p>
            </p:txBody>
          </p:sp>
          <p:sp>
            <p:nvSpPr>
              <p:cNvPr id="74" name="Google Shape;996;p28">
                <a:extLst>
                  <a:ext uri="{FF2B5EF4-FFF2-40B4-BE49-F238E27FC236}">
                    <a16:creationId xmlns:a16="http://schemas.microsoft.com/office/drawing/2014/main" id="{BD80665A-D306-4480-A2E7-3D8890F5AC46}"/>
                  </a:ext>
                </a:extLst>
              </p:cNvPr>
              <p:cNvSpPr/>
              <p:nvPr/>
            </p:nvSpPr>
            <p:spPr>
              <a:xfrm>
                <a:off x="5405189" y="1837996"/>
                <a:ext cx="28270" cy="61080"/>
              </a:xfrm>
              <a:custGeom>
                <a:avLst/>
                <a:gdLst/>
                <a:ahLst/>
                <a:cxnLst/>
                <a:rect l="l" t="t" r="r" b="b"/>
                <a:pathLst>
                  <a:path w="1295" h="2798" extrusionOk="0">
                    <a:moveTo>
                      <a:pt x="614" y="1"/>
                    </a:moveTo>
                    <a:cubicBezTo>
                      <a:pt x="574" y="1"/>
                      <a:pt x="540" y="19"/>
                      <a:pt x="518" y="62"/>
                    </a:cubicBezTo>
                    <a:cubicBezTo>
                      <a:pt x="0" y="728"/>
                      <a:pt x="296" y="1800"/>
                      <a:pt x="444" y="2539"/>
                    </a:cubicBezTo>
                    <a:cubicBezTo>
                      <a:pt x="477" y="2719"/>
                      <a:pt x="603" y="2797"/>
                      <a:pt x="737" y="2797"/>
                    </a:cubicBezTo>
                    <a:cubicBezTo>
                      <a:pt x="907" y="2797"/>
                      <a:pt x="1089" y="2672"/>
                      <a:pt x="1109" y="2465"/>
                    </a:cubicBezTo>
                    <a:cubicBezTo>
                      <a:pt x="1146" y="1726"/>
                      <a:pt x="1294" y="617"/>
                      <a:pt x="703" y="25"/>
                    </a:cubicBezTo>
                    <a:cubicBezTo>
                      <a:pt x="672" y="10"/>
                      <a:pt x="642" y="1"/>
                      <a:pt x="614" y="1"/>
                    </a:cubicBezTo>
                    <a:close/>
                  </a:path>
                </a:pathLst>
              </a:custGeom>
              <a:solidFill>
                <a:schemeClr val="dk1"/>
              </a:solidFill>
              <a:ln w="12700">
                <a:solidFill>
                  <a:schemeClr val="tx1"/>
                </a:solidFill>
              </a:ln>
            </p:spPr>
            <p:txBody>
              <a:bodyPr spcFirstLastPara="1" wrap="square" lIns="121900" tIns="121900" rIns="121900" bIns="121900" anchor="ctr" anchorCtr="0">
                <a:noAutofit/>
              </a:bodyPr>
              <a:lstStyle/>
              <a:p>
                <a:pPr algn="l" rtl="0"/>
                <a:endParaRPr sz="2400"/>
              </a:p>
            </p:txBody>
          </p:sp>
          <p:sp>
            <p:nvSpPr>
              <p:cNvPr id="75" name="Google Shape;997;p28">
                <a:extLst>
                  <a:ext uri="{FF2B5EF4-FFF2-40B4-BE49-F238E27FC236}">
                    <a16:creationId xmlns:a16="http://schemas.microsoft.com/office/drawing/2014/main" id="{F803BA28-A74C-4F99-B110-CFECBFB2EC87}"/>
                  </a:ext>
                </a:extLst>
              </p:cNvPr>
              <p:cNvSpPr/>
              <p:nvPr/>
            </p:nvSpPr>
            <p:spPr>
              <a:xfrm>
                <a:off x="5400343" y="1766372"/>
                <a:ext cx="22616" cy="50187"/>
              </a:xfrm>
              <a:custGeom>
                <a:avLst/>
                <a:gdLst/>
                <a:ahLst/>
                <a:cxnLst/>
                <a:rect l="l" t="t" r="r" b="b"/>
                <a:pathLst>
                  <a:path w="1036" h="2299" extrusionOk="0">
                    <a:moveTo>
                      <a:pt x="330" y="0"/>
                    </a:moveTo>
                    <a:cubicBezTo>
                      <a:pt x="293" y="0"/>
                      <a:pt x="249" y="26"/>
                      <a:pt x="222" y="53"/>
                    </a:cubicBezTo>
                    <a:cubicBezTo>
                      <a:pt x="38" y="274"/>
                      <a:pt x="1" y="607"/>
                      <a:pt x="111" y="866"/>
                    </a:cubicBezTo>
                    <a:cubicBezTo>
                      <a:pt x="148" y="1273"/>
                      <a:pt x="185" y="1679"/>
                      <a:pt x="222" y="2049"/>
                    </a:cubicBezTo>
                    <a:cubicBezTo>
                      <a:pt x="259" y="2215"/>
                      <a:pt x="389" y="2299"/>
                      <a:pt x="523" y="2299"/>
                    </a:cubicBezTo>
                    <a:cubicBezTo>
                      <a:pt x="657" y="2299"/>
                      <a:pt x="795" y="2215"/>
                      <a:pt x="851" y="2049"/>
                    </a:cubicBezTo>
                    <a:cubicBezTo>
                      <a:pt x="888" y="1494"/>
                      <a:pt x="1036" y="274"/>
                      <a:pt x="370" y="16"/>
                    </a:cubicBezTo>
                    <a:cubicBezTo>
                      <a:pt x="359" y="5"/>
                      <a:pt x="345" y="0"/>
                      <a:pt x="330" y="0"/>
                    </a:cubicBezTo>
                    <a:close/>
                  </a:path>
                </a:pathLst>
              </a:custGeom>
              <a:solidFill>
                <a:schemeClr val="dk1"/>
              </a:solidFill>
              <a:ln w="12700">
                <a:solidFill>
                  <a:schemeClr val="tx1"/>
                </a:solidFill>
              </a:ln>
            </p:spPr>
            <p:txBody>
              <a:bodyPr spcFirstLastPara="1" wrap="square" lIns="121900" tIns="121900" rIns="121900" bIns="121900" anchor="ctr" anchorCtr="0">
                <a:noAutofit/>
              </a:bodyPr>
              <a:lstStyle/>
              <a:p>
                <a:pPr algn="l" rtl="0"/>
                <a:endParaRPr sz="2400"/>
              </a:p>
            </p:txBody>
          </p:sp>
          <p:sp>
            <p:nvSpPr>
              <p:cNvPr id="76" name="Google Shape;998;p28">
                <a:extLst>
                  <a:ext uri="{FF2B5EF4-FFF2-40B4-BE49-F238E27FC236}">
                    <a16:creationId xmlns:a16="http://schemas.microsoft.com/office/drawing/2014/main" id="{4B6A0E8A-A2FD-4BB4-BB85-7EEB48653F5B}"/>
                  </a:ext>
                </a:extLst>
              </p:cNvPr>
              <p:cNvSpPr/>
              <p:nvPr/>
            </p:nvSpPr>
            <p:spPr>
              <a:xfrm>
                <a:off x="5390651" y="1682130"/>
                <a:ext cx="27462" cy="53134"/>
              </a:xfrm>
              <a:custGeom>
                <a:avLst/>
                <a:gdLst/>
                <a:ahLst/>
                <a:cxnLst/>
                <a:rect l="l" t="t" r="r" b="b"/>
                <a:pathLst>
                  <a:path w="1258" h="2434" extrusionOk="0">
                    <a:moveTo>
                      <a:pt x="796" y="1"/>
                    </a:moveTo>
                    <a:cubicBezTo>
                      <a:pt x="711" y="1"/>
                      <a:pt x="625" y="34"/>
                      <a:pt x="555" y="104"/>
                    </a:cubicBezTo>
                    <a:cubicBezTo>
                      <a:pt x="1" y="621"/>
                      <a:pt x="186" y="1619"/>
                      <a:pt x="408" y="2285"/>
                    </a:cubicBezTo>
                    <a:cubicBezTo>
                      <a:pt x="458" y="2387"/>
                      <a:pt x="556" y="2434"/>
                      <a:pt x="650" y="2434"/>
                    </a:cubicBezTo>
                    <a:cubicBezTo>
                      <a:pt x="761" y="2434"/>
                      <a:pt x="868" y="2368"/>
                      <a:pt x="888" y="2248"/>
                    </a:cubicBezTo>
                    <a:cubicBezTo>
                      <a:pt x="925" y="1582"/>
                      <a:pt x="1258" y="880"/>
                      <a:pt x="1147" y="252"/>
                    </a:cubicBezTo>
                    <a:cubicBezTo>
                      <a:pt x="1078" y="90"/>
                      <a:pt x="937" y="1"/>
                      <a:pt x="796" y="1"/>
                    </a:cubicBezTo>
                    <a:close/>
                  </a:path>
                </a:pathLst>
              </a:custGeom>
              <a:solidFill>
                <a:schemeClr val="dk1"/>
              </a:solidFill>
              <a:ln w="12700">
                <a:solidFill>
                  <a:schemeClr val="tx1"/>
                </a:solidFill>
              </a:ln>
            </p:spPr>
            <p:txBody>
              <a:bodyPr spcFirstLastPara="1" wrap="square" lIns="121900" tIns="121900" rIns="121900" bIns="121900" anchor="ctr" anchorCtr="0">
                <a:noAutofit/>
              </a:bodyPr>
              <a:lstStyle/>
              <a:p>
                <a:pPr algn="l" rtl="0"/>
                <a:endParaRPr sz="2400"/>
              </a:p>
            </p:txBody>
          </p:sp>
          <p:sp>
            <p:nvSpPr>
              <p:cNvPr id="77" name="Google Shape;999;p28">
                <a:extLst>
                  <a:ext uri="{FF2B5EF4-FFF2-40B4-BE49-F238E27FC236}">
                    <a16:creationId xmlns:a16="http://schemas.microsoft.com/office/drawing/2014/main" id="{EFBBE9A8-8E6D-4BAC-B3C2-553BDB20889F}"/>
                  </a:ext>
                </a:extLst>
              </p:cNvPr>
              <p:cNvSpPr/>
              <p:nvPr/>
            </p:nvSpPr>
            <p:spPr>
              <a:xfrm>
                <a:off x="5411760" y="1611204"/>
                <a:ext cx="64464" cy="47196"/>
              </a:xfrm>
              <a:custGeom>
                <a:avLst/>
                <a:gdLst/>
                <a:ahLst/>
                <a:cxnLst/>
                <a:rect l="l" t="t" r="r" b="b"/>
                <a:pathLst>
                  <a:path w="2953" h="2162" extrusionOk="0">
                    <a:moveTo>
                      <a:pt x="2235" y="0"/>
                    </a:moveTo>
                    <a:cubicBezTo>
                      <a:pt x="1928" y="0"/>
                      <a:pt x="1606" y="88"/>
                      <a:pt x="1363" y="210"/>
                    </a:cubicBezTo>
                    <a:cubicBezTo>
                      <a:pt x="808" y="543"/>
                      <a:pt x="402" y="1024"/>
                      <a:pt x="180" y="1615"/>
                    </a:cubicBezTo>
                    <a:cubicBezTo>
                      <a:pt x="1" y="1897"/>
                      <a:pt x="248" y="2161"/>
                      <a:pt x="502" y="2161"/>
                    </a:cubicBezTo>
                    <a:cubicBezTo>
                      <a:pt x="615" y="2161"/>
                      <a:pt x="729" y="2109"/>
                      <a:pt x="808" y="1985"/>
                    </a:cubicBezTo>
                    <a:cubicBezTo>
                      <a:pt x="1067" y="1615"/>
                      <a:pt x="1474" y="1319"/>
                      <a:pt x="1881" y="1134"/>
                    </a:cubicBezTo>
                    <a:cubicBezTo>
                      <a:pt x="2250" y="950"/>
                      <a:pt x="2583" y="728"/>
                      <a:pt x="2916" y="432"/>
                    </a:cubicBezTo>
                    <a:cubicBezTo>
                      <a:pt x="2953" y="395"/>
                      <a:pt x="2953" y="284"/>
                      <a:pt x="2916" y="210"/>
                    </a:cubicBezTo>
                    <a:cubicBezTo>
                      <a:pt x="2732" y="60"/>
                      <a:pt x="2488" y="0"/>
                      <a:pt x="2235" y="0"/>
                    </a:cubicBezTo>
                    <a:close/>
                  </a:path>
                </a:pathLst>
              </a:custGeom>
              <a:solidFill>
                <a:schemeClr val="dk1"/>
              </a:solidFill>
              <a:ln w="12700">
                <a:solidFill>
                  <a:schemeClr val="tx1"/>
                </a:solidFill>
              </a:ln>
            </p:spPr>
            <p:txBody>
              <a:bodyPr spcFirstLastPara="1" wrap="square" lIns="121900" tIns="121900" rIns="121900" bIns="121900" anchor="ctr" anchorCtr="0">
                <a:noAutofit/>
              </a:bodyPr>
              <a:lstStyle/>
              <a:p>
                <a:pPr algn="l" rtl="0"/>
                <a:endParaRPr sz="2400"/>
              </a:p>
            </p:txBody>
          </p:sp>
          <p:sp>
            <p:nvSpPr>
              <p:cNvPr id="78" name="Google Shape;1000;p28">
                <a:extLst>
                  <a:ext uri="{FF2B5EF4-FFF2-40B4-BE49-F238E27FC236}">
                    <a16:creationId xmlns:a16="http://schemas.microsoft.com/office/drawing/2014/main" id="{0FC56221-C479-469D-BF85-6A644CFCD3AE}"/>
                  </a:ext>
                </a:extLst>
              </p:cNvPr>
              <p:cNvSpPr/>
              <p:nvPr/>
            </p:nvSpPr>
            <p:spPr>
              <a:xfrm>
                <a:off x="5491549" y="1608104"/>
                <a:ext cx="73458" cy="22834"/>
              </a:xfrm>
              <a:custGeom>
                <a:avLst/>
                <a:gdLst/>
                <a:ahLst/>
                <a:cxnLst/>
                <a:rect l="l" t="t" r="r" b="b"/>
                <a:pathLst>
                  <a:path w="3365" h="1046" extrusionOk="0">
                    <a:moveTo>
                      <a:pt x="2265" y="0"/>
                    </a:moveTo>
                    <a:cubicBezTo>
                      <a:pt x="2188" y="0"/>
                      <a:pt x="2111" y="7"/>
                      <a:pt x="2034" y="19"/>
                    </a:cubicBezTo>
                    <a:cubicBezTo>
                      <a:pt x="1885" y="10"/>
                      <a:pt x="1736" y="5"/>
                      <a:pt x="1588" y="5"/>
                    </a:cubicBezTo>
                    <a:cubicBezTo>
                      <a:pt x="1182" y="5"/>
                      <a:pt x="776" y="39"/>
                      <a:pt x="370" y="93"/>
                    </a:cubicBezTo>
                    <a:cubicBezTo>
                      <a:pt x="0" y="167"/>
                      <a:pt x="111" y="648"/>
                      <a:pt x="370" y="759"/>
                    </a:cubicBezTo>
                    <a:cubicBezTo>
                      <a:pt x="773" y="912"/>
                      <a:pt x="1385" y="1046"/>
                      <a:pt x="1963" y="1046"/>
                    </a:cubicBezTo>
                    <a:cubicBezTo>
                      <a:pt x="2499" y="1046"/>
                      <a:pt x="3006" y="931"/>
                      <a:pt x="3291" y="611"/>
                    </a:cubicBezTo>
                    <a:cubicBezTo>
                      <a:pt x="3365" y="537"/>
                      <a:pt x="3365" y="426"/>
                      <a:pt x="3291" y="352"/>
                    </a:cubicBezTo>
                    <a:cubicBezTo>
                      <a:pt x="2985" y="138"/>
                      <a:pt x="2630" y="0"/>
                      <a:pt x="2265" y="0"/>
                    </a:cubicBezTo>
                    <a:close/>
                  </a:path>
                </a:pathLst>
              </a:custGeom>
              <a:solidFill>
                <a:schemeClr val="dk1"/>
              </a:solidFill>
              <a:ln w="12700">
                <a:solidFill>
                  <a:schemeClr val="tx1"/>
                </a:solidFill>
              </a:ln>
            </p:spPr>
            <p:txBody>
              <a:bodyPr spcFirstLastPara="1" wrap="square" lIns="121900" tIns="121900" rIns="121900" bIns="121900" anchor="ctr" anchorCtr="0">
                <a:noAutofit/>
              </a:bodyPr>
              <a:lstStyle/>
              <a:p>
                <a:pPr algn="l" rtl="0"/>
                <a:endParaRPr sz="2400"/>
              </a:p>
            </p:txBody>
          </p:sp>
          <p:sp>
            <p:nvSpPr>
              <p:cNvPr id="79" name="Google Shape;1001;p28">
                <a:extLst>
                  <a:ext uri="{FF2B5EF4-FFF2-40B4-BE49-F238E27FC236}">
                    <a16:creationId xmlns:a16="http://schemas.microsoft.com/office/drawing/2014/main" id="{F72C615E-87CB-40E5-B44E-D2AE2008181A}"/>
                  </a:ext>
                </a:extLst>
              </p:cNvPr>
              <p:cNvSpPr/>
              <p:nvPr/>
            </p:nvSpPr>
            <p:spPr>
              <a:xfrm>
                <a:off x="7163079" y="1534548"/>
                <a:ext cx="137223" cy="164533"/>
              </a:xfrm>
              <a:custGeom>
                <a:avLst/>
                <a:gdLst/>
                <a:ahLst/>
                <a:cxnLst/>
                <a:rect l="l" t="t" r="r" b="b"/>
                <a:pathLst>
                  <a:path w="6286" h="7537" extrusionOk="0">
                    <a:moveTo>
                      <a:pt x="3513" y="2411"/>
                    </a:moveTo>
                    <a:lnTo>
                      <a:pt x="3587" y="2448"/>
                    </a:lnTo>
                    <a:cubicBezTo>
                      <a:pt x="3587" y="2559"/>
                      <a:pt x="3587" y="2670"/>
                      <a:pt x="3550" y="2744"/>
                    </a:cubicBezTo>
                    <a:lnTo>
                      <a:pt x="3513" y="2411"/>
                    </a:lnTo>
                    <a:close/>
                    <a:moveTo>
                      <a:pt x="2884" y="2041"/>
                    </a:moveTo>
                    <a:lnTo>
                      <a:pt x="3032" y="2152"/>
                    </a:lnTo>
                    <a:cubicBezTo>
                      <a:pt x="2995" y="2337"/>
                      <a:pt x="2995" y="2559"/>
                      <a:pt x="2958" y="2781"/>
                    </a:cubicBezTo>
                    <a:lnTo>
                      <a:pt x="2958" y="2818"/>
                    </a:lnTo>
                    <a:cubicBezTo>
                      <a:pt x="2921" y="2559"/>
                      <a:pt x="2884" y="2300"/>
                      <a:pt x="2884" y="2041"/>
                    </a:cubicBezTo>
                    <a:close/>
                    <a:moveTo>
                      <a:pt x="4104" y="2818"/>
                    </a:moveTo>
                    <a:lnTo>
                      <a:pt x="4178" y="2892"/>
                    </a:lnTo>
                    <a:lnTo>
                      <a:pt x="4141" y="3298"/>
                    </a:lnTo>
                    <a:lnTo>
                      <a:pt x="4141" y="3224"/>
                    </a:lnTo>
                    <a:cubicBezTo>
                      <a:pt x="4141" y="3077"/>
                      <a:pt x="4104" y="2929"/>
                      <a:pt x="4104" y="2818"/>
                    </a:cubicBezTo>
                    <a:close/>
                    <a:moveTo>
                      <a:pt x="1849" y="1413"/>
                    </a:moveTo>
                    <a:lnTo>
                      <a:pt x="1849" y="1413"/>
                    </a:lnTo>
                    <a:cubicBezTo>
                      <a:pt x="2034" y="1524"/>
                      <a:pt x="2182" y="1598"/>
                      <a:pt x="2330" y="1709"/>
                    </a:cubicBezTo>
                    <a:cubicBezTo>
                      <a:pt x="2293" y="2374"/>
                      <a:pt x="2182" y="3150"/>
                      <a:pt x="2108" y="3964"/>
                    </a:cubicBezTo>
                    <a:cubicBezTo>
                      <a:pt x="2108" y="3114"/>
                      <a:pt x="1960" y="2263"/>
                      <a:pt x="1849" y="1413"/>
                    </a:cubicBezTo>
                    <a:close/>
                    <a:moveTo>
                      <a:pt x="4807" y="3520"/>
                    </a:moveTo>
                    <a:cubicBezTo>
                      <a:pt x="4844" y="3594"/>
                      <a:pt x="4881" y="3631"/>
                      <a:pt x="4881" y="3705"/>
                    </a:cubicBezTo>
                    <a:cubicBezTo>
                      <a:pt x="5029" y="4000"/>
                      <a:pt x="4955" y="4038"/>
                      <a:pt x="4771" y="4185"/>
                    </a:cubicBezTo>
                    <a:lnTo>
                      <a:pt x="4771" y="4185"/>
                    </a:lnTo>
                    <a:cubicBezTo>
                      <a:pt x="4776" y="4050"/>
                      <a:pt x="4807" y="3917"/>
                      <a:pt x="4807" y="3816"/>
                    </a:cubicBezTo>
                    <a:lnTo>
                      <a:pt x="4807" y="3520"/>
                    </a:lnTo>
                    <a:close/>
                    <a:moveTo>
                      <a:pt x="4068" y="4334"/>
                    </a:moveTo>
                    <a:cubicBezTo>
                      <a:pt x="4068" y="4408"/>
                      <a:pt x="4141" y="4481"/>
                      <a:pt x="4178" y="4555"/>
                    </a:cubicBezTo>
                    <a:cubicBezTo>
                      <a:pt x="3883" y="4740"/>
                      <a:pt x="3513" y="4925"/>
                      <a:pt x="3217" y="5110"/>
                    </a:cubicBezTo>
                    <a:lnTo>
                      <a:pt x="3217" y="5147"/>
                    </a:lnTo>
                    <a:lnTo>
                      <a:pt x="3069" y="5221"/>
                    </a:lnTo>
                    <a:lnTo>
                      <a:pt x="3069" y="4740"/>
                    </a:lnTo>
                    <a:cubicBezTo>
                      <a:pt x="3106" y="4777"/>
                      <a:pt x="3143" y="4814"/>
                      <a:pt x="3180" y="4851"/>
                    </a:cubicBezTo>
                    <a:cubicBezTo>
                      <a:pt x="3202" y="4862"/>
                      <a:pt x="3227" y="4866"/>
                      <a:pt x="3253" y="4866"/>
                    </a:cubicBezTo>
                    <a:cubicBezTo>
                      <a:pt x="3316" y="4866"/>
                      <a:pt x="3387" y="4840"/>
                      <a:pt x="3439" y="4814"/>
                    </a:cubicBezTo>
                    <a:cubicBezTo>
                      <a:pt x="3587" y="4703"/>
                      <a:pt x="3661" y="4555"/>
                      <a:pt x="3661" y="4408"/>
                    </a:cubicBezTo>
                    <a:cubicBezTo>
                      <a:pt x="3700" y="4417"/>
                      <a:pt x="3740" y="4422"/>
                      <a:pt x="3779" y="4422"/>
                    </a:cubicBezTo>
                    <a:cubicBezTo>
                      <a:pt x="3885" y="4422"/>
                      <a:pt x="3986" y="4388"/>
                      <a:pt x="4068" y="4334"/>
                    </a:cubicBezTo>
                    <a:close/>
                    <a:moveTo>
                      <a:pt x="925" y="784"/>
                    </a:moveTo>
                    <a:cubicBezTo>
                      <a:pt x="1073" y="895"/>
                      <a:pt x="1221" y="1006"/>
                      <a:pt x="1332" y="1080"/>
                    </a:cubicBezTo>
                    <a:cubicBezTo>
                      <a:pt x="1184" y="2522"/>
                      <a:pt x="1184" y="3964"/>
                      <a:pt x="1369" y="5369"/>
                    </a:cubicBezTo>
                    <a:cubicBezTo>
                      <a:pt x="1401" y="5561"/>
                      <a:pt x="1530" y="5642"/>
                      <a:pt x="1670" y="5642"/>
                    </a:cubicBezTo>
                    <a:cubicBezTo>
                      <a:pt x="1851" y="5642"/>
                      <a:pt x="2050" y="5504"/>
                      <a:pt x="2071" y="5295"/>
                    </a:cubicBezTo>
                    <a:lnTo>
                      <a:pt x="2071" y="4962"/>
                    </a:lnTo>
                    <a:cubicBezTo>
                      <a:pt x="2071" y="5258"/>
                      <a:pt x="2108" y="5517"/>
                      <a:pt x="2182" y="5812"/>
                    </a:cubicBezTo>
                    <a:cubicBezTo>
                      <a:pt x="1849" y="6034"/>
                      <a:pt x="1480" y="6256"/>
                      <a:pt x="1073" y="6441"/>
                    </a:cubicBezTo>
                    <a:cubicBezTo>
                      <a:pt x="1073" y="6108"/>
                      <a:pt x="1147" y="5701"/>
                      <a:pt x="1147" y="5480"/>
                    </a:cubicBezTo>
                    <a:cubicBezTo>
                      <a:pt x="1147" y="4888"/>
                      <a:pt x="1110" y="4297"/>
                      <a:pt x="1110" y="3705"/>
                    </a:cubicBezTo>
                    <a:cubicBezTo>
                      <a:pt x="1110" y="2744"/>
                      <a:pt x="1036" y="1783"/>
                      <a:pt x="925" y="784"/>
                    </a:cubicBezTo>
                    <a:close/>
                    <a:moveTo>
                      <a:pt x="953" y="1"/>
                    </a:moveTo>
                    <a:cubicBezTo>
                      <a:pt x="770" y="1"/>
                      <a:pt x="625" y="110"/>
                      <a:pt x="592" y="304"/>
                    </a:cubicBezTo>
                    <a:cubicBezTo>
                      <a:pt x="518" y="341"/>
                      <a:pt x="481" y="415"/>
                      <a:pt x="481" y="489"/>
                    </a:cubicBezTo>
                    <a:cubicBezTo>
                      <a:pt x="370" y="1820"/>
                      <a:pt x="297" y="3114"/>
                      <a:pt x="260" y="4481"/>
                    </a:cubicBezTo>
                    <a:cubicBezTo>
                      <a:pt x="260" y="5295"/>
                      <a:pt x="1" y="6515"/>
                      <a:pt x="370" y="7291"/>
                    </a:cubicBezTo>
                    <a:cubicBezTo>
                      <a:pt x="429" y="7437"/>
                      <a:pt x="578" y="7536"/>
                      <a:pt x="747" y="7536"/>
                    </a:cubicBezTo>
                    <a:cubicBezTo>
                      <a:pt x="793" y="7536"/>
                      <a:pt x="841" y="7529"/>
                      <a:pt x="888" y="7513"/>
                    </a:cubicBezTo>
                    <a:cubicBezTo>
                      <a:pt x="2034" y="7180"/>
                      <a:pt x="3291" y="6145"/>
                      <a:pt x="4326" y="5517"/>
                    </a:cubicBezTo>
                    <a:cubicBezTo>
                      <a:pt x="4844" y="5221"/>
                      <a:pt x="6286" y="4777"/>
                      <a:pt x="6286" y="3964"/>
                    </a:cubicBezTo>
                    <a:cubicBezTo>
                      <a:pt x="6286" y="3187"/>
                      <a:pt x="4844" y="2374"/>
                      <a:pt x="4363" y="1967"/>
                    </a:cubicBezTo>
                    <a:cubicBezTo>
                      <a:pt x="3365" y="1191"/>
                      <a:pt x="2256" y="304"/>
                      <a:pt x="1036" y="8"/>
                    </a:cubicBezTo>
                    <a:cubicBezTo>
                      <a:pt x="1008" y="3"/>
                      <a:pt x="980" y="1"/>
                      <a:pt x="953" y="1"/>
                    </a:cubicBezTo>
                    <a:close/>
                  </a:path>
                </a:pathLst>
              </a:custGeom>
              <a:solidFill>
                <a:schemeClr val="dk1"/>
              </a:solidFill>
              <a:ln w="12700">
                <a:solidFill>
                  <a:schemeClr val="tx1"/>
                </a:solidFill>
              </a:ln>
            </p:spPr>
            <p:txBody>
              <a:bodyPr spcFirstLastPara="1" wrap="square" lIns="121900" tIns="121900" rIns="121900" bIns="121900" anchor="ctr" anchorCtr="0">
                <a:noAutofit/>
              </a:bodyPr>
              <a:lstStyle/>
              <a:p>
                <a:pPr algn="l" rtl="0"/>
                <a:endParaRPr sz="2400"/>
              </a:p>
            </p:txBody>
          </p:sp>
          <p:sp>
            <p:nvSpPr>
              <p:cNvPr id="80" name="Google Shape;1002;p28">
                <a:extLst>
                  <a:ext uri="{FF2B5EF4-FFF2-40B4-BE49-F238E27FC236}">
                    <a16:creationId xmlns:a16="http://schemas.microsoft.com/office/drawing/2014/main" id="{E95C74CC-259B-478E-A5A0-7067FBC9EE74}"/>
                  </a:ext>
                </a:extLst>
              </p:cNvPr>
              <p:cNvSpPr/>
              <p:nvPr/>
            </p:nvSpPr>
            <p:spPr>
              <a:xfrm>
                <a:off x="5427784" y="2120836"/>
                <a:ext cx="21808" cy="83587"/>
              </a:xfrm>
              <a:custGeom>
                <a:avLst/>
                <a:gdLst/>
                <a:ahLst/>
                <a:cxnLst/>
                <a:rect l="l" t="t" r="r" b="b"/>
                <a:pathLst>
                  <a:path w="999" h="3829" extrusionOk="0">
                    <a:moveTo>
                      <a:pt x="411" y="0"/>
                    </a:moveTo>
                    <a:cubicBezTo>
                      <a:pt x="347" y="0"/>
                      <a:pt x="282" y="32"/>
                      <a:pt x="259" y="78"/>
                    </a:cubicBezTo>
                    <a:cubicBezTo>
                      <a:pt x="1" y="521"/>
                      <a:pt x="148" y="1076"/>
                      <a:pt x="185" y="1594"/>
                    </a:cubicBezTo>
                    <a:cubicBezTo>
                      <a:pt x="259" y="2259"/>
                      <a:pt x="333" y="2961"/>
                      <a:pt x="370" y="3627"/>
                    </a:cubicBezTo>
                    <a:cubicBezTo>
                      <a:pt x="370" y="3750"/>
                      <a:pt x="496" y="3828"/>
                      <a:pt x="614" y="3828"/>
                    </a:cubicBezTo>
                    <a:cubicBezTo>
                      <a:pt x="708" y="3828"/>
                      <a:pt x="798" y="3779"/>
                      <a:pt x="814" y="3664"/>
                    </a:cubicBezTo>
                    <a:cubicBezTo>
                      <a:pt x="925" y="2998"/>
                      <a:pt x="999" y="2296"/>
                      <a:pt x="962" y="1594"/>
                    </a:cubicBezTo>
                    <a:cubicBezTo>
                      <a:pt x="925" y="1076"/>
                      <a:pt x="962" y="410"/>
                      <a:pt x="518" y="41"/>
                    </a:cubicBezTo>
                    <a:cubicBezTo>
                      <a:pt x="490" y="13"/>
                      <a:pt x="451" y="0"/>
                      <a:pt x="411" y="0"/>
                    </a:cubicBezTo>
                    <a:close/>
                  </a:path>
                </a:pathLst>
              </a:custGeom>
              <a:solidFill>
                <a:schemeClr val="dk1"/>
              </a:solidFill>
              <a:ln w="12700">
                <a:solidFill>
                  <a:schemeClr val="tx1"/>
                </a:solidFill>
              </a:ln>
            </p:spPr>
            <p:txBody>
              <a:bodyPr spcFirstLastPara="1" wrap="square" lIns="121900" tIns="121900" rIns="121900" bIns="121900" anchor="ctr" anchorCtr="0">
                <a:noAutofit/>
              </a:bodyPr>
              <a:lstStyle/>
              <a:p>
                <a:pPr algn="l" rtl="0"/>
                <a:endParaRPr sz="2400"/>
              </a:p>
            </p:txBody>
          </p:sp>
          <p:sp>
            <p:nvSpPr>
              <p:cNvPr id="81" name="Google Shape;1003;p28">
                <a:extLst>
                  <a:ext uri="{FF2B5EF4-FFF2-40B4-BE49-F238E27FC236}">
                    <a16:creationId xmlns:a16="http://schemas.microsoft.com/office/drawing/2014/main" id="{AA77F7E0-4CFA-478C-B6E5-8232CEA16FA5}"/>
                  </a:ext>
                </a:extLst>
              </p:cNvPr>
              <p:cNvSpPr/>
              <p:nvPr/>
            </p:nvSpPr>
            <p:spPr>
              <a:xfrm>
                <a:off x="5422130" y="2035568"/>
                <a:ext cx="25847" cy="54881"/>
              </a:xfrm>
              <a:custGeom>
                <a:avLst/>
                <a:gdLst/>
                <a:ahLst/>
                <a:cxnLst/>
                <a:rect l="l" t="t" r="r" b="b"/>
                <a:pathLst>
                  <a:path w="1184" h="2514" extrusionOk="0">
                    <a:moveTo>
                      <a:pt x="518" y="0"/>
                    </a:moveTo>
                    <a:cubicBezTo>
                      <a:pt x="481" y="0"/>
                      <a:pt x="444" y="9"/>
                      <a:pt x="407" y="28"/>
                    </a:cubicBezTo>
                    <a:cubicBezTo>
                      <a:pt x="1" y="582"/>
                      <a:pt x="149" y="1507"/>
                      <a:pt x="75" y="2135"/>
                    </a:cubicBezTo>
                    <a:cubicBezTo>
                      <a:pt x="54" y="2381"/>
                      <a:pt x="249" y="2513"/>
                      <a:pt x="446" y="2513"/>
                    </a:cubicBezTo>
                    <a:cubicBezTo>
                      <a:pt x="605" y="2513"/>
                      <a:pt x="765" y="2428"/>
                      <a:pt x="814" y="2246"/>
                    </a:cubicBezTo>
                    <a:cubicBezTo>
                      <a:pt x="925" y="1581"/>
                      <a:pt x="1184" y="545"/>
                      <a:pt x="629" y="28"/>
                    </a:cubicBezTo>
                    <a:cubicBezTo>
                      <a:pt x="592" y="9"/>
                      <a:pt x="555" y="0"/>
                      <a:pt x="518" y="0"/>
                    </a:cubicBezTo>
                    <a:close/>
                  </a:path>
                </a:pathLst>
              </a:custGeom>
              <a:solidFill>
                <a:schemeClr val="dk1"/>
              </a:solidFill>
              <a:ln w="12700">
                <a:solidFill>
                  <a:schemeClr val="tx1"/>
                </a:solidFill>
              </a:ln>
            </p:spPr>
            <p:txBody>
              <a:bodyPr spcFirstLastPara="1" wrap="square" lIns="121900" tIns="121900" rIns="121900" bIns="121900" anchor="ctr" anchorCtr="0">
                <a:noAutofit/>
              </a:bodyPr>
              <a:lstStyle/>
              <a:p>
                <a:pPr algn="l" rtl="0"/>
                <a:endParaRPr sz="2400"/>
              </a:p>
            </p:txBody>
          </p:sp>
          <p:sp>
            <p:nvSpPr>
              <p:cNvPr id="82" name="Google Shape;1004;p28">
                <a:extLst>
                  <a:ext uri="{FF2B5EF4-FFF2-40B4-BE49-F238E27FC236}">
                    <a16:creationId xmlns:a16="http://schemas.microsoft.com/office/drawing/2014/main" id="{F6E983C9-4A6C-48D8-89E6-CFA6848512EB}"/>
                  </a:ext>
                </a:extLst>
              </p:cNvPr>
              <p:cNvSpPr/>
              <p:nvPr/>
            </p:nvSpPr>
            <p:spPr>
              <a:xfrm>
                <a:off x="5410036" y="1947593"/>
                <a:ext cx="32308" cy="61757"/>
              </a:xfrm>
              <a:custGeom>
                <a:avLst/>
                <a:gdLst/>
                <a:ahLst/>
                <a:cxnLst/>
                <a:rect l="l" t="t" r="r" b="b"/>
                <a:pathLst>
                  <a:path w="1480" h="2829" extrusionOk="0">
                    <a:moveTo>
                      <a:pt x="740" y="0"/>
                    </a:moveTo>
                    <a:cubicBezTo>
                      <a:pt x="703" y="0"/>
                      <a:pt x="666" y="10"/>
                      <a:pt x="629" y="28"/>
                    </a:cubicBezTo>
                    <a:cubicBezTo>
                      <a:pt x="0" y="657"/>
                      <a:pt x="296" y="1803"/>
                      <a:pt x="407" y="2579"/>
                    </a:cubicBezTo>
                    <a:cubicBezTo>
                      <a:pt x="462" y="2745"/>
                      <a:pt x="610" y="2829"/>
                      <a:pt x="753" y="2829"/>
                    </a:cubicBezTo>
                    <a:cubicBezTo>
                      <a:pt x="897" y="2829"/>
                      <a:pt x="1035" y="2745"/>
                      <a:pt x="1072" y="2579"/>
                    </a:cubicBezTo>
                    <a:cubicBezTo>
                      <a:pt x="1220" y="1803"/>
                      <a:pt x="1479" y="657"/>
                      <a:pt x="851" y="28"/>
                    </a:cubicBezTo>
                    <a:cubicBezTo>
                      <a:pt x="814" y="10"/>
                      <a:pt x="777" y="0"/>
                      <a:pt x="740" y="0"/>
                    </a:cubicBezTo>
                    <a:close/>
                  </a:path>
                </a:pathLst>
              </a:custGeom>
              <a:solidFill>
                <a:schemeClr val="dk1"/>
              </a:solidFill>
              <a:ln w="12700">
                <a:solidFill>
                  <a:schemeClr val="tx1"/>
                </a:solidFill>
              </a:ln>
            </p:spPr>
            <p:txBody>
              <a:bodyPr spcFirstLastPara="1" wrap="square" lIns="121900" tIns="121900" rIns="121900" bIns="121900" anchor="ctr" anchorCtr="0">
                <a:noAutofit/>
              </a:bodyPr>
              <a:lstStyle/>
              <a:p>
                <a:pPr algn="l" rtl="0"/>
                <a:endParaRPr sz="2400"/>
              </a:p>
            </p:txBody>
          </p:sp>
          <p:sp>
            <p:nvSpPr>
              <p:cNvPr id="83" name="Google Shape;1005;p28">
                <a:extLst>
                  <a:ext uri="{FF2B5EF4-FFF2-40B4-BE49-F238E27FC236}">
                    <a16:creationId xmlns:a16="http://schemas.microsoft.com/office/drawing/2014/main" id="{09C9BB5D-57EB-4284-987F-DA7AF5B4F896}"/>
                  </a:ext>
                </a:extLst>
              </p:cNvPr>
              <p:cNvSpPr/>
              <p:nvPr/>
            </p:nvSpPr>
            <p:spPr>
              <a:xfrm flipH="1">
                <a:off x="5794201" y="1609392"/>
                <a:ext cx="67018" cy="15761"/>
              </a:xfrm>
              <a:custGeom>
                <a:avLst/>
                <a:gdLst/>
                <a:ahLst/>
                <a:cxnLst/>
                <a:rect l="l" t="t" r="r" b="b"/>
                <a:pathLst>
                  <a:path w="3070" h="722" extrusionOk="0">
                    <a:moveTo>
                      <a:pt x="1674" y="1"/>
                    </a:moveTo>
                    <a:cubicBezTo>
                      <a:pt x="1221" y="1"/>
                      <a:pt x="759" y="47"/>
                      <a:pt x="333" y="47"/>
                    </a:cubicBezTo>
                    <a:cubicBezTo>
                      <a:pt x="1" y="84"/>
                      <a:pt x="1" y="602"/>
                      <a:pt x="333" y="676"/>
                    </a:cubicBezTo>
                    <a:cubicBezTo>
                      <a:pt x="759" y="676"/>
                      <a:pt x="1221" y="722"/>
                      <a:pt x="1674" y="722"/>
                    </a:cubicBezTo>
                    <a:cubicBezTo>
                      <a:pt x="2126" y="722"/>
                      <a:pt x="2570" y="676"/>
                      <a:pt x="2958" y="491"/>
                    </a:cubicBezTo>
                    <a:cubicBezTo>
                      <a:pt x="3069" y="417"/>
                      <a:pt x="3069" y="269"/>
                      <a:pt x="2958" y="232"/>
                    </a:cubicBezTo>
                    <a:cubicBezTo>
                      <a:pt x="2570" y="47"/>
                      <a:pt x="2126" y="1"/>
                      <a:pt x="1674" y="1"/>
                    </a:cubicBezTo>
                    <a:close/>
                  </a:path>
                </a:pathLst>
              </a:custGeom>
              <a:solidFill>
                <a:schemeClr val="dk1"/>
              </a:solidFill>
              <a:ln w="12700">
                <a:solidFill>
                  <a:schemeClr val="tx1"/>
                </a:solidFill>
              </a:ln>
            </p:spPr>
            <p:txBody>
              <a:bodyPr spcFirstLastPara="1" wrap="square" lIns="121900" tIns="121900" rIns="121900" bIns="121900" anchor="ctr" anchorCtr="0">
                <a:noAutofit/>
              </a:bodyPr>
              <a:lstStyle/>
              <a:p>
                <a:pPr algn="l" rtl="0"/>
                <a:endParaRPr sz="2400"/>
              </a:p>
            </p:txBody>
          </p:sp>
          <p:sp>
            <p:nvSpPr>
              <p:cNvPr id="84" name="Google Shape;1006;p28">
                <a:extLst>
                  <a:ext uri="{FF2B5EF4-FFF2-40B4-BE49-F238E27FC236}">
                    <a16:creationId xmlns:a16="http://schemas.microsoft.com/office/drawing/2014/main" id="{D36BB89C-AC17-4495-A2D0-8C7C6F5BD58E}"/>
                  </a:ext>
                </a:extLst>
              </p:cNvPr>
              <p:cNvSpPr/>
              <p:nvPr/>
            </p:nvSpPr>
            <p:spPr>
              <a:xfrm flipH="1">
                <a:off x="5690094" y="1606227"/>
                <a:ext cx="73371" cy="18839"/>
              </a:xfrm>
              <a:custGeom>
                <a:avLst/>
                <a:gdLst/>
                <a:ahLst/>
                <a:cxnLst/>
                <a:rect l="l" t="t" r="r" b="b"/>
                <a:pathLst>
                  <a:path w="3361" h="863" extrusionOk="0">
                    <a:moveTo>
                      <a:pt x="2207" y="0"/>
                    </a:moveTo>
                    <a:cubicBezTo>
                      <a:pt x="1618" y="0"/>
                      <a:pt x="999" y="124"/>
                      <a:pt x="477" y="192"/>
                    </a:cubicBezTo>
                    <a:cubicBezTo>
                      <a:pt x="81" y="228"/>
                      <a:pt x="0" y="859"/>
                      <a:pt x="439" y="859"/>
                    </a:cubicBezTo>
                    <a:cubicBezTo>
                      <a:pt x="451" y="859"/>
                      <a:pt x="464" y="859"/>
                      <a:pt x="477" y="858"/>
                    </a:cubicBezTo>
                    <a:cubicBezTo>
                      <a:pt x="680" y="858"/>
                      <a:pt x="909" y="862"/>
                      <a:pt x="1149" y="862"/>
                    </a:cubicBezTo>
                    <a:cubicBezTo>
                      <a:pt x="1870" y="862"/>
                      <a:pt x="2695" y="821"/>
                      <a:pt x="3249" y="488"/>
                    </a:cubicBezTo>
                    <a:cubicBezTo>
                      <a:pt x="3360" y="414"/>
                      <a:pt x="3360" y="266"/>
                      <a:pt x="3249" y="192"/>
                    </a:cubicBezTo>
                    <a:cubicBezTo>
                      <a:pt x="2935" y="49"/>
                      <a:pt x="2577" y="0"/>
                      <a:pt x="2207" y="0"/>
                    </a:cubicBezTo>
                    <a:close/>
                  </a:path>
                </a:pathLst>
              </a:custGeom>
              <a:solidFill>
                <a:schemeClr val="dk1"/>
              </a:solidFill>
              <a:ln w="12700">
                <a:solidFill>
                  <a:schemeClr val="tx1"/>
                </a:solidFill>
              </a:ln>
            </p:spPr>
            <p:txBody>
              <a:bodyPr spcFirstLastPara="1" wrap="square" lIns="121900" tIns="121900" rIns="121900" bIns="121900" anchor="ctr" anchorCtr="0">
                <a:noAutofit/>
              </a:bodyPr>
              <a:lstStyle/>
              <a:p>
                <a:pPr algn="l" rtl="0"/>
                <a:endParaRPr sz="2400"/>
              </a:p>
            </p:txBody>
          </p:sp>
          <p:sp>
            <p:nvSpPr>
              <p:cNvPr id="85" name="Google Shape;1007;p28">
                <a:extLst>
                  <a:ext uri="{FF2B5EF4-FFF2-40B4-BE49-F238E27FC236}">
                    <a16:creationId xmlns:a16="http://schemas.microsoft.com/office/drawing/2014/main" id="{E9527767-C418-4E5D-B48B-ED2F92877DF2}"/>
                  </a:ext>
                </a:extLst>
              </p:cNvPr>
              <p:cNvSpPr/>
              <p:nvPr/>
            </p:nvSpPr>
            <p:spPr>
              <a:xfrm flipH="1">
                <a:off x="5580333" y="1610025"/>
                <a:ext cx="80727" cy="17377"/>
              </a:xfrm>
              <a:custGeom>
                <a:avLst/>
                <a:gdLst/>
                <a:ahLst/>
                <a:cxnLst/>
                <a:rect l="l" t="t" r="r" b="b"/>
                <a:pathLst>
                  <a:path w="3698" h="796" extrusionOk="0">
                    <a:moveTo>
                      <a:pt x="2288" y="1"/>
                    </a:moveTo>
                    <a:cubicBezTo>
                      <a:pt x="1636" y="1"/>
                      <a:pt x="971" y="115"/>
                      <a:pt x="333" y="203"/>
                    </a:cubicBezTo>
                    <a:cubicBezTo>
                      <a:pt x="0" y="240"/>
                      <a:pt x="74" y="795"/>
                      <a:pt x="407" y="795"/>
                    </a:cubicBezTo>
                    <a:cubicBezTo>
                      <a:pt x="560" y="795"/>
                      <a:pt x="715" y="795"/>
                      <a:pt x="870" y="795"/>
                    </a:cubicBezTo>
                    <a:cubicBezTo>
                      <a:pt x="1804" y="795"/>
                      <a:pt x="2768" y="768"/>
                      <a:pt x="3623" y="388"/>
                    </a:cubicBezTo>
                    <a:cubicBezTo>
                      <a:pt x="3697" y="351"/>
                      <a:pt x="3660" y="203"/>
                      <a:pt x="3586" y="203"/>
                    </a:cubicBezTo>
                    <a:cubicBezTo>
                      <a:pt x="3168" y="53"/>
                      <a:pt x="2731" y="1"/>
                      <a:pt x="2288" y="1"/>
                    </a:cubicBezTo>
                    <a:close/>
                  </a:path>
                </a:pathLst>
              </a:custGeom>
              <a:solidFill>
                <a:schemeClr val="dk1"/>
              </a:solidFill>
              <a:ln w="12700">
                <a:solidFill>
                  <a:schemeClr val="tx1"/>
                </a:solidFill>
              </a:ln>
            </p:spPr>
            <p:txBody>
              <a:bodyPr spcFirstLastPara="1" wrap="square" lIns="121900" tIns="121900" rIns="121900" bIns="121900" anchor="ctr" anchorCtr="0">
                <a:noAutofit/>
              </a:bodyPr>
              <a:lstStyle/>
              <a:p>
                <a:pPr algn="l" rtl="0"/>
                <a:endParaRPr sz="2400"/>
              </a:p>
            </p:txBody>
          </p:sp>
          <p:sp>
            <p:nvSpPr>
              <p:cNvPr id="86" name="Google Shape;1008;p28">
                <a:extLst>
                  <a:ext uri="{FF2B5EF4-FFF2-40B4-BE49-F238E27FC236}">
                    <a16:creationId xmlns:a16="http://schemas.microsoft.com/office/drawing/2014/main" id="{C48A14E0-86AA-4D09-8C9D-F08BB7059F91}"/>
                  </a:ext>
                </a:extLst>
              </p:cNvPr>
              <p:cNvSpPr/>
              <p:nvPr/>
            </p:nvSpPr>
            <p:spPr>
              <a:xfrm flipH="1">
                <a:off x="5907783" y="1609392"/>
                <a:ext cx="67018" cy="15761"/>
              </a:xfrm>
              <a:custGeom>
                <a:avLst/>
                <a:gdLst/>
                <a:ahLst/>
                <a:cxnLst/>
                <a:rect l="l" t="t" r="r" b="b"/>
                <a:pathLst>
                  <a:path w="3070" h="722" extrusionOk="0">
                    <a:moveTo>
                      <a:pt x="1674" y="1"/>
                    </a:moveTo>
                    <a:cubicBezTo>
                      <a:pt x="1221" y="1"/>
                      <a:pt x="759" y="47"/>
                      <a:pt x="333" y="47"/>
                    </a:cubicBezTo>
                    <a:cubicBezTo>
                      <a:pt x="1" y="84"/>
                      <a:pt x="1" y="602"/>
                      <a:pt x="333" y="676"/>
                    </a:cubicBezTo>
                    <a:cubicBezTo>
                      <a:pt x="759" y="676"/>
                      <a:pt x="1221" y="722"/>
                      <a:pt x="1674" y="722"/>
                    </a:cubicBezTo>
                    <a:cubicBezTo>
                      <a:pt x="2126" y="722"/>
                      <a:pt x="2570" y="676"/>
                      <a:pt x="2958" y="491"/>
                    </a:cubicBezTo>
                    <a:cubicBezTo>
                      <a:pt x="3069" y="417"/>
                      <a:pt x="3069" y="269"/>
                      <a:pt x="2958" y="232"/>
                    </a:cubicBezTo>
                    <a:cubicBezTo>
                      <a:pt x="2570" y="47"/>
                      <a:pt x="2126" y="1"/>
                      <a:pt x="1674" y="1"/>
                    </a:cubicBezTo>
                    <a:close/>
                  </a:path>
                </a:pathLst>
              </a:custGeom>
              <a:solidFill>
                <a:schemeClr val="dk1"/>
              </a:solidFill>
              <a:ln w="12700">
                <a:solidFill>
                  <a:schemeClr val="tx1"/>
                </a:solidFill>
              </a:ln>
            </p:spPr>
            <p:txBody>
              <a:bodyPr spcFirstLastPara="1" wrap="square" lIns="121900" tIns="121900" rIns="121900" bIns="121900" anchor="ctr" anchorCtr="0">
                <a:noAutofit/>
              </a:bodyPr>
              <a:lstStyle/>
              <a:p>
                <a:pPr algn="l" rtl="0"/>
                <a:endParaRPr sz="2400"/>
              </a:p>
            </p:txBody>
          </p:sp>
          <p:sp>
            <p:nvSpPr>
              <p:cNvPr id="87" name="Google Shape;1009;p28">
                <a:extLst>
                  <a:ext uri="{FF2B5EF4-FFF2-40B4-BE49-F238E27FC236}">
                    <a16:creationId xmlns:a16="http://schemas.microsoft.com/office/drawing/2014/main" id="{8989D960-9417-40B5-8B38-0A1CEA42BB9B}"/>
                  </a:ext>
                </a:extLst>
              </p:cNvPr>
              <p:cNvSpPr/>
              <p:nvPr/>
            </p:nvSpPr>
            <p:spPr>
              <a:xfrm flipH="1">
                <a:off x="6114404" y="1610025"/>
                <a:ext cx="80727" cy="17377"/>
              </a:xfrm>
              <a:custGeom>
                <a:avLst/>
                <a:gdLst/>
                <a:ahLst/>
                <a:cxnLst/>
                <a:rect l="l" t="t" r="r" b="b"/>
                <a:pathLst>
                  <a:path w="3698" h="796" extrusionOk="0">
                    <a:moveTo>
                      <a:pt x="2288" y="1"/>
                    </a:moveTo>
                    <a:cubicBezTo>
                      <a:pt x="1636" y="1"/>
                      <a:pt x="971" y="115"/>
                      <a:pt x="333" y="203"/>
                    </a:cubicBezTo>
                    <a:cubicBezTo>
                      <a:pt x="0" y="240"/>
                      <a:pt x="74" y="795"/>
                      <a:pt x="407" y="795"/>
                    </a:cubicBezTo>
                    <a:cubicBezTo>
                      <a:pt x="560" y="795"/>
                      <a:pt x="715" y="795"/>
                      <a:pt x="870" y="795"/>
                    </a:cubicBezTo>
                    <a:cubicBezTo>
                      <a:pt x="1804" y="795"/>
                      <a:pt x="2768" y="768"/>
                      <a:pt x="3623" y="388"/>
                    </a:cubicBezTo>
                    <a:cubicBezTo>
                      <a:pt x="3697" y="351"/>
                      <a:pt x="3660" y="203"/>
                      <a:pt x="3586" y="203"/>
                    </a:cubicBezTo>
                    <a:cubicBezTo>
                      <a:pt x="3168" y="53"/>
                      <a:pt x="2731" y="1"/>
                      <a:pt x="2288" y="1"/>
                    </a:cubicBezTo>
                    <a:close/>
                  </a:path>
                </a:pathLst>
              </a:custGeom>
              <a:solidFill>
                <a:schemeClr val="dk1"/>
              </a:solidFill>
              <a:ln w="12700">
                <a:solidFill>
                  <a:schemeClr val="tx1"/>
                </a:solidFill>
              </a:ln>
            </p:spPr>
            <p:txBody>
              <a:bodyPr spcFirstLastPara="1" wrap="square" lIns="121900" tIns="121900" rIns="121900" bIns="121900" anchor="ctr" anchorCtr="0">
                <a:noAutofit/>
              </a:bodyPr>
              <a:lstStyle/>
              <a:p>
                <a:pPr algn="l" rtl="0"/>
                <a:endParaRPr sz="2400"/>
              </a:p>
            </p:txBody>
          </p:sp>
          <p:sp>
            <p:nvSpPr>
              <p:cNvPr id="88" name="Google Shape;1010;p28">
                <a:extLst>
                  <a:ext uri="{FF2B5EF4-FFF2-40B4-BE49-F238E27FC236}">
                    <a16:creationId xmlns:a16="http://schemas.microsoft.com/office/drawing/2014/main" id="{D0F52D67-8E7C-4D65-8249-BC2C871C4C5F}"/>
                  </a:ext>
                </a:extLst>
              </p:cNvPr>
              <p:cNvSpPr/>
              <p:nvPr/>
            </p:nvSpPr>
            <p:spPr>
              <a:xfrm flipH="1">
                <a:off x="6017566" y="1611531"/>
                <a:ext cx="75073" cy="15150"/>
              </a:xfrm>
              <a:custGeom>
                <a:avLst/>
                <a:gdLst/>
                <a:ahLst/>
                <a:cxnLst/>
                <a:rect l="l" t="t" r="r" b="b"/>
                <a:pathLst>
                  <a:path w="3439" h="694" extrusionOk="0">
                    <a:moveTo>
                      <a:pt x="2099" y="0"/>
                    </a:moveTo>
                    <a:cubicBezTo>
                      <a:pt x="1523" y="0"/>
                      <a:pt x="947" y="86"/>
                      <a:pt x="370" y="171"/>
                    </a:cubicBezTo>
                    <a:cubicBezTo>
                      <a:pt x="38" y="208"/>
                      <a:pt x="1" y="689"/>
                      <a:pt x="370" y="689"/>
                    </a:cubicBezTo>
                    <a:cubicBezTo>
                      <a:pt x="629" y="689"/>
                      <a:pt x="886" y="693"/>
                      <a:pt x="1140" y="693"/>
                    </a:cubicBezTo>
                    <a:cubicBezTo>
                      <a:pt x="1905" y="693"/>
                      <a:pt x="2653" y="652"/>
                      <a:pt x="3402" y="319"/>
                    </a:cubicBezTo>
                    <a:cubicBezTo>
                      <a:pt x="3439" y="282"/>
                      <a:pt x="3402" y="171"/>
                      <a:pt x="3365" y="171"/>
                    </a:cubicBezTo>
                    <a:cubicBezTo>
                      <a:pt x="2943" y="46"/>
                      <a:pt x="2521" y="0"/>
                      <a:pt x="2099" y="0"/>
                    </a:cubicBezTo>
                    <a:close/>
                  </a:path>
                </a:pathLst>
              </a:custGeom>
              <a:solidFill>
                <a:schemeClr val="dk1"/>
              </a:solidFill>
              <a:ln w="12700">
                <a:solidFill>
                  <a:schemeClr val="tx1"/>
                </a:solidFill>
              </a:ln>
            </p:spPr>
            <p:txBody>
              <a:bodyPr spcFirstLastPara="1" wrap="square" lIns="121900" tIns="121900" rIns="121900" bIns="121900" anchor="ctr" anchorCtr="0">
                <a:noAutofit/>
              </a:bodyPr>
              <a:lstStyle/>
              <a:p>
                <a:pPr algn="l" rtl="0"/>
                <a:endParaRPr sz="2400"/>
              </a:p>
            </p:txBody>
          </p:sp>
          <p:sp>
            <p:nvSpPr>
              <p:cNvPr id="89" name="Google Shape;1011;p28">
                <a:extLst>
                  <a:ext uri="{FF2B5EF4-FFF2-40B4-BE49-F238E27FC236}">
                    <a16:creationId xmlns:a16="http://schemas.microsoft.com/office/drawing/2014/main" id="{E1BA73CC-1799-4636-9690-96B857FF67A1}"/>
                  </a:ext>
                </a:extLst>
              </p:cNvPr>
              <p:cNvSpPr/>
              <p:nvPr/>
            </p:nvSpPr>
            <p:spPr>
              <a:xfrm flipH="1">
                <a:off x="6325079" y="1610025"/>
                <a:ext cx="80727" cy="17377"/>
              </a:xfrm>
              <a:custGeom>
                <a:avLst/>
                <a:gdLst/>
                <a:ahLst/>
                <a:cxnLst/>
                <a:rect l="l" t="t" r="r" b="b"/>
                <a:pathLst>
                  <a:path w="3698" h="796" extrusionOk="0">
                    <a:moveTo>
                      <a:pt x="2288" y="1"/>
                    </a:moveTo>
                    <a:cubicBezTo>
                      <a:pt x="1636" y="1"/>
                      <a:pt x="971" y="115"/>
                      <a:pt x="333" y="203"/>
                    </a:cubicBezTo>
                    <a:cubicBezTo>
                      <a:pt x="0" y="240"/>
                      <a:pt x="74" y="795"/>
                      <a:pt x="407" y="795"/>
                    </a:cubicBezTo>
                    <a:cubicBezTo>
                      <a:pt x="560" y="795"/>
                      <a:pt x="715" y="795"/>
                      <a:pt x="870" y="795"/>
                    </a:cubicBezTo>
                    <a:cubicBezTo>
                      <a:pt x="1804" y="795"/>
                      <a:pt x="2768" y="768"/>
                      <a:pt x="3623" y="388"/>
                    </a:cubicBezTo>
                    <a:cubicBezTo>
                      <a:pt x="3697" y="351"/>
                      <a:pt x="3660" y="203"/>
                      <a:pt x="3586" y="203"/>
                    </a:cubicBezTo>
                    <a:cubicBezTo>
                      <a:pt x="3168" y="53"/>
                      <a:pt x="2731" y="1"/>
                      <a:pt x="2288" y="1"/>
                    </a:cubicBezTo>
                    <a:close/>
                  </a:path>
                </a:pathLst>
              </a:custGeom>
              <a:solidFill>
                <a:schemeClr val="dk1"/>
              </a:solidFill>
              <a:ln w="12700">
                <a:solidFill>
                  <a:schemeClr val="tx1"/>
                </a:solidFill>
              </a:ln>
            </p:spPr>
            <p:txBody>
              <a:bodyPr spcFirstLastPara="1" wrap="square" lIns="121900" tIns="121900" rIns="121900" bIns="121900" anchor="ctr" anchorCtr="0">
                <a:noAutofit/>
              </a:bodyPr>
              <a:lstStyle/>
              <a:p>
                <a:pPr algn="l" rtl="0"/>
                <a:endParaRPr sz="2400"/>
              </a:p>
            </p:txBody>
          </p:sp>
          <p:sp>
            <p:nvSpPr>
              <p:cNvPr id="90" name="Google Shape;1012;p28">
                <a:extLst>
                  <a:ext uri="{FF2B5EF4-FFF2-40B4-BE49-F238E27FC236}">
                    <a16:creationId xmlns:a16="http://schemas.microsoft.com/office/drawing/2014/main" id="{33BF0A5B-2E24-440A-98A4-D980E53EC677}"/>
                  </a:ext>
                </a:extLst>
              </p:cNvPr>
              <p:cNvSpPr/>
              <p:nvPr/>
            </p:nvSpPr>
            <p:spPr>
              <a:xfrm flipH="1">
                <a:off x="6228241" y="1611531"/>
                <a:ext cx="75073" cy="15150"/>
              </a:xfrm>
              <a:custGeom>
                <a:avLst/>
                <a:gdLst/>
                <a:ahLst/>
                <a:cxnLst/>
                <a:rect l="l" t="t" r="r" b="b"/>
                <a:pathLst>
                  <a:path w="3439" h="694" extrusionOk="0">
                    <a:moveTo>
                      <a:pt x="2099" y="0"/>
                    </a:moveTo>
                    <a:cubicBezTo>
                      <a:pt x="1523" y="0"/>
                      <a:pt x="947" y="86"/>
                      <a:pt x="370" y="171"/>
                    </a:cubicBezTo>
                    <a:cubicBezTo>
                      <a:pt x="38" y="208"/>
                      <a:pt x="1" y="689"/>
                      <a:pt x="370" y="689"/>
                    </a:cubicBezTo>
                    <a:cubicBezTo>
                      <a:pt x="629" y="689"/>
                      <a:pt x="886" y="693"/>
                      <a:pt x="1140" y="693"/>
                    </a:cubicBezTo>
                    <a:cubicBezTo>
                      <a:pt x="1905" y="693"/>
                      <a:pt x="2653" y="652"/>
                      <a:pt x="3402" y="319"/>
                    </a:cubicBezTo>
                    <a:cubicBezTo>
                      <a:pt x="3439" y="282"/>
                      <a:pt x="3402" y="171"/>
                      <a:pt x="3365" y="171"/>
                    </a:cubicBezTo>
                    <a:cubicBezTo>
                      <a:pt x="2943" y="46"/>
                      <a:pt x="2521" y="0"/>
                      <a:pt x="2099" y="0"/>
                    </a:cubicBezTo>
                    <a:close/>
                  </a:path>
                </a:pathLst>
              </a:custGeom>
              <a:solidFill>
                <a:schemeClr val="dk1"/>
              </a:solidFill>
              <a:ln w="12700">
                <a:solidFill>
                  <a:schemeClr val="tx1"/>
                </a:solidFill>
              </a:ln>
            </p:spPr>
            <p:txBody>
              <a:bodyPr spcFirstLastPara="1" wrap="square" lIns="121900" tIns="121900" rIns="121900" bIns="121900" anchor="ctr" anchorCtr="0">
                <a:noAutofit/>
              </a:bodyPr>
              <a:lstStyle/>
              <a:p>
                <a:pPr algn="l" rtl="0"/>
                <a:endParaRPr sz="2400"/>
              </a:p>
            </p:txBody>
          </p:sp>
        </p:grpSp>
        <p:sp>
          <p:nvSpPr>
            <p:cNvPr id="160" name="Google Shape;1000;p28">
              <a:extLst>
                <a:ext uri="{FF2B5EF4-FFF2-40B4-BE49-F238E27FC236}">
                  <a16:creationId xmlns:a16="http://schemas.microsoft.com/office/drawing/2014/main" id="{2254C95C-62F2-9A5F-0B7D-A8C51F684868}"/>
                </a:ext>
              </a:extLst>
            </p:cNvPr>
            <p:cNvSpPr/>
            <p:nvPr/>
          </p:nvSpPr>
          <p:spPr>
            <a:xfrm flipH="1">
              <a:off x="6990494" y="3959741"/>
              <a:ext cx="78614" cy="22834"/>
            </a:xfrm>
            <a:custGeom>
              <a:avLst/>
              <a:gdLst/>
              <a:ahLst/>
              <a:cxnLst/>
              <a:rect l="l" t="t" r="r" b="b"/>
              <a:pathLst>
                <a:path w="3365" h="1046" extrusionOk="0">
                  <a:moveTo>
                    <a:pt x="2265" y="0"/>
                  </a:moveTo>
                  <a:cubicBezTo>
                    <a:pt x="2188" y="0"/>
                    <a:pt x="2111" y="7"/>
                    <a:pt x="2034" y="19"/>
                  </a:cubicBezTo>
                  <a:cubicBezTo>
                    <a:pt x="1885" y="10"/>
                    <a:pt x="1736" y="5"/>
                    <a:pt x="1588" y="5"/>
                  </a:cubicBezTo>
                  <a:cubicBezTo>
                    <a:pt x="1182" y="5"/>
                    <a:pt x="776" y="39"/>
                    <a:pt x="370" y="93"/>
                  </a:cubicBezTo>
                  <a:cubicBezTo>
                    <a:pt x="0" y="167"/>
                    <a:pt x="111" y="648"/>
                    <a:pt x="370" y="759"/>
                  </a:cubicBezTo>
                  <a:cubicBezTo>
                    <a:pt x="773" y="912"/>
                    <a:pt x="1385" y="1046"/>
                    <a:pt x="1963" y="1046"/>
                  </a:cubicBezTo>
                  <a:cubicBezTo>
                    <a:pt x="2499" y="1046"/>
                    <a:pt x="3006" y="931"/>
                    <a:pt x="3291" y="611"/>
                  </a:cubicBezTo>
                  <a:cubicBezTo>
                    <a:pt x="3365" y="537"/>
                    <a:pt x="3365" y="426"/>
                    <a:pt x="3291" y="352"/>
                  </a:cubicBezTo>
                  <a:cubicBezTo>
                    <a:pt x="2985" y="138"/>
                    <a:pt x="2630" y="0"/>
                    <a:pt x="2265" y="0"/>
                  </a:cubicBezTo>
                  <a:close/>
                </a:path>
              </a:pathLst>
            </a:custGeom>
            <a:solidFill>
              <a:schemeClr val="dk1"/>
            </a:solidFill>
            <a:ln w="9525">
              <a:solidFill>
                <a:schemeClr val="tx1"/>
              </a:solidFill>
            </a:ln>
          </p:spPr>
          <p:txBody>
            <a:bodyPr spcFirstLastPara="1" wrap="square" lIns="121900" tIns="121900" rIns="121900" bIns="121900" anchor="ctr" anchorCtr="0">
              <a:noAutofit/>
            </a:bodyPr>
            <a:lstStyle/>
            <a:p>
              <a:pPr algn="l" rtl="0"/>
              <a:endParaRPr sz="2400"/>
            </a:p>
          </p:txBody>
        </p:sp>
        <p:sp>
          <p:nvSpPr>
            <p:cNvPr id="161" name="Google Shape;1005;p28">
              <a:extLst>
                <a:ext uri="{FF2B5EF4-FFF2-40B4-BE49-F238E27FC236}">
                  <a16:creationId xmlns:a16="http://schemas.microsoft.com/office/drawing/2014/main" id="{6530DE92-8250-328C-4A55-3EF0A4FDE63A}"/>
                </a:ext>
              </a:extLst>
            </p:cNvPr>
            <p:cNvSpPr/>
            <p:nvPr/>
          </p:nvSpPr>
          <p:spPr>
            <a:xfrm>
              <a:off x="6673491" y="3961029"/>
              <a:ext cx="71722" cy="15761"/>
            </a:xfrm>
            <a:custGeom>
              <a:avLst/>
              <a:gdLst/>
              <a:ahLst/>
              <a:cxnLst/>
              <a:rect l="l" t="t" r="r" b="b"/>
              <a:pathLst>
                <a:path w="3070" h="722" extrusionOk="0">
                  <a:moveTo>
                    <a:pt x="1674" y="1"/>
                  </a:moveTo>
                  <a:cubicBezTo>
                    <a:pt x="1221" y="1"/>
                    <a:pt x="759" y="47"/>
                    <a:pt x="333" y="47"/>
                  </a:cubicBezTo>
                  <a:cubicBezTo>
                    <a:pt x="1" y="84"/>
                    <a:pt x="1" y="602"/>
                    <a:pt x="333" y="676"/>
                  </a:cubicBezTo>
                  <a:cubicBezTo>
                    <a:pt x="759" y="676"/>
                    <a:pt x="1221" y="722"/>
                    <a:pt x="1674" y="722"/>
                  </a:cubicBezTo>
                  <a:cubicBezTo>
                    <a:pt x="2126" y="722"/>
                    <a:pt x="2570" y="676"/>
                    <a:pt x="2958" y="491"/>
                  </a:cubicBezTo>
                  <a:cubicBezTo>
                    <a:pt x="3069" y="417"/>
                    <a:pt x="3069" y="269"/>
                    <a:pt x="2958" y="232"/>
                  </a:cubicBezTo>
                  <a:cubicBezTo>
                    <a:pt x="2570" y="47"/>
                    <a:pt x="2126" y="1"/>
                    <a:pt x="1674" y="1"/>
                  </a:cubicBezTo>
                  <a:close/>
                </a:path>
              </a:pathLst>
            </a:custGeom>
            <a:solidFill>
              <a:schemeClr val="dk1"/>
            </a:solidFill>
            <a:ln w="9525">
              <a:solidFill>
                <a:schemeClr val="tx1"/>
              </a:solidFill>
            </a:ln>
          </p:spPr>
          <p:txBody>
            <a:bodyPr spcFirstLastPara="1" wrap="square" lIns="121900" tIns="121900" rIns="121900" bIns="121900" anchor="ctr" anchorCtr="0">
              <a:noAutofit/>
            </a:bodyPr>
            <a:lstStyle/>
            <a:p>
              <a:pPr algn="l" rtl="0"/>
              <a:endParaRPr sz="2400"/>
            </a:p>
          </p:txBody>
        </p:sp>
        <p:sp>
          <p:nvSpPr>
            <p:cNvPr id="162" name="Google Shape;1006;p28">
              <a:extLst>
                <a:ext uri="{FF2B5EF4-FFF2-40B4-BE49-F238E27FC236}">
                  <a16:creationId xmlns:a16="http://schemas.microsoft.com/office/drawing/2014/main" id="{EF932E4A-2C48-1798-2CAD-B32BDC87D0AF}"/>
                </a:ext>
              </a:extLst>
            </p:cNvPr>
            <p:cNvSpPr/>
            <p:nvPr/>
          </p:nvSpPr>
          <p:spPr>
            <a:xfrm>
              <a:off x="6778106" y="3957864"/>
              <a:ext cx="78521" cy="18839"/>
            </a:xfrm>
            <a:custGeom>
              <a:avLst/>
              <a:gdLst/>
              <a:ahLst/>
              <a:cxnLst/>
              <a:rect l="l" t="t" r="r" b="b"/>
              <a:pathLst>
                <a:path w="3361" h="863" extrusionOk="0">
                  <a:moveTo>
                    <a:pt x="2207" y="0"/>
                  </a:moveTo>
                  <a:cubicBezTo>
                    <a:pt x="1618" y="0"/>
                    <a:pt x="999" y="124"/>
                    <a:pt x="477" y="192"/>
                  </a:cubicBezTo>
                  <a:cubicBezTo>
                    <a:pt x="81" y="228"/>
                    <a:pt x="0" y="859"/>
                    <a:pt x="439" y="859"/>
                  </a:cubicBezTo>
                  <a:cubicBezTo>
                    <a:pt x="451" y="859"/>
                    <a:pt x="464" y="859"/>
                    <a:pt x="477" y="858"/>
                  </a:cubicBezTo>
                  <a:cubicBezTo>
                    <a:pt x="680" y="858"/>
                    <a:pt x="909" y="862"/>
                    <a:pt x="1149" y="862"/>
                  </a:cubicBezTo>
                  <a:cubicBezTo>
                    <a:pt x="1870" y="862"/>
                    <a:pt x="2695" y="821"/>
                    <a:pt x="3249" y="488"/>
                  </a:cubicBezTo>
                  <a:cubicBezTo>
                    <a:pt x="3360" y="414"/>
                    <a:pt x="3360" y="266"/>
                    <a:pt x="3249" y="192"/>
                  </a:cubicBezTo>
                  <a:cubicBezTo>
                    <a:pt x="2935" y="49"/>
                    <a:pt x="2577" y="0"/>
                    <a:pt x="2207" y="0"/>
                  </a:cubicBezTo>
                  <a:close/>
                </a:path>
              </a:pathLst>
            </a:custGeom>
            <a:solidFill>
              <a:schemeClr val="dk1"/>
            </a:solidFill>
            <a:ln w="9525">
              <a:solidFill>
                <a:schemeClr val="tx1"/>
              </a:solidFill>
            </a:ln>
          </p:spPr>
          <p:txBody>
            <a:bodyPr spcFirstLastPara="1" wrap="square" lIns="121900" tIns="121900" rIns="121900" bIns="121900" anchor="ctr" anchorCtr="0">
              <a:noAutofit/>
            </a:bodyPr>
            <a:lstStyle/>
            <a:p>
              <a:pPr algn="l" rtl="0"/>
              <a:endParaRPr sz="2400"/>
            </a:p>
          </p:txBody>
        </p:sp>
        <p:sp>
          <p:nvSpPr>
            <p:cNvPr id="163" name="Google Shape;1007;p28">
              <a:extLst>
                <a:ext uri="{FF2B5EF4-FFF2-40B4-BE49-F238E27FC236}">
                  <a16:creationId xmlns:a16="http://schemas.microsoft.com/office/drawing/2014/main" id="{FB7D6875-2457-D9D7-29C6-55FE1E92BE72}"/>
                </a:ext>
              </a:extLst>
            </p:cNvPr>
            <p:cNvSpPr/>
            <p:nvPr/>
          </p:nvSpPr>
          <p:spPr>
            <a:xfrm>
              <a:off x="6887699" y="3961662"/>
              <a:ext cx="86393" cy="17377"/>
            </a:xfrm>
            <a:custGeom>
              <a:avLst/>
              <a:gdLst/>
              <a:ahLst/>
              <a:cxnLst/>
              <a:rect l="l" t="t" r="r" b="b"/>
              <a:pathLst>
                <a:path w="3698" h="796" extrusionOk="0">
                  <a:moveTo>
                    <a:pt x="2288" y="1"/>
                  </a:moveTo>
                  <a:cubicBezTo>
                    <a:pt x="1636" y="1"/>
                    <a:pt x="971" y="115"/>
                    <a:pt x="333" y="203"/>
                  </a:cubicBezTo>
                  <a:cubicBezTo>
                    <a:pt x="0" y="240"/>
                    <a:pt x="74" y="795"/>
                    <a:pt x="407" y="795"/>
                  </a:cubicBezTo>
                  <a:cubicBezTo>
                    <a:pt x="560" y="795"/>
                    <a:pt x="715" y="795"/>
                    <a:pt x="870" y="795"/>
                  </a:cubicBezTo>
                  <a:cubicBezTo>
                    <a:pt x="1804" y="795"/>
                    <a:pt x="2768" y="768"/>
                    <a:pt x="3623" y="388"/>
                  </a:cubicBezTo>
                  <a:cubicBezTo>
                    <a:pt x="3697" y="351"/>
                    <a:pt x="3660" y="203"/>
                    <a:pt x="3586" y="203"/>
                  </a:cubicBezTo>
                  <a:cubicBezTo>
                    <a:pt x="3168" y="53"/>
                    <a:pt x="2731" y="1"/>
                    <a:pt x="2288" y="1"/>
                  </a:cubicBezTo>
                  <a:close/>
                </a:path>
              </a:pathLst>
            </a:custGeom>
            <a:solidFill>
              <a:schemeClr val="dk1"/>
            </a:solidFill>
            <a:ln w="9525">
              <a:solidFill>
                <a:schemeClr val="tx1"/>
              </a:solidFill>
            </a:ln>
          </p:spPr>
          <p:txBody>
            <a:bodyPr spcFirstLastPara="1" wrap="square" lIns="121900" tIns="121900" rIns="121900" bIns="121900" anchor="ctr" anchorCtr="0">
              <a:noAutofit/>
            </a:bodyPr>
            <a:lstStyle/>
            <a:p>
              <a:pPr algn="l" rtl="0"/>
              <a:endParaRPr sz="2400"/>
            </a:p>
          </p:txBody>
        </p:sp>
        <p:sp>
          <p:nvSpPr>
            <p:cNvPr id="164" name="Google Shape;1008;p28">
              <a:extLst>
                <a:ext uri="{FF2B5EF4-FFF2-40B4-BE49-F238E27FC236}">
                  <a16:creationId xmlns:a16="http://schemas.microsoft.com/office/drawing/2014/main" id="{B7113B24-A9A4-AC34-05A3-5D050A20B46F}"/>
                </a:ext>
              </a:extLst>
            </p:cNvPr>
            <p:cNvSpPr/>
            <p:nvPr/>
          </p:nvSpPr>
          <p:spPr>
            <a:xfrm>
              <a:off x="6551937" y="3961029"/>
              <a:ext cx="71722" cy="15761"/>
            </a:xfrm>
            <a:custGeom>
              <a:avLst/>
              <a:gdLst/>
              <a:ahLst/>
              <a:cxnLst/>
              <a:rect l="l" t="t" r="r" b="b"/>
              <a:pathLst>
                <a:path w="3070" h="722" extrusionOk="0">
                  <a:moveTo>
                    <a:pt x="1674" y="1"/>
                  </a:moveTo>
                  <a:cubicBezTo>
                    <a:pt x="1221" y="1"/>
                    <a:pt x="759" y="47"/>
                    <a:pt x="333" y="47"/>
                  </a:cubicBezTo>
                  <a:cubicBezTo>
                    <a:pt x="1" y="84"/>
                    <a:pt x="1" y="602"/>
                    <a:pt x="333" y="676"/>
                  </a:cubicBezTo>
                  <a:cubicBezTo>
                    <a:pt x="759" y="676"/>
                    <a:pt x="1221" y="722"/>
                    <a:pt x="1674" y="722"/>
                  </a:cubicBezTo>
                  <a:cubicBezTo>
                    <a:pt x="2126" y="722"/>
                    <a:pt x="2570" y="676"/>
                    <a:pt x="2958" y="491"/>
                  </a:cubicBezTo>
                  <a:cubicBezTo>
                    <a:pt x="3069" y="417"/>
                    <a:pt x="3069" y="269"/>
                    <a:pt x="2958" y="232"/>
                  </a:cubicBezTo>
                  <a:cubicBezTo>
                    <a:pt x="2570" y="47"/>
                    <a:pt x="2126" y="1"/>
                    <a:pt x="1674" y="1"/>
                  </a:cubicBezTo>
                  <a:close/>
                </a:path>
              </a:pathLst>
            </a:custGeom>
            <a:solidFill>
              <a:schemeClr val="dk1"/>
            </a:solidFill>
            <a:ln w="9525">
              <a:solidFill>
                <a:schemeClr val="tx1"/>
              </a:solidFill>
            </a:ln>
          </p:spPr>
          <p:txBody>
            <a:bodyPr spcFirstLastPara="1" wrap="square" lIns="121900" tIns="121900" rIns="121900" bIns="121900" anchor="ctr" anchorCtr="0">
              <a:noAutofit/>
            </a:bodyPr>
            <a:lstStyle/>
            <a:p>
              <a:pPr algn="l" rtl="0"/>
              <a:endParaRPr sz="2400"/>
            </a:p>
          </p:txBody>
        </p:sp>
        <p:sp>
          <p:nvSpPr>
            <p:cNvPr id="165" name="Google Shape;1009;p28">
              <a:extLst>
                <a:ext uri="{FF2B5EF4-FFF2-40B4-BE49-F238E27FC236}">
                  <a16:creationId xmlns:a16="http://schemas.microsoft.com/office/drawing/2014/main" id="{C0F21E11-57DE-1A0D-6DF0-2B43AC3755F4}"/>
                </a:ext>
              </a:extLst>
            </p:cNvPr>
            <p:cNvSpPr/>
            <p:nvPr/>
          </p:nvSpPr>
          <p:spPr>
            <a:xfrm>
              <a:off x="6316142" y="3961662"/>
              <a:ext cx="86393" cy="17377"/>
            </a:xfrm>
            <a:custGeom>
              <a:avLst/>
              <a:gdLst/>
              <a:ahLst/>
              <a:cxnLst/>
              <a:rect l="l" t="t" r="r" b="b"/>
              <a:pathLst>
                <a:path w="3698" h="796" extrusionOk="0">
                  <a:moveTo>
                    <a:pt x="2288" y="1"/>
                  </a:moveTo>
                  <a:cubicBezTo>
                    <a:pt x="1636" y="1"/>
                    <a:pt x="971" y="115"/>
                    <a:pt x="333" y="203"/>
                  </a:cubicBezTo>
                  <a:cubicBezTo>
                    <a:pt x="0" y="240"/>
                    <a:pt x="74" y="795"/>
                    <a:pt x="407" y="795"/>
                  </a:cubicBezTo>
                  <a:cubicBezTo>
                    <a:pt x="560" y="795"/>
                    <a:pt x="715" y="795"/>
                    <a:pt x="870" y="795"/>
                  </a:cubicBezTo>
                  <a:cubicBezTo>
                    <a:pt x="1804" y="795"/>
                    <a:pt x="2768" y="768"/>
                    <a:pt x="3623" y="388"/>
                  </a:cubicBezTo>
                  <a:cubicBezTo>
                    <a:pt x="3697" y="351"/>
                    <a:pt x="3660" y="203"/>
                    <a:pt x="3586" y="203"/>
                  </a:cubicBezTo>
                  <a:cubicBezTo>
                    <a:pt x="3168" y="53"/>
                    <a:pt x="2731" y="1"/>
                    <a:pt x="2288" y="1"/>
                  </a:cubicBezTo>
                  <a:close/>
                </a:path>
              </a:pathLst>
            </a:custGeom>
            <a:solidFill>
              <a:schemeClr val="dk1"/>
            </a:solidFill>
            <a:ln w="9525">
              <a:solidFill>
                <a:schemeClr val="tx1"/>
              </a:solidFill>
            </a:ln>
          </p:spPr>
          <p:txBody>
            <a:bodyPr spcFirstLastPara="1" wrap="square" lIns="121900" tIns="121900" rIns="121900" bIns="121900" anchor="ctr" anchorCtr="0">
              <a:noAutofit/>
            </a:bodyPr>
            <a:lstStyle/>
            <a:p>
              <a:pPr algn="l" rtl="0"/>
              <a:endParaRPr sz="2400"/>
            </a:p>
          </p:txBody>
        </p:sp>
        <p:sp>
          <p:nvSpPr>
            <p:cNvPr id="166" name="Google Shape;1010;p28">
              <a:extLst>
                <a:ext uri="{FF2B5EF4-FFF2-40B4-BE49-F238E27FC236}">
                  <a16:creationId xmlns:a16="http://schemas.microsoft.com/office/drawing/2014/main" id="{A5A45A56-7759-A612-8FD3-3AFB40690030}"/>
                </a:ext>
              </a:extLst>
            </p:cNvPr>
            <p:cNvSpPr/>
            <p:nvPr/>
          </p:nvSpPr>
          <p:spPr>
            <a:xfrm>
              <a:off x="6425828" y="3963168"/>
              <a:ext cx="80342" cy="15150"/>
            </a:xfrm>
            <a:custGeom>
              <a:avLst/>
              <a:gdLst/>
              <a:ahLst/>
              <a:cxnLst/>
              <a:rect l="l" t="t" r="r" b="b"/>
              <a:pathLst>
                <a:path w="3439" h="694" extrusionOk="0">
                  <a:moveTo>
                    <a:pt x="2099" y="0"/>
                  </a:moveTo>
                  <a:cubicBezTo>
                    <a:pt x="1523" y="0"/>
                    <a:pt x="947" y="86"/>
                    <a:pt x="370" y="171"/>
                  </a:cubicBezTo>
                  <a:cubicBezTo>
                    <a:pt x="38" y="208"/>
                    <a:pt x="1" y="689"/>
                    <a:pt x="370" y="689"/>
                  </a:cubicBezTo>
                  <a:cubicBezTo>
                    <a:pt x="629" y="689"/>
                    <a:pt x="886" y="693"/>
                    <a:pt x="1140" y="693"/>
                  </a:cubicBezTo>
                  <a:cubicBezTo>
                    <a:pt x="1905" y="693"/>
                    <a:pt x="2653" y="652"/>
                    <a:pt x="3402" y="319"/>
                  </a:cubicBezTo>
                  <a:cubicBezTo>
                    <a:pt x="3439" y="282"/>
                    <a:pt x="3402" y="171"/>
                    <a:pt x="3365" y="171"/>
                  </a:cubicBezTo>
                  <a:cubicBezTo>
                    <a:pt x="2943" y="46"/>
                    <a:pt x="2521" y="0"/>
                    <a:pt x="2099" y="0"/>
                  </a:cubicBezTo>
                  <a:close/>
                </a:path>
              </a:pathLst>
            </a:custGeom>
            <a:solidFill>
              <a:schemeClr val="dk1"/>
            </a:solidFill>
            <a:ln w="9525">
              <a:solidFill>
                <a:schemeClr val="tx1"/>
              </a:solidFill>
            </a:ln>
          </p:spPr>
          <p:txBody>
            <a:bodyPr spcFirstLastPara="1" wrap="square" lIns="121900" tIns="121900" rIns="121900" bIns="121900" anchor="ctr" anchorCtr="0">
              <a:noAutofit/>
            </a:bodyPr>
            <a:lstStyle/>
            <a:p>
              <a:pPr algn="l" rtl="0"/>
              <a:endParaRPr sz="2400"/>
            </a:p>
          </p:txBody>
        </p:sp>
        <p:sp>
          <p:nvSpPr>
            <p:cNvPr id="167" name="Google Shape;1011;p28">
              <a:extLst>
                <a:ext uri="{FF2B5EF4-FFF2-40B4-BE49-F238E27FC236}">
                  <a16:creationId xmlns:a16="http://schemas.microsoft.com/office/drawing/2014/main" id="{5F6FA2F0-6B33-76EB-DA2A-E88426BDA6D1}"/>
                </a:ext>
              </a:extLst>
            </p:cNvPr>
            <p:cNvSpPr/>
            <p:nvPr/>
          </p:nvSpPr>
          <p:spPr>
            <a:xfrm>
              <a:off x="6090680" y="3961662"/>
              <a:ext cx="86393" cy="17377"/>
            </a:xfrm>
            <a:custGeom>
              <a:avLst/>
              <a:gdLst/>
              <a:ahLst/>
              <a:cxnLst/>
              <a:rect l="l" t="t" r="r" b="b"/>
              <a:pathLst>
                <a:path w="3698" h="796" extrusionOk="0">
                  <a:moveTo>
                    <a:pt x="2288" y="1"/>
                  </a:moveTo>
                  <a:cubicBezTo>
                    <a:pt x="1636" y="1"/>
                    <a:pt x="971" y="115"/>
                    <a:pt x="333" y="203"/>
                  </a:cubicBezTo>
                  <a:cubicBezTo>
                    <a:pt x="0" y="240"/>
                    <a:pt x="74" y="795"/>
                    <a:pt x="407" y="795"/>
                  </a:cubicBezTo>
                  <a:cubicBezTo>
                    <a:pt x="560" y="795"/>
                    <a:pt x="715" y="795"/>
                    <a:pt x="870" y="795"/>
                  </a:cubicBezTo>
                  <a:cubicBezTo>
                    <a:pt x="1804" y="795"/>
                    <a:pt x="2768" y="768"/>
                    <a:pt x="3623" y="388"/>
                  </a:cubicBezTo>
                  <a:cubicBezTo>
                    <a:pt x="3697" y="351"/>
                    <a:pt x="3660" y="203"/>
                    <a:pt x="3586" y="203"/>
                  </a:cubicBezTo>
                  <a:cubicBezTo>
                    <a:pt x="3168" y="53"/>
                    <a:pt x="2731" y="1"/>
                    <a:pt x="2288" y="1"/>
                  </a:cubicBezTo>
                  <a:close/>
                </a:path>
              </a:pathLst>
            </a:custGeom>
            <a:solidFill>
              <a:schemeClr val="dk1"/>
            </a:solidFill>
            <a:ln w="9525">
              <a:solidFill>
                <a:schemeClr val="tx1"/>
              </a:solidFill>
            </a:ln>
          </p:spPr>
          <p:txBody>
            <a:bodyPr spcFirstLastPara="1" wrap="square" lIns="121900" tIns="121900" rIns="121900" bIns="121900" anchor="ctr" anchorCtr="0">
              <a:noAutofit/>
            </a:bodyPr>
            <a:lstStyle/>
            <a:p>
              <a:pPr algn="l" rtl="0"/>
              <a:endParaRPr sz="2400"/>
            </a:p>
          </p:txBody>
        </p:sp>
        <p:sp>
          <p:nvSpPr>
            <p:cNvPr id="168" name="Google Shape;1012;p28">
              <a:extLst>
                <a:ext uri="{FF2B5EF4-FFF2-40B4-BE49-F238E27FC236}">
                  <a16:creationId xmlns:a16="http://schemas.microsoft.com/office/drawing/2014/main" id="{51A06CDF-BDEA-9E4B-507C-2B8B7020B1E9}"/>
                </a:ext>
              </a:extLst>
            </p:cNvPr>
            <p:cNvSpPr/>
            <p:nvPr/>
          </p:nvSpPr>
          <p:spPr>
            <a:xfrm>
              <a:off x="6200366" y="3963168"/>
              <a:ext cx="80342" cy="15150"/>
            </a:xfrm>
            <a:custGeom>
              <a:avLst/>
              <a:gdLst/>
              <a:ahLst/>
              <a:cxnLst/>
              <a:rect l="l" t="t" r="r" b="b"/>
              <a:pathLst>
                <a:path w="3439" h="694" extrusionOk="0">
                  <a:moveTo>
                    <a:pt x="2099" y="0"/>
                  </a:moveTo>
                  <a:cubicBezTo>
                    <a:pt x="1523" y="0"/>
                    <a:pt x="947" y="86"/>
                    <a:pt x="370" y="171"/>
                  </a:cubicBezTo>
                  <a:cubicBezTo>
                    <a:pt x="38" y="208"/>
                    <a:pt x="1" y="689"/>
                    <a:pt x="370" y="689"/>
                  </a:cubicBezTo>
                  <a:cubicBezTo>
                    <a:pt x="629" y="689"/>
                    <a:pt x="886" y="693"/>
                    <a:pt x="1140" y="693"/>
                  </a:cubicBezTo>
                  <a:cubicBezTo>
                    <a:pt x="1905" y="693"/>
                    <a:pt x="2653" y="652"/>
                    <a:pt x="3402" y="319"/>
                  </a:cubicBezTo>
                  <a:cubicBezTo>
                    <a:pt x="3439" y="282"/>
                    <a:pt x="3402" y="171"/>
                    <a:pt x="3365" y="171"/>
                  </a:cubicBezTo>
                  <a:cubicBezTo>
                    <a:pt x="2943" y="46"/>
                    <a:pt x="2521" y="0"/>
                    <a:pt x="2099" y="0"/>
                  </a:cubicBezTo>
                  <a:close/>
                </a:path>
              </a:pathLst>
            </a:custGeom>
            <a:solidFill>
              <a:schemeClr val="dk1"/>
            </a:solidFill>
            <a:ln w="9525">
              <a:solidFill>
                <a:schemeClr val="tx1"/>
              </a:solidFill>
            </a:ln>
          </p:spPr>
          <p:txBody>
            <a:bodyPr spcFirstLastPara="1" wrap="square" lIns="121900" tIns="121900" rIns="121900" bIns="121900" anchor="ctr" anchorCtr="0">
              <a:noAutofit/>
            </a:bodyPr>
            <a:lstStyle/>
            <a:p>
              <a:pPr algn="l" rtl="0"/>
              <a:endParaRPr sz="2400"/>
            </a:p>
          </p:txBody>
        </p:sp>
      </p:grpSp>
      <p:grpSp>
        <p:nvGrpSpPr>
          <p:cNvPr id="172" name="مجموعة 171">
            <a:extLst>
              <a:ext uri="{FF2B5EF4-FFF2-40B4-BE49-F238E27FC236}">
                <a16:creationId xmlns:a16="http://schemas.microsoft.com/office/drawing/2014/main" id="{BAB2CD03-A99F-1CC3-F711-B2E56982AD87}"/>
              </a:ext>
            </a:extLst>
          </p:cNvPr>
          <p:cNvGrpSpPr/>
          <p:nvPr/>
        </p:nvGrpSpPr>
        <p:grpSpPr>
          <a:xfrm>
            <a:off x="7868638" y="2584061"/>
            <a:ext cx="3457039" cy="1893375"/>
            <a:chOff x="5805942" y="1750482"/>
            <a:chExt cx="2592779" cy="1420031"/>
          </a:xfrm>
        </p:grpSpPr>
        <p:sp>
          <p:nvSpPr>
            <p:cNvPr id="171" name="مستطيل: زوايا مستديرة 170">
              <a:extLst>
                <a:ext uri="{FF2B5EF4-FFF2-40B4-BE49-F238E27FC236}">
                  <a16:creationId xmlns:a16="http://schemas.microsoft.com/office/drawing/2014/main" id="{5D6DFD06-94FD-5D34-16DD-75D825D0651E}"/>
                </a:ext>
              </a:extLst>
            </p:cNvPr>
            <p:cNvSpPr/>
            <p:nvPr/>
          </p:nvSpPr>
          <p:spPr>
            <a:xfrm>
              <a:off x="6079388" y="1945555"/>
              <a:ext cx="2100032" cy="1015442"/>
            </a:xfrm>
            <a:prstGeom prst="roundRect">
              <a:avLst>
                <a:gd name="adj" fmla="val 35892"/>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ar-SA" sz="2400"/>
            </a:p>
          </p:txBody>
        </p:sp>
        <p:grpSp>
          <p:nvGrpSpPr>
            <p:cNvPr id="40" name="Google Shape;921;p28">
              <a:extLst>
                <a:ext uri="{FF2B5EF4-FFF2-40B4-BE49-F238E27FC236}">
                  <a16:creationId xmlns:a16="http://schemas.microsoft.com/office/drawing/2014/main" id="{24184D75-FB3F-497F-872F-FAF278372B51}"/>
                </a:ext>
              </a:extLst>
            </p:cNvPr>
            <p:cNvGrpSpPr/>
            <p:nvPr/>
          </p:nvGrpSpPr>
          <p:grpSpPr>
            <a:xfrm flipH="1">
              <a:off x="5805942" y="1750482"/>
              <a:ext cx="2592779" cy="1420031"/>
              <a:chOff x="922673" y="868675"/>
              <a:chExt cx="1293553" cy="489848"/>
            </a:xfrm>
          </p:grpSpPr>
          <p:sp>
            <p:nvSpPr>
              <p:cNvPr id="41" name="Google Shape;922;p28">
                <a:extLst>
                  <a:ext uri="{FF2B5EF4-FFF2-40B4-BE49-F238E27FC236}">
                    <a16:creationId xmlns:a16="http://schemas.microsoft.com/office/drawing/2014/main" id="{AB4A004C-3B37-423A-A97A-E7668BE944FD}"/>
                  </a:ext>
                </a:extLst>
              </p:cNvPr>
              <p:cNvSpPr/>
              <p:nvPr/>
            </p:nvSpPr>
            <p:spPr>
              <a:xfrm>
                <a:off x="999860" y="939871"/>
                <a:ext cx="1101302" cy="347594"/>
              </a:xfrm>
              <a:custGeom>
                <a:avLst/>
                <a:gdLst/>
                <a:ahLst/>
                <a:cxnLst/>
                <a:rect l="l" t="t" r="r" b="b"/>
                <a:pathLst>
                  <a:path w="24328" h="11069" extrusionOk="0">
                    <a:moveTo>
                      <a:pt x="4137" y="0"/>
                    </a:moveTo>
                    <a:cubicBezTo>
                      <a:pt x="3345" y="0"/>
                      <a:pt x="2585" y="153"/>
                      <a:pt x="1886" y="486"/>
                    </a:cubicBezTo>
                    <a:cubicBezTo>
                      <a:pt x="222" y="1411"/>
                      <a:pt x="0" y="3703"/>
                      <a:pt x="0" y="5625"/>
                    </a:cubicBezTo>
                    <a:cubicBezTo>
                      <a:pt x="0" y="7178"/>
                      <a:pt x="111" y="8916"/>
                      <a:pt x="1257" y="9914"/>
                    </a:cubicBezTo>
                    <a:cubicBezTo>
                      <a:pt x="2145" y="10616"/>
                      <a:pt x="3328" y="10690"/>
                      <a:pt x="4474" y="10727"/>
                    </a:cubicBezTo>
                    <a:lnTo>
                      <a:pt x="18634" y="11060"/>
                    </a:lnTo>
                    <a:cubicBezTo>
                      <a:pt x="18844" y="11065"/>
                      <a:pt x="19057" y="11069"/>
                      <a:pt x="19271" y="11069"/>
                    </a:cubicBezTo>
                    <a:cubicBezTo>
                      <a:pt x="20637" y="11069"/>
                      <a:pt x="22042" y="10920"/>
                      <a:pt x="23033" y="10025"/>
                    </a:cubicBezTo>
                    <a:cubicBezTo>
                      <a:pt x="24253" y="8879"/>
                      <a:pt x="24327" y="6993"/>
                      <a:pt x="24327" y="5293"/>
                    </a:cubicBezTo>
                    <a:cubicBezTo>
                      <a:pt x="24327" y="3888"/>
                      <a:pt x="24290" y="2335"/>
                      <a:pt x="23366" y="1300"/>
                    </a:cubicBezTo>
                    <a:cubicBezTo>
                      <a:pt x="22503" y="299"/>
                      <a:pt x="21060" y="39"/>
                      <a:pt x="19729" y="39"/>
                    </a:cubicBezTo>
                    <a:cubicBezTo>
                      <a:pt x="19634" y="39"/>
                      <a:pt x="19540" y="40"/>
                      <a:pt x="19447" y="43"/>
                    </a:cubicBezTo>
                    <a:cubicBezTo>
                      <a:pt x="18051" y="104"/>
                      <a:pt x="16656" y="126"/>
                      <a:pt x="15261" y="126"/>
                    </a:cubicBezTo>
                    <a:cubicBezTo>
                      <a:pt x="11933" y="126"/>
                      <a:pt x="8610" y="3"/>
                      <a:pt x="5301" y="3"/>
                    </a:cubicBezTo>
                    <a:cubicBezTo>
                      <a:pt x="5001" y="3"/>
                      <a:pt x="4700" y="4"/>
                      <a:pt x="4400" y="6"/>
                    </a:cubicBezTo>
                    <a:cubicBezTo>
                      <a:pt x="4312" y="2"/>
                      <a:pt x="4225" y="0"/>
                      <a:pt x="4137" y="0"/>
                    </a:cubicBezTo>
                    <a:close/>
                  </a:path>
                </a:pathLst>
              </a:custGeom>
              <a:noFill/>
              <a:ln>
                <a:noFill/>
              </a:ln>
            </p:spPr>
            <p:txBody>
              <a:bodyPr spcFirstLastPara="1" wrap="square" lIns="121900" tIns="121900" rIns="121900" bIns="121900" anchor="ctr" anchorCtr="0">
                <a:noAutofit/>
              </a:bodyPr>
              <a:lstStyle/>
              <a:p>
                <a:pPr indent="22013" algn="ctr" defTabSz="1219170">
                  <a:lnSpc>
                    <a:spcPct val="107000"/>
                  </a:lnSpc>
                  <a:spcAft>
                    <a:spcPts val="1067"/>
                  </a:spcAft>
                  <a:buClr>
                    <a:srgbClr val="000000"/>
                  </a:buClr>
                  <a:defRPr/>
                </a:pPr>
                <a:r>
                  <a:rPr lang="ar-SA" sz="4133" b="1" kern="0" dirty="0">
                    <a:solidFill>
                      <a:schemeClr val="accent5">
                        <a:lumMod val="75000"/>
                      </a:schemeClr>
                    </a:solidFill>
                    <a:latin typeface="Alnaseeb" panose="00000500000000000000" pitchFamily="50" charset="-78"/>
                    <a:ea typeface="Calibri" panose="020F0502020204030204" pitchFamily="34" charset="0"/>
                    <a:cs typeface="Alnaseeb" panose="00000500000000000000" pitchFamily="50" charset="-78"/>
                    <a:sym typeface="Arial"/>
                  </a:rPr>
                  <a:t>تنقسم البرامج إلى نوعين</a:t>
                </a:r>
              </a:p>
            </p:txBody>
          </p:sp>
          <p:sp>
            <p:nvSpPr>
              <p:cNvPr id="42" name="Google Shape;923;p28">
                <a:extLst>
                  <a:ext uri="{FF2B5EF4-FFF2-40B4-BE49-F238E27FC236}">
                    <a16:creationId xmlns:a16="http://schemas.microsoft.com/office/drawing/2014/main" id="{2FAAA4C5-D0B5-4CB2-9BA5-AF23CAD8CA42}"/>
                  </a:ext>
                </a:extLst>
              </p:cNvPr>
              <p:cNvSpPr/>
              <p:nvPr/>
            </p:nvSpPr>
            <p:spPr>
              <a:xfrm>
                <a:off x="922673" y="868675"/>
                <a:ext cx="1293553" cy="489848"/>
              </a:xfrm>
              <a:custGeom>
                <a:avLst/>
                <a:gdLst/>
                <a:ahLst/>
                <a:cxnLst/>
                <a:rect l="l" t="t" r="r" b="b"/>
                <a:pathLst>
                  <a:path w="285395" h="152482" extrusionOk="0">
                    <a:moveTo>
                      <a:pt x="145836" y="9582"/>
                    </a:moveTo>
                    <a:cubicBezTo>
                      <a:pt x="169892" y="9582"/>
                      <a:pt x="193795" y="11252"/>
                      <a:pt x="217698" y="14743"/>
                    </a:cubicBezTo>
                    <a:cubicBezTo>
                      <a:pt x="231950" y="16525"/>
                      <a:pt x="250833" y="17593"/>
                      <a:pt x="260453" y="30064"/>
                    </a:cubicBezTo>
                    <a:cubicBezTo>
                      <a:pt x="267936" y="39684"/>
                      <a:pt x="267223" y="62130"/>
                      <a:pt x="267936" y="73888"/>
                    </a:cubicBezTo>
                    <a:cubicBezTo>
                      <a:pt x="268648" y="88852"/>
                      <a:pt x="268292" y="105242"/>
                      <a:pt x="260810" y="118781"/>
                    </a:cubicBezTo>
                    <a:cubicBezTo>
                      <a:pt x="251902" y="135527"/>
                      <a:pt x="233375" y="135171"/>
                      <a:pt x="216985" y="136952"/>
                    </a:cubicBezTo>
                    <a:cubicBezTo>
                      <a:pt x="188125" y="140159"/>
                      <a:pt x="162472" y="140515"/>
                      <a:pt x="133612" y="141228"/>
                    </a:cubicBezTo>
                    <a:cubicBezTo>
                      <a:pt x="121141" y="141228"/>
                      <a:pt x="68409" y="139090"/>
                      <a:pt x="55939" y="138021"/>
                    </a:cubicBezTo>
                    <a:cubicBezTo>
                      <a:pt x="48813" y="137309"/>
                      <a:pt x="42044" y="136240"/>
                      <a:pt x="35274" y="134458"/>
                    </a:cubicBezTo>
                    <a:cubicBezTo>
                      <a:pt x="17103" y="130183"/>
                      <a:pt x="15678" y="113437"/>
                      <a:pt x="14252" y="97404"/>
                    </a:cubicBezTo>
                    <a:cubicBezTo>
                      <a:pt x="12115" y="72819"/>
                      <a:pt x="6770" y="38615"/>
                      <a:pt x="30998" y="23650"/>
                    </a:cubicBezTo>
                    <a:cubicBezTo>
                      <a:pt x="45250" y="14743"/>
                      <a:pt x="65203" y="14743"/>
                      <a:pt x="81949" y="12962"/>
                    </a:cubicBezTo>
                    <a:cubicBezTo>
                      <a:pt x="92994" y="11893"/>
                      <a:pt x="104039" y="11180"/>
                      <a:pt x="115084" y="10468"/>
                    </a:cubicBezTo>
                    <a:lnTo>
                      <a:pt x="116153" y="10468"/>
                    </a:lnTo>
                    <a:lnTo>
                      <a:pt x="122210" y="10111"/>
                    </a:lnTo>
                    <a:cubicBezTo>
                      <a:pt x="130105" y="9760"/>
                      <a:pt x="137979" y="9582"/>
                      <a:pt x="145836" y="9582"/>
                    </a:cubicBezTo>
                    <a:close/>
                    <a:moveTo>
                      <a:pt x="138859" y="1"/>
                    </a:moveTo>
                    <a:cubicBezTo>
                      <a:pt x="134740" y="1"/>
                      <a:pt x="130616" y="45"/>
                      <a:pt x="126486" y="135"/>
                    </a:cubicBezTo>
                    <a:lnTo>
                      <a:pt x="110809" y="135"/>
                    </a:lnTo>
                    <a:cubicBezTo>
                      <a:pt x="110809" y="135"/>
                      <a:pt x="110809" y="135"/>
                      <a:pt x="110809" y="491"/>
                    </a:cubicBezTo>
                    <a:cubicBezTo>
                      <a:pt x="84799" y="1204"/>
                      <a:pt x="55583" y="2629"/>
                      <a:pt x="32067" y="11180"/>
                    </a:cubicBezTo>
                    <a:cubicBezTo>
                      <a:pt x="13183" y="18306"/>
                      <a:pt x="5701" y="36121"/>
                      <a:pt x="3563" y="55361"/>
                    </a:cubicBezTo>
                    <a:cubicBezTo>
                      <a:pt x="713" y="76382"/>
                      <a:pt x="1" y="109518"/>
                      <a:pt x="9977" y="129470"/>
                    </a:cubicBezTo>
                    <a:cubicBezTo>
                      <a:pt x="16034" y="141228"/>
                      <a:pt x="29929" y="145860"/>
                      <a:pt x="42044" y="147641"/>
                    </a:cubicBezTo>
                    <a:cubicBezTo>
                      <a:pt x="56295" y="149423"/>
                      <a:pt x="70904" y="149066"/>
                      <a:pt x="85512" y="150135"/>
                    </a:cubicBezTo>
                    <a:cubicBezTo>
                      <a:pt x="99764" y="150848"/>
                      <a:pt x="113303" y="151917"/>
                      <a:pt x="127198" y="152273"/>
                    </a:cubicBezTo>
                    <a:cubicBezTo>
                      <a:pt x="132825" y="152410"/>
                      <a:pt x="138452" y="152481"/>
                      <a:pt x="144078" y="152481"/>
                    </a:cubicBezTo>
                    <a:cubicBezTo>
                      <a:pt x="167668" y="152481"/>
                      <a:pt x="191258" y="151231"/>
                      <a:pt x="214847" y="148354"/>
                    </a:cubicBezTo>
                    <a:cubicBezTo>
                      <a:pt x="222330" y="147641"/>
                      <a:pt x="229812" y="146572"/>
                      <a:pt x="237294" y="145147"/>
                    </a:cubicBezTo>
                    <a:cubicBezTo>
                      <a:pt x="285394" y="137309"/>
                      <a:pt x="284325" y="67831"/>
                      <a:pt x="271499" y="31845"/>
                    </a:cubicBezTo>
                    <a:cubicBezTo>
                      <a:pt x="263660" y="10824"/>
                      <a:pt x="244064" y="9042"/>
                      <a:pt x="224111" y="6192"/>
                    </a:cubicBezTo>
                    <a:cubicBezTo>
                      <a:pt x="195773" y="2144"/>
                      <a:pt x="167435" y="1"/>
                      <a:pt x="138859" y="1"/>
                    </a:cubicBezTo>
                    <a:close/>
                  </a:path>
                </a:pathLst>
              </a:custGeom>
              <a:solidFill>
                <a:schemeClr val="dk1"/>
              </a:solidFill>
              <a:ln>
                <a:noFill/>
              </a:ln>
            </p:spPr>
            <p:txBody>
              <a:bodyPr spcFirstLastPara="1" wrap="square" lIns="121900" tIns="121900" rIns="121900" bIns="121900" anchor="ctr" anchorCtr="0">
                <a:noAutofit/>
              </a:bodyPr>
              <a:lstStyle/>
              <a:p>
                <a:pPr algn="l" rtl="0"/>
                <a:endParaRPr sz="2400"/>
              </a:p>
            </p:txBody>
          </p:sp>
        </p:grpSp>
      </p:grpSp>
      <p:sp>
        <p:nvSpPr>
          <p:cNvPr id="9" name="مربع نص 8">
            <a:extLst>
              <a:ext uri="{FF2B5EF4-FFF2-40B4-BE49-F238E27FC236}">
                <a16:creationId xmlns:a16="http://schemas.microsoft.com/office/drawing/2014/main" id="{23E37DF3-F176-6290-2CBE-8D4E0DF782C3}"/>
              </a:ext>
            </a:extLst>
          </p:cNvPr>
          <p:cNvSpPr txBox="1"/>
          <p:nvPr/>
        </p:nvSpPr>
        <p:spPr>
          <a:xfrm>
            <a:off x="4731885" y="543257"/>
            <a:ext cx="3313723" cy="523220"/>
          </a:xfrm>
          <a:prstGeom prst="rect">
            <a:avLst/>
          </a:prstGeom>
          <a:noFill/>
        </p:spPr>
        <p:txBody>
          <a:bodyPr wrap="square">
            <a:spAutoFit/>
          </a:bodyPr>
          <a:lstStyle/>
          <a:p>
            <a:r>
              <a:rPr kumimoji="0" lang="en-US" sz="2800" b="0" i="0" u="none" strike="noStrike" kern="0" cap="none" spc="0" normalizeH="0" baseline="0" noProof="0" dirty="0">
                <a:ln>
                  <a:noFill/>
                </a:ln>
                <a:solidFill>
                  <a:srgbClr val="9FDFFF"/>
                </a:solidFill>
                <a:effectLst>
                  <a:glow rad="101600">
                    <a:srgbClr val="C7D8D0">
                      <a:lumMod val="10000"/>
                      <a:alpha val="40000"/>
                    </a:srgbClr>
                  </a:glow>
                  <a:outerShdw blurRad="38100" dist="38100" dir="2700000" algn="tl">
                    <a:srgbClr val="000000">
                      <a:alpha val="43137"/>
                    </a:srgbClr>
                  </a:outerShdw>
                </a:effectLst>
                <a:uLnTx/>
                <a:uFillTx/>
                <a:latin typeface="Paytone One" panose="00000500000000000000" pitchFamily="2" charset="0"/>
                <a:cs typeface="RB" panose="00000500000000000000" pitchFamily="2" charset="-78"/>
                <a:sym typeface="Barlow"/>
              </a:rPr>
              <a:t>System Software</a:t>
            </a:r>
            <a:endParaRPr lang="ar-SA" dirty="0">
              <a:solidFill>
                <a:srgbClr val="9FDFFF"/>
              </a:solidFill>
            </a:endParaRPr>
          </a:p>
        </p:txBody>
      </p:sp>
      <p:sp>
        <p:nvSpPr>
          <p:cNvPr id="15" name="مربع نص 14">
            <a:extLst>
              <a:ext uri="{FF2B5EF4-FFF2-40B4-BE49-F238E27FC236}">
                <a16:creationId xmlns:a16="http://schemas.microsoft.com/office/drawing/2014/main" id="{25A57593-1B5B-74B4-8BA0-0BF662E45729}"/>
              </a:ext>
            </a:extLst>
          </p:cNvPr>
          <p:cNvSpPr txBox="1"/>
          <p:nvPr/>
        </p:nvSpPr>
        <p:spPr>
          <a:xfrm>
            <a:off x="4261854" y="5957647"/>
            <a:ext cx="4213526" cy="523220"/>
          </a:xfrm>
          <a:prstGeom prst="rect">
            <a:avLst/>
          </a:prstGeom>
          <a:noFill/>
        </p:spPr>
        <p:txBody>
          <a:bodyPr wrap="square">
            <a:spAutoFit/>
          </a:bodyPr>
          <a:lstStyle/>
          <a:p>
            <a:r>
              <a:rPr kumimoji="0" lang="en-US" sz="2800" b="0" i="0" u="none" strike="noStrike" kern="0" cap="none" spc="0" normalizeH="0" baseline="0" noProof="0" dirty="0">
                <a:ln>
                  <a:noFill/>
                </a:ln>
                <a:solidFill>
                  <a:srgbClr val="FFFFFF"/>
                </a:solidFill>
                <a:effectLst>
                  <a:glow rad="101600">
                    <a:srgbClr val="C7D8D0">
                      <a:lumMod val="10000"/>
                      <a:alpha val="40000"/>
                    </a:srgbClr>
                  </a:glow>
                  <a:outerShdw blurRad="38100" dist="38100" dir="2700000" algn="tl">
                    <a:srgbClr val="000000">
                      <a:alpha val="43137"/>
                    </a:srgbClr>
                  </a:outerShdw>
                </a:effectLst>
                <a:uLnTx/>
                <a:uFillTx/>
                <a:latin typeface="Paytone One" panose="00000500000000000000" pitchFamily="2" charset="0"/>
                <a:cs typeface="RB" panose="00000500000000000000" pitchFamily="2" charset="-78"/>
                <a:sym typeface="Barlow"/>
              </a:rPr>
              <a:t>Application Software</a:t>
            </a:r>
            <a:endParaRPr lang="ar-SA" dirty="0"/>
          </a:p>
        </p:txBody>
      </p:sp>
      <p:sp>
        <p:nvSpPr>
          <p:cNvPr id="2" name="مستطيل 1">
            <a:extLst>
              <a:ext uri="{FF2B5EF4-FFF2-40B4-BE49-F238E27FC236}">
                <a16:creationId xmlns:a16="http://schemas.microsoft.com/office/drawing/2014/main" id="{5CFACC24-2297-76A6-DA4F-854CFA503066}"/>
              </a:ext>
            </a:extLst>
          </p:cNvPr>
          <p:cNvSpPr/>
          <p:nvPr/>
        </p:nvSpPr>
        <p:spPr>
          <a:xfrm>
            <a:off x="9474286" y="-25438"/>
            <a:ext cx="2664753" cy="477054"/>
          </a:xfrm>
          <a:prstGeom prst="rect">
            <a:avLst/>
          </a:prstGeom>
          <a:noFill/>
        </p:spPr>
        <p:txBody>
          <a:bodyPr wrap="square" lIns="91440" tIns="45720" rIns="91440" bIns="45720">
            <a:spAutoFit/>
          </a:bodyPr>
          <a:lstStyle/>
          <a:p>
            <a:pPr algn="ctr"/>
            <a:r>
              <a:rPr lang="ar-SA" sz="2500" b="0" cap="none" spc="0" dirty="0">
                <a:ln w="0"/>
                <a:solidFill>
                  <a:schemeClr val="accent1"/>
                </a:solidFill>
                <a:effectLst>
                  <a:outerShdw blurRad="38100" dist="25400" dir="5400000" algn="ctr" rotWithShape="0">
                    <a:srgbClr val="6E747A">
                      <a:alpha val="43000"/>
                    </a:srgbClr>
                  </a:outerShdw>
                </a:effectLst>
              </a:rPr>
              <a:t>تطبيقات الهواتف الذكية</a:t>
            </a:r>
          </a:p>
        </p:txBody>
      </p:sp>
    </p:spTree>
    <p:extLst>
      <p:ext uri="{BB962C8B-B14F-4D97-AF65-F5344CB8AC3E}">
        <p14:creationId xmlns:p14="http://schemas.microsoft.com/office/powerpoint/2010/main" val="181720485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172"/>
                                        </p:tgtEl>
                                        <p:attrNameLst>
                                          <p:attrName>style.visibility</p:attrName>
                                        </p:attrNameLst>
                                      </p:cBhvr>
                                      <p:to>
                                        <p:strVal val="visible"/>
                                      </p:to>
                                    </p:set>
                                    <p:animScale>
                                      <p:cBhvr>
                                        <p:cTn id="7" dur="1000" decel="50000" fill="hold">
                                          <p:stCondLst>
                                            <p:cond delay="0"/>
                                          </p:stCondLst>
                                        </p:cTn>
                                        <p:tgtEl>
                                          <p:spTgt spid="17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72"/>
                                        </p:tgtEl>
                                        <p:attrNameLst>
                                          <p:attrName>ppt_x</p:attrName>
                                          <p:attrName>ppt_y</p:attrName>
                                        </p:attrNameLst>
                                      </p:cBhvr>
                                    </p:animMotion>
                                    <p:animEffect transition="in" filter="fade">
                                      <p:cBhvr>
                                        <p:cTn id="9" dur="1000"/>
                                        <p:tgtEl>
                                          <p:spTgt spid="17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nodeType="clickEffect">
                                  <p:stCondLst>
                                    <p:cond delay="0"/>
                                  </p:stCondLst>
                                  <p:childTnLst>
                                    <p:set>
                                      <p:cBhvr>
                                        <p:cTn id="13" dur="1" fill="hold">
                                          <p:stCondLst>
                                            <p:cond delay="0"/>
                                          </p:stCondLst>
                                        </p:cTn>
                                        <p:tgtEl>
                                          <p:spTgt spid="170"/>
                                        </p:tgtEl>
                                        <p:attrNameLst>
                                          <p:attrName>style.visibility</p:attrName>
                                        </p:attrNameLst>
                                      </p:cBhvr>
                                      <p:to>
                                        <p:strVal val="visible"/>
                                      </p:to>
                                    </p:set>
                                    <p:animEffect transition="in" filter="wipe(right)">
                                      <p:cBhvr>
                                        <p:cTn id="14" dur="1000"/>
                                        <p:tgtEl>
                                          <p:spTgt spid="170"/>
                                        </p:tgtEl>
                                      </p:cBhvr>
                                    </p:animEffect>
                                  </p:childTnLst>
                                </p:cTn>
                              </p:par>
                            </p:childTnLst>
                          </p:cTn>
                        </p:par>
                        <p:par>
                          <p:cTn id="15" fill="hold">
                            <p:stCondLst>
                              <p:cond delay="1000"/>
                            </p:stCondLst>
                            <p:childTnLst>
                              <p:par>
                                <p:cTn id="16" presetID="22" presetClass="entr" presetSubtype="2" fill="hold" nodeType="afterEffect">
                                  <p:stCondLst>
                                    <p:cond delay="0"/>
                                  </p:stCondLst>
                                  <p:childTnLst>
                                    <p:set>
                                      <p:cBhvr>
                                        <p:cTn id="17" dur="1" fill="hold">
                                          <p:stCondLst>
                                            <p:cond delay="0"/>
                                          </p:stCondLst>
                                        </p:cTn>
                                        <p:tgtEl>
                                          <p:spTgt spid="134"/>
                                        </p:tgtEl>
                                        <p:attrNameLst>
                                          <p:attrName>style.visibility</p:attrName>
                                        </p:attrNameLst>
                                      </p:cBhvr>
                                      <p:to>
                                        <p:strVal val="visible"/>
                                      </p:to>
                                    </p:set>
                                    <p:animEffect transition="in" filter="wipe(right)">
                                      <p:cBhvr>
                                        <p:cTn id="18" dur="500"/>
                                        <p:tgtEl>
                                          <p:spTgt spid="134"/>
                                        </p:tgtEl>
                                      </p:cBhvr>
                                    </p:animEffect>
                                  </p:childTnLst>
                                </p:cTn>
                              </p:par>
                            </p:childTnLst>
                          </p:cTn>
                        </p:par>
                        <p:par>
                          <p:cTn id="19" fill="hold">
                            <p:stCondLst>
                              <p:cond delay="1500"/>
                            </p:stCondLst>
                            <p:childTnLst>
                              <p:par>
                                <p:cTn id="20" presetID="53" presetClass="entr" presetSubtype="16"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childTnLst>
                          </p:cTn>
                        </p:par>
                        <p:par>
                          <p:cTn id="25" fill="hold">
                            <p:stCondLst>
                              <p:cond delay="2000"/>
                            </p:stCondLst>
                            <p:childTnLst>
                              <p:par>
                                <p:cTn id="26" presetID="22" presetClass="entr" presetSubtype="2" fill="hold" nodeType="afterEffect">
                                  <p:stCondLst>
                                    <p:cond delay="0"/>
                                  </p:stCondLst>
                                  <p:childTnLst>
                                    <p:set>
                                      <p:cBhvr>
                                        <p:cTn id="27" dur="1" fill="hold">
                                          <p:stCondLst>
                                            <p:cond delay="0"/>
                                          </p:stCondLst>
                                        </p:cTn>
                                        <p:tgtEl>
                                          <p:spTgt spid="169"/>
                                        </p:tgtEl>
                                        <p:attrNameLst>
                                          <p:attrName>style.visibility</p:attrName>
                                        </p:attrNameLst>
                                      </p:cBhvr>
                                      <p:to>
                                        <p:strVal val="visible"/>
                                      </p:to>
                                    </p:set>
                                    <p:animEffect transition="in" filter="wipe(right)">
                                      <p:cBhvr>
                                        <p:cTn id="28" dur="1000"/>
                                        <p:tgtEl>
                                          <p:spTgt spid="169"/>
                                        </p:tgtEl>
                                      </p:cBhvr>
                                    </p:animEffect>
                                  </p:childTnLst>
                                </p:cTn>
                              </p:par>
                            </p:childTnLst>
                          </p:cTn>
                        </p:par>
                        <p:par>
                          <p:cTn id="29" fill="hold">
                            <p:stCondLst>
                              <p:cond delay="3000"/>
                            </p:stCondLst>
                            <p:childTnLst>
                              <p:par>
                                <p:cTn id="30" presetID="22" presetClass="entr" presetSubtype="2" fill="hold" nodeType="after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right)">
                                      <p:cBhvr>
                                        <p:cTn id="32" dur="500"/>
                                        <p:tgtEl>
                                          <p:spTgt spid="3"/>
                                        </p:tgtEl>
                                      </p:cBhvr>
                                    </p:animEffect>
                                  </p:childTnLst>
                                </p:cTn>
                              </p:par>
                            </p:childTnLst>
                          </p:cTn>
                        </p:par>
                        <p:par>
                          <p:cTn id="33" fill="hold">
                            <p:stCondLst>
                              <p:cond delay="3500"/>
                            </p:stCondLst>
                            <p:childTnLst>
                              <p:par>
                                <p:cTn id="34" presetID="53" presetClass="entr" presetSubtype="16"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fltVal val="0"/>
                                          </p:val>
                                        </p:tav>
                                        <p:tav tm="100000">
                                          <p:val>
                                            <p:strVal val="#ppt_w"/>
                                          </p:val>
                                        </p:tav>
                                      </p:tavLst>
                                    </p:anim>
                                    <p:anim calcmode="lin" valueType="num">
                                      <p:cBhvr>
                                        <p:cTn id="37" dur="500" fill="hold"/>
                                        <p:tgtEl>
                                          <p:spTgt spid="15"/>
                                        </p:tgtEl>
                                        <p:attrNameLst>
                                          <p:attrName>ppt_h</p:attrName>
                                        </p:attrNameLst>
                                      </p:cBhvr>
                                      <p:tavLst>
                                        <p:tav tm="0">
                                          <p:val>
                                            <p:fltVal val="0"/>
                                          </p:val>
                                        </p:tav>
                                        <p:tav tm="100000">
                                          <p:val>
                                            <p:strVal val="#ppt_h"/>
                                          </p:val>
                                        </p:tav>
                                      </p:tavLst>
                                    </p:anim>
                                    <p:animEffect transition="in" filter="fade">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2" fill="hold" nodeType="clickEffect">
                                  <p:stCondLst>
                                    <p:cond delay="0"/>
                                  </p:stCondLst>
                                  <p:childTnLst>
                                    <p:set>
                                      <p:cBhvr>
                                        <p:cTn id="42" dur="1" fill="hold">
                                          <p:stCondLst>
                                            <p:cond delay="0"/>
                                          </p:stCondLst>
                                        </p:cTn>
                                        <p:tgtEl>
                                          <p:spTgt spid="93"/>
                                        </p:tgtEl>
                                        <p:attrNameLst>
                                          <p:attrName>style.visibility</p:attrName>
                                        </p:attrNameLst>
                                      </p:cBhvr>
                                      <p:to>
                                        <p:strVal val="visible"/>
                                      </p:to>
                                    </p:set>
                                    <p:animEffect transition="in" filter="wipe(right)">
                                      <p:cBhvr>
                                        <p:cTn id="43" dur="1000"/>
                                        <p:tgtEl>
                                          <p:spTgt spid="93"/>
                                        </p:tgtEl>
                                      </p:cBhvr>
                                    </p:animEffect>
                                  </p:childTnLst>
                                </p:cTn>
                              </p:par>
                            </p:childTnLst>
                          </p:cTn>
                        </p:par>
                        <p:par>
                          <p:cTn id="44" fill="hold">
                            <p:stCondLst>
                              <p:cond delay="1000"/>
                            </p:stCondLst>
                            <p:childTnLst>
                              <p:par>
                                <p:cTn id="45" presetID="53" presetClass="entr" presetSubtype="16" fill="hold" nodeType="afterEffect">
                                  <p:stCondLst>
                                    <p:cond delay="0"/>
                                  </p:stCondLst>
                                  <p:childTnLst>
                                    <p:set>
                                      <p:cBhvr>
                                        <p:cTn id="46" dur="1" fill="hold">
                                          <p:stCondLst>
                                            <p:cond delay="0"/>
                                          </p:stCondLst>
                                        </p:cTn>
                                        <p:tgtEl>
                                          <p:spTgt spid="105"/>
                                        </p:tgtEl>
                                        <p:attrNameLst>
                                          <p:attrName>style.visibility</p:attrName>
                                        </p:attrNameLst>
                                      </p:cBhvr>
                                      <p:to>
                                        <p:strVal val="visible"/>
                                      </p:to>
                                    </p:set>
                                    <p:anim calcmode="lin" valueType="num">
                                      <p:cBhvr>
                                        <p:cTn id="47" dur="1000" fill="hold"/>
                                        <p:tgtEl>
                                          <p:spTgt spid="105"/>
                                        </p:tgtEl>
                                        <p:attrNameLst>
                                          <p:attrName>ppt_w</p:attrName>
                                        </p:attrNameLst>
                                      </p:cBhvr>
                                      <p:tavLst>
                                        <p:tav tm="0">
                                          <p:val>
                                            <p:fltVal val="0"/>
                                          </p:val>
                                        </p:tav>
                                        <p:tav tm="100000">
                                          <p:val>
                                            <p:strVal val="#ppt_w"/>
                                          </p:val>
                                        </p:tav>
                                      </p:tavLst>
                                    </p:anim>
                                    <p:anim calcmode="lin" valueType="num">
                                      <p:cBhvr>
                                        <p:cTn id="48" dur="1000" fill="hold"/>
                                        <p:tgtEl>
                                          <p:spTgt spid="105"/>
                                        </p:tgtEl>
                                        <p:attrNameLst>
                                          <p:attrName>ppt_h</p:attrName>
                                        </p:attrNameLst>
                                      </p:cBhvr>
                                      <p:tavLst>
                                        <p:tav tm="0">
                                          <p:val>
                                            <p:fltVal val="0"/>
                                          </p:val>
                                        </p:tav>
                                        <p:tav tm="100000">
                                          <p:val>
                                            <p:strVal val="#ppt_h"/>
                                          </p:val>
                                        </p:tav>
                                      </p:tavLst>
                                    </p:anim>
                                    <p:animEffect transition="in" filter="fade">
                                      <p:cBhvr>
                                        <p:cTn id="49" dur="1000"/>
                                        <p:tgtEl>
                                          <p:spTgt spid="105"/>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2" fill="hold" nodeType="clickEffect">
                                  <p:stCondLst>
                                    <p:cond delay="0"/>
                                  </p:stCondLst>
                                  <p:childTnLst>
                                    <p:set>
                                      <p:cBhvr>
                                        <p:cTn id="53" dur="1" fill="hold">
                                          <p:stCondLst>
                                            <p:cond delay="0"/>
                                          </p:stCondLst>
                                        </p:cTn>
                                        <p:tgtEl>
                                          <p:spTgt spid="44"/>
                                        </p:tgtEl>
                                        <p:attrNameLst>
                                          <p:attrName>style.visibility</p:attrName>
                                        </p:attrNameLst>
                                      </p:cBhvr>
                                      <p:to>
                                        <p:strVal val="visible"/>
                                      </p:to>
                                    </p:set>
                                    <p:animEffect transition="in" filter="wipe(right)">
                                      <p:cBhvr>
                                        <p:cTn id="54" dur="1000"/>
                                        <p:tgtEl>
                                          <p:spTgt spid="44"/>
                                        </p:tgtEl>
                                      </p:cBhvr>
                                    </p:animEffect>
                                  </p:childTnLst>
                                </p:cTn>
                              </p:par>
                            </p:childTnLst>
                          </p:cTn>
                        </p:par>
                        <p:par>
                          <p:cTn id="55" fill="hold">
                            <p:stCondLst>
                              <p:cond delay="1000"/>
                            </p:stCondLst>
                            <p:childTnLst>
                              <p:par>
                                <p:cTn id="56" presetID="53" presetClass="entr" presetSubtype="16" fill="hold" nodeType="afterEffect">
                                  <p:stCondLst>
                                    <p:cond delay="0"/>
                                  </p:stCondLst>
                                  <p:childTnLst>
                                    <p:set>
                                      <p:cBhvr>
                                        <p:cTn id="57" dur="1" fill="hold">
                                          <p:stCondLst>
                                            <p:cond delay="0"/>
                                          </p:stCondLst>
                                        </p:cTn>
                                        <p:tgtEl>
                                          <p:spTgt spid="37"/>
                                        </p:tgtEl>
                                        <p:attrNameLst>
                                          <p:attrName>style.visibility</p:attrName>
                                        </p:attrNameLst>
                                      </p:cBhvr>
                                      <p:to>
                                        <p:strVal val="visible"/>
                                      </p:to>
                                    </p:set>
                                    <p:anim calcmode="lin" valueType="num">
                                      <p:cBhvr>
                                        <p:cTn id="58" dur="1000" fill="hold"/>
                                        <p:tgtEl>
                                          <p:spTgt spid="37"/>
                                        </p:tgtEl>
                                        <p:attrNameLst>
                                          <p:attrName>ppt_w</p:attrName>
                                        </p:attrNameLst>
                                      </p:cBhvr>
                                      <p:tavLst>
                                        <p:tav tm="0">
                                          <p:val>
                                            <p:fltVal val="0"/>
                                          </p:val>
                                        </p:tav>
                                        <p:tav tm="100000">
                                          <p:val>
                                            <p:strVal val="#ppt_w"/>
                                          </p:val>
                                        </p:tav>
                                      </p:tavLst>
                                    </p:anim>
                                    <p:anim calcmode="lin" valueType="num">
                                      <p:cBhvr>
                                        <p:cTn id="59" dur="1000" fill="hold"/>
                                        <p:tgtEl>
                                          <p:spTgt spid="37"/>
                                        </p:tgtEl>
                                        <p:attrNameLst>
                                          <p:attrName>ppt_h</p:attrName>
                                        </p:attrNameLst>
                                      </p:cBhvr>
                                      <p:tavLst>
                                        <p:tav tm="0">
                                          <p:val>
                                            <p:fltVal val="0"/>
                                          </p:val>
                                        </p:tav>
                                        <p:tav tm="100000">
                                          <p:val>
                                            <p:strVal val="#ppt_h"/>
                                          </p:val>
                                        </p:tav>
                                      </p:tavLst>
                                    </p:anim>
                                    <p:animEffect transition="in" filter="fade">
                                      <p:cBhvr>
                                        <p:cTn id="60"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9D4ED">
            <a:alpha val="54000"/>
          </a:srgbClr>
        </a:solidFill>
        <a:effectLst/>
      </p:bgPr>
    </p:bg>
    <p:spTree>
      <p:nvGrpSpPr>
        <p:cNvPr id="1" name=""/>
        <p:cNvGrpSpPr/>
        <p:nvPr/>
      </p:nvGrpSpPr>
      <p:grpSpPr>
        <a:xfrm>
          <a:off x="0" y="0"/>
          <a:ext cx="0" cy="0"/>
          <a:chOff x="0" y="0"/>
          <a:chExt cx="0" cy="0"/>
        </a:xfrm>
      </p:grpSpPr>
      <p:sp>
        <p:nvSpPr>
          <p:cNvPr id="5" name="مستطيل: زوايا مستديرة 4">
            <a:extLst>
              <a:ext uri="{FF2B5EF4-FFF2-40B4-BE49-F238E27FC236}">
                <a16:creationId xmlns:a16="http://schemas.microsoft.com/office/drawing/2014/main" id="{FC35AD4F-3E46-484A-339A-4BEE8BCC61F2}"/>
              </a:ext>
            </a:extLst>
          </p:cNvPr>
          <p:cNvSpPr/>
          <p:nvPr/>
        </p:nvSpPr>
        <p:spPr>
          <a:xfrm>
            <a:off x="8575131" y="361912"/>
            <a:ext cx="3168645" cy="716472"/>
          </a:xfrm>
          <a:prstGeom prst="roundRect">
            <a:avLst/>
          </a:prstGeom>
          <a:solidFill>
            <a:schemeClr val="accent4">
              <a:lumMod val="60000"/>
              <a:lumOff val="40000"/>
            </a:schemeClr>
          </a:solidFill>
          <a:ln>
            <a:solidFill>
              <a:srgbClr val="F9A826"/>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dirty="0">
                <a:solidFill>
                  <a:schemeClr val="bg1"/>
                </a:solidFill>
                <a:latin typeface="+mj-lt"/>
                <a:ea typeface="+mj-ea"/>
                <a:cs typeface="+mj-cs"/>
              </a:rPr>
              <a:t>استراتيجية </a:t>
            </a:r>
          </a:p>
          <a:p>
            <a:pPr algn="ctr"/>
            <a:r>
              <a:rPr lang="ar-SA" sz="2400" dirty="0">
                <a:solidFill>
                  <a:schemeClr val="bg1"/>
                </a:solidFill>
                <a:latin typeface="+mj-lt"/>
                <a:ea typeface="+mj-ea"/>
                <a:cs typeface="+mj-cs"/>
              </a:rPr>
              <a:t>الاصطفاف المنطقي</a:t>
            </a:r>
          </a:p>
        </p:txBody>
      </p:sp>
      <p:pic>
        <p:nvPicPr>
          <p:cNvPr id="6" name="صورة 5">
            <a:extLst>
              <a:ext uri="{FF2B5EF4-FFF2-40B4-BE49-F238E27FC236}">
                <a16:creationId xmlns:a16="http://schemas.microsoft.com/office/drawing/2014/main" id="{89DA9AD1-A57E-EEBD-7A9A-FAF15DAD4BA7}"/>
              </a:ext>
            </a:extLst>
          </p:cNvPr>
          <p:cNvPicPr>
            <a:picLocks noChangeAspect="1"/>
          </p:cNvPicPr>
          <p:nvPr/>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1079568" y="319379"/>
            <a:ext cx="622744" cy="722382"/>
          </a:xfrm>
          <a:prstGeom prst="rect">
            <a:avLst/>
          </a:prstGeom>
        </p:spPr>
      </p:pic>
      <p:sp>
        <p:nvSpPr>
          <p:cNvPr id="7" name="مستطيل: زوايا مستديرة 6">
            <a:extLst>
              <a:ext uri="{FF2B5EF4-FFF2-40B4-BE49-F238E27FC236}">
                <a16:creationId xmlns:a16="http://schemas.microsoft.com/office/drawing/2014/main" id="{B82E89E0-244B-18F3-97D8-FF05B0FFDC79}"/>
              </a:ext>
            </a:extLst>
          </p:cNvPr>
          <p:cNvSpPr/>
          <p:nvPr/>
        </p:nvSpPr>
        <p:spPr>
          <a:xfrm>
            <a:off x="4501653" y="343694"/>
            <a:ext cx="3168645" cy="716472"/>
          </a:xfrm>
          <a:prstGeom prst="roundRect">
            <a:avLst/>
          </a:prstGeom>
          <a:solidFill>
            <a:schemeClr val="accent4">
              <a:lumMod val="60000"/>
              <a:lumOff val="40000"/>
            </a:schemeClr>
          </a:solidFill>
          <a:ln>
            <a:solidFill>
              <a:srgbClr val="F9A826"/>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dirty="0">
                <a:solidFill>
                  <a:schemeClr val="bg1"/>
                </a:solidFill>
                <a:latin typeface="+mj-lt"/>
                <a:ea typeface="+mj-ea"/>
                <a:cs typeface="+mj-cs"/>
              </a:rPr>
              <a:t>3 دقائق</a:t>
            </a:r>
          </a:p>
        </p:txBody>
      </p:sp>
      <p:sp>
        <p:nvSpPr>
          <p:cNvPr id="8" name="مستطيل: زوايا مستديرة 7">
            <a:extLst>
              <a:ext uri="{FF2B5EF4-FFF2-40B4-BE49-F238E27FC236}">
                <a16:creationId xmlns:a16="http://schemas.microsoft.com/office/drawing/2014/main" id="{F9912E7C-C652-E523-1C79-A401A7518E11}"/>
              </a:ext>
            </a:extLst>
          </p:cNvPr>
          <p:cNvSpPr/>
          <p:nvPr/>
        </p:nvSpPr>
        <p:spPr>
          <a:xfrm>
            <a:off x="316208" y="387284"/>
            <a:ext cx="3168645" cy="716472"/>
          </a:xfrm>
          <a:prstGeom prst="roundRect">
            <a:avLst/>
          </a:prstGeom>
          <a:solidFill>
            <a:schemeClr val="accent4">
              <a:lumMod val="60000"/>
              <a:lumOff val="40000"/>
            </a:schemeClr>
          </a:solidFill>
          <a:ln>
            <a:solidFill>
              <a:srgbClr val="F9A826"/>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dirty="0">
                <a:solidFill>
                  <a:schemeClr val="bg1"/>
                </a:solidFill>
                <a:latin typeface="+mj-lt"/>
                <a:ea typeface="+mj-ea"/>
                <a:cs typeface="+mj-cs"/>
              </a:rPr>
              <a:t>جماعي</a:t>
            </a:r>
          </a:p>
        </p:txBody>
      </p:sp>
      <p:pic>
        <p:nvPicPr>
          <p:cNvPr id="9" name="صورة 8" descr="صورة تحتوي على نص, ساعة حائط, ساعة&#10;&#10;تم إنشاء الوصف تلقائياً">
            <a:extLst>
              <a:ext uri="{FF2B5EF4-FFF2-40B4-BE49-F238E27FC236}">
                <a16:creationId xmlns:a16="http://schemas.microsoft.com/office/drawing/2014/main" id="{CC7E4AE4-7627-40EE-5536-4D95DB153F32}"/>
              </a:ext>
            </a:extLst>
          </p:cNvPr>
          <p:cNvPicPr>
            <a:picLocks noChangeAspect="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003577" y="365988"/>
            <a:ext cx="512190" cy="629164"/>
          </a:xfrm>
          <a:prstGeom prst="rect">
            <a:avLst/>
          </a:prstGeom>
        </p:spPr>
      </p:pic>
      <p:pic>
        <p:nvPicPr>
          <p:cNvPr id="10" name="Picture 4" descr="Team Svg Png Icon Free Download (#288547) - OnlineWebFonts.COM">
            <a:extLst>
              <a:ext uri="{FF2B5EF4-FFF2-40B4-BE49-F238E27FC236}">
                <a16:creationId xmlns:a16="http://schemas.microsoft.com/office/drawing/2014/main" id="{CF309DC2-50E7-69C6-CC4B-872C0CB93564}"/>
              </a:ext>
            </a:extLst>
          </p:cNvPr>
          <p:cNvPicPr>
            <a:picLocks noChangeAspect="1" noChangeArrowheads="1"/>
          </p:cNvPicPr>
          <p:nvPr/>
        </p:nvPicPr>
        <p:blipFill>
          <a:blip r:embed="rId4">
            <a:duotone>
              <a:schemeClr val="accent5">
                <a:shade val="45000"/>
                <a:satMod val="135000"/>
              </a:schemeClr>
              <a:prstClr val="white"/>
            </a:duotone>
            <a:extLst>
              <a:ext uri="{BEBA8EAE-BF5A-486C-A8C5-ECC9F3942E4B}">
                <a14:imgProps xmlns:a14="http://schemas.microsoft.com/office/drawing/2010/main">
                  <a14:imgLayer r:embed="rId5">
                    <a14:imgEffect>
                      <a14:backgroundRemoval t="9976" b="97689" l="9990" r="89602">
                        <a14:foregroundMark x1="49134" y1="70438" x2="49134" y2="70438"/>
                        <a14:foregroundMark x1="66361" y1="56813" x2="37003" y2="81995"/>
                        <a14:foregroundMark x1="37003" y1="81995" x2="62487" y2="63625"/>
                        <a14:foregroundMark x1="62487" y1="63625" x2="24975" y2="86618"/>
                        <a14:foregroundMark x1="24975" y1="86618" x2="64832" y2="79075"/>
                        <a14:foregroundMark x1="64832" y1="79075" x2="54944" y2="39903"/>
                        <a14:foregroundMark x1="54944" y1="39903" x2="31600" y2="86375"/>
                        <a14:foregroundMark x1="31600" y1="86375" x2="31091" y2="94282"/>
                        <a14:foregroundMark x1="38736" y1="89781" x2="71865" y2="81144"/>
                        <a14:foregroundMark x1="71865" y1="81144" x2="54944" y2="81752"/>
                        <a14:foregroundMark x1="54944" y1="81752" x2="69215" y2="94282"/>
                        <a14:foregroundMark x1="57798" y1="93187" x2="77778" y2="94282"/>
                        <a14:foregroundMark x1="46279" y1="93187" x2="50153" y2="97689"/>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2616398" y="415996"/>
            <a:ext cx="682534" cy="571867"/>
          </a:xfrm>
          <a:prstGeom prst="rect">
            <a:avLst/>
          </a:prstGeom>
          <a:noFill/>
          <a:ln>
            <a:noFill/>
          </a:ln>
        </p:spPr>
      </p:pic>
      <p:sp>
        <p:nvSpPr>
          <p:cNvPr id="12" name="عنوان 5">
            <a:extLst>
              <a:ext uri="{FF2B5EF4-FFF2-40B4-BE49-F238E27FC236}">
                <a16:creationId xmlns:a16="http://schemas.microsoft.com/office/drawing/2014/main" id="{76A81976-A6CF-22E3-105D-715D095CEB75}"/>
              </a:ext>
            </a:extLst>
          </p:cNvPr>
          <p:cNvSpPr>
            <a:spLocks noGrp="1"/>
          </p:cNvSpPr>
          <p:nvPr>
            <p:ph type="title"/>
          </p:nvPr>
        </p:nvSpPr>
        <p:spPr>
          <a:xfrm>
            <a:off x="847956" y="1539629"/>
            <a:ext cx="10605167" cy="1844877"/>
          </a:xfrm>
        </p:spPr>
        <p:txBody>
          <a:bodyPr>
            <a:normAutofit fontScale="90000"/>
          </a:bodyPr>
          <a:lstStyle/>
          <a:p>
            <a:pPr algn="ctr">
              <a:lnSpc>
                <a:spcPct val="150000"/>
              </a:lnSpc>
            </a:pPr>
            <a:r>
              <a:rPr lang="ar-SA" b="1" kern="0" dirty="0">
                <a:solidFill>
                  <a:srgbClr val="DFFDE0"/>
                </a:solidFill>
                <a:effectLst>
                  <a:glow rad="114300">
                    <a:prstClr val="black"/>
                  </a:glow>
                </a:effectLst>
                <a:ea typeface="+mn-ea"/>
                <a:cs typeface="+mn-cs"/>
              </a:rPr>
              <a:t>توجد مجموعتين أمامهم 4 بطاقات</a:t>
            </a:r>
            <a:br>
              <a:rPr lang="ar-SA" sz="2800" b="1" kern="0" dirty="0">
                <a:solidFill>
                  <a:srgbClr val="DFFDE0"/>
                </a:solidFill>
                <a:effectLst>
                  <a:glow rad="114300">
                    <a:prstClr val="black"/>
                  </a:glow>
                </a:effectLst>
                <a:ea typeface="+mn-ea"/>
                <a:cs typeface="A Jannat LT" pitchFamily="2" charset="-78"/>
              </a:rPr>
            </a:br>
            <a:r>
              <a:rPr lang="ar-SA" sz="2800" b="1" kern="0" dirty="0">
                <a:solidFill>
                  <a:schemeClr val="accent1"/>
                </a:solidFill>
                <a:effectLst>
                  <a:glow rad="114300">
                    <a:prstClr val="black"/>
                  </a:glow>
                </a:effectLst>
                <a:ea typeface="+mn-ea"/>
                <a:cs typeface="A Jannat LT" pitchFamily="2" charset="-78"/>
              </a:rPr>
              <a:t> </a:t>
            </a:r>
            <a:r>
              <a:rPr lang="ar-SA" sz="3600" b="1" kern="0" dirty="0">
                <a:solidFill>
                  <a:schemeClr val="accent5">
                    <a:lumMod val="75000"/>
                  </a:schemeClr>
                </a:solidFill>
                <a:cs typeface="Alnaseeb" panose="00000500000000000000" pitchFamily="50" charset="-78"/>
              </a:rPr>
              <a:t>تمثل جهاز الحاسب والبرنامج التطبيقي ومستخدم الجهاز ونظام التشغيل </a:t>
            </a:r>
            <a:br>
              <a:rPr lang="ar-SA" sz="2900" b="1" dirty="0">
                <a:solidFill>
                  <a:srgbClr val="FF9900"/>
                </a:solidFill>
                <a:latin typeface="Calibri" panose="020F0502020204030204" pitchFamily="34" charset="0"/>
                <a:ea typeface="+mn-ea"/>
                <a:cs typeface="Calibri" panose="020F0502020204030204" pitchFamily="34" charset="0"/>
              </a:rPr>
            </a:br>
            <a:r>
              <a:rPr lang="ar-SA" sz="2900" b="1" dirty="0">
                <a:solidFill>
                  <a:srgbClr val="FF9900"/>
                </a:solidFill>
                <a:latin typeface="Calibri" panose="020F0502020204030204" pitchFamily="34" charset="0"/>
                <a:ea typeface="+mn-ea"/>
                <a:cs typeface="Calibri" panose="020F0502020204030204" pitchFamily="34" charset="0"/>
              </a:rPr>
              <a:t>بالتعاون مع مجموعتك كل طالبة تختار بطاقة  وتصطف منطقيا مع زميلاتها حسب ما تراه صحيحاً  لتعامل هذه العناصر مع بعضها البعض.</a:t>
            </a:r>
          </a:p>
        </p:txBody>
      </p:sp>
      <p:grpSp>
        <p:nvGrpSpPr>
          <p:cNvPr id="172" name="مجموعة 171">
            <a:extLst>
              <a:ext uri="{FF2B5EF4-FFF2-40B4-BE49-F238E27FC236}">
                <a16:creationId xmlns:a16="http://schemas.microsoft.com/office/drawing/2014/main" id="{63C3208F-BBEB-B5C7-49B9-9C8A68123758}"/>
              </a:ext>
            </a:extLst>
          </p:cNvPr>
          <p:cNvGrpSpPr/>
          <p:nvPr/>
        </p:nvGrpSpPr>
        <p:grpSpPr>
          <a:xfrm>
            <a:off x="4216888" y="3986808"/>
            <a:ext cx="1998898" cy="2436881"/>
            <a:chOff x="604173" y="3846274"/>
            <a:chExt cx="1998898" cy="2436881"/>
          </a:xfrm>
        </p:grpSpPr>
        <p:grpSp>
          <p:nvGrpSpPr>
            <p:cNvPr id="56" name="Group 254">
              <a:extLst>
                <a:ext uri="{FF2B5EF4-FFF2-40B4-BE49-F238E27FC236}">
                  <a16:creationId xmlns:a16="http://schemas.microsoft.com/office/drawing/2014/main" id="{7C31602C-3579-014F-DDFC-46A36E6A940A}"/>
                </a:ext>
              </a:extLst>
            </p:cNvPr>
            <p:cNvGrpSpPr/>
            <p:nvPr/>
          </p:nvGrpSpPr>
          <p:grpSpPr>
            <a:xfrm>
              <a:off x="803007" y="3846274"/>
              <a:ext cx="1800064" cy="1323299"/>
              <a:chOff x="3217774" y="2739674"/>
              <a:chExt cx="1800064" cy="1323299"/>
            </a:xfrm>
          </p:grpSpPr>
          <p:sp>
            <p:nvSpPr>
              <p:cNvPr id="62" name="Rectangle 5">
                <a:extLst>
                  <a:ext uri="{FF2B5EF4-FFF2-40B4-BE49-F238E27FC236}">
                    <a16:creationId xmlns:a16="http://schemas.microsoft.com/office/drawing/2014/main" id="{E0CA590B-F461-EB36-52D9-21984F3DFFD0}"/>
                  </a:ext>
                </a:extLst>
              </p:cNvPr>
              <p:cNvSpPr/>
              <p:nvPr/>
            </p:nvSpPr>
            <p:spPr>
              <a:xfrm>
                <a:off x="4271300" y="3259407"/>
                <a:ext cx="746538" cy="803566"/>
              </a:xfrm>
              <a:prstGeom prst="rect">
                <a:avLst/>
              </a:prstGeom>
              <a:solidFill>
                <a:srgbClr val="DFD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Freeform: Shape 160">
                <a:extLst>
                  <a:ext uri="{FF2B5EF4-FFF2-40B4-BE49-F238E27FC236}">
                    <a16:creationId xmlns:a16="http://schemas.microsoft.com/office/drawing/2014/main" id="{0AE1BE28-9371-945D-7D9D-79220B0D52F8}"/>
                  </a:ext>
                </a:extLst>
              </p:cNvPr>
              <p:cNvSpPr/>
              <p:nvPr/>
            </p:nvSpPr>
            <p:spPr>
              <a:xfrm>
                <a:off x="3217774" y="2739674"/>
                <a:ext cx="1287217" cy="1284700"/>
              </a:xfrm>
              <a:custGeom>
                <a:avLst/>
                <a:gdLst>
                  <a:gd name="connsiteX0" fmla="*/ 21814 w 1287217"/>
                  <a:gd name="connsiteY0" fmla="*/ 621213 h 1284700"/>
                  <a:gd name="connsiteX1" fmla="*/ 581 w 1287217"/>
                  <a:gd name="connsiteY1" fmla="*/ 598016 h 1284700"/>
                  <a:gd name="connsiteX2" fmla="*/ 3036 w 1287217"/>
                  <a:gd name="connsiteY2" fmla="*/ 535544 h 1284700"/>
                  <a:gd name="connsiteX3" fmla="*/ 85759 w 1287217"/>
                  <a:gd name="connsiteY3" fmla="*/ 470986 h 1284700"/>
                  <a:gd name="connsiteX4" fmla="*/ 687034 w 1287217"/>
                  <a:gd name="connsiteY4" fmla="*/ 470863 h 1284700"/>
                  <a:gd name="connsiteX5" fmla="*/ 724468 w 1287217"/>
                  <a:gd name="connsiteY5" fmla="*/ 478841 h 1284700"/>
                  <a:gd name="connsiteX6" fmla="*/ 770862 w 1287217"/>
                  <a:gd name="connsiteY6" fmla="*/ 527198 h 1284700"/>
                  <a:gd name="connsiteX7" fmla="*/ 775648 w 1287217"/>
                  <a:gd name="connsiteY7" fmla="*/ 546468 h 1284700"/>
                  <a:gd name="connsiteX8" fmla="*/ 776017 w 1287217"/>
                  <a:gd name="connsiteY8" fmla="*/ 603785 h 1284700"/>
                  <a:gd name="connsiteX9" fmla="*/ 784976 w 1287217"/>
                  <a:gd name="connsiteY9" fmla="*/ 617163 h 1284700"/>
                  <a:gd name="connsiteX10" fmla="*/ 808050 w 1287217"/>
                  <a:gd name="connsiteY10" fmla="*/ 607221 h 1284700"/>
                  <a:gd name="connsiteX11" fmla="*/ 804491 w 1287217"/>
                  <a:gd name="connsiteY11" fmla="*/ 598139 h 1284700"/>
                  <a:gd name="connsiteX12" fmla="*/ 795286 w 1287217"/>
                  <a:gd name="connsiteY12" fmla="*/ 592739 h 1284700"/>
                  <a:gd name="connsiteX13" fmla="*/ 788904 w 1287217"/>
                  <a:gd name="connsiteY13" fmla="*/ 562423 h 1284700"/>
                  <a:gd name="connsiteX14" fmla="*/ 792095 w 1287217"/>
                  <a:gd name="connsiteY14" fmla="*/ 558127 h 1284700"/>
                  <a:gd name="connsiteX15" fmla="*/ 824619 w 1287217"/>
                  <a:gd name="connsiteY15" fmla="*/ 551254 h 1284700"/>
                  <a:gd name="connsiteX16" fmla="*/ 1088253 w 1287217"/>
                  <a:gd name="connsiteY16" fmla="*/ 421892 h 1284700"/>
                  <a:gd name="connsiteX17" fmla="*/ 1090462 w 1287217"/>
                  <a:gd name="connsiteY17" fmla="*/ 328491 h 1284700"/>
                  <a:gd name="connsiteX18" fmla="*/ 1080152 w 1287217"/>
                  <a:gd name="connsiteY18" fmla="*/ 314745 h 1284700"/>
                  <a:gd name="connsiteX19" fmla="*/ 1066160 w 1287217"/>
                  <a:gd name="connsiteY19" fmla="*/ 310081 h 1284700"/>
                  <a:gd name="connsiteX20" fmla="*/ 973987 w 1287217"/>
                  <a:gd name="connsiteY20" fmla="*/ 228586 h 1284700"/>
                  <a:gd name="connsiteX21" fmla="*/ 952631 w 1287217"/>
                  <a:gd name="connsiteY21" fmla="*/ 220854 h 1284700"/>
                  <a:gd name="connsiteX22" fmla="*/ 770984 w 1287217"/>
                  <a:gd name="connsiteY22" fmla="*/ 278171 h 1284700"/>
                  <a:gd name="connsiteX23" fmla="*/ 745578 w 1287217"/>
                  <a:gd name="connsiteY23" fmla="*/ 280380 h 1284700"/>
                  <a:gd name="connsiteX24" fmla="*/ 733182 w 1287217"/>
                  <a:gd name="connsiteY24" fmla="*/ 294494 h 1284700"/>
                  <a:gd name="connsiteX25" fmla="*/ 736742 w 1287217"/>
                  <a:gd name="connsiteY25" fmla="*/ 430607 h 1284700"/>
                  <a:gd name="connsiteX26" fmla="*/ 716122 w 1287217"/>
                  <a:gd name="connsiteY26" fmla="*/ 450244 h 1284700"/>
                  <a:gd name="connsiteX27" fmla="*/ 695871 w 1287217"/>
                  <a:gd name="connsiteY27" fmla="*/ 453803 h 1284700"/>
                  <a:gd name="connsiteX28" fmla="*/ 632908 w 1287217"/>
                  <a:gd name="connsiteY28" fmla="*/ 406182 h 1284700"/>
                  <a:gd name="connsiteX29" fmla="*/ 675252 w 1287217"/>
                  <a:gd name="connsiteY29" fmla="*/ 284553 h 1284700"/>
                  <a:gd name="connsiteX30" fmla="*/ 685561 w 1287217"/>
                  <a:gd name="connsiteY30" fmla="*/ 278416 h 1284700"/>
                  <a:gd name="connsiteX31" fmla="*/ 663715 w 1287217"/>
                  <a:gd name="connsiteY31" fmla="*/ 278293 h 1284700"/>
                  <a:gd name="connsiteX32" fmla="*/ 644568 w 1287217"/>
                  <a:gd name="connsiteY32" fmla="*/ 261356 h 1284700"/>
                  <a:gd name="connsiteX33" fmla="*/ 654019 w 1287217"/>
                  <a:gd name="connsiteY33" fmla="*/ 130276 h 1284700"/>
                  <a:gd name="connsiteX34" fmla="*/ 835911 w 1287217"/>
                  <a:gd name="connsiteY34" fmla="*/ 55 h 1284700"/>
                  <a:gd name="connsiteX35" fmla="*/ 917652 w 1287217"/>
                  <a:gd name="connsiteY35" fmla="*/ 55 h 1284700"/>
                  <a:gd name="connsiteX36" fmla="*/ 992643 w 1287217"/>
                  <a:gd name="connsiteY36" fmla="*/ 34543 h 1284700"/>
                  <a:gd name="connsiteX37" fmla="*/ 1010194 w 1287217"/>
                  <a:gd name="connsiteY37" fmla="*/ 44852 h 1284700"/>
                  <a:gd name="connsiteX38" fmla="*/ 1135751 w 1287217"/>
                  <a:gd name="connsiteY38" fmla="*/ 173723 h 1284700"/>
                  <a:gd name="connsiteX39" fmla="*/ 1136856 w 1287217"/>
                  <a:gd name="connsiteY39" fmla="*/ 264547 h 1284700"/>
                  <a:gd name="connsiteX40" fmla="*/ 1149988 w 1287217"/>
                  <a:gd name="connsiteY40" fmla="*/ 285780 h 1284700"/>
                  <a:gd name="connsiteX41" fmla="*/ 1201168 w 1287217"/>
                  <a:gd name="connsiteY41" fmla="*/ 371326 h 1284700"/>
                  <a:gd name="connsiteX42" fmla="*/ 1141397 w 1287217"/>
                  <a:gd name="connsiteY42" fmla="*/ 445703 h 1284700"/>
                  <a:gd name="connsiteX43" fmla="*/ 1128019 w 1287217"/>
                  <a:gd name="connsiteY43" fmla="*/ 459449 h 1284700"/>
                  <a:gd name="connsiteX44" fmla="*/ 1040632 w 1287217"/>
                  <a:gd name="connsiteY44" fmla="*/ 580219 h 1284700"/>
                  <a:gd name="connsiteX45" fmla="*/ 1030568 w 1287217"/>
                  <a:gd name="connsiteY45" fmla="*/ 604276 h 1284700"/>
                  <a:gd name="connsiteX46" fmla="*/ 1053642 w 1287217"/>
                  <a:gd name="connsiteY46" fmla="*/ 620845 h 1284700"/>
                  <a:gd name="connsiteX47" fmla="*/ 1134033 w 1287217"/>
                  <a:gd name="connsiteY47" fmla="*/ 620845 h 1284700"/>
                  <a:gd name="connsiteX48" fmla="*/ 1282787 w 1287217"/>
                  <a:gd name="connsiteY48" fmla="*/ 734988 h 1284700"/>
                  <a:gd name="connsiteX49" fmla="*/ 1286960 w 1287217"/>
                  <a:gd name="connsiteY49" fmla="*/ 769353 h 1284700"/>
                  <a:gd name="connsiteX50" fmla="*/ 1287205 w 1287217"/>
                  <a:gd name="connsiteY50" fmla="*/ 947195 h 1284700"/>
                  <a:gd name="connsiteX51" fmla="*/ 1270759 w 1287217"/>
                  <a:gd name="connsiteY51" fmla="*/ 963396 h 1284700"/>
                  <a:gd name="connsiteX52" fmla="*/ 1265481 w 1287217"/>
                  <a:gd name="connsiteY52" fmla="*/ 963764 h 1284700"/>
                  <a:gd name="connsiteX53" fmla="*/ 1239952 w 1287217"/>
                  <a:gd name="connsiteY53" fmla="*/ 947318 h 1284700"/>
                  <a:gd name="connsiteX54" fmla="*/ 1239952 w 1287217"/>
                  <a:gd name="connsiteY54" fmla="*/ 895279 h 1284700"/>
                  <a:gd name="connsiteX55" fmla="*/ 1226329 w 1287217"/>
                  <a:gd name="connsiteY55" fmla="*/ 881778 h 1284700"/>
                  <a:gd name="connsiteX56" fmla="*/ 1155266 w 1287217"/>
                  <a:gd name="connsiteY56" fmla="*/ 881778 h 1284700"/>
                  <a:gd name="connsiteX57" fmla="*/ 1140660 w 1287217"/>
                  <a:gd name="connsiteY57" fmla="*/ 897242 h 1284700"/>
                  <a:gd name="connsiteX58" fmla="*/ 1140783 w 1287217"/>
                  <a:gd name="connsiteY58" fmla="*/ 1012244 h 1284700"/>
                  <a:gd name="connsiteX59" fmla="*/ 1140292 w 1287217"/>
                  <a:gd name="connsiteY59" fmla="*/ 1028323 h 1284700"/>
                  <a:gd name="connsiteX60" fmla="*/ 1116113 w 1287217"/>
                  <a:gd name="connsiteY60" fmla="*/ 1052624 h 1284700"/>
                  <a:gd name="connsiteX61" fmla="*/ 1098685 w 1287217"/>
                  <a:gd name="connsiteY61" fmla="*/ 1053115 h 1284700"/>
                  <a:gd name="connsiteX62" fmla="*/ 846834 w 1287217"/>
                  <a:gd name="connsiteY62" fmla="*/ 1053115 h 1284700"/>
                  <a:gd name="connsiteX63" fmla="*/ 803509 w 1287217"/>
                  <a:gd name="connsiteY63" fmla="*/ 1064038 h 1284700"/>
                  <a:gd name="connsiteX64" fmla="*/ 776385 w 1287217"/>
                  <a:gd name="connsiteY64" fmla="*/ 1117918 h 1284700"/>
                  <a:gd name="connsiteX65" fmla="*/ 809400 w 1287217"/>
                  <a:gd name="connsiteY65" fmla="*/ 1152039 h 1284700"/>
                  <a:gd name="connsiteX66" fmla="*/ 1112063 w 1287217"/>
                  <a:gd name="connsiteY66" fmla="*/ 1151916 h 1284700"/>
                  <a:gd name="connsiteX67" fmla="*/ 1224979 w 1287217"/>
                  <a:gd name="connsiteY67" fmla="*/ 1085394 h 1284700"/>
                  <a:gd name="connsiteX68" fmla="*/ 1239952 w 1287217"/>
                  <a:gd name="connsiteY68" fmla="*/ 1022309 h 1284700"/>
                  <a:gd name="connsiteX69" fmla="*/ 1265481 w 1287217"/>
                  <a:gd name="connsiteY69" fmla="*/ 1005862 h 1284700"/>
                  <a:gd name="connsiteX70" fmla="*/ 1286837 w 1287217"/>
                  <a:gd name="connsiteY70" fmla="*/ 1029059 h 1284700"/>
                  <a:gd name="connsiteX71" fmla="*/ 1229520 w 1287217"/>
                  <a:gd name="connsiteY71" fmla="*/ 1156089 h 1284700"/>
                  <a:gd name="connsiteX72" fmla="*/ 1264376 w 1287217"/>
                  <a:gd name="connsiteY72" fmla="*/ 1156089 h 1284700"/>
                  <a:gd name="connsiteX73" fmla="*/ 1286591 w 1287217"/>
                  <a:gd name="connsiteY73" fmla="*/ 1178672 h 1284700"/>
                  <a:gd name="connsiteX74" fmla="*/ 1286591 w 1287217"/>
                  <a:gd name="connsiteY74" fmla="*/ 1261641 h 1284700"/>
                  <a:gd name="connsiteX75" fmla="*/ 1263394 w 1287217"/>
                  <a:gd name="connsiteY75" fmla="*/ 1284592 h 1284700"/>
                  <a:gd name="connsiteX76" fmla="*/ 1208410 w 1287217"/>
                  <a:gd name="connsiteY76" fmla="*/ 1284592 h 1284700"/>
                  <a:gd name="connsiteX77" fmla="*/ 30897 w 1287217"/>
                  <a:gd name="connsiteY77" fmla="*/ 1284592 h 1284700"/>
                  <a:gd name="connsiteX78" fmla="*/ 90 w 1287217"/>
                  <a:gd name="connsiteY78" fmla="*/ 1254399 h 1284700"/>
                  <a:gd name="connsiteX79" fmla="*/ 90 w 1287217"/>
                  <a:gd name="connsiteY79" fmla="*/ 1184809 h 1284700"/>
                  <a:gd name="connsiteX80" fmla="*/ 28196 w 1287217"/>
                  <a:gd name="connsiteY80" fmla="*/ 1156089 h 1284700"/>
                  <a:gd name="connsiteX81" fmla="*/ 147371 w 1287217"/>
                  <a:gd name="connsiteY81" fmla="*/ 1155966 h 1284700"/>
                  <a:gd name="connsiteX82" fmla="*/ 159277 w 1287217"/>
                  <a:gd name="connsiteY82" fmla="*/ 1150934 h 1284700"/>
                  <a:gd name="connsiteX83" fmla="*/ 212175 w 1287217"/>
                  <a:gd name="connsiteY83" fmla="*/ 1027586 h 1284700"/>
                  <a:gd name="connsiteX84" fmla="*/ 89441 w 1287217"/>
                  <a:gd name="connsiteY84" fmla="*/ 1027586 h 1284700"/>
                  <a:gd name="connsiteX85" fmla="*/ 90 w 1287217"/>
                  <a:gd name="connsiteY85" fmla="*/ 937867 h 1284700"/>
                  <a:gd name="connsiteX86" fmla="*/ 90 w 1287217"/>
                  <a:gd name="connsiteY86" fmla="*/ 686507 h 1284700"/>
                  <a:gd name="connsiteX87" fmla="*/ 21446 w 1287217"/>
                  <a:gd name="connsiteY87" fmla="*/ 663311 h 1284700"/>
                  <a:gd name="connsiteX88" fmla="*/ 46975 w 1287217"/>
                  <a:gd name="connsiteY88" fmla="*/ 680985 h 1284700"/>
                  <a:gd name="connsiteX89" fmla="*/ 47097 w 1287217"/>
                  <a:gd name="connsiteY89" fmla="*/ 925471 h 1284700"/>
                  <a:gd name="connsiteX90" fmla="*/ 47343 w 1287217"/>
                  <a:gd name="connsiteY90" fmla="*/ 942777 h 1284700"/>
                  <a:gd name="connsiteX91" fmla="*/ 85636 w 1287217"/>
                  <a:gd name="connsiteY91" fmla="*/ 980333 h 1284700"/>
                  <a:gd name="connsiteX92" fmla="*/ 216839 w 1287217"/>
                  <a:gd name="connsiteY92" fmla="*/ 980702 h 1284700"/>
                  <a:gd name="connsiteX93" fmla="*/ 234267 w 1287217"/>
                  <a:gd name="connsiteY93" fmla="*/ 966955 h 1284700"/>
                  <a:gd name="connsiteX94" fmla="*/ 271947 w 1287217"/>
                  <a:gd name="connsiteY94" fmla="*/ 878464 h 1284700"/>
                  <a:gd name="connsiteX95" fmla="*/ 311835 w 1287217"/>
                  <a:gd name="connsiteY95" fmla="*/ 852199 h 1284700"/>
                  <a:gd name="connsiteX96" fmla="*/ 440338 w 1287217"/>
                  <a:gd name="connsiteY96" fmla="*/ 852567 h 1284700"/>
                  <a:gd name="connsiteX97" fmla="*/ 473477 w 1287217"/>
                  <a:gd name="connsiteY97" fmla="*/ 892701 h 1284700"/>
                  <a:gd name="connsiteX98" fmla="*/ 464517 w 1287217"/>
                  <a:gd name="connsiteY98" fmla="*/ 934554 h 1284700"/>
                  <a:gd name="connsiteX99" fmla="*/ 457276 w 1287217"/>
                  <a:gd name="connsiteY99" fmla="*/ 966464 h 1284700"/>
                  <a:gd name="connsiteX100" fmla="*/ 469672 w 1287217"/>
                  <a:gd name="connsiteY100" fmla="*/ 981070 h 1284700"/>
                  <a:gd name="connsiteX101" fmla="*/ 680038 w 1287217"/>
                  <a:gd name="connsiteY101" fmla="*/ 980702 h 1284700"/>
                  <a:gd name="connsiteX102" fmla="*/ 725082 w 1287217"/>
                  <a:gd name="connsiteY102" fmla="*/ 936027 h 1284700"/>
                  <a:gd name="connsiteX103" fmla="*/ 725082 w 1287217"/>
                  <a:gd name="connsiteY103" fmla="*/ 921298 h 1284700"/>
                  <a:gd name="connsiteX104" fmla="*/ 725082 w 1287217"/>
                  <a:gd name="connsiteY104" fmla="*/ 636432 h 1284700"/>
                  <a:gd name="connsiteX105" fmla="*/ 725082 w 1287217"/>
                  <a:gd name="connsiteY105" fmla="*/ 564142 h 1284700"/>
                  <a:gd name="connsiteX106" fmla="*/ 679793 w 1287217"/>
                  <a:gd name="connsiteY106" fmla="*/ 518361 h 1284700"/>
                  <a:gd name="connsiteX107" fmla="*/ 91650 w 1287217"/>
                  <a:gd name="connsiteY107" fmla="*/ 518361 h 1284700"/>
                  <a:gd name="connsiteX108" fmla="*/ 47343 w 1287217"/>
                  <a:gd name="connsiteY108" fmla="*/ 562423 h 1284700"/>
                  <a:gd name="connsiteX109" fmla="*/ 47097 w 1287217"/>
                  <a:gd name="connsiteY109" fmla="*/ 605257 h 1284700"/>
                  <a:gd name="connsiteX110" fmla="*/ 21814 w 1287217"/>
                  <a:gd name="connsiteY110" fmla="*/ 621213 h 1284700"/>
                  <a:gd name="connsiteX111" fmla="*/ 21814 w 1287217"/>
                  <a:gd name="connsiteY111" fmla="*/ 621213 h 128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287217" h="1284700">
                    <a:moveTo>
                      <a:pt x="21814" y="621213"/>
                    </a:moveTo>
                    <a:cubicBezTo>
                      <a:pt x="458" y="620108"/>
                      <a:pt x="90" y="620108"/>
                      <a:pt x="581" y="598016"/>
                    </a:cubicBezTo>
                    <a:cubicBezTo>
                      <a:pt x="1072" y="577151"/>
                      <a:pt x="-2242" y="556164"/>
                      <a:pt x="3036" y="535544"/>
                    </a:cubicBezTo>
                    <a:cubicBezTo>
                      <a:pt x="12855" y="497128"/>
                      <a:pt x="45993" y="470986"/>
                      <a:pt x="85759" y="470986"/>
                    </a:cubicBezTo>
                    <a:cubicBezTo>
                      <a:pt x="286184" y="470863"/>
                      <a:pt x="486609" y="470986"/>
                      <a:pt x="687034" y="470863"/>
                    </a:cubicBezTo>
                    <a:cubicBezTo>
                      <a:pt x="700289" y="470863"/>
                      <a:pt x="712440" y="474545"/>
                      <a:pt x="724468" y="478841"/>
                    </a:cubicBezTo>
                    <a:cubicBezTo>
                      <a:pt x="749874" y="485469"/>
                      <a:pt x="761288" y="505597"/>
                      <a:pt x="770862" y="527198"/>
                    </a:cubicBezTo>
                    <a:cubicBezTo>
                      <a:pt x="773562" y="533212"/>
                      <a:pt x="774666" y="539840"/>
                      <a:pt x="775648" y="546468"/>
                    </a:cubicBezTo>
                    <a:cubicBezTo>
                      <a:pt x="776262" y="565492"/>
                      <a:pt x="775771" y="584515"/>
                      <a:pt x="776017" y="603785"/>
                    </a:cubicBezTo>
                    <a:cubicBezTo>
                      <a:pt x="776139" y="610044"/>
                      <a:pt x="775771" y="616917"/>
                      <a:pt x="784976" y="617163"/>
                    </a:cubicBezTo>
                    <a:cubicBezTo>
                      <a:pt x="794181" y="617408"/>
                      <a:pt x="803141" y="616549"/>
                      <a:pt x="808050" y="607221"/>
                    </a:cubicBezTo>
                    <a:cubicBezTo>
                      <a:pt x="810137" y="603539"/>
                      <a:pt x="807805" y="600471"/>
                      <a:pt x="804491" y="598139"/>
                    </a:cubicBezTo>
                    <a:cubicBezTo>
                      <a:pt x="801545" y="596052"/>
                      <a:pt x="798354" y="594702"/>
                      <a:pt x="795286" y="592739"/>
                    </a:cubicBezTo>
                    <a:cubicBezTo>
                      <a:pt x="776630" y="581447"/>
                      <a:pt x="776385" y="580097"/>
                      <a:pt x="788904" y="562423"/>
                    </a:cubicBezTo>
                    <a:cubicBezTo>
                      <a:pt x="790008" y="560950"/>
                      <a:pt x="790990" y="559478"/>
                      <a:pt x="792095" y="558127"/>
                    </a:cubicBezTo>
                    <a:cubicBezTo>
                      <a:pt x="804000" y="541190"/>
                      <a:pt x="806577" y="540822"/>
                      <a:pt x="824619" y="551254"/>
                    </a:cubicBezTo>
                    <a:cubicBezTo>
                      <a:pt x="931521" y="613235"/>
                      <a:pt x="1072297" y="544013"/>
                      <a:pt x="1088253" y="421892"/>
                    </a:cubicBezTo>
                    <a:cubicBezTo>
                      <a:pt x="1092303" y="390841"/>
                      <a:pt x="1089848" y="359543"/>
                      <a:pt x="1090462" y="328491"/>
                    </a:cubicBezTo>
                    <a:cubicBezTo>
                      <a:pt x="1090585" y="321250"/>
                      <a:pt x="1087025" y="316832"/>
                      <a:pt x="1080152" y="314745"/>
                    </a:cubicBezTo>
                    <a:cubicBezTo>
                      <a:pt x="1075488" y="313273"/>
                      <a:pt x="1070824" y="311554"/>
                      <a:pt x="1066160" y="310081"/>
                    </a:cubicBezTo>
                    <a:cubicBezTo>
                      <a:pt x="1023449" y="296458"/>
                      <a:pt x="992397" y="269702"/>
                      <a:pt x="973987" y="228586"/>
                    </a:cubicBezTo>
                    <a:cubicBezTo>
                      <a:pt x="967359" y="213612"/>
                      <a:pt x="966868" y="213489"/>
                      <a:pt x="952631" y="220854"/>
                    </a:cubicBezTo>
                    <a:cubicBezTo>
                      <a:pt x="895437" y="250678"/>
                      <a:pt x="835052" y="270193"/>
                      <a:pt x="770984" y="278171"/>
                    </a:cubicBezTo>
                    <a:cubicBezTo>
                      <a:pt x="762516" y="279275"/>
                      <a:pt x="754047" y="279152"/>
                      <a:pt x="745578" y="280380"/>
                    </a:cubicBezTo>
                    <a:cubicBezTo>
                      <a:pt x="737232" y="281607"/>
                      <a:pt x="732937" y="285412"/>
                      <a:pt x="733182" y="294494"/>
                    </a:cubicBezTo>
                    <a:cubicBezTo>
                      <a:pt x="734655" y="339783"/>
                      <a:pt x="729991" y="385440"/>
                      <a:pt x="736742" y="430607"/>
                    </a:cubicBezTo>
                    <a:cubicBezTo>
                      <a:pt x="739074" y="446562"/>
                      <a:pt x="732937" y="451962"/>
                      <a:pt x="716122" y="450244"/>
                    </a:cubicBezTo>
                    <a:cubicBezTo>
                      <a:pt x="709249" y="451717"/>
                      <a:pt x="700412" y="456503"/>
                      <a:pt x="695871" y="453803"/>
                    </a:cubicBezTo>
                    <a:cubicBezTo>
                      <a:pt x="673165" y="440548"/>
                      <a:pt x="646777" y="432447"/>
                      <a:pt x="632908" y="406182"/>
                    </a:cubicBezTo>
                    <a:cubicBezTo>
                      <a:pt x="608730" y="360525"/>
                      <a:pt x="627385" y="304804"/>
                      <a:pt x="675252" y="284553"/>
                    </a:cubicBezTo>
                    <a:cubicBezTo>
                      <a:pt x="678811" y="283080"/>
                      <a:pt x="682370" y="281975"/>
                      <a:pt x="685561" y="278416"/>
                    </a:cubicBezTo>
                    <a:cubicBezTo>
                      <a:pt x="678320" y="278416"/>
                      <a:pt x="670956" y="278784"/>
                      <a:pt x="663715" y="278293"/>
                    </a:cubicBezTo>
                    <a:cubicBezTo>
                      <a:pt x="652914" y="277679"/>
                      <a:pt x="644445" y="271297"/>
                      <a:pt x="644568" y="261356"/>
                    </a:cubicBezTo>
                    <a:cubicBezTo>
                      <a:pt x="644936" y="217540"/>
                      <a:pt x="638922" y="173355"/>
                      <a:pt x="654019" y="130276"/>
                    </a:cubicBezTo>
                    <a:cubicBezTo>
                      <a:pt x="681388" y="52339"/>
                      <a:pt x="753556" y="177"/>
                      <a:pt x="835911" y="55"/>
                    </a:cubicBezTo>
                    <a:cubicBezTo>
                      <a:pt x="863158" y="-68"/>
                      <a:pt x="890405" y="55"/>
                      <a:pt x="917652" y="55"/>
                    </a:cubicBezTo>
                    <a:cubicBezTo>
                      <a:pt x="948090" y="-68"/>
                      <a:pt x="973128" y="11714"/>
                      <a:pt x="992643" y="34543"/>
                    </a:cubicBezTo>
                    <a:cubicBezTo>
                      <a:pt x="997675" y="40311"/>
                      <a:pt x="1002830" y="43380"/>
                      <a:pt x="1010194" y="44852"/>
                    </a:cubicBezTo>
                    <a:cubicBezTo>
                      <a:pt x="1079539" y="58231"/>
                      <a:pt x="1126423" y="104501"/>
                      <a:pt x="1135751" y="173723"/>
                    </a:cubicBezTo>
                    <a:cubicBezTo>
                      <a:pt x="1139678" y="203548"/>
                      <a:pt x="1137346" y="234232"/>
                      <a:pt x="1136856" y="264547"/>
                    </a:cubicBezTo>
                    <a:cubicBezTo>
                      <a:pt x="1136733" y="275347"/>
                      <a:pt x="1138574" y="281362"/>
                      <a:pt x="1149988" y="285780"/>
                    </a:cubicBezTo>
                    <a:cubicBezTo>
                      <a:pt x="1184231" y="299281"/>
                      <a:pt x="1203009" y="332174"/>
                      <a:pt x="1201168" y="371326"/>
                    </a:cubicBezTo>
                    <a:cubicBezTo>
                      <a:pt x="1199695" y="403850"/>
                      <a:pt x="1174903" y="435639"/>
                      <a:pt x="1141397" y="445703"/>
                    </a:cubicBezTo>
                    <a:cubicBezTo>
                      <a:pt x="1133419" y="448157"/>
                      <a:pt x="1130228" y="451594"/>
                      <a:pt x="1128019" y="459449"/>
                    </a:cubicBezTo>
                    <a:cubicBezTo>
                      <a:pt x="1112922" y="509647"/>
                      <a:pt x="1083957" y="550518"/>
                      <a:pt x="1040632" y="580219"/>
                    </a:cubicBezTo>
                    <a:cubicBezTo>
                      <a:pt x="1030813" y="586970"/>
                      <a:pt x="1027499" y="593720"/>
                      <a:pt x="1030568" y="604276"/>
                    </a:cubicBezTo>
                    <a:cubicBezTo>
                      <a:pt x="1034004" y="615445"/>
                      <a:pt x="1042105" y="620845"/>
                      <a:pt x="1053642" y="620845"/>
                    </a:cubicBezTo>
                    <a:cubicBezTo>
                      <a:pt x="1080398" y="620967"/>
                      <a:pt x="1107277" y="620845"/>
                      <a:pt x="1134033" y="620845"/>
                    </a:cubicBezTo>
                    <a:cubicBezTo>
                      <a:pt x="1206691" y="620967"/>
                      <a:pt x="1264990" y="665765"/>
                      <a:pt x="1282787" y="734988"/>
                    </a:cubicBezTo>
                    <a:cubicBezTo>
                      <a:pt x="1285732" y="746157"/>
                      <a:pt x="1286960" y="757694"/>
                      <a:pt x="1286960" y="769353"/>
                    </a:cubicBezTo>
                    <a:cubicBezTo>
                      <a:pt x="1286837" y="828634"/>
                      <a:pt x="1286346" y="888037"/>
                      <a:pt x="1287205" y="947195"/>
                    </a:cubicBezTo>
                    <a:cubicBezTo>
                      <a:pt x="1287451" y="960573"/>
                      <a:pt x="1284137" y="965851"/>
                      <a:pt x="1270759" y="963396"/>
                    </a:cubicBezTo>
                    <a:cubicBezTo>
                      <a:pt x="1269040" y="963028"/>
                      <a:pt x="1267199" y="963642"/>
                      <a:pt x="1265481" y="963764"/>
                    </a:cubicBezTo>
                    <a:cubicBezTo>
                      <a:pt x="1247316" y="971005"/>
                      <a:pt x="1240321" y="966587"/>
                      <a:pt x="1239952" y="947318"/>
                    </a:cubicBezTo>
                    <a:cubicBezTo>
                      <a:pt x="1239584" y="930012"/>
                      <a:pt x="1239707" y="912584"/>
                      <a:pt x="1239952" y="895279"/>
                    </a:cubicBezTo>
                    <a:cubicBezTo>
                      <a:pt x="1240075" y="885583"/>
                      <a:pt x="1236025" y="881655"/>
                      <a:pt x="1226329" y="881778"/>
                    </a:cubicBezTo>
                    <a:cubicBezTo>
                      <a:pt x="1202641" y="882023"/>
                      <a:pt x="1178953" y="882146"/>
                      <a:pt x="1155266" y="881778"/>
                    </a:cubicBezTo>
                    <a:cubicBezTo>
                      <a:pt x="1143851" y="881532"/>
                      <a:pt x="1140660" y="886810"/>
                      <a:pt x="1140660" y="897242"/>
                    </a:cubicBezTo>
                    <a:cubicBezTo>
                      <a:pt x="1140906" y="935535"/>
                      <a:pt x="1140783" y="973951"/>
                      <a:pt x="1140783" y="1012244"/>
                    </a:cubicBezTo>
                    <a:cubicBezTo>
                      <a:pt x="1140783" y="1017522"/>
                      <a:pt x="1141028" y="1022922"/>
                      <a:pt x="1140292" y="1028323"/>
                    </a:cubicBezTo>
                    <a:cubicBezTo>
                      <a:pt x="1138451" y="1042683"/>
                      <a:pt x="1130351" y="1050906"/>
                      <a:pt x="1116113" y="1052624"/>
                    </a:cubicBezTo>
                    <a:cubicBezTo>
                      <a:pt x="1110345" y="1053361"/>
                      <a:pt x="1104576" y="1053115"/>
                      <a:pt x="1098685" y="1053115"/>
                    </a:cubicBezTo>
                    <a:cubicBezTo>
                      <a:pt x="1014735" y="1053115"/>
                      <a:pt x="930785" y="1053238"/>
                      <a:pt x="846834" y="1053115"/>
                    </a:cubicBezTo>
                    <a:cubicBezTo>
                      <a:pt x="831370" y="1053115"/>
                      <a:pt x="816396" y="1055201"/>
                      <a:pt x="803509" y="1064038"/>
                    </a:cubicBezTo>
                    <a:cubicBezTo>
                      <a:pt x="784731" y="1076925"/>
                      <a:pt x="776385" y="1095458"/>
                      <a:pt x="776385" y="1117918"/>
                    </a:cubicBezTo>
                    <a:cubicBezTo>
                      <a:pt x="776385" y="1156703"/>
                      <a:pt x="772580" y="1151916"/>
                      <a:pt x="809400" y="1152039"/>
                    </a:cubicBezTo>
                    <a:cubicBezTo>
                      <a:pt x="910288" y="1152284"/>
                      <a:pt x="1011298" y="1152407"/>
                      <a:pt x="1112063" y="1151916"/>
                    </a:cubicBezTo>
                    <a:cubicBezTo>
                      <a:pt x="1162139" y="1151670"/>
                      <a:pt x="1200186" y="1129087"/>
                      <a:pt x="1224979" y="1085394"/>
                    </a:cubicBezTo>
                    <a:cubicBezTo>
                      <a:pt x="1236025" y="1065879"/>
                      <a:pt x="1239461" y="1044401"/>
                      <a:pt x="1239952" y="1022309"/>
                    </a:cubicBezTo>
                    <a:cubicBezTo>
                      <a:pt x="1240321" y="1003039"/>
                      <a:pt x="1247316" y="998744"/>
                      <a:pt x="1265481" y="1005862"/>
                    </a:cubicBezTo>
                    <a:cubicBezTo>
                      <a:pt x="1286960" y="1006967"/>
                      <a:pt x="1286960" y="1006967"/>
                      <a:pt x="1286837" y="1029059"/>
                    </a:cubicBezTo>
                    <a:cubicBezTo>
                      <a:pt x="1286714" y="1078889"/>
                      <a:pt x="1266831" y="1120005"/>
                      <a:pt x="1229520" y="1156089"/>
                    </a:cubicBezTo>
                    <a:cubicBezTo>
                      <a:pt x="1242530" y="1156089"/>
                      <a:pt x="1253576" y="1155844"/>
                      <a:pt x="1264376" y="1156089"/>
                    </a:cubicBezTo>
                    <a:cubicBezTo>
                      <a:pt x="1278614" y="1156457"/>
                      <a:pt x="1286469" y="1164190"/>
                      <a:pt x="1286591" y="1178672"/>
                    </a:cubicBezTo>
                    <a:cubicBezTo>
                      <a:pt x="1286837" y="1206287"/>
                      <a:pt x="1286837" y="1233903"/>
                      <a:pt x="1286591" y="1261641"/>
                    </a:cubicBezTo>
                    <a:cubicBezTo>
                      <a:pt x="1286469" y="1276737"/>
                      <a:pt x="1278614" y="1284469"/>
                      <a:pt x="1263394" y="1284592"/>
                    </a:cubicBezTo>
                    <a:cubicBezTo>
                      <a:pt x="1244984" y="1284837"/>
                      <a:pt x="1226820" y="1284592"/>
                      <a:pt x="1208410" y="1284592"/>
                    </a:cubicBezTo>
                    <a:cubicBezTo>
                      <a:pt x="815905" y="1284592"/>
                      <a:pt x="423278" y="1284592"/>
                      <a:pt x="30897" y="1284592"/>
                    </a:cubicBezTo>
                    <a:cubicBezTo>
                      <a:pt x="5613" y="1284592"/>
                      <a:pt x="90" y="1279192"/>
                      <a:pt x="90" y="1254399"/>
                    </a:cubicBezTo>
                    <a:cubicBezTo>
                      <a:pt x="90" y="1231202"/>
                      <a:pt x="90" y="1208128"/>
                      <a:pt x="90" y="1184809"/>
                    </a:cubicBezTo>
                    <a:cubicBezTo>
                      <a:pt x="90" y="1162349"/>
                      <a:pt x="6227" y="1156089"/>
                      <a:pt x="28196" y="1156089"/>
                    </a:cubicBezTo>
                    <a:cubicBezTo>
                      <a:pt x="67962" y="1156089"/>
                      <a:pt x="107728" y="1156089"/>
                      <a:pt x="147371" y="1155966"/>
                    </a:cubicBezTo>
                    <a:cubicBezTo>
                      <a:pt x="151790" y="1155966"/>
                      <a:pt x="156454" y="1157685"/>
                      <a:pt x="159277" y="1150934"/>
                    </a:cubicBezTo>
                    <a:cubicBezTo>
                      <a:pt x="176460" y="1110187"/>
                      <a:pt x="194010" y="1069684"/>
                      <a:pt x="212175" y="1027586"/>
                    </a:cubicBezTo>
                    <a:cubicBezTo>
                      <a:pt x="170200" y="1027586"/>
                      <a:pt x="129820" y="1027586"/>
                      <a:pt x="89441" y="1027586"/>
                    </a:cubicBezTo>
                    <a:cubicBezTo>
                      <a:pt x="36174" y="1027586"/>
                      <a:pt x="90" y="991257"/>
                      <a:pt x="90" y="937867"/>
                    </a:cubicBezTo>
                    <a:cubicBezTo>
                      <a:pt x="90" y="854040"/>
                      <a:pt x="90" y="770212"/>
                      <a:pt x="90" y="686507"/>
                    </a:cubicBezTo>
                    <a:cubicBezTo>
                      <a:pt x="90" y="664415"/>
                      <a:pt x="90" y="664415"/>
                      <a:pt x="21446" y="663311"/>
                    </a:cubicBezTo>
                    <a:cubicBezTo>
                      <a:pt x="40102" y="655947"/>
                      <a:pt x="46852" y="660488"/>
                      <a:pt x="46975" y="680985"/>
                    </a:cubicBezTo>
                    <a:cubicBezTo>
                      <a:pt x="47220" y="762480"/>
                      <a:pt x="47097" y="843976"/>
                      <a:pt x="47097" y="925471"/>
                    </a:cubicBezTo>
                    <a:cubicBezTo>
                      <a:pt x="47097" y="931240"/>
                      <a:pt x="46852" y="937008"/>
                      <a:pt x="47343" y="942777"/>
                    </a:cubicBezTo>
                    <a:cubicBezTo>
                      <a:pt x="49184" y="964010"/>
                      <a:pt x="64403" y="979842"/>
                      <a:pt x="85636" y="980333"/>
                    </a:cubicBezTo>
                    <a:cubicBezTo>
                      <a:pt x="129329" y="981315"/>
                      <a:pt x="173146" y="980702"/>
                      <a:pt x="216839" y="980702"/>
                    </a:cubicBezTo>
                    <a:cubicBezTo>
                      <a:pt x="226658" y="980702"/>
                      <a:pt x="230831" y="974811"/>
                      <a:pt x="234267" y="966955"/>
                    </a:cubicBezTo>
                    <a:cubicBezTo>
                      <a:pt x="246786" y="937376"/>
                      <a:pt x="260287" y="908288"/>
                      <a:pt x="271947" y="878464"/>
                    </a:cubicBezTo>
                    <a:cubicBezTo>
                      <a:pt x="279434" y="859686"/>
                      <a:pt x="291462" y="851708"/>
                      <a:pt x="311835" y="852199"/>
                    </a:cubicBezTo>
                    <a:cubicBezTo>
                      <a:pt x="354547" y="853058"/>
                      <a:pt x="397504" y="852322"/>
                      <a:pt x="440338" y="852567"/>
                    </a:cubicBezTo>
                    <a:cubicBezTo>
                      <a:pt x="469917" y="852690"/>
                      <a:pt x="478877" y="863736"/>
                      <a:pt x="473477" y="892701"/>
                    </a:cubicBezTo>
                    <a:cubicBezTo>
                      <a:pt x="470776" y="906693"/>
                      <a:pt x="467585" y="920562"/>
                      <a:pt x="464517" y="934554"/>
                    </a:cubicBezTo>
                    <a:cubicBezTo>
                      <a:pt x="461571" y="944986"/>
                      <a:pt x="459485" y="955787"/>
                      <a:pt x="457276" y="966464"/>
                    </a:cubicBezTo>
                    <a:cubicBezTo>
                      <a:pt x="454207" y="980702"/>
                      <a:pt x="454575" y="980824"/>
                      <a:pt x="469672" y="981070"/>
                    </a:cubicBezTo>
                    <a:cubicBezTo>
                      <a:pt x="539876" y="980579"/>
                      <a:pt x="609957" y="981070"/>
                      <a:pt x="680038" y="980702"/>
                    </a:cubicBezTo>
                    <a:cubicBezTo>
                      <a:pt x="709126" y="980579"/>
                      <a:pt x="724468" y="964992"/>
                      <a:pt x="725082" y="936027"/>
                    </a:cubicBezTo>
                    <a:cubicBezTo>
                      <a:pt x="725205" y="931117"/>
                      <a:pt x="725082" y="926208"/>
                      <a:pt x="725082" y="921298"/>
                    </a:cubicBezTo>
                    <a:cubicBezTo>
                      <a:pt x="725082" y="826424"/>
                      <a:pt x="725082" y="731428"/>
                      <a:pt x="725082" y="636432"/>
                    </a:cubicBezTo>
                    <a:cubicBezTo>
                      <a:pt x="725082" y="612376"/>
                      <a:pt x="725205" y="588320"/>
                      <a:pt x="725082" y="564142"/>
                    </a:cubicBezTo>
                    <a:cubicBezTo>
                      <a:pt x="724836" y="534194"/>
                      <a:pt x="709495" y="518361"/>
                      <a:pt x="679793" y="518361"/>
                    </a:cubicBezTo>
                    <a:cubicBezTo>
                      <a:pt x="483786" y="518116"/>
                      <a:pt x="287657" y="518116"/>
                      <a:pt x="91650" y="518361"/>
                    </a:cubicBezTo>
                    <a:cubicBezTo>
                      <a:pt x="63421" y="518361"/>
                      <a:pt x="47957" y="534194"/>
                      <a:pt x="47343" y="562423"/>
                    </a:cubicBezTo>
                    <a:cubicBezTo>
                      <a:pt x="46975" y="576660"/>
                      <a:pt x="47588" y="591020"/>
                      <a:pt x="47097" y="605257"/>
                    </a:cubicBezTo>
                    <a:cubicBezTo>
                      <a:pt x="46975" y="624159"/>
                      <a:pt x="39856" y="628577"/>
                      <a:pt x="21814" y="621213"/>
                    </a:cubicBezTo>
                    <a:lnTo>
                      <a:pt x="21814" y="621213"/>
                    </a:lnTo>
                    <a:close/>
                  </a:path>
                </a:pathLst>
              </a:custGeom>
              <a:solidFill>
                <a:srgbClr val="020304"/>
              </a:solidFill>
              <a:ln w="12272" cap="flat">
                <a:noFill/>
                <a:prstDash val="solid"/>
                <a:miter/>
              </a:ln>
            </p:spPr>
            <p:txBody>
              <a:bodyPr rtlCol="0" anchor="ctr"/>
              <a:lstStyle/>
              <a:p>
                <a:endParaRPr lang="en-US"/>
              </a:p>
            </p:txBody>
          </p:sp>
          <p:sp>
            <p:nvSpPr>
              <p:cNvPr id="64" name="Freeform: Shape 161">
                <a:extLst>
                  <a:ext uri="{FF2B5EF4-FFF2-40B4-BE49-F238E27FC236}">
                    <a16:creationId xmlns:a16="http://schemas.microsoft.com/office/drawing/2014/main" id="{BE46DA88-B589-C821-23CF-F7A40E6C922A}"/>
                  </a:ext>
                </a:extLst>
              </p:cNvPr>
              <p:cNvSpPr/>
              <p:nvPr/>
            </p:nvSpPr>
            <p:spPr>
              <a:xfrm>
                <a:off x="3239588" y="3253317"/>
                <a:ext cx="707686" cy="471234"/>
              </a:xfrm>
              <a:custGeom>
                <a:avLst/>
                <a:gdLst>
                  <a:gd name="connsiteX0" fmla="*/ 0 w 707686"/>
                  <a:gd name="connsiteY0" fmla="*/ 107570 h 471234"/>
                  <a:gd name="connsiteX1" fmla="*/ 21479 w 707686"/>
                  <a:gd name="connsiteY1" fmla="*/ 84373 h 471234"/>
                  <a:gd name="connsiteX2" fmla="*/ 21479 w 707686"/>
                  <a:gd name="connsiteY2" fmla="*/ 46939 h 471234"/>
                  <a:gd name="connsiteX3" fmla="*/ 68118 w 707686"/>
                  <a:gd name="connsiteY3" fmla="*/ 55 h 471234"/>
                  <a:gd name="connsiteX4" fmla="*/ 238227 w 707686"/>
                  <a:gd name="connsiteY4" fmla="*/ 55 h 471234"/>
                  <a:gd name="connsiteX5" fmla="*/ 656138 w 707686"/>
                  <a:gd name="connsiteY5" fmla="*/ 55 h 471234"/>
                  <a:gd name="connsiteX6" fmla="*/ 707686 w 707686"/>
                  <a:gd name="connsiteY6" fmla="*/ 51480 h 471234"/>
                  <a:gd name="connsiteX7" fmla="*/ 707686 w 707686"/>
                  <a:gd name="connsiteY7" fmla="*/ 420542 h 471234"/>
                  <a:gd name="connsiteX8" fmla="*/ 656751 w 707686"/>
                  <a:gd name="connsiteY8" fmla="*/ 471109 h 471234"/>
                  <a:gd name="connsiteX9" fmla="*/ 445157 w 707686"/>
                  <a:gd name="connsiteY9" fmla="*/ 470618 h 471234"/>
                  <a:gd name="connsiteX10" fmla="*/ 439512 w 707686"/>
                  <a:gd name="connsiteY10" fmla="*/ 422261 h 471234"/>
                  <a:gd name="connsiteX11" fmla="*/ 448962 w 707686"/>
                  <a:gd name="connsiteY11" fmla="*/ 373903 h 471234"/>
                  <a:gd name="connsiteX12" fmla="*/ 424783 w 707686"/>
                  <a:gd name="connsiteY12" fmla="*/ 342606 h 471234"/>
                  <a:gd name="connsiteX13" fmla="*/ 282903 w 707686"/>
                  <a:gd name="connsiteY13" fmla="*/ 342483 h 471234"/>
                  <a:gd name="connsiteX14" fmla="*/ 257374 w 707686"/>
                  <a:gd name="connsiteY14" fmla="*/ 359666 h 471234"/>
                  <a:gd name="connsiteX15" fmla="*/ 214662 w 707686"/>
                  <a:gd name="connsiteY15" fmla="*/ 460063 h 471234"/>
                  <a:gd name="connsiteX16" fmla="*/ 198216 w 707686"/>
                  <a:gd name="connsiteY16" fmla="*/ 471231 h 471234"/>
                  <a:gd name="connsiteX17" fmla="*/ 69713 w 707686"/>
                  <a:gd name="connsiteY17" fmla="*/ 470863 h 471234"/>
                  <a:gd name="connsiteX18" fmla="*/ 21847 w 707686"/>
                  <a:gd name="connsiteY18" fmla="*/ 422506 h 471234"/>
                  <a:gd name="connsiteX19" fmla="*/ 21847 w 707686"/>
                  <a:gd name="connsiteY19" fmla="*/ 172374 h 471234"/>
                  <a:gd name="connsiteX20" fmla="*/ 368 w 707686"/>
                  <a:gd name="connsiteY20" fmla="*/ 149177 h 471234"/>
                  <a:gd name="connsiteX21" fmla="*/ 0 w 707686"/>
                  <a:gd name="connsiteY21" fmla="*/ 107570 h 471234"/>
                  <a:gd name="connsiteX22" fmla="*/ 0 w 707686"/>
                  <a:gd name="connsiteY22" fmla="*/ 107570 h 471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07686" h="471234">
                    <a:moveTo>
                      <a:pt x="0" y="107570"/>
                    </a:moveTo>
                    <a:cubicBezTo>
                      <a:pt x="21479" y="106465"/>
                      <a:pt x="21479" y="106465"/>
                      <a:pt x="21479" y="84373"/>
                    </a:cubicBezTo>
                    <a:cubicBezTo>
                      <a:pt x="21479" y="71854"/>
                      <a:pt x="21356" y="59458"/>
                      <a:pt x="21479" y="46939"/>
                    </a:cubicBezTo>
                    <a:cubicBezTo>
                      <a:pt x="21724" y="17974"/>
                      <a:pt x="39398" y="177"/>
                      <a:pt x="68118" y="55"/>
                    </a:cubicBezTo>
                    <a:cubicBezTo>
                      <a:pt x="124821" y="-68"/>
                      <a:pt x="181524" y="55"/>
                      <a:pt x="238227" y="55"/>
                    </a:cubicBezTo>
                    <a:cubicBezTo>
                      <a:pt x="377531" y="55"/>
                      <a:pt x="516834" y="55"/>
                      <a:pt x="656138" y="55"/>
                    </a:cubicBezTo>
                    <a:cubicBezTo>
                      <a:pt x="691362" y="55"/>
                      <a:pt x="707686" y="16255"/>
                      <a:pt x="707686" y="51480"/>
                    </a:cubicBezTo>
                    <a:cubicBezTo>
                      <a:pt x="707686" y="174460"/>
                      <a:pt x="707686" y="297440"/>
                      <a:pt x="707686" y="420542"/>
                    </a:cubicBezTo>
                    <a:cubicBezTo>
                      <a:pt x="707686" y="454663"/>
                      <a:pt x="691117" y="471109"/>
                      <a:pt x="656751" y="471109"/>
                    </a:cubicBezTo>
                    <a:cubicBezTo>
                      <a:pt x="586179" y="470986"/>
                      <a:pt x="515607" y="470863"/>
                      <a:pt x="445157" y="470618"/>
                    </a:cubicBezTo>
                    <a:cubicBezTo>
                      <a:pt x="437916" y="455153"/>
                      <a:pt x="437425" y="438952"/>
                      <a:pt x="439512" y="422261"/>
                    </a:cubicBezTo>
                    <a:cubicBezTo>
                      <a:pt x="442703" y="406060"/>
                      <a:pt x="445526" y="389981"/>
                      <a:pt x="448962" y="373903"/>
                    </a:cubicBezTo>
                    <a:cubicBezTo>
                      <a:pt x="453258" y="353529"/>
                      <a:pt x="445157" y="342729"/>
                      <a:pt x="424783" y="342606"/>
                    </a:cubicBezTo>
                    <a:cubicBezTo>
                      <a:pt x="377408" y="342483"/>
                      <a:pt x="330033" y="342729"/>
                      <a:pt x="282903" y="342483"/>
                    </a:cubicBezTo>
                    <a:cubicBezTo>
                      <a:pt x="270015" y="342360"/>
                      <a:pt x="262406" y="347884"/>
                      <a:pt x="257374" y="359666"/>
                    </a:cubicBezTo>
                    <a:cubicBezTo>
                      <a:pt x="243382" y="393295"/>
                      <a:pt x="228531" y="426433"/>
                      <a:pt x="214662" y="460063"/>
                    </a:cubicBezTo>
                    <a:cubicBezTo>
                      <a:pt x="211349" y="468041"/>
                      <a:pt x="207666" y="471354"/>
                      <a:pt x="198216" y="471231"/>
                    </a:cubicBezTo>
                    <a:cubicBezTo>
                      <a:pt x="155382" y="470618"/>
                      <a:pt x="112425" y="470986"/>
                      <a:pt x="69713" y="470863"/>
                    </a:cubicBezTo>
                    <a:cubicBezTo>
                      <a:pt x="39275" y="470741"/>
                      <a:pt x="21847" y="453312"/>
                      <a:pt x="21847" y="422506"/>
                    </a:cubicBezTo>
                    <a:cubicBezTo>
                      <a:pt x="21847" y="339170"/>
                      <a:pt x="21847" y="255833"/>
                      <a:pt x="21847" y="172374"/>
                    </a:cubicBezTo>
                    <a:cubicBezTo>
                      <a:pt x="21847" y="150281"/>
                      <a:pt x="21847" y="150281"/>
                      <a:pt x="368" y="149177"/>
                    </a:cubicBezTo>
                    <a:cubicBezTo>
                      <a:pt x="0" y="135553"/>
                      <a:pt x="0" y="121561"/>
                      <a:pt x="0" y="107570"/>
                    </a:cubicBezTo>
                    <a:lnTo>
                      <a:pt x="0" y="107570"/>
                    </a:lnTo>
                    <a:close/>
                  </a:path>
                </a:pathLst>
              </a:custGeom>
              <a:solidFill>
                <a:srgbClr val="D7D7D5"/>
              </a:solidFill>
              <a:ln w="12272" cap="flat">
                <a:noFill/>
                <a:prstDash val="solid"/>
                <a:miter/>
              </a:ln>
            </p:spPr>
            <p:txBody>
              <a:bodyPr rtlCol="0" anchor="ctr"/>
              <a:lstStyle/>
              <a:p>
                <a:endParaRPr lang="en-US"/>
              </a:p>
            </p:txBody>
          </p:sp>
          <p:sp>
            <p:nvSpPr>
              <p:cNvPr id="65" name="Freeform: Shape 162">
                <a:extLst>
                  <a:ext uri="{FF2B5EF4-FFF2-40B4-BE49-F238E27FC236}">
                    <a16:creationId xmlns:a16="http://schemas.microsoft.com/office/drawing/2014/main" id="{0271C497-8685-F27F-F658-2CA56F67EAD7}"/>
                  </a:ext>
                </a:extLst>
              </p:cNvPr>
              <p:cNvSpPr/>
              <p:nvPr/>
            </p:nvSpPr>
            <p:spPr>
              <a:xfrm>
                <a:off x="3933651" y="2948205"/>
                <a:ext cx="378617" cy="369309"/>
              </a:xfrm>
              <a:custGeom>
                <a:avLst/>
                <a:gdLst>
                  <a:gd name="connsiteX0" fmla="*/ 56703 w 378617"/>
                  <a:gd name="connsiteY0" fmla="*/ 337201 h 369309"/>
                  <a:gd name="connsiteX1" fmla="*/ 8469 w 378617"/>
                  <a:gd name="connsiteY1" fmla="*/ 270310 h 369309"/>
                  <a:gd name="connsiteX2" fmla="*/ 0 w 378617"/>
                  <a:gd name="connsiteY2" fmla="*/ 241590 h 369309"/>
                  <a:gd name="connsiteX3" fmla="*/ 16201 w 378617"/>
                  <a:gd name="connsiteY3" fmla="*/ 215203 h 369309"/>
                  <a:gd name="connsiteX4" fmla="*/ 13501 w 378617"/>
                  <a:gd name="connsiteY4" fmla="*/ 76267 h 369309"/>
                  <a:gd name="connsiteX5" fmla="*/ 23074 w 378617"/>
                  <a:gd name="connsiteY5" fmla="*/ 69026 h 369309"/>
                  <a:gd name="connsiteX6" fmla="*/ 162623 w 378617"/>
                  <a:gd name="connsiteY6" fmla="*/ 40429 h 369309"/>
                  <a:gd name="connsiteX7" fmla="*/ 245346 w 378617"/>
                  <a:gd name="connsiteY7" fmla="*/ 3609 h 369309"/>
                  <a:gd name="connsiteX8" fmla="*/ 256024 w 378617"/>
                  <a:gd name="connsiteY8" fmla="*/ 5081 h 369309"/>
                  <a:gd name="connsiteX9" fmla="*/ 361821 w 378617"/>
                  <a:gd name="connsiteY9" fmla="*/ 101182 h 369309"/>
                  <a:gd name="connsiteX10" fmla="*/ 378513 w 378617"/>
                  <a:gd name="connsiteY10" fmla="*/ 123888 h 369309"/>
                  <a:gd name="connsiteX11" fmla="*/ 373358 w 378617"/>
                  <a:gd name="connsiteY11" fmla="*/ 227721 h 369309"/>
                  <a:gd name="connsiteX12" fmla="*/ 106165 w 378617"/>
                  <a:gd name="connsiteY12" fmla="*/ 345546 h 369309"/>
                  <a:gd name="connsiteX13" fmla="*/ 79286 w 378617"/>
                  <a:gd name="connsiteY13" fmla="*/ 351315 h 369309"/>
                  <a:gd name="connsiteX14" fmla="*/ 75727 w 378617"/>
                  <a:gd name="connsiteY14" fmla="*/ 355242 h 369309"/>
                  <a:gd name="connsiteX15" fmla="*/ 56703 w 378617"/>
                  <a:gd name="connsiteY15" fmla="*/ 337201 h 369309"/>
                  <a:gd name="connsiteX16" fmla="*/ 56703 w 378617"/>
                  <a:gd name="connsiteY16" fmla="*/ 337201 h 369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8617" h="369309">
                    <a:moveTo>
                      <a:pt x="56703" y="337201"/>
                    </a:moveTo>
                    <a:cubicBezTo>
                      <a:pt x="50812" y="307622"/>
                      <a:pt x="34979" y="285161"/>
                      <a:pt x="8469" y="270310"/>
                    </a:cubicBezTo>
                    <a:cubicBezTo>
                      <a:pt x="5646" y="260737"/>
                      <a:pt x="2823" y="251164"/>
                      <a:pt x="0" y="241590"/>
                    </a:cubicBezTo>
                    <a:cubicBezTo>
                      <a:pt x="18656" y="235085"/>
                      <a:pt x="18533" y="235085"/>
                      <a:pt x="16201" y="215203"/>
                    </a:cubicBezTo>
                    <a:cubicBezTo>
                      <a:pt x="10801" y="169054"/>
                      <a:pt x="15096" y="122538"/>
                      <a:pt x="13501" y="76267"/>
                    </a:cubicBezTo>
                    <a:cubicBezTo>
                      <a:pt x="13255" y="68167"/>
                      <a:pt x="18287" y="69394"/>
                      <a:pt x="23074" y="69026"/>
                    </a:cubicBezTo>
                    <a:cubicBezTo>
                      <a:pt x="70818" y="65221"/>
                      <a:pt x="117457" y="56384"/>
                      <a:pt x="162623" y="40429"/>
                    </a:cubicBezTo>
                    <a:cubicBezTo>
                      <a:pt x="191220" y="30242"/>
                      <a:pt x="218835" y="18214"/>
                      <a:pt x="245346" y="3609"/>
                    </a:cubicBezTo>
                    <a:cubicBezTo>
                      <a:pt x="248660" y="1768"/>
                      <a:pt x="252833" y="-4246"/>
                      <a:pt x="256024" y="5081"/>
                    </a:cubicBezTo>
                    <a:cubicBezTo>
                      <a:pt x="273207" y="56753"/>
                      <a:pt x="310395" y="87436"/>
                      <a:pt x="361821" y="101182"/>
                    </a:cubicBezTo>
                    <a:cubicBezTo>
                      <a:pt x="375076" y="104619"/>
                      <a:pt x="379372" y="110265"/>
                      <a:pt x="378513" y="123888"/>
                    </a:cubicBezTo>
                    <a:cubicBezTo>
                      <a:pt x="376426" y="158499"/>
                      <a:pt x="381213" y="193356"/>
                      <a:pt x="373358" y="227721"/>
                    </a:cubicBezTo>
                    <a:cubicBezTo>
                      <a:pt x="346233" y="346651"/>
                      <a:pt x="212453" y="405563"/>
                      <a:pt x="106165" y="345546"/>
                    </a:cubicBezTo>
                    <a:cubicBezTo>
                      <a:pt x="90210" y="336464"/>
                      <a:pt x="90210" y="336464"/>
                      <a:pt x="79286" y="351315"/>
                    </a:cubicBezTo>
                    <a:cubicBezTo>
                      <a:pt x="78182" y="352788"/>
                      <a:pt x="76954" y="354015"/>
                      <a:pt x="75727" y="355242"/>
                    </a:cubicBezTo>
                    <a:cubicBezTo>
                      <a:pt x="68363" y="350210"/>
                      <a:pt x="60385" y="345915"/>
                      <a:pt x="56703" y="337201"/>
                    </a:cubicBezTo>
                    <a:lnTo>
                      <a:pt x="56703" y="337201"/>
                    </a:lnTo>
                    <a:close/>
                  </a:path>
                </a:pathLst>
              </a:custGeom>
              <a:solidFill>
                <a:srgbClr val="FAC8A2"/>
              </a:solidFill>
              <a:ln w="12272" cap="flat">
                <a:noFill/>
                <a:prstDash val="solid"/>
                <a:miter/>
              </a:ln>
            </p:spPr>
            <p:txBody>
              <a:bodyPr rtlCol="0" anchor="ctr"/>
              <a:lstStyle/>
              <a:p>
                <a:endParaRPr lang="en-US"/>
              </a:p>
            </p:txBody>
          </p:sp>
          <p:sp>
            <p:nvSpPr>
              <p:cNvPr id="66" name="Freeform: Shape 163">
                <a:extLst>
                  <a:ext uri="{FF2B5EF4-FFF2-40B4-BE49-F238E27FC236}">
                    <a16:creationId xmlns:a16="http://schemas.microsoft.com/office/drawing/2014/main" id="{E08C1D4C-6438-874F-6C1B-B5BA53F6812C}"/>
                  </a:ext>
                </a:extLst>
              </p:cNvPr>
              <p:cNvSpPr/>
              <p:nvPr/>
            </p:nvSpPr>
            <p:spPr>
              <a:xfrm>
                <a:off x="3990182" y="3617263"/>
                <a:ext cx="493440" cy="278683"/>
              </a:xfrm>
              <a:custGeom>
                <a:avLst/>
                <a:gdLst>
                  <a:gd name="connsiteX0" fmla="*/ 493318 w 493440"/>
                  <a:gd name="connsiteY0" fmla="*/ 128150 h 278683"/>
                  <a:gd name="connsiteX1" fmla="*/ 471840 w 493440"/>
                  <a:gd name="connsiteY1" fmla="*/ 151346 h 278683"/>
                  <a:gd name="connsiteX2" fmla="*/ 344687 w 493440"/>
                  <a:gd name="connsiteY2" fmla="*/ 278254 h 278683"/>
                  <a:gd name="connsiteX3" fmla="*/ 9990 w 493440"/>
                  <a:gd name="connsiteY3" fmla="*/ 278622 h 278683"/>
                  <a:gd name="connsiteX4" fmla="*/ 49 w 493440"/>
                  <a:gd name="connsiteY4" fmla="*/ 269294 h 278683"/>
                  <a:gd name="connsiteX5" fmla="*/ 1522 w 493440"/>
                  <a:gd name="connsiteY5" fmla="*/ 225233 h 278683"/>
                  <a:gd name="connsiteX6" fmla="*/ 67676 w 493440"/>
                  <a:gd name="connsiteY6" fmla="*/ 171475 h 278683"/>
                  <a:gd name="connsiteX7" fmla="*/ 334132 w 493440"/>
                  <a:gd name="connsiteY7" fmla="*/ 171475 h 278683"/>
                  <a:gd name="connsiteX8" fmla="*/ 364693 w 493440"/>
                  <a:gd name="connsiteY8" fmla="*/ 140669 h 278683"/>
                  <a:gd name="connsiteX9" fmla="*/ 364447 w 493440"/>
                  <a:gd name="connsiteY9" fmla="*/ 11061 h 278683"/>
                  <a:gd name="connsiteX10" fmla="*/ 375371 w 493440"/>
                  <a:gd name="connsiteY10" fmla="*/ 15 h 278683"/>
                  <a:gd name="connsiteX11" fmla="*/ 462389 w 493440"/>
                  <a:gd name="connsiteY11" fmla="*/ 15 h 278683"/>
                  <a:gd name="connsiteX12" fmla="*/ 472085 w 493440"/>
                  <a:gd name="connsiteY12" fmla="*/ 9711 h 278683"/>
                  <a:gd name="connsiteX13" fmla="*/ 471594 w 493440"/>
                  <a:gd name="connsiteY13" fmla="*/ 71201 h 278683"/>
                  <a:gd name="connsiteX14" fmla="*/ 486813 w 493440"/>
                  <a:gd name="connsiteY14" fmla="*/ 86052 h 278683"/>
                  <a:gd name="connsiteX15" fmla="*/ 493441 w 493440"/>
                  <a:gd name="connsiteY15" fmla="*/ 86420 h 278683"/>
                  <a:gd name="connsiteX16" fmla="*/ 493318 w 493440"/>
                  <a:gd name="connsiteY16" fmla="*/ 128150 h 278683"/>
                  <a:gd name="connsiteX17" fmla="*/ 493318 w 493440"/>
                  <a:gd name="connsiteY17" fmla="*/ 128150 h 278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3440" h="278683">
                    <a:moveTo>
                      <a:pt x="493318" y="128150"/>
                    </a:moveTo>
                    <a:cubicBezTo>
                      <a:pt x="472331" y="129254"/>
                      <a:pt x="472331" y="129254"/>
                      <a:pt x="471840" y="151346"/>
                    </a:cubicBezTo>
                    <a:cubicBezTo>
                      <a:pt x="470244" y="221428"/>
                      <a:pt x="414768" y="277763"/>
                      <a:pt x="344687" y="278254"/>
                    </a:cubicBezTo>
                    <a:cubicBezTo>
                      <a:pt x="233121" y="279113"/>
                      <a:pt x="121556" y="278376"/>
                      <a:pt x="9990" y="278622"/>
                    </a:cubicBezTo>
                    <a:cubicBezTo>
                      <a:pt x="2749" y="278622"/>
                      <a:pt x="-442" y="277272"/>
                      <a:pt x="49" y="269294"/>
                    </a:cubicBezTo>
                    <a:cubicBezTo>
                      <a:pt x="908" y="254689"/>
                      <a:pt x="-933" y="239592"/>
                      <a:pt x="1522" y="225233"/>
                    </a:cubicBezTo>
                    <a:cubicBezTo>
                      <a:pt x="7045" y="191972"/>
                      <a:pt x="33187" y="171475"/>
                      <a:pt x="67676" y="171475"/>
                    </a:cubicBezTo>
                    <a:cubicBezTo>
                      <a:pt x="156412" y="171352"/>
                      <a:pt x="245272" y="171475"/>
                      <a:pt x="334132" y="171475"/>
                    </a:cubicBezTo>
                    <a:cubicBezTo>
                      <a:pt x="358801" y="171475"/>
                      <a:pt x="364693" y="165584"/>
                      <a:pt x="364693" y="140669"/>
                    </a:cubicBezTo>
                    <a:cubicBezTo>
                      <a:pt x="364693" y="97466"/>
                      <a:pt x="364938" y="54264"/>
                      <a:pt x="364447" y="11061"/>
                    </a:cubicBezTo>
                    <a:cubicBezTo>
                      <a:pt x="364324" y="2470"/>
                      <a:pt x="366411" y="-230"/>
                      <a:pt x="375371" y="15"/>
                    </a:cubicBezTo>
                    <a:cubicBezTo>
                      <a:pt x="404336" y="629"/>
                      <a:pt x="433301" y="506"/>
                      <a:pt x="462389" y="15"/>
                    </a:cubicBezTo>
                    <a:cubicBezTo>
                      <a:pt x="469876" y="-108"/>
                      <a:pt x="472331" y="1979"/>
                      <a:pt x="472085" y="9711"/>
                    </a:cubicBezTo>
                    <a:cubicBezTo>
                      <a:pt x="471594" y="30208"/>
                      <a:pt x="472699" y="50704"/>
                      <a:pt x="471594" y="71201"/>
                    </a:cubicBezTo>
                    <a:cubicBezTo>
                      <a:pt x="470858" y="83474"/>
                      <a:pt x="474785" y="88138"/>
                      <a:pt x="486813" y="86052"/>
                    </a:cubicBezTo>
                    <a:cubicBezTo>
                      <a:pt x="489023" y="85684"/>
                      <a:pt x="491232" y="86297"/>
                      <a:pt x="493441" y="86420"/>
                    </a:cubicBezTo>
                    <a:cubicBezTo>
                      <a:pt x="493318" y="100166"/>
                      <a:pt x="493318" y="114158"/>
                      <a:pt x="493318" y="128150"/>
                    </a:cubicBezTo>
                    <a:lnTo>
                      <a:pt x="493318" y="128150"/>
                    </a:lnTo>
                    <a:close/>
                  </a:path>
                </a:pathLst>
              </a:custGeom>
              <a:solidFill>
                <a:srgbClr val="FAC8A2"/>
              </a:solidFill>
              <a:ln w="12272" cap="flat">
                <a:noFill/>
                <a:prstDash val="solid"/>
                <a:miter/>
              </a:ln>
            </p:spPr>
            <p:txBody>
              <a:bodyPr rtlCol="0" anchor="ctr"/>
              <a:lstStyle/>
              <a:p>
                <a:endParaRPr lang="en-US"/>
              </a:p>
            </p:txBody>
          </p:sp>
          <p:sp>
            <p:nvSpPr>
              <p:cNvPr id="67" name="Freeform: Shape 164">
                <a:extLst>
                  <a:ext uri="{FF2B5EF4-FFF2-40B4-BE49-F238E27FC236}">
                    <a16:creationId xmlns:a16="http://schemas.microsoft.com/office/drawing/2014/main" id="{A27EE7AB-4188-FC2B-7828-47D508EC6226}"/>
                  </a:ext>
                </a:extLst>
              </p:cNvPr>
              <p:cNvSpPr/>
              <p:nvPr/>
            </p:nvSpPr>
            <p:spPr>
              <a:xfrm>
                <a:off x="3968625" y="3402734"/>
                <a:ext cx="493649" cy="384777"/>
              </a:xfrm>
              <a:custGeom>
                <a:avLst/>
                <a:gdLst>
                  <a:gd name="connsiteX0" fmla="*/ 128 w 493649"/>
                  <a:gd name="connsiteY0" fmla="*/ 384777 h 384777"/>
                  <a:gd name="connsiteX1" fmla="*/ 5 w 493649"/>
                  <a:gd name="connsiteY1" fmla="*/ 342679 h 384777"/>
                  <a:gd name="connsiteX2" fmla="*/ 5037 w 493649"/>
                  <a:gd name="connsiteY2" fmla="*/ 329424 h 384777"/>
                  <a:gd name="connsiteX3" fmla="*/ 21729 w 493649"/>
                  <a:gd name="connsiteY3" fmla="*/ 277017 h 384777"/>
                  <a:gd name="connsiteX4" fmla="*/ 21852 w 493649"/>
                  <a:gd name="connsiteY4" fmla="*/ 12279 h 384777"/>
                  <a:gd name="connsiteX5" fmla="*/ 25165 w 493649"/>
                  <a:gd name="connsiteY5" fmla="*/ 1110 h 384777"/>
                  <a:gd name="connsiteX6" fmla="*/ 34248 w 493649"/>
                  <a:gd name="connsiteY6" fmla="*/ 9088 h 384777"/>
                  <a:gd name="connsiteX7" fmla="*/ 294322 w 493649"/>
                  <a:gd name="connsiteY7" fmla="*/ 22834 h 384777"/>
                  <a:gd name="connsiteX8" fmla="*/ 340347 w 493649"/>
                  <a:gd name="connsiteY8" fmla="*/ 373 h 384777"/>
                  <a:gd name="connsiteX9" fmla="*/ 404415 w 493649"/>
                  <a:gd name="connsiteY9" fmla="*/ 2828 h 384777"/>
                  <a:gd name="connsiteX10" fmla="*/ 493274 w 493649"/>
                  <a:gd name="connsiteY10" fmla="*/ 105189 h 384777"/>
                  <a:gd name="connsiteX11" fmla="*/ 493642 w 493649"/>
                  <a:gd name="connsiteY11" fmla="*/ 162751 h 384777"/>
                  <a:gd name="connsiteX12" fmla="*/ 484928 w 493649"/>
                  <a:gd name="connsiteY12" fmla="*/ 172201 h 384777"/>
                  <a:gd name="connsiteX13" fmla="*/ 395210 w 493649"/>
                  <a:gd name="connsiteY13" fmla="*/ 172201 h 384777"/>
                  <a:gd name="connsiteX14" fmla="*/ 386127 w 493649"/>
                  <a:gd name="connsiteY14" fmla="*/ 162996 h 384777"/>
                  <a:gd name="connsiteX15" fmla="*/ 386373 w 493649"/>
                  <a:gd name="connsiteY15" fmla="*/ 116235 h 384777"/>
                  <a:gd name="connsiteX16" fmla="*/ 378149 w 493649"/>
                  <a:gd name="connsiteY16" fmla="*/ 107520 h 384777"/>
                  <a:gd name="connsiteX17" fmla="*/ 343416 w 493649"/>
                  <a:gd name="connsiteY17" fmla="*/ 140291 h 384777"/>
                  <a:gd name="connsiteX18" fmla="*/ 343661 w 493649"/>
                  <a:gd name="connsiteY18" fmla="*/ 330161 h 384777"/>
                  <a:gd name="connsiteX19" fmla="*/ 330528 w 493649"/>
                  <a:gd name="connsiteY19" fmla="*/ 343416 h 384777"/>
                  <a:gd name="connsiteX20" fmla="*/ 93406 w 493649"/>
                  <a:gd name="connsiteY20" fmla="*/ 342925 h 384777"/>
                  <a:gd name="connsiteX21" fmla="*/ 128 w 493649"/>
                  <a:gd name="connsiteY21" fmla="*/ 384777 h 384777"/>
                  <a:gd name="connsiteX22" fmla="*/ 128 w 493649"/>
                  <a:gd name="connsiteY22" fmla="*/ 384777 h 38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3649" h="384777">
                    <a:moveTo>
                      <a:pt x="128" y="384777"/>
                    </a:moveTo>
                    <a:cubicBezTo>
                      <a:pt x="128" y="368331"/>
                      <a:pt x="373" y="355444"/>
                      <a:pt x="5" y="342679"/>
                    </a:cubicBezTo>
                    <a:cubicBezTo>
                      <a:pt x="-118" y="337279"/>
                      <a:pt x="2092" y="333352"/>
                      <a:pt x="5037" y="329424"/>
                    </a:cubicBezTo>
                    <a:cubicBezTo>
                      <a:pt x="16574" y="313837"/>
                      <a:pt x="21729" y="296409"/>
                      <a:pt x="21729" y="277017"/>
                    </a:cubicBezTo>
                    <a:cubicBezTo>
                      <a:pt x="21483" y="188771"/>
                      <a:pt x="21606" y="100525"/>
                      <a:pt x="21852" y="12279"/>
                    </a:cubicBezTo>
                    <a:cubicBezTo>
                      <a:pt x="21852" y="8597"/>
                      <a:pt x="18538" y="2583"/>
                      <a:pt x="25165" y="1110"/>
                    </a:cubicBezTo>
                    <a:cubicBezTo>
                      <a:pt x="31057" y="-363"/>
                      <a:pt x="32039" y="5528"/>
                      <a:pt x="34248" y="9088"/>
                    </a:cubicBezTo>
                    <a:cubicBezTo>
                      <a:pt x="93529" y="106416"/>
                      <a:pt x="226082" y="114025"/>
                      <a:pt x="294322" y="22834"/>
                    </a:cubicBezTo>
                    <a:cubicBezTo>
                      <a:pt x="306964" y="5774"/>
                      <a:pt x="319482" y="-1836"/>
                      <a:pt x="340347" y="373"/>
                    </a:cubicBezTo>
                    <a:cubicBezTo>
                      <a:pt x="361458" y="2828"/>
                      <a:pt x="383059" y="-977"/>
                      <a:pt x="404415" y="2828"/>
                    </a:cubicBezTo>
                    <a:cubicBezTo>
                      <a:pt x="454981" y="11910"/>
                      <a:pt x="491556" y="53395"/>
                      <a:pt x="493274" y="105189"/>
                    </a:cubicBezTo>
                    <a:cubicBezTo>
                      <a:pt x="493888" y="124335"/>
                      <a:pt x="493274" y="143482"/>
                      <a:pt x="493642" y="162751"/>
                    </a:cubicBezTo>
                    <a:cubicBezTo>
                      <a:pt x="493765" y="169256"/>
                      <a:pt x="492415" y="172324"/>
                      <a:pt x="484928" y="172201"/>
                    </a:cubicBezTo>
                    <a:cubicBezTo>
                      <a:pt x="454981" y="171833"/>
                      <a:pt x="425157" y="171833"/>
                      <a:pt x="395210" y="172201"/>
                    </a:cubicBezTo>
                    <a:cubicBezTo>
                      <a:pt x="388091" y="172324"/>
                      <a:pt x="386004" y="169992"/>
                      <a:pt x="386127" y="162996"/>
                    </a:cubicBezTo>
                    <a:cubicBezTo>
                      <a:pt x="386618" y="147409"/>
                      <a:pt x="386004" y="131822"/>
                      <a:pt x="386373" y="116235"/>
                    </a:cubicBezTo>
                    <a:cubicBezTo>
                      <a:pt x="386495" y="110098"/>
                      <a:pt x="384777" y="107889"/>
                      <a:pt x="378149" y="107520"/>
                    </a:cubicBezTo>
                    <a:cubicBezTo>
                      <a:pt x="343416" y="105557"/>
                      <a:pt x="343416" y="105311"/>
                      <a:pt x="343416" y="140291"/>
                    </a:cubicBezTo>
                    <a:cubicBezTo>
                      <a:pt x="343416" y="203621"/>
                      <a:pt x="343170" y="266952"/>
                      <a:pt x="343661" y="330161"/>
                    </a:cubicBezTo>
                    <a:cubicBezTo>
                      <a:pt x="343784" y="340470"/>
                      <a:pt x="341206" y="343539"/>
                      <a:pt x="330528" y="343416"/>
                    </a:cubicBezTo>
                    <a:cubicBezTo>
                      <a:pt x="251488" y="342925"/>
                      <a:pt x="172447" y="343661"/>
                      <a:pt x="93406" y="342925"/>
                    </a:cubicBezTo>
                    <a:cubicBezTo>
                      <a:pt x="56340" y="342434"/>
                      <a:pt x="26393" y="355076"/>
                      <a:pt x="128" y="384777"/>
                    </a:cubicBezTo>
                    <a:lnTo>
                      <a:pt x="128" y="384777"/>
                    </a:lnTo>
                    <a:close/>
                  </a:path>
                </a:pathLst>
              </a:custGeom>
              <a:solidFill>
                <a:srgbClr val="DE5640"/>
              </a:solidFill>
              <a:ln w="12272" cap="flat">
                <a:noFill/>
                <a:prstDash val="solid"/>
                <a:miter/>
              </a:ln>
            </p:spPr>
            <p:txBody>
              <a:bodyPr rtlCol="0" anchor="ctr"/>
              <a:lstStyle/>
              <a:p>
                <a:endParaRPr lang="en-US"/>
              </a:p>
            </p:txBody>
          </p:sp>
          <p:sp>
            <p:nvSpPr>
              <p:cNvPr id="68" name="Freeform: Shape 165">
                <a:extLst>
                  <a:ext uri="{FF2B5EF4-FFF2-40B4-BE49-F238E27FC236}">
                    <a16:creationId xmlns:a16="http://schemas.microsoft.com/office/drawing/2014/main" id="{53A51525-3E0E-265E-354E-BD50531C528E}"/>
                  </a:ext>
                </a:extLst>
              </p:cNvPr>
              <p:cNvSpPr/>
              <p:nvPr/>
            </p:nvSpPr>
            <p:spPr>
              <a:xfrm>
                <a:off x="3261160" y="3938474"/>
                <a:ext cx="1200861" cy="42905"/>
              </a:xfrm>
              <a:custGeom>
                <a:avLst/>
                <a:gdLst>
                  <a:gd name="connsiteX0" fmla="*/ 600445 w 1200861"/>
                  <a:gd name="connsiteY0" fmla="*/ 0 h 42905"/>
                  <a:gd name="connsiteX1" fmla="*/ 1183188 w 1200861"/>
                  <a:gd name="connsiteY1" fmla="*/ 0 h 42905"/>
                  <a:gd name="connsiteX2" fmla="*/ 1200861 w 1200861"/>
                  <a:gd name="connsiteY2" fmla="*/ 16815 h 42905"/>
                  <a:gd name="connsiteX3" fmla="*/ 1175088 w 1200861"/>
                  <a:gd name="connsiteY3" fmla="*/ 42834 h 42905"/>
                  <a:gd name="connsiteX4" fmla="*/ 17703 w 1200861"/>
                  <a:gd name="connsiteY4" fmla="*/ 42834 h 42905"/>
                  <a:gd name="connsiteX5" fmla="*/ 29 w 1200861"/>
                  <a:gd name="connsiteY5" fmla="*/ 24792 h 42905"/>
                  <a:gd name="connsiteX6" fmla="*/ 24453 w 1200861"/>
                  <a:gd name="connsiteY6" fmla="*/ 122 h 42905"/>
                  <a:gd name="connsiteX7" fmla="*/ 600445 w 1200861"/>
                  <a:gd name="connsiteY7" fmla="*/ 0 h 42905"/>
                  <a:gd name="connsiteX8" fmla="*/ 600445 w 1200861"/>
                  <a:gd name="connsiteY8" fmla="*/ 0 h 42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0861" h="42905">
                    <a:moveTo>
                      <a:pt x="600445" y="0"/>
                    </a:moveTo>
                    <a:cubicBezTo>
                      <a:pt x="794734" y="0"/>
                      <a:pt x="988899" y="0"/>
                      <a:pt x="1183188" y="0"/>
                    </a:cubicBezTo>
                    <a:cubicBezTo>
                      <a:pt x="1200861" y="0"/>
                      <a:pt x="1200861" y="0"/>
                      <a:pt x="1200861" y="16815"/>
                    </a:cubicBezTo>
                    <a:cubicBezTo>
                      <a:pt x="1200861" y="42834"/>
                      <a:pt x="1200861" y="42834"/>
                      <a:pt x="1175088" y="42834"/>
                    </a:cubicBezTo>
                    <a:cubicBezTo>
                      <a:pt x="789211" y="42834"/>
                      <a:pt x="403457" y="42834"/>
                      <a:pt x="17703" y="42834"/>
                    </a:cubicBezTo>
                    <a:cubicBezTo>
                      <a:pt x="-2180" y="42834"/>
                      <a:pt x="152" y="45043"/>
                      <a:pt x="29" y="24792"/>
                    </a:cubicBezTo>
                    <a:cubicBezTo>
                      <a:pt x="-94" y="122"/>
                      <a:pt x="29" y="122"/>
                      <a:pt x="24453" y="122"/>
                    </a:cubicBezTo>
                    <a:cubicBezTo>
                      <a:pt x="216410" y="0"/>
                      <a:pt x="408366" y="0"/>
                      <a:pt x="600445" y="0"/>
                    </a:cubicBezTo>
                    <a:lnTo>
                      <a:pt x="600445" y="0"/>
                    </a:lnTo>
                    <a:close/>
                  </a:path>
                </a:pathLst>
              </a:custGeom>
              <a:solidFill>
                <a:srgbClr val="86503C"/>
              </a:solidFill>
              <a:ln w="12272" cap="flat">
                <a:noFill/>
                <a:prstDash val="solid"/>
                <a:miter/>
              </a:ln>
            </p:spPr>
            <p:txBody>
              <a:bodyPr rtlCol="0" anchor="ctr"/>
              <a:lstStyle/>
              <a:p>
                <a:endParaRPr lang="en-US"/>
              </a:p>
            </p:txBody>
          </p:sp>
          <p:sp>
            <p:nvSpPr>
              <p:cNvPr id="69" name="Freeform: Shape 166">
                <a:extLst>
                  <a:ext uri="{FF2B5EF4-FFF2-40B4-BE49-F238E27FC236}">
                    <a16:creationId xmlns:a16="http://schemas.microsoft.com/office/drawing/2014/main" id="{3C3741FD-DDA8-3F68-3658-95A8CA9E0940}"/>
                  </a:ext>
                </a:extLst>
              </p:cNvPr>
              <p:cNvSpPr/>
              <p:nvPr/>
            </p:nvSpPr>
            <p:spPr>
              <a:xfrm>
                <a:off x="3422340" y="3638509"/>
                <a:ext cx="219449" cy="257253"/>
              </a:xfrm>
              <a:custGeom>
                <a:avLst/>
                <a:gdLst>
                  <a:gd name="connsiteX0" fmla="*/ 0 w 219449"/>
                  <a:gd name="connsiteY0" fmla="*/ 257130 h 257253"/>
                  <a:gd name="connsiteX1" fmla="*/ 52162 w 219449"/>
                  <a:gd name="connsiteY1" fmla="*/ 135624 h 257253"/>
                  <a:gd name="connsiteX2" fmla="*/ 106288 w 219449"/>
                  <a:gd name="connsiteY2" fmla="*/ 9576 h 257253"/>
                  <a:gd name="connsiteX3" fmla="*/ 116720 w 219449"/>
                  <a:gd name="connsiteY3" fmla="*/ 2 h 257253"/>
                  <a:gd name="connsiteX4" fmla="*/ 219449 w 219449"/>
                  <a:gd name="connsiteY4" fmla="*/ 248 h 257253"/>
                  <a:gd name="connsiteX5" fmla="*/ 183365 w 219449"/>
                  <a:gd name="connsiteY5" fmla="*/ 168884 h 257253"/>
                  <a:gd name="connsiteX6" fmla="*/ 166182 w 219449"/>
                  <a:gd name="connsiteY6" fmla="*/ 248294 h 257253"/>
                  <a:gd name="connsiteX7" fmla="*/ 156241 w 219449"/>
                  <a:gd name="connsiteY7" fmla="*/ 257253 h 257253"/>
                  <a:gd name="connsiteX8" fmla="*/ 0 w 219449"/>
                  <a:gd name="connsiteY8" fmla="*/ 257130 h 257253"/>
                  <a:gd name="connsiteX9" fmla="*/ 0 w 219449"/>
                  <a:gd name="connsiteY9" fmla="*/ 257130 h 257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9449" h="257253">
                    <a:moveTo>
                      <a:pt x="0" y="257130"/>
                    </a:moveTo>
                    <a:cubicBezTo>
                      <a:pt x="18042" y="215401"/>
                      <a:pt x="35102" y="175512"/>
                      <a:pt x="52162" y="135624"/>
                    </a:cubicBezTo>
                    <a:cubicBezTo>
                      <a:pt x="70204" y="93648"/>
                      <a:pt x="88246" y="51673"/>
                      <a:pt x="106288" y="9576"/>
                    </a:cubicBezTo>
                    <a:cubicBezTo>
                      <a:pt x="108374" y="4789"/>
                      <a:pt x="109233" y="-121"/>
                      <a:pt x="116720" y="2"/>
                    </a:cubicBezTo>
                    <a:cubicBezTo>
                      <a:pt x="150595" y="493"/>
                      <a:pt x="184470" y="248"/>
                      <a:pt x="219449" y="248"/>
                    </a:cubicBezTo>
                    <a:cubicBezTo>
                      <a:pt x="207298" y="57196"/>
                      <a:pt x="195393" y="113040"/>
                      <a:pt x="183365" y="168884"/>
                    </a:cubicBezTo>
                    <a:cubicBezTo>
                      <a:pt x="177719" y="195395"/>
                      <a:pt x="171583" y="221660"/>
                      <a:pt x="166182" y="248294"/>
                    </a:cubicBezTo>
                    <a:cubicBezTo>
                      <a:pt x="164832" y="254798"/>
                      <a:pt x="163114" y="257253"/>
                      <a:pt x="156241" y="257253"/>
                    </a:cubicBezTo>
                    <a:cubicBezTo>
                      <a:pt x="104938" y="257008"/>
                      <a:pt x="53635" y="257130"/>
                      <a:pt x="0" y="257130"/>
                    </a:cubicBezTo>
                    <a:lnTo>
                      <a:pt x="0" y="257130"/>
                    </a:lnTo>
                    <a:close/>
                  </a:path>
                </a:pathLst>
              </a:custGeom>
              <a:solidFill>
                <a:srgbClr val="DFDFDD"/>
              </a:solidFill>
              <a:ln w="12272" cap="flat">
                <a:noFill/>
                <a:prstDash val="solid"/>
                <a:miter/>
              </a:ln>
            </p:spPr>
            <p:txBody>
              <a:bodyPr rtlCol="0" anchor="ctr"/>
              <a:lstStyle/>
              <a:p>
                <a:endParaRPr lang="en-US"/>
              </a:p>
            </p:txBody>
          </p:sp>
          <p:sp>
            <p:nvSpPr>
              <p:cNvPr id="70" name="Freeform: Shape 167">
                <a:extLst>
                  <a:ext uri="{FF2B5EF4-FFF2-40B4-BE49-F238E27FC236}">
                    <a16:creationId xmlns:a16="http://schemas.microsoft.com/office/drawing/2014/main" id="{F1DCBAFB-35DF-F941-C9A3-3E4885CD80B7}"/>
                  </a:ext>
                </a:extLst>
              </p:cNvPr>
              <p:cNvSpPr/>
              <p:nvPr/>
            </p:nvSpPr>
            <p:spPr>
              <a:xfrm>
                <a:off x="3904078" y="2782128"/>
                <a:ext cx="279245" cy="193009"/>
              </a:xfrm>
              <a:custGeom>
                <a:avLst/>
                <a:gdLst>
                  <a:gd name="connsiteX0" fmla="*/ 53260 w 279245"/>
                  <a:gd name="connsiteY0" fmla="*/ 37868 h 193009"/>
                  <a:gd name="connsiteX1" fmla="*/ 145188 w 279245"/>
                  <a:gd name="connsiteY1" fmla="*/ 802 h 193009"/>
                  <a:gd name="connsiteX2" fmla="*/ 230979 w 279245"/>
                  <a:gd name="connsiteY2" fmla="*/ 434 h 193009"/>
                  <a:gd name="connsiteX3" fmla="*/ 265590 w 279245"/>
                  <a:gd name="connsiteY3" fmla="*/ 12708 h 193009"/>
                  <a:gd name="connsiteX4" fmla="*/ 279214 w 279245"/>
                  <a:gd name="connsiteY4" fmla="*/ 39955 h 193009"/>
                  <a:gd name="connsiteX5" fmla="*/ 279214 w 279245"/>
                  <a:gd name="connsiteY5" fmla="*/ 104145 h 193009"/>
                  <a:gd name="connsiteX6" fmla="*/ 268659 w 279245"/>
                  <a:gd name="connsiteY6" fmla="*/ 123291 h 193009"/>
                  <a:gd name="connsiteX7" fmla="*/ 80630 w 279245"/>
                  <a:gd name="connsiteY7" fmla="*/ 188095 h 193009"/>
                  <a:gd name="connsiteX8" fmla="*/ 10058 w 279245"/>
                  <a:gd name="connsiteY8" fmla="*/ 193004 h 193009"/>
                  <a:gd name="connsiteX9" fmla="*/ 362 w 279245"/>
                  <a:gd name="connsiteY9" fmla="*/ 184413 h 193009"/>
                  <a:gd name="connsiteX10" fmla="*/ 8217 w 279245"/>
                  <a:gd name="connsiteY10" fmla="*/ 168335 h 193009"/>
                  <a:gd name="connsiteX11" fmla="*/ 151939 w 279245"/>
                  <a:gd name="connsiteY11" fmla="*/ 133969 h 193009"/>
                  <a:gd name="connsiteX12" fmla="*/ 244112 w 279245"/>
                  <a:gd name="connsiteY12" fmla="*/ 86103 h 193009"/>
                  <a:gd name="connsiteX13" fmla="*/ 244726 w 279245"/>
                  <a:gd name="connsiteY13" fmla="*/ 72111 h 193009"/>
                  <a:gd name="connsiteX14" fmla="*/ 222388 w 279245"/>
                  <a:gd name="connsiteY14" fmla="*/ 51614 h 193009"/>
                  <a:gd name="connsiteX15" fmla="*/ 197964 w 279245"/>
                  <a:gd name="connsiteY15" fmla="*/ 65238 h 193009"/>
                  <a:gd name="connsiteX16" fmla="*/ 44669 w 279245"/>
                  <a:gd name="connsiteY16" fmla="*/ 118014 h 193009"/>
                  <a:gd name="connsiteX17" fmla="*/ 4412 w 279245"/>
                  <a:gd name="connsiteY17" fmla="*/ 124764 h 193009"/>
                  <a:gd name="connsiteX18" fmla="*/ 3184 w 279245"/>
                  <a:gd name="connsiteY18" fmla="*/ 121327 h 193009"/>
                  <a:gd name="connsiteX19" fmla="*/ 50315 w 279245"/>
                  <a:gd name="connsiteY19" fmla="*/ 83280 h 193009"/>
                  <a:gd name="connsiteX20" fmla="*/ 127269 w 279245"/>
                  <a:gd name="connsiteY20" fmla="*/ 67324 h 193009"/>
                  <a:gd name="connsiteX21" fmla="*/ 133528 w 279245"/>
                  <a:gd name="connsiteY21" fmla="*/ 51983 h 193009"/>
                  <a:gd name="connsiteX22" fmla="*/ 119291 w 279245"/>
                  <a:gd name="connsiteY22" fmla="*/ 26822 h 193009"/>
                  <a:gd name="connsiteX23" fmla="*/ 92044 w 279245"/>
                  <a:gd name="connsiteY23" fmla="*/ 32468 h 193009"/>
                  <a:gd name="connsiteX24" fmla="*/ 61974 w 279245"/>
                  <a:gd name="connsiteY24" fmla="*/ 37991 h 193009"/>
                  <a:gd name="connsiteX25" fmla="*/ 53260 w 279245"/>
                  <a:gd name="connsiteY25" fmla="*/ 37868 h 193009"/>
                  <a:gd name="connsiteX26" fmla="*/ 53260 w 279245"/>
                  <a:gd name="connsiteY26" fmla="*/ 37868 h 193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79245" h="193009">
                    <a:moveTo>
                      <a:pt x="53260" y="37868"/>
                    </a:moveTo>
                    <a:cubicBezTo>
                      <a:pt x="78789" y="12830"/>
                      <a:pt x="110700" y="2643"/>
                      <a:pt x="145188" y="802"/>
                    </a:cubicBezTo>
                    <a:cubicBezTo>
                      <a:pt x="173662" y="-671"/>
                      <a:pt x="202382" y="311"/>
                      <a:pt x="230979" y="434"/>
                    </a:cubicBezTo>
                    <a:cubicBezTo>
                      <a:pt x="243866" y="557"/>
                      <a:pt x="255526" y="4730"/>
                      <a:pt x="265590" y="12708"/>
                    </a:cubicBezTo>
                    <a:cubicBezTo>
                      <a:pt x="274427" y="19581"/>
                      <a:pt x="279705" y="27804"/>
                      <a:pt x="279214" y="39955"/>
                    </a:cubicBezTo>
                    <a:cubicBezTo>
                      <a:pt x="278355" y="61310"/>
                      <a:pt x="278478" y="82789"/>
                      <a:pt x="279214" y="104145"/>
                    </a:cubicBezTo>
                    <a:cubicBezTo>
                      <a:pt x="279582" y="113350"/>
                      <a:pt x="276514" y="118750"/>
                      <a:pt x="268659" y="123291"/>
                    </a:cubicBezTo>
                    <a:cubicBezTo>
                      <a:pt x="210237" y="157289"/>
                      <a:pt x="148011" y="179994"/>
                      <a:pt x="80630" y="188095"/>
                    </a:cubicBezTo>
                    <a:cubicBezTo>
                      <a:pt x="57188" y="190918"/>
                      <a:pt x="33745" y="193127"/>
                      <a:pt x="10058" y="193004"/>
                    </a:cubicBezTo>
                    <a:cubicBezTo>
                      <a:pt x="3798" y="193004"/>
                      <a:pt x="-988" y="191900"/>
                      <a:pt x="362" y="184413"/>
                    </a:cubicBezTo>
                    <a:cubicBezTo>
                      <a:pt x="1344" y="178522"/>
                      <a:pt x="-4057" y="170176"/>
                      <a:pt x="8217" y="168335"/>
                    </a:cubicBezTo>
                    <a:cubicBezTo>
                      <a:pt x="57188" y="161093"/>
                      <a:pt x="105422" y="151029"/>
                      <a:pt x="151939" y="133969"/>
                    </a:cubicBezTo>
                    <a:cubicBezTo>
                      <a:pt x="184709" y="121941"/>
                      <a:pt x="216129" y="107336"/>
                      <a:pt x="244112" y="86103"/>
                    </a:cubicBezTo>
                    <a:cubicBezTo>
                      <a:pt x="251231" y="80702"/>
                      <a:pt x="250985" y="77511"/>
                      <a:pt x="244726" y="72111"/>
                    </a:cubicBezTo>
                    <a:cubicBezTo>
                      <a:pt x="236993" y="65361"/>
                      <a:pt x="231102" y="54437"/>
                      <a:pt x="222388" y="51614"/>
                    </a:cubicBezTo>
                    <a:cubicBezTo>
                      <a:pt x="213674" y="48669"/>
                      <a:pt x="206187" y="60451"/>
                      <a:pt x="197964" y="65238"/>
                    </a:cubicBezTo>
                    <a:cubicBezTo>
                      <a:pt x="150220" y="93098"/>
                      <a:pt x="98058" y="107336"/>
                      <a:pt x="44669" y="118014"/>
                    </a:cubicBezTo>
                    <a:cubicBezTo>
                      <a:pt x="31291" y="120714"/>
                      <a:pt x="17790" y="122555"/>
                      <a:pt x="4412" y="124764"/>
                    </a:cubicBezTo>
                    <a:cubicBezTo>
                      <a:pt x="3675" y="122923"/>
                      <a:pt x="2939" y="121941"/>
                      <a:pt x="3184" y="121327"/>
                    </a:cubicBezTo>
                    <a:cubicBezTo>
                      <a:pt x="11653" y="85366"/>
                      <a:pt x="11653" y="85612"/>
                      <a:pt x="50315" y="83280"/>
                    </a:cubicBezTo>
                    <a:cubicBezTo>
                      <a:pt x="76702" y="81562"/>
                      <a:pt x="102108" y="75425"/>
                      <a:pt x="127269" y="67324"/>
                    </a:cubicBezTo>
                    <a:cubicBezTo>
                      <a:pt x="136351" y="64379"/>
                      <a:pt x="138806" y="60574"/>
                      <a:pt x="133528" y="51983"/>
                    </a:cubicBezTo>
                    <a:cubicBezTo>
                      <a:pt x="128496" y="43636"/>
                      <a:pt x="126410" y="31609"/>
                      <a:pt x="119291" y="26822"/>
                    </a:cubicBezTo>
                    <a:cubicBezTo>
                      <a:pt x="111559" y="21667"/>
                      <a:pt x="101372" y="30872"/>
                      <a:pt x="92044" y="32468"/>
                    </a:cubicBezTo>
                    <a:cubicBezTo>
                      <a:pt x="81980" y="34186"/>
                      <a:pt x="72038" y="36027"/>
                      <a:pt x="61974" y="37991"/>
                    </a:cubicBezTo>
                    <a:cubicBezTo>
                      <a:pt x="59029" y="39464"/>
                      <a:pt x="56206" y="39709"/>
                      <a:pt x="53260" y="37868"/>
                    </a:cubicBezTo>
                    <a:lnTo>
                      <a:pt x="53260" y="37868"/>
                    </a:lnTo>
                    <a:close/>
                  </a:path>
                </a:pathLst>
              </a:custGeom>
              <a:solidFill>
                <a:srgbClr val="86503C"/>
              </a:solidFill>
              <a:ln w="12272" cap="flat">
                <a:noFill/>
                <a:prstDash val="solid"/>
                <a:miter/>
              </a:ln>
            </p:spPr>
            <p:txBody>
              <a:bodyPr rtlCol="0" anchor="ctr"/>
              <a:lstStyle/>
              <a:p>
                <a:endParaRPr lang="en-US"/>
              </a:p>
            </p:txBody>
          </p:sp>
          <p:sp>
            <p:nvSpPr>
              <p:cNvPr id="71" name="Freeform: Shape 168">
                <a:extLst>
                  <a:ext uri="{FF2B5EF4-FFF2-40B4-BE49-F238E27FC236}">
                    <a16:creationId xmlns:a16="http://schemas.microsoft.com/office/drawing/2014/main" id="{7B2C1572-6A90-7CDD-1B5B-01CC1E2A35F1}"/>
                  </a:ext>
                </a:extLst>
              </p:cNvPr>
              <p:cNvSpPr/>
              <p:nvPr/>
            </p:nvSpPr>
            <p:spPr>
              <a:xfrm>
                <a:off x="4225847" y="2829630"/>
                <a:ext cx="86209" cy="178159"/>
              </a:xfrm>
              <a:custGeom>
                <a:avLst/>
                <a:gdLst>
                  <a:gd name="connsiteX0" fmla="*/ 157 w 86209"/>
                  <a:gd name="connsiteY0" fmla="*/ 46947 h 178159"/>
                  <a:gd name="connsiteX1" fmla="*/ 34 w 86209"/>
                  <a:gd name="connsiteY1" fmla="*/ 8285 h 178159"/>
                  <a:gd name="connsiteX2" fmla="*/ 9975 w 86209"/>
                  <a:gd name="connsiteY2" fmla="*/ 1044 h 178159"/>
                  <a:gd name="connsiteX3" fmla="*/ 85825 w 86209"/>
                  <a:gd name="connsiteY3" fmla="*/ 100459 h 178159"/>
                  <a:gd name="connsiteX4" fmla="*/ 86194 w 86209"/>
                  <a:gd name="connsiteY4" fmla="*/ 169927 h 178159"/>
                  <a:gd name="connsiteX5" fmla="*/ 76252 w 86209"/>
                  <a:gd name="connsiteY5" fmla="*/ 177045 h 178159"/>
                  <a:gd name="connsiteX6" fmla="*/ 280 w 86209"/>
                  <a:gd name="connsiteY6" fmla="*/ 75176 h 178159"/>
                  <a:gd name="connsiteX7" fmla="*/ 157 w 86209"/>
                  <a:gd name="connsiteY7" fmla="*/ 46947 h 178159"/>
                  <a:gd name="connsiteX8" fmla="*/ 157 w 86209"/>
                  <a:gd name="connsiteY8" fmla="*/ 46947 h 17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209" h="178159">
                    <a:moveTo>
                      <a:pt x="157" y="46947"/>
                    </a:moveTo>
                    <a:cubicBezTo>
                      <a:pt x="157" y="34060"/>
                      <a:pt x="525" y="21173"/>
                      <a:pt x="34" y="8285"/>
                    </a:cubicBezTo>
                    <a:cubicBezTo>
                      <a:pt x="-334" y="-60"/>
                      <a:pt x="2243" y="-1288"/>
                      <a:pt x="9975" y="1044"/>
                    </a:cubicBezTo>
                    <a:cubicBezTo>
                      <a:pt x="52687" y="13318"/>
                      <a:pt x="84721" y="54679"/>
                      <a:pt x="85825" y="100459"/>
                    </a:cubicBezTo>
                    <a:cubicBezTo>
                      <a:pt x="86316" y="123656"/>
                      <a:pt x="85580" y="146730"/>
                      <a:pt x="86194" y="169927"/>
                    </a:cubicBezTo>
                    <a:cubicBezTo>
                      <a:pt x="86439" y="178518"/>
                      <a:pt x="83862" y="179377"/>
                      <a:pt x="76252" y="177045"/>
                    </a:cubicBezTo>
                    <a:cubicBezTo>
                      <a:pt x="27404" y="162440"/>
                      <a:pt x="280" y="126110"/>
                      <a:pt x="280" y="75176"/>
                    </a:cubicBezTo>
                    <a:cubicBezTo>
                      <a:pt x="157" y="65602"/>
                      <a:pt x="157" y="56275"/>
                      <a:pt x="157" y="46947"/>
                    </a:cubicBezTo>
                    <a:lnTo>
                      <a:pt x="157" y="46947"/>
                    </a:lnTo>
                    <a:close/>
                  </a:path>
                </a:pathLst>
              </a:custGeom>
              <a:solidFill>
                <a:srgbClr val="7F4C3A"/>
              </a:solidFill>
              <a:ln w="12272" cap="flat">
                <a:noFill/>
                <a:prstDash val="solid"/>
                <a:miter/>
              </a:ln>
            </p:spPr>
            <p:txBody>
              <a:bodyPr rtlCol="0" anchor="ctr"/>
              <a:lstStyle/>
              <a:p>
                <a:endParaRPr lang="en-US"/>
              </a:p>
            </p:txBody>
          </p:sp>
          <p:sp>
            <p:nvSpPr>
              <p:cNvPr id="72" name="Freeform: Shape 169">
                <a:extLst>
                  <a:ext uri="{FF2B5EF4-FFF2-40B4-BE49-F238E27FC236}">
                    <a16:creationId xmlns:a16="http://schemas.microsoft.com/office/drawing/2014/main" id="{4D11EA3F-AA6C-58F7-3294-0B1786D35D84}"/>
                  </a:ext>
                </a:extLst>
              </p:cNvPr>
              <p:cNvSpPr/>
              <p:nvPr/>
            </p:nvSpPr>
            <p:spPr>
              <a:xfrm>
                <a:off x="4045584" y="3364332"/>
                <a:ext cx="184717" cy="81261"/>
              </a:xfrm>
              <a:custGeom>
                <a:avLst/>
                <a:gdLst>
                  <a:gd name="connsiteX0" fmla="*/ 163973 w 184717"/>
                  <a:gd name="connsiteY0" fmla="*/ 1464 h 81261"/>
                  <a:gd name="connsiteX1" fmla="*/ 177474 w 184717"/>
                  <a:gd name="connsiteY1" fmla="*/ 19260 h 81261"/>
                  <a:gd name="connsiteX2" fmla="*/ 178579 w 184717"/>
                  <a:gd name="connsiteY2" fmla="*/ 40861 h 81261"/>
                  <a:gd name="connsiteX3" fmla="*/ 3682 w 184717"/>
                  <a:gd name="connsiteY3" fmla="*/ 39266 h 81261"/>
                  <a:gd name="connsiteX4" fmla="*/ 5155 w 184717"/>
                  <a:gd name="connsiteY4" fmla="*/ 24906 h 81261"/>
                  <a:gd name="connsiteX5" fmla="*/ 20988 w 184717"/>
                  <a:gd name="connsiteY5" fmla="*/ 8828 h 81261"/>
                  <a:gd name="connsiteX6" fmla="*/ 37803 w 184717"/>
                  <a:gd name="connsiteY6" fmla="*/ 7969 h 81261"/>
                  <a:gd name="connsiteX7" fmla="*/ 149859 w 184717"/>
                  <a:gd name="connsiteY7" fmla="*/ 2446 h 81261"/>
                  <a:gd name="connsiteX8" fmla="*/ 163973 w 184717"/>
                  <a:gd name="connsiteY8" fmla="*/ 1464 h 81261"/>
                  <a:gd name="connsiteX9" fmla="*/ 163973 w 184717"/>
                  <a:gd name="connsiteY9" fmla="*/ 1464 h 81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4717" h="81261">
                    <a:moveTo>
                      <a:pt x="163973" y="1464"/>
                    </a:moveTo>
                    <a:cubicBezTo>
                      <a:pt x="168392" y="7478"/>
                      <a:pt x="171706" y="15210"/>
                      <a:pt x="177474" y="19260"/>
                    </a:cubicBezTo>
                    <a:cubicBezTo>
                      <a:pt x="188398" y="26870"/>
                      <a:pt x="185452" y="32516"/>
                      <a:pt x="178579" y="40861"/>
                    </a:cubicBezTo>
                    <a:cubicBezTo>
                      <a:pt x="133781" y="95355"/>
                      <a:pt x="46271" y="94619"/>
                      <a:pt x="3682" y="39266"/>
                    </a:cubicBezTo>
                    <a:cubicBezTo>
                      <a:pt x="-859" y="33252"/>
                      <a:pt x="-2086" y="29815"/>
                      <a:pt x="5155" y="24906"/>
                    </a:cubicBezTo>
                    <a:cubicBezTo>
                      <a:pt x="11169" y="20856"/>
                      <a:pt x="15833" y="14351"/>
                      <a:pt x="20988" y="8828"/>
                    </a:cubicBezTo>
                    <a:cubicBezTo>
                      <a:pt x="26388" y="5514"/>
                      <a:pt x="32157" y="6496"/>
                      <a:pt x="37803" y="7969"/>
                    </a:cubicBezTo>
                    <a:cubicBezTo>
                      <a:pt x="75727" y="17787"/>
                      <a:pt x="113039" y="14228"/>
                      <a:pt x="149859" y="2446"/>
                    </a:cubicBezTo>
                    <a:cubicBezTo>
                      <a:pt x="154646" y="1096"/>
                      <a:pt x="159064" y="-1727"/>
                      <a:pt x="163973" y="1464"/>
                    </a:cubicBezTo>
                    <a:lnTo>
                      <a:pt x="163973" y="1464"/>
                    </a:lnTo>
                    <a:close/>
                  </a:path>
                </a:pathLst>
              </a:custGeom>
              <a:solidFill>
                <a:srgbClr val="FAC7A2"/>
              </a:solidFill>
              <a:ln w="12272" cap="flat">
                <a:noFill/>
                <a:prstDash val="solid"/>
                <a:miter/>
              </a:ln>
            </p:spPr>
            <p:txBody>
              <a:bodyPr rtlCol="0" anchor="ctr"/>
              <a:lstStyle/>
              <a:p>
                <a:endParaRPr lang="en-US"/>
              </a:p>
            </p:txBody>
          </p:sp>
          <p:sp>
            <p:nvSpPr>
              <p:cNvPr id="73" name="Freeform: Shape 170">
                <a:extLst>
                  <a:ext uri="{FF2B5EF4-FFF2-40B4-BE49-F238E27FC236}">
                    <a16:creationId xmlns:a16="http://schemas.microsoft.com/office/drawing/2014/main" id="{D44B0B9F-D9F7-D714-4CE6-E8C7D8BF8781}"/>
                  </a:ext>
                </a:extLst>
              </p:cNvPr>
              <p:cNvSpPr/>
              <p:nvPr/>
            </p:nvSpPr>
            <p:spPr>
              <a:xfrm>
                <a:off x="3714522" y="3765641"/>
                <a:ext cx="140824" cy="130247"/>
              </a:xfrm>
              <a:custGeom>
                <a:avLst/>
                <a:gdLst>
                  <a:gd name="connsiteX0" fmla="*/ 294 w 140824"/>
                  <a:gd name="connsiteY0" fmla="*/ 44453 h 130247"/>
                  <a:gd name="connsiteX1" fmla="*/ 48 w 140824"/>
                  <a:gd name="connsiteY1" fmla="*/ 41262 h 130247"/>
                  <a:gd name="connsiteX2" fmla="*/ 17599 w 140824"/>
                  <a:gd name="connsiteY2" fmla="*/ 3460 h 130247"/>
                  <a:gd name="connsiteX3" fmla="*/ 56629 w 140824"/>
                  <a:gd name="connsiteY3" fmla="*/ 1619 h 130247"/>
                  <a:gd name="connsiteX4" fmla="*/ 140824 w 140824"/>
                  <a:gd name="connsiteY4" fmla="*/ 1619 h 130247"/>
                  <a:gd name="connsiteX5" fmla="*/ 125728 w 140824"/>
                  <a:gd name="connsiteY5" fmla="*/ 39789 h 130247"/>
                  <a:gd name="connsiteX6" fmla="*/ 113332 w 140824"/>
                  <a:gd name="connsiteY6" fmla="*/ 44208 h 130247"/>
                  <a:gd name="connsiteX7" fmla="*/ 82771 w 140824"/>
                  <a:gd name="connsiteY7" fmla="*/ 74891 h 130247"/>
                  <a:gd name="connsiteX8" fmla="*/ 82894 w 140824"/>
                  <a:gd name="connsiteY8" fmla="*/ 118953 h 130247"/>
                  <a:gd name="connsiteX9" fmla="*/ 72216 w 140824"/>
                  <a:gd name="connsiteY9" fmla="*/ 130245 h 130247"/>
                  <a:gd name="connsiteX10" fmla="*/ 39814 w 140824"/>
                  <a:gd name="connsiteY10" fmla="*/ 98211 h 130247"/>
                  <a:gd name="connsiteX11" fmla="*/ 39814 w 140824"/>
                  <a:gd name="connsiteY11" fmla="*/ 70227 h 130247"/>
                  <a:gd name="connsiteX12" fmla="*/ 13794 w 140824"/>
                  <a:gd name="connsiteY12" fmla="*/ 44453 h 130247"/>
                  <a:gd name="connsiteX13" fmla="*/ 294 w 140824"/>
                  <a:gd name="connsiteY13" fmla="*/ 44453 h 130247"/>
                  <a:gd name="connsiteX14" fmla="*/ 294 w 140824"/>
                  <a:gd name="connsiteY14" fmla="*/ 44453 h 130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0824" h="130247">
                    <a:moveTo>
                      <a:pt x="294" y="44453"/>
                    </a:moveTo>
                    <a:cubicBezTo>
                      <a:pt x="48" y="42121"/>
                      <a:pt x="-75" y="41630"/>
                      <a:pt x="48" y="41262"/>
                    </a:cubicBezTo>
                    <a:cubicBezTo>
                      <a:pt x="5448" y="28252"/>
                      <a:pt x="7780" y="10701"/>
                      <a:pt x="17599" y="3460"/>
                    </a:cubicBezTo>
                    <a:cubicBezTo>
                      <a:pt x="26191" y="-3045"/>
                      <a:pt x="43373" y="1619"/>
                      <a:pt x="56629" y="1619"/>
                    </a:cubicBezTo>
                    <a:cubicBezTo>
                      <a:pt x="84121" y="1496"/>
                      <a:pt x="111736" y="1619"/>
                      <a:pt x="140824" y="1619"/>
                    </a:cubicBezTo>
                    <a:cubicBezTo>
                      <a:pt x="135424" y="15242"/>
                      <a:pt x="130269" y="27393"/>
                      <a:pt x="125728" y="39789"/>
                    </a:cubicBezTo>
                    <a:cubicBezTo>
                      <a:pt x="123151" y="46540"/>
                      <a:pt x="117750" y="44208"/>
                      <a:pt x="113332" y="44208"/>
                    </a:cubicBezTo>
                    <a:cubicBezTo>
                      <a:pt x="88294" y="44699"/>
                      <a:pt x="82771" y="50222"/>
                      <a:pt x="82771" y="74891"/>
                    </a:cubicBezTo>
                    <a:cubicBezTo>
                      <a:pt x="82771" y="89620"/>
                      <a:pt x="82403" y="104347"/>
                      <a:pt x="82894" y="118953"/>
                    </a:cubicBezTo>
                    <a:cubicBezTo>
                      <a:pt x="83262" y="127176"/>
                      <a:pt x="81544" y="130367"/>
                      <a:pt x="72216" y="130245"/>
                    </a:cubicBezTo>
                    <a:cubicBezTo>
                      <a:pt x="39814" y="130122"/>
                      <a:pt x="39814" y="130490"/>
                      <a:pt x="39814" y="98211"/>
                    </a:cubicBezTo>
                    <a:cubicBezTo>
                      <a:pt x="39814" y="88883"/>
                      <a:pt x="39937" y="79555"/>
                      <a:pt x="39814" y="70227"/>
                    </a:cubicBezTo>
                    <a:cubicBezTo>
                      <a:pt x="39691" y="52062"/>
                      <a:pt x="32205" y="44699"/>
                      <a:pt x="13794" y="44453"/>
                    </a:cubicBezTo>
                    <a:cubicBezTo>
                      <a:pt x="9376" y="44453"/>
                      <a:pt x="4835" y="44453"/>
                      <a:pt x="294" y="44453"/>
                    </a:cubicBezTo>
                    <a:lnTo>
                      <a:pt x="294" y="44453"/>
                    </a:lnTo>
                    <a:close/>
                  </a:path>
                </a:pathLst>
              </a:custGeom>
              <a:solidFill>
                <a:srgbClr val="FAC8A2"/>
              </a:solidFill>
              <a:ln w="12272" cap="flat">
                <a:noFill/>
                <a:prstDash val="solid"/>
                <a:miter/>
              </a:ln>
            </p:spPr>
            <p:txBody>
              <a:bodyPr rtlCol="0" anchor="ctr"/>
              <a:lstStyle/>
              <a:p>
                <a:endParaRPr lang="en-US"/>
              </a:p>
            </p:txBody>
          </p:sp>
          <p:sp>
            <p:nvSpPr>
              <p:cNvPr id="74" name="Freeform: Shape 171">
                <a:extLst>
                  <a:ext uri="{FF2B5EF4-FFF2-40B4-BE49-F238E27FC236}">
                    <a16:creationId xmlns:a16="http://schemas.microsoft.com/office/drawing/2014/main" id="{1FB9EAA9-9498-F923-D7DB-243EEE79DEF7}"/>
                  </a:ext>
                </a:extLst>
              </p:cNvPr>
              <p:cNvSpPr/>
              <p:nvPr/>
            </p:nvSpPr>
            <p:spPr>
              <a:xfrm>
                <a:off x="3839399" y="3852678"/>
                <a:ext cx="108230" cy="43103"/>
              </a:xfrm>
              <a:custGeom>
                <a:avLst/>
                <a:gdLst>
                  <a:gd name="connsiteX0" fmla="*/ 52891 w 108230"/>
                  <a:gd name="connsiteY0" fmla="*/ 42962 h 43103"/>
                  <a:gd name="connsiteX1" fmla="*/ 8829 w 108230"/>
                  <a:gd name="connsiteY1" fmla="*/ 43085 h 43103"/>
                  <a:gd name="connsiteX2" fmla="*/ 483 w 108230"/>
                  <a:gd name="connsiteY2" fmla="*/ 34862 h 43103"/>
                  <a:gd name="connsiteX3" fmla="*/ 32885 w 108230"/>
                  <a:gd name="connsiteY3" fmla="*/ 128 h 43103"/>
                  <a:gd name="connsiteX4" fmla="*/ 98425 w 108230"/>
                  <a:gd name="connsiteY4" fmla="*/ 5 h 43103"/>
                  <a:gd name="connsiteX5" fmla="*/ 108121 w 108230"/>
                  <a:gd name="connsiteY5" fmla="*/ 9578 h 43103"/>
                  <a:gd name="connsiteX6" fmla="*/ 75719 w 108230"/>
                  <a:gd name="connsiteY6" fmla="*/ 42962 h 43103"/>
                  <a:gd name="connsiteX7" fmla="*/ 52891 w 108230"/>
                  <a:gd name="connsiteY7" fmla="*/ 42962 h 43103"/>
                  <a:gd name="connsiteX8" fmla="*/ 52891 w 108230"/>
                  <a:gd name="connsiteY8" fmla="*/ 42962 h 43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230" h="43103">
                    <a:moveTo>
                      <a:pt x="52891" y="42962"/>
                    </a:moveTo>
                    <a:cubicBezTo>
                      <a:pt x="38162" y="42962"/>
                      <a:pt x="23434" y="42717"/>
                      <a:pt x="8829" y="43085"/>
                    </a:cubicBezTo>
                    <a:cubicBezTo>
                      <a:pt x="2447" y="43330"/>
                      <a:pt x="729" y="41244"/>
                      <a:pt x="483" y="34862"/>
                    </a:cubicBezTo>
                    <a:cubicBezTo>
                      <a:pt x="-990" y="128"/>
                      <a:pt x="-1235" y="128"/>
                      <a:pt x="32885" y="128"/>
                    </a:cubicBezTo>
                    <a:cubicBezTo>
                      <a:pt x="54732" y="128"/>
                      <a:pt x="76578" y="496"/>
                      <a:pt x="98425" y="5"/>
                    </a:cubicBezTo>
                    <a:cubicBezTo>
                      <a:pt x="105912" y="-117"/>
                      <a:pt x="107998" y="1969"/>
                      <a:pt x="108121" y="9578"/>
                    </a:cubicBezTo>
                    <a:cubicBezTo>
                      <a:pt x="108612" y="42962"/>
                      <a:pt x="108857" y="42962"/>
                      <a:pt x="75719" y="42962"/>
                    </a:cubicBezTo>
                    <a:cubicBezTo>
                      <a:pt x="68110" y="42962"/>
                      <a:pt x="60500" y="42962"/>
                      <a:pt x="52891" y="42962"/>
                    </a:cubicBezTo>
                    <a:lnTo>
                      <a:pt x="52891" y="42962"/>
                    </a:lnTo>
                    <a:close/>
                  </a:path>
                </a:pathLst>
              </a:custGeom>
              <a:solidFill>
                <a:srgbClr val="D7D7D5"/>
              </a:solidFill>
              <a:ln w="12272" cap="flat">
                <a:noFill/>
                <a:prstDash val="solid"/>
                <a:miter/>
              </a:ln>
            </p:spPr>
            <p:txBody>
              <a:bodyPr rtlCol="0" anchor="ctr"/>
              <a:lstStyle/>
              <a:p>
                <a:endParaRPr lang="en-US"/>
              </a:p>
            </p:txBody>
          </p:sp>
          <p:sp>
            <p:nvSpPr>
              <p:cNvPr id="75" name="Freeform: Shape 172">
                <a:extLst>
                  <a:ext uri="{FF2B5EF4-FFF2-40B4-BE49-F238E27FC236}">
                    <a16:creationId xmlns:a16="http://schemas.microsoft.com/office/drawing/2014/main" id="{DCBAE54E-4822-C873-1F0E-77C81D1E6995}"/>
                  </a:ext>
                </a:extLst>
              </p:cNvPr>
              <p:cNvSpPr/>
              <p:nvPr/>
            </p:nvSpPr>
            <p:spPr>
              <a:xfrm>
                <a:off x="3630742" y="3852545"/>
                <a:ext cx="80955" cy="43094"/>
              </a:xfrm>
              <a:custGeom>
                <a:avLst/>
                <a:gdLst>
                  <a:gd name="connsiteX0" fmla="*/ 0 w 80955"/>
                  <a:gd name="connsiteY0" fmla="*/ 43095 h 43094"/>
                  <a:gd name="connsiteX1" fmla="*/ 7241 w 80955"/>
                  <a:gd name="connsiteY1" fmla="*/ 9466 h 43094"/>
                  <a:gd name="connsiteX2" fmla="*/ 18165 w 80955"/>
                  <a:gd name="connsiteY2" fmla="*/ 15 h 43094"/>
                  <a:gd name="connsiteX3" fmla="*/ 71431 w 80955"/>
                  <a:gd name="connsiteY3" fmla="*/ 15 h 43094"/>
                  <a:gd name="connsiteX4" fmla="*/ 80882 w 80955"/>
                  <a:gd name="connsiteY4" fmla="*/ 9834 h 43094"/>
                  <a:gd name="connsiteX5" fmla="*/ 48480 w 80955"/>
                  <a:gd name="connsiteY5" fmla="*/ 42972 h 43094"/>
                  <a:gd name="connsiteX6" fmla="*/ 0 w 80955"/>
                  <a:gd name="connsiteY6" fmla="*/ 43095 h 43094"/>
                  <a:gd name="connsiteX7" fmla="*/ 0 w 80955"/>
                  <a:gd name="connsiteY7" fmla="*/ 43095 h 43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955" h="43094">
                    <a:moveTo>
                      <a:pt x="0" y="43095"/>
                    </a:moveTo>
                    <a:cubicBezTo>
                      <a:pt x="2700" y="31067"/>
                      <a:pt x="5646" y="20266"/>
                      <a:pt x="7241" y="9466"/>
                    </a:cubicBezTo>
                    <a:cubicBezTo>
                      <a:pt x="8346" y="2470"/>
                      <a:pt x="10678" y="-230"/>
                      <a:pt x="18165" y="15"/>
                    </a:cubicBezTo>
                    <a:cubicBezTo>
                      <a:pt x="35961" y="629"/>
                      <a:pt x="53635" y="629"/>
                      <a:pt x="71431" y="15"/>
                    </a:cubicBezTo>
                    <a:cubicBezTo>
                      <a:pt x="79286" y="-230"/>
                      <a:pt x="80759" y="2715"/>
                      <a:pt x="80882" y="9834"/>
                    </a:cubicBezTo>
                    <a:cubicBezTo>
                      <a:pt x="81250" y="42972"/>
                      <a:pt x="81496" y="42972"/>
                      <a:pt x="48480" y="42972"/>
                    </a:cubicBezTo>
                    <a:cubicBezTo>
                      <a:pt x="32647" y="43095"/>
                      <a:pt x="16692" y="43095"/>
                      <a:pt x="0" y="43095"/>
                    </a:cubicBezTo>
                    <a:lnTo>
                      <a:pt x="0" y="43095"/>
                    </a:lnTo>
                    <a:close/>
                  </a:path>
                </a:pathLst>
              </a:custGeom>
              <a:solidFill>
                <a:srgbClr val="D7D7D5"/>
              </a:solidFill>
              <a:ln w="12272" cap="flat">
                <a:noFill/>
                <a:prstDash val="solid"/>
                <a:miter/>
              </a:ln>
            </p:spPr>
            <p:txBody>
              <a:bodyPr rtlCol="0" anchor="ctr"/>
              <a:lstStyle/>
              <a:p>
                <a:endParaRPr lang="en-US"/>
              </a:p>
            </p:txBody>
          </p:sp>
          <p:sp>
            <p:nvSpPr>
              <p:cNvPr id="76" name="Freeform: Shape 173">
                <a:extLst>
                  <a:ext uri="{FF2B5EF4-FFF2-40B4-BE49-F238E27FC236}">
                    <a16:creationId xmlns:a16="http://schemas.microsoft.com/office/drawing/2014/main" id="{10F61E0A-D565-13FD-6D79-B653C32C6172}"/>
                  </a:ext>
                </a:extLst>
              </p:cNvPr>
              <p:cNvSpPr/>
              <p:nvPr/>
            </p:nvSpPr>
            <p:spPr>
              <a:xfrm>
                <a:off x="4066695" y="3349398"/>
                <a:ext cx="142862" cy="32786"/>
              </a:xfrm>
              <a:custGeom>
                <a:avLst/>
                <a:gdLst>
                  <a:gd name="connsiteX0" fmla="*/ 142863 w 142862"/>
                  <a:gd name="connsiteY0" fmla="*/ 16399 h 32786"/>
                  <a:gd name="connsiteX1" fmla="*/ 50812 w 142862"/>
                  <a:gd name="connsiteY1" fmla="*/ 32599 h 32786"/>
                  <a:gd name="connsiteX2" fmla="*/ 0 w 142862"/>
                  <a:gd name="connsiteY2" fmla="*/ 24008 h 32786"/>
                  <a:gd name="connsiteX3" fmla="*/ 27738 w 142862"/>
                  <a:gd name="connsiteY3" fmla="*/ 7807 h 32786"/>
                  <a:gd name="connsiteX4" fmla="*/ 128748 w 142862"/>
                  <a:gd name="connsiteY4" fmla="*/ 1057 h 32786"/>
                  <a:gd name="connsiteX5" fmla="*/ 142863 w 142862"/>
                  <a:gd name="connsiteY5" fmla="*/ 16399 h 32786"/>
                  <a:gd name="connsiteX6" fmla="*/ 142863 w 142862"/>
                  <a:gd name="connsiteY6" fmla="*/ 16399 h 32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862" h="32786">
                    <a:moveTo>
                      <a:pt x="142863" y="16399"/>
                    </a:moveTo>
                    <a:cubicBezTo>
                      <a:pt x="113284" y="27936"/>
                      <a:pt x="82723" y="33949"/>
                      <a:pt x="50812" y="32599"/>
                    </a:cubicBezTo>
                    <a:cubicBezTo>
                      <a:pt x="33384" y="31863"/>
                      <a:pt x="17060" y="25726"/>
                      <a:pt x="0" y="24008"/>
                    </a:cubicBezTo>
                    <a:cubicBezTo>
                      <a:pt x="3682" y="8912"/>
                      <a:pt x="10923" y="4125"/>
                      <a:pt x="27738" y="7807"/>
                    </a:cubicBezTo>
                    <a:cubicBezTo>
                      <a:pt x="61613" y="15294"/>
                      <a:pt x="95610" y="11489"/>
                      <a:pt x="128748" y="1057"/>
                    </a:cubicBezTo>
                    <a:cubicBezTo>
                      <a:pt x="144581" y="-4098"/>
                      <a:pt x="138567" y="10998"/>
                      <a:pt x="142863" y="16399"/>
                    </a:cubicBezTo>
                    <a:lnTo>
                      <a:pt x="142863" y="16399"/>
                    </a:lnTo>
                    <a:close/>
                  </a:path>
                </a:pathLst>
              </a:custGeom>
              <a:solidFill>
                <a:srgbClr val="F9BE91"/>
              </a:solidFill>
              <a:ln w="12272" cap="flat">
                <a:noFill/>
                <a:prstDash val="solid"/>
                <a:miter/>
              </a:ln>
            </p:spPr>
            <p:txBody>
              <a:bodyPr rtlCol="0" anchor="ctr"/>
              <a:lstStyle/>
              <a:p>
                <a:endParaRPr lang="en-US"/>
              </a:p>
            </p:txBody>
          </p:sp>
          <p:sp>
            <p:nvSpPr>
              <p:cNvPr id="77" name="Freeform: Shape 174">
                <a:extLst>
                  <a:ext uri="{FF2B5EF4-FFF2-40B4-BE49-F238E27FC236}">
                    <a16:creationId xmlns:a16="http://schemas.microsoft.com/office/drawing/2014/main" id="{59574BF8-3314-059E-962E-F9599DAC981D}"/>
                  </a:ext>
                </a:extLst>
              </p:cNvPr>
              <p:cNvSpPr/>
              <p:nvPr/>
            </p:nvSpPr>
            <p:spPr>
              <a:xfrm>
                <a:off x="3989754" y="3285405"/>
                <a:ext cx="42611" cy="75338"/>
              </a:xfrm>
              <a:custGeom>
                <a:avLst/>
                <a:gdLst>
                  <a:gd name="connsiteX0" fmla="*/ 600 w 42611"/>
                  <a:gd name="connsiteY0" fmla="*/ 0 h 75338"/>
                  <a:gd name="connsiteX1" fmla="*/ 19501 w 42611"/>
                  <a:gd name="connsiteY1" fmla="*/ 18042 h 75338"/>
                  <a:gd name="connsiteX2" fmla="*/ 26497 w 42611"/>
                  <a:gd name="connsiteY2" fmla="*/ 45043 h 75338"/>
                  <a:gd name="connsiteX3" fmla="*/ 32265 w 42611"/>
                  <a:gd name="connsiteY3" fmla="*/ 48235 h 75338"/>
                  <a:gd name="connsiteX4" fmla="*/ 42575 w 42611"/>
                  <a:gd name="connsiteY4" fmla="*/ 56826 h 75338"/>
                  <a:gd name="connsiteX5" fmla="*/ 32511 w 42611"/>
                  <a:gd name="connsiteY5" fmla="*/ 71677 h 75338"/>
                  <a:gd name="connsiteX6" fmla="*/ 3791 w 42611"/>
                  <a:gd name="connsiteY6" fmla="*/ 74868 h 75338"/>
                  <a:gd name="connsiteX7" fmla="*/ 477 w 42611"/>
                  <a:gd name="connsiteY7" fmla="*/ 66522 h 75338"/>
                  <a:gd name="connsiteX8" fmla="*/ 600 w 42611"/>
                  <a:gd name="connsiteY8" fmla="*/ 0 h 75338"/>
                  <a:gd name="connsiteX9" fmla="*/ 600 w 42611"/>
                  <a:gd name="connsiteY9" fmla="*/ 0 h 7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611" h="75338">
                    <a:moveTo>
                      <a:pt x="600" y="0"/>
                    </a:moveTo>
                    <a:cubicBezTo>
                      <a:pt x="6737" y="6137"/>
                      <a:pt x="16433" y="8714"/>
                      <a:pt x="19501" y="18042"/>
                    </a:cubicBezTo>
                    <a:cubicBezTo>
                      <a:pt x="8578" y="34979"/>
                      <a:pt x="8578" y="34979"/>
                      <a:pt x="26497" y="45043"/>
                    </a:cubicBezTo>
                    <a:cubicBezTo>
                      <a:pt x="28461" y="46148"/>
                      <a:pt x="30547" y="46884"/>
                      <a:pt x="32265" y="48235"/>
                    </a:cubicBezTo>
                    <a:cubicBezTo>
                      <a:pt x="35825" y="51180"/>
                      <a:pt x="43189" y="50566"/>
                      <a:pt x="42575" y="56826"/>
                    </a:cubicBezTo>
                    <a:cubicBezTo>
                      <a:pt x="41961" y="63085"/>
                      <a:pt x="38279" y="68363"/>
                      <a:pt x="32511" y="71677"/>
                    </a:cubicBezTo>
                    <a:cubicBezTo>
                      <a:pt x="23428" y="76832"/>
                      <a:pt x="13364" y="75113"/>
                      <a:pt x="3791" y="74868"/>
                    </a:cubicBezTo>
                    <a:cubicBezTo>
                      <a:pt x="-1855" y="74745"/>
                      <a:pt x="477" y="69467"/>
                      <a:pt x="477" y="66522"/>
                    </a:cubicBezTo>
                    <a:cubicBezTo>
                      <a:pt x="354" y="44430"/>
                      <a:pt x="600" y="22215"/>
                      <a:pt x="600" y="0"/>
                    </a:cubicBezTo>
                    <a:lnTo>
                      <a:pt x="600" y="0"/>
                    </a:lnTo>
                    <a:close/>
                  </a:path>
                </a:pathLst>
              </a:custGeom>
              <a:solidFill>
                <a:srgbClr val="FFFFFF"/>
              </a:solidFill>
              <a:ln w="12272" cap="flat">
                <a:noFill/>
                <a:prstDash val="solid"/>
                <a:miter/>
              </a:ln>
            </p:spPr>
            <p:txBody>
              <a:bodyPr rtlCol="0" anchor="ctr"/>
              <a:lstStyle/>
              <a:p>
                <a:endParaRPr lang="en-US"/>
              </a:p>
            </p:txBody>
          </p:sp>
          <p:sp>
            <p:nvSpPr>
              <p:cNvPr id="78" name="Freeform: Shape 175">
                <a:extLst>
                  <a:ext uri="{FF2B5EF4-FFF2-40B4-BE49-F238E27FC236}">
                    <a16:creationId xmlns:a16="http://schemas.microsoft.com/office/drawing/2014/main" id="{1CB91FA1-A7E9-E8A8-23BB-A925798D5780}"/>
                  </a:ext>
                </a:extLst>
              </p:cNvPr>
              <p:cNvSpPr/>
              <p:nvPr/>
            </p:nvSpPr>
            <p:spPr>
              <a:xfrm>
                <a:off x="3885293" y="3763946"/>
                <a:ext cx="42031" cy="47258"/>
              </a:xfrm>
              <a:custGeom>
                <a:avLst/>
                <a:gdLst>
                  <a:gd name="connsiteX0" fmla="*/ 40502 w 42031"/>
                  <a:gd name="connsiteY0" fmla="*/ 0 h 47258"/>
                  <a:gd name="connsiteX1" fmla="*/ 40502 w 42031"/>
                  <a:gd name="connsiteY1" fmla="*/ 8591 h 47258"/>
                  <a:gd name="connsiteX2" fmla="*/ 37925 w 42031"/>
                  <a:gd name="connsiteY2" fmla="*/ 44184 h 47258"/>
                  <a:gd name="connsiteX3" fmla="*/ 0 w 42031"/>
                  <a:gd name="connsiteY3" fmla="*/ 45534 h 47258"/>
                  <a:gd name="connsiteX4" fmla="*/ 15464 w 42031"/>
                  <a:gd name="connsiteY4" fmla="*/ 6873 h 47258"/>
                  <a:gd name="connsiteX5" fmla="*/ 24424 w 42031"/>
                  <a:gd name="connsiteY5" fmla="*/ 3437 h 47258"/>
                  <a:gd name="connsiteX6" fmla="*/ 40502 w 42031"/>
                  <a:gd name="connsiteY6" fmla="*/ 0 h 47258"/>
                  <a:gd name="connsiteX7" fmla="*/ 40502 w 42031"/>
                  <a:gd name="connsiteY7" fmla="*/ 0 h 47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031" h="47258">
                    <a:moveTo>
                      <a:pt x="40502" y="0"/>
                    </a:moveTo>
                    <a:cubicBezTo>
                      <a:pt x="40502" y="4050"/>
                      <a:pt x="40625" y="6382"/>
                      <a:pt x="40502" y="8591"/>
                    </a:cubicBezTo>
                    <a:cubicBezTo>
                      <a:pt x="39643" y="20865"/>
                      <a:pt x="45903" y="37802"/>
                      <a:pt x="37925" y="44184"/>
                    </a:cubicBezTo>
                    <a:cubicBezTo>
                      <a:pt x="30315" y="50198"/>
                      <a:pt x="14114" y="45534"/>
                      <a:pt x="0" y="45534"/>
                    </a:cubicBezTo>
                    <a:cubicBezTo>
                      <a:pt x="5277" y="32402"/>
                      <a:pt x="10555" y="19637"/>
                      <a:pt x="15464" y="6873"/>
                    </a:cubicBezTo>
                    <a:cubicBezTo>
                      <a:pt x="17306" y="2086"/>
                      <a:pt x="21110" y="3559"/>
                      <a:pt x="24424" y="3437"/>
                    </a:cubicBezTo>
                    <a:cubicBezTo>
                      <a:pt x="29456" y="3068"/>
                      <a:pt x="34243" y="2823"/>
                      <a:pt x="40502" y="0"/>
                    </a:cubicBezTo>
                    <a:lnTo>
                      <a:pt x="40502" y="0"/>
                    </a:lnTo>
                    <a:close/>
                  </a:path>
                </a:pathLst>
              </a:custGeom>
              <a:solidFill>
                <a:srgbClr val="FFFFFF"/>
              </a:solidFill>
              <a:ln w="12272" cap="flat">
                <a:noFill/>
                <a:prstDash val="solid"/>
                <a:miter/>
              </a:ln>
            </p:spPr>
            <p:txBody>
              <a:bodyPr rtlCol="0" anchor="ctr"/>
              <a:lstStyle/>
              <a:p>
                <a:endParaRPr lang="en-US"/>
              </a:p>
            </p:txBody>
          </p:sp>
          <p:sp>
            <p:nvSpPr>
              <p:cNvPr id="79" name="Freeform: Shape 176">
                <a:extLst>
                  <a:ext uri="{FF2B5EF4-FFF2-40B4-BE49-F238E27FC236}">
                    <a16:creationId xmlns:a16="http://schemas.microsoft.com/office/drawing/2014/main" id="{D40C952C-FEEA-2921-D2F9-160679E12531}"/>
                  </a:ext>
                </a:extLst>
              </p:cNvPr>
              <p:cNvSpPr/>
              <p:nvPr/>
            </p:nvSpPr>
            <p:spPr>
              <a:xfrm>
                <a:off x="3883099" y="3069147"/>
                <a:ext cx="20113" cy="69958"/>
              </a:xfrm>
              <a:custGeom>
                <a:avLst/>
                <a:gdLst>
                  <a:gd name="connsiteX0" fmla="*/ 20113 w 20113"/>
                  <a:gd name="connsiteY0" fmla="*/ 69959 h 69958"/>
                  <a:gd name="connsiteX1" fmla="*/ 20113 w 20113"/>
                  <a:gd name="connsiteY1" fmla="*/ 0 h 69958"/>
                  <a:gd name="connsiteX2" fmla="*/ 20113 w 20113"/>
                  <a:gd name="connsiteY2" fmla="*/ 69959 h 69958"/>
                  <a:gd name="connsiteX3" fmla="*/ 20113 w 20113"/>
                  <a:gd name="connsiteY3" fmla="*/ 69959 h 69958"/>
                </a:gdLst>
                <a:ahLst/>
                <a:cxnLst>
                  <a:cxn ang="0">
                    <a:pos x="connsiteX0" y="connsiteY0"/>
                  </a:cxn>
                  <a:cxn ang="0">
                    <a:pos x="connsiteX1" y="connsiteY1"/>
                  </a:cxn>
                  <a:cxn ang="0">
                    <a:pos x="connsiteX2" y="connsiteY2"/>
                  </a:cxn>
                  <a:cxn ang="0">
                    <a:pos x="connsiteX3" y="connsiteY3"/>
                  </a:cxn>
                </a:cxnLst>
                <a:rect l="l" t="t" r="r" b="b"/>
                <a:pathLst>
                  <a:path w="20113" h="69958">
                    <a:moveTo>
                      <a:pt x="20113" y="69959"/>
                    </a:moveTo>
                    <a:cubicBezTo>
                      <a:pt x="-6888" y="49585"/>
                      <a:pt x="-6520" y="14851"/>
                      <a:pt x="20113" y="0"/>
                    </a:cubicBezTo>
                    <a:cubicBezTo>
                      <a:pt x="20113" y="23320"/>
                      <a:pt x="20113" y="46271"/>
                      <a:pt x="20113" y="69959"/>
                    </a:cubicBezTo>
                    <a:lnTo>
                      <a:pt x="20113" y="69959"/>
                    </a:lnTo>
                    <a:close/>
                  </a:path>
                </a:pathLst>
              </a:custGeom>
              <a:solidFill>
                <a:srgbClr val="F8B584"/>
              </a:solidFill>
              <a:ln w="12272" cap="flat">
                <a:noFill/>
                <a:prstDash val="solid"/>
                <a:miter/>
              </a:ln>
            </p:spPr>
            <p:txBody>
              <a:bodyPr rtlCol="0" anchor="ctr"/>
              <a:lstStyle/>
              <a:p>
                <a:endParaRPr lang="en-US"/>
              </a:p>
            </p:txBody>
          </p:sp>
          <p:sp>
            <p:nvSpPr>
              <p:cNvPr id="80" name="Freeform: Shape 177">
                <a:extLst>
                  <a:ext uri="{FF2B5EF4-FFF2-40B4-BE49-F238E27FC236}">
                    <a16:creationId xmlns:a16="http://schemas.microsoft.com/office/drawing/2014/main" id="{C775F0B6-EE73-8A8D-ACC9-A88EAF854B52}"/>
                  </a:ext>
                </a:extLst>
              </p:cNvPr>
              <p:cNvSpPr/>
              <p:nvPr/>
            </p:nvSpPr>
            <p:spPr>
              <a:xfrm>
                <a:off x="4355857" y="3069270"/>
                <a:ext cx="20113" cy="69835"/>
              </a:xfrm>
              <a:custGeom>
                <a:avLst/>
                <a:gdLst>
                  <a:gd name="connsiteX0" fmla="*/ 0 w 20113"/>
                  <a:gd name="connsiteY0" fmla="*/ 0 h 69835"/>
                  <a:gd name="connsiteX1" fmla="*/ 0 w 20113"/>
                  <a:gd name="connsiteY1" fmla="*/ 69836 h 69835"/>
                  <a:gd name="connsiteX2" fmla="*/ 0 w 20113"/>
                  <a:gd name="connsiteY2" fmla="*/ 0 h 69835"/>
                  <a:gd name="connsiteX3" fmla="*/ 0 w 20113"/>
                  <a:gd name="connsiteY3" fmla="*/ 0 h 69835"/>
                </a:gdLst>
                <a:ahLst/>
                <a:cxnLst>
                  <a:cxn ang="0">
                    <a:pos x="connsiteX0" y="connsiteY0"/>
                  </a:cxn>
                  <a:cxn ang="0">
                    <a:pos x="connsiteX1" y="connsiteY1"/>
                  </a:cxn>
                  <a:cxn ang="0">
                    <a:pos x="connsiteX2" y="connsiteY2"/>
                  </a:cxn>
                  <a:cxn ang="0">
                    <a:pos x="connsiteX3" y="connsiteY3"/>
                  </a:cxn>
                </a:cxnLst>
                <a:rect l="l" t="t" r="r" b="b"/>
                <a:pathLst>
                  <a:path w="20113" h="69835">
                    <a:moveTo>
                      <a:pt x="0" y="0"/>
                    </a:moveTo>
                    <a:cubicBezTo>
                      <a:pt x="26633" y="14851"/>
                      <a:pt x="27002" y="49953"/>
                      <a:pt x="0" y="69836"/>
                    </a:cubicBezTo>
                    <a:cubicBezTo>
                      <a:pt x="0" y="46148"/>
                      <a:pt x="0" y="23074"/>
                      <a:pt x="0" y="0"/>
                    </a:cubicBezTo>
                    <a:lnTo>
                      <a:pt x="0" y="0"/>
                    </a:lnTo>
                    <a:close/>
                  </a:path>
                </a:pathLst>
              </a:custGeom>
              <a:solidFill>
                <a:srgbClr val="F8B584"/>
              </a:solidFill>
              <a:ln w="12272" cap="flat">
                <a:noFill/>
                <a:prstDash val="solid"/>
                <a:miter/>
              </a:ln>
            </p:spPr>
            <p:txBody>
              <a:bodyPr rtlCol="0" anchor="ctr"/>
              <a:lstStyle/>
              <a:p>
                <a:endParaRPr lang="en-US"/>
              </a:p>
            </p:txBody>
          </p:sp>
          <p:sp>
            <p:nvSpPr>
              <p:cNvPr id="81" name="Freeform: Shape 178">
                <a:extLst>
                  <a:ext uri="{FF2B5EF4-FFF2-40B4-BE49-F238E27FC236}">
                    <a16:creationId xmlns:a16="http://schemas.microsoft.com/office/drawing/2014/main" id="{D259878F-F78D-6858-A663-BF8DC3FB3E84}"/>
                  </a:ext>
                </a:extLst>
              </p:cNvPr>
              <p:cNvSpPr/>
              <p:nvPr/>
            </p:nvSpPr>
            <p:spPr>
              <a:xfrm>
                <a:off x="3649152" y="3766308"/>
                <a:ext cx="33874" cy="44644"/>
              </a:xfrm>
              <a:custGeom>
                <a:avLst/>
                <a:gdLst>
                  <a:gd name="connsiteX0" fmla="*/ 0 w 33874"/>
                  <a:gd name="connsiteY0" fmla="*/ 44645 h 44644"/>
                  <a:gd name="connsiteX1" fmla="*/ 5646 w 33874"/>
                  <a:gd name="connsiteY1" fmla="*/ 16416 h 44644"/>
                  <a:gd name="connsiteX2" fmla="*/ 24670 w 33874"/>
                  <a:gd name="connsiteY2" fmla="*/ 706 h 44644"/>
                  <a:gd name="connsiteX3" fmla="*/ 33875 w 33874"/>
                  <a:gd name="connsiteY3" fmla="*/ 1320 h 44644"/>
                  <a:gd name="connsiteX4" fmla="*/ 18533 w 33874"/>
                  <a:gd name="connsiteY4" fmla="*/ 39858 h 44644"/>
                  <a:gd name="connsiteX5" fmla="*/ 0 w 33874"/>
                  <a:gd name="connsiteY5" fmla="*/ 44645 h 44644"/>
                  <a:gd name="connsiteX6" fmla="*/ 0 w 33874"/>
                  <a:gd name="connsiteY6" fmla="*/ 44645 h 44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74" h="44644">
                    <a:moveTo>
                      <a:pt x="0" y="44645"/>
                    </a:moveTo>
                    <a:cubicBezTo>
                      <a:pt x="2455" y="32862"/>
                      <a:pt x="4664" y="24762"/>
                      <a:pt x="5646" y="16416"/>
                    </a:cubicBezTo>
                    <a:cubicBezTo>
                      <a:pt x="7119" y="4879"/>
                      <a:pt x="11169" y="-2362"/>
                      <a:pt x="24670" y="706"/>
                    </a:cubicBezTo>
                    <a:cubicBezTo>
                      <a:pt x="27247" y="1320"/>
                      <a:pt x="29825" y="1074"/>
                      <a:pt x="33875" y="1320"/>
                    </a:cubicBezTo>
                    <a:cubicBezTo>
                      <a:pt x="28720" y="14698"/>
                      <a:pt x="24424" y="27707"/>
                      <a:pt x="18533" y="39858"/>
                    </a:cubicBezTo>
                    <a:cubicBezTo>
                      <a:pt x="14851" y="47836"/>
                      <a:pt x="6873" y="41576"/>
                      <a:pt x="0" y="44645"/>
                    </a:cubicBezTo>
                    <a:lnTo>
                      <a:pt x="0" y="44645"/>
                    </a:lnTo>
                    <a:close/>
                  </a:path>
                </a:pathLst>
              </a:custGeom>
              <a:solidFill>
                <a:srgbClr val="FFFFFF"/>
              </a:solidFill>
              <a:ln w="12272" cap="flat">
                <a:noFill/>
                <a:prstDash val="solid"/>
                <a:miter/>
              </a:ln>
            </p:spPr>
            <p:txBody>
              <a:bodyPr rtlCol="0" anchor="ctr"/>
              <a:lstStyle/>
              <a:p>
                <a:endParaRPr lang="en-US"/>
              </a:p>
            </p:txBody>
          </p:sp>
          <p:sp>
            <p:nvSpPr>
              <p:cNvPr id="82" name="Freeform: Shape 179">
                <a:extLst>
                  <a:ext uri="{FF2B5EF4-FFF2-40B4-BE49-F238E27FC236}">
                    <a16:creationId xmlns:a16="http://schemas.microsoft.com/office/drawing/2014/main" id="{09E18B69-71D4-ABEF-9E03-08958F25D51D}"/>
                  </a:ext>
                </a:extLst>
              </p:cNvPr>
              <p:cNvSpPr/>
              <p:nvPr/>
            </p:nvSpPr>
            <p:spPr>
              <a:xfrm>
                <a:off x="3669343" y="3675577"/>
                <a:ext cx="15405" cy="48698"/>
              </a:xfrm>
              <a:custGeom>
                <a:avLst/>
                <a:gdLst>
                  <a:gd name="connsiteX0" fmla="*/ 9634 w 15405"/>
                  <a:gd name="connsiteY0" fmla="*/ 0 h 48698"/>
                  <a:gd name="connsiteX1" fmla="*/ 15279 w 15405"/>
                  <a:gd name="connsiteY1" fmla="*/ 48357 h 48698"/>
                  <a:gd name="connsiteX2" fmla="*/ 1779 w 15405"/>
                  <a:gd name="connsiteY2" fmla="*/ 33507 h 48698"/>
                  <a:gd name="connsiteX3" fmla="*/ 9634 w 15405"/>
                  <a:gd name="connsiteY3" fmla="*/ 0 h 48698"/>
                  <a:gd name="connsiteX4" fmla="*/ 9634 w 15405"/>
                  <a:gd name="connsiteY4" fmla="*/ 0 h 48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05" h="48698">
                    <a:moveTo>
                      <a:pt x="9634" y="0"/>
                    </a:moveTo>
                    <a:cubicBezTo>
                      <a:pt x="9879" y="16323"/>
                      <a:pt x="16384" y="31788"/>
                      <a:pt x="15279" y="48357"/>
                    </a:cubicBezTo>
                    <a:cubicBezTo>
                      <a:pt x="-1535" y="49339"/>
                      <a:pt x="-1658" y="49217"/>
                      <a:pt x="1779" y="33507"/>
                    </a:cubicBezTo>
                    <a:cubicBezTo>
                      <a:pt x="3988" y="22338"/>
                      <a:pt x="6934" y="11292"/>
                      <a:pt x="9634" y="0"/>
                    </a:cubicBezTo>
                    <a:lnTo>
                      <a:pt x="9634" y="0"/>
                    </a:lnTo>
                    <a:close/>
                  </a:path>
                </a:pathLst>
              </a:custGeom>
              <a:solidFill>
                <a:srgbClr val="CCCBCA"/>
              </a:solidFill>
              <a:ln w="12272" cap="flat">
                <a:noFill/>
                <a:prstDash val="solid"/>
                <a:miter/>
              </a:ln>
            </p:spPr>
            <p:txBody>
              <a:bodyPr rtlCol="0" anchor="ctr"/>
              <a:lstStyle/>
              <a:p>
                <a:endParaRPr lang="en-US"/>
              </a:p>
            </p:txBody>
          </p:sp>
          <p:sp>
            <p:nvSpPr>
              <p:cNvPr id="83" name="Freeform: Shape 180">
                <a:extLst>
                  <a:ext uri="{FF2B5EF4-FFF2-40B4-BE49-F238E27FC236}">
                    <a16:creationId xmlns:a16="http://schemas.microsoft.com/office/drawing/2014/main" id="{38690AB8-985A-277B-8193-26D7D61984C5}"/>
                  </a:ext>
                </a:extLst>
              </p:cNvPr>
              <p:cNvSpPr/>
              <p:nvPr/>
            </p:nvSpPr>
            <p:spPr>
              <a:xfrm>
                <a:off x="3953839" y="2819996"/>
                <a:ext cx="12214" cy="2887"/>
              </a:xfrm>
              <a:custGeom>
                <a:avLst/>
                <a:gdLst>
                  <a:gd name="connsiteX0" fmla="*/ 3500 w 12214"/>
                  <a:gd name="connsiteY0" fmla="*/ 0 h 2887"/>
                  <a:gd name="connsiteX1" fmla="*/ 12214 w 12214"/>
                  <a:gd name="connsiteY1" fmla="*/ 246 h 2887"/>
                  <a:gd name="connsiteX2" fmla="*/ 1168 w 12214"/>
                  <a:gd name="connsiteY2" fmla="*/ 2087 h 2887"/>
                  <a:gd name="connsiteX3" fmla="*/ 1045 w 12214"/>
                  <a:gd name="connsiteY3" fmla="*/ 859 h 2887"/>
                  <a:gd name="connsiteX4" fmla="*/ 3500 w 12214"/>
                  <a:gd name="connsiteY4" fmla="*/ 0 h 2887"/>
                  <a:gd name="connsiteX5" fmla="*/ 3500 w 12214"/>
                  <a:gd name="connsiteY5" fmla="*/ 0 h 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14" h="2887">
                    <a:moveTo>
                      <a:pt x="3500" y="0"/>
                    </a:moveTo>
                    <a:cubicBezTo>
                      <a:pt x="6445" y="123"/>
                      <a:pt x="9268" y="123"/>
                      <a:pt x="12214" y="246"/>
                    </a:cubicBezTo>
                    <a:cubicBezTo>
                      <a:pt x="8900" y="3437"/>
                      <a:pt x="5095" y="3314"/>
                      <a:pt x="1168" y="2087"/>
                    </a:cubicBezTo>
                    <a:cubicBezTo>
                      <a:pt x="-550" y="1596"/>
                      <a:pt x="-182" y="-491"/>
                      <a:pt x="1045" y="859"/>
                    </a:cubicBezTo>
                    <a:cubicBezTo>
                      <a:pt x="1413" y="1105"/>
                      <a:pt x="2763" y="368"/>
                      <a:pt x="3500" y="0"/>
                    </a:cubicBezTo>
                    <a:lnTo>
                      <a:pt x="3500" y="0"/>
                    </a:lnTo>
                    <a:close/>
                  </a:path>
                </a:pathLst>
              </a:custGeom>
              <a:solidFill>
                <a:srgbClr val="563326"/>
              </a:solidFill>
              <a:ln w="12272" cap="flat">
                <a:noFill/>
                <a:prstDash val="solid"/>
                <a:miter/>
              </a:ln>
            </p:spPr>
            <p:txBody>
              <a:bodyPr rtlCol="0" anchor="ctr"/>
              <a:lstStyle/>
              <a:p>
                <a:endParaRPr lang="en-US"/>
              </a:p>
            </p:txBody>
          </p:sp>
          <p:sp>
            <p:nvSpPr>
              <p:cNvPr id="84" name="Freeform: Shape 181">
                <a:extLst>
                  <a:ext uri="{FF2B5EF4-FFF2-40B4-BE49-F238E27FC236}">
                    <a16:creationId xmlns:a16="http://schemas.microsoft.com/office/drawing/2014/main" id="{433CF7BB-FC60-BEC1-8071-DF501E85954A}"/>
                  </a:ext>
                </a:extLst>
              </p:cNvPr>
              <p:cNvSpPr/>
              <p:nvPr/>
            </p:nvSpPr>
            <p:spPr>
              <a:xfrm>
                <a:off x="3303705" y="3317531"/>
                <a:ext cx="86306" cy="43160"/>
              </a:xfrm>
              <a:custGeom>
                <a:avLst/>
                <a:gdLst>
                  <a:gd name="connsiteX0" fmla="*/ 44258 w 86306"/>
                  <a:gd name="connsiteY0" fmla="*/ 42988 h 43160"/>
                  <a:gd name="connsiteX1" fmla="*/ 9524 w 86306"/>
                  <a:gd name="connsiteY1" fmla="*/ 43110 h 43160"/>
                  <a:gd name="connsiteX2" fmla="*/ 73 w 86306"/>
                  <a:gd name="connsiteY2" fmla="*/ 33292 h 43160"/>
                  <a:gd name="connsiteX3" fmla="*/ 32721 w 86306"/>
                  <a:gd name="connsiteY3" fmla="*/ 153 h 43160"/>
                  <a:gd name="connsiteX4" fmla="*/ 76782 w 86306"/>
                  <a:gd name="connsiteY4" fmla="*/ 31 h 43160"/>
                  <a:gd name="connsiteX5" fmla="*/ 86233 w 86306"/>
                  <a:gd name="connsiteY5" fmla="*/ 9849 h 43160"/>
                  <a:gd name="connsiteX6" fmla="*/ 53586 w 86306"/>
                  <a:gd name="connsiteY6" fmla="*/ 42988 h 43160"/>
                  <a:gd name="connsiteX7" fmla="*/ 44258 w 86306"/>
                  <a:gd name="connsiteY7" fmla="*/ 42988 h 43160"/>
                  <a:gd name="connsiteX8" fmla="*/ 44258 w 86306"/>
                  <a:gd name="connsiteY8" fmla="*/ 42988 h 43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06" h="43160">
                    <a:moveTo>
                      <a:pt x="44258" y="42988"/>
                    </a:moveTo>
                    <a:cubicBezTo>
                      <a:pt x="32721" y="42988"/>
                      <a:pt x="21061" y="42497"/>
                      <a:pt x="9524" y="43110"/>
                    </a:cubicBezTo>
                    <a:cubicBezTo>
                      <a:pt x="1669" y="43601"/>
                      <a:pt x="196" y="40533"/>
                      <a:pt x="73" y="33292"/>
                    </a:cubicBezTo>
                    <a:cubicBezTo>
                      <a:pt x="-295" y="153"/>
                      <a:pt x="-540" y="153"/>
                      <a:pt x="32721" y="153"/>
                    </a:cubicBezTo>
                    <a:cubicBezTo>
                      <a:pt x="47449" y="153"/>
                      <a:pt x="62177" y="644"/>
                      <a:pt x="76782" y="31"/>
                    </a:cubicBezTo>
                    <a:cubicBezTo>
                      <a:pt x="84637" y="-338"/>
                      <a:pt x="86110" y="2608"/>
                      <a:pt x="86233" y="9849"/>
                    </a:cubicBezTo>
                    <a:cubicBezTo>
                      <a:pt x="86601" y="42988"/>
                      <a:pt x="86847" y="42988"/>
                      <a:pt x="53586" y="42988"/>
                    </a:cubicBezTo>
                    <a:cubicBezTo>
                      <a:pt x="50517" y="42988"/>
                      <a:pt x="47326" y="42988"/>
                      <a:pt x="44258" y="42988"/>
                    </a:cubicBezTo>
                    <a:lnTo>
                      <a:pt x="44258" y="42988"/>
                    </a:lnTo>
                    <a:close/>
                  </a:path>
                </a:pathLst>
              </a:custGeom>
              <a:solidFill>
                <a:srgbClr val="020304"/>
              </a:solidFill>
              <a:ln w="12272" cap="flat">
                <a:noFill/>
                <a:prstDash val="solid"/>
                <a:miter/>
              </a:ln>
            </p:spPr>
            <p:txBody>
              <a:bodyPr rtlCol="0" anchor="ctr"/>
              <a:lstStyle/>
              <a:p>
                <a:endParaRPr lang="en-US"/>
              </a:p>
            </p:txBody>
          </p:sp>
          <p:sp>
            <p:nvSpPr>
              <p:cNvPr id="85" name="Freeform: Shape 182">
                <a:extLst>
                  <a:ext uri="{FF2B5EF4-FFF2-40B4-BE49-F238E27FC236}">
                    <a16:creationId xmlns:a16="http://schemas.microsoft.com/office/drawing/2014/main" id="{8257CCEC-E1E2-A2DB-DED1-31709AA73496}"/>
                  </a:ext>
                </a:extLst>
              </p:cNvPr>
              <p:cNvSpPr/>
              <p:nvPr/>
            </p:nvSpPr>
            <p:spPr>
              <a:xfrm>
                <a:off x="3431030" y="3317678"/>
                <a:ext cx="87793" cy="42962"/>
              </a:xfrm>
              <a:custGeom>
                <a:avLst/>
                <a:gdLst>
                  <a:gd name="connsiteX0" fmla="*/ 44454 w 87793"/>
                  <a:gd name="connsiteY0" fmla="*/ 42840 h 42962"/>
                  <a:gd name="connsiteX1" fmla="*/ 33653 w 87793"/>
                  <a:gd name="connsiteY1" fmla="*/ 42840 h 42962"/>
                  <a:gd name="connsiteX2" fmla="*/ 1251 w 87793"/>
                  <a:gd name="connsiteY2" fmla="*/ 6756 h 42962"/>
                  <a:gd name="connsiteX3" fmla="*/ 8124 w 87793"/>
                  <a:gd name="connsiteY3" fmla="*/ 6 h 42962"/>
                  <a:gd name="connsiteX4" fmla="*/ 80415 w 87793"/>
                  <a:gd name="connsiteY4" fmla="*/ 6 h 42962"/>
                  <a:gd name="connsiteX5" fmla="*/ 87165 w 87793"/>
                  <a:gd name="connsiteY5" fmla="*/ 6879 h 42962"/>
                  <a:gd name="connsiteX6" fmla="*/ 87165 w 87793"/>
                  <a:gd name="connsiteY6" fmla="*/ 8229 h 42962"/>
                  <a:gd name="connsiteX7" fmla="*/ 54886 w 87793"/>
                  <a:gd name="connsiteY7" fmla="*/ 42963 h 42962"/>
                  <a:gd name="connsiteX8" fmla="*/ 44454 w 87793"/>
                  <a:gd name="connsiteY8" fmla="*/ 42840 h 42962"/>
                  <a:gd name="connsiteX9" fmla="*/ 44454 w 87793"/>
                  <a:gd name="connsiteY9" fmla="*/ 42840 h 4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793" h="42962">
                    <a:moveTo>
                      <a:pt x="44454" y="42840"/>
                    </a:moveTo>
                    <a:cubicBezTo>
                      <a:pt x="40771" y="42840"/>
                      <a:pt x="37335" y="42840"/>
                      <a:pt x="33653" y="42840"/>
                    </a:cubicBezTo>
                    <a:cubicBezTo>
                      <a:pt x="-1940" y="42840"/>
                      <a:pt x="-1817" y="42840"/>
                      <a:pt x="1251" y="6756"/>
                    </a:cubicBezTo>
                    <a:cubicBezTo>
                      <a:pt x="1742" y="1724"/>
                      <a:pt x="3092" y="-117"/>
                      <a:pt x="8124" y="6"/>
                    </a:cubicBezTo>
                    <a:cubicBezTo>
                      <a:pt x="32180" y="251"/>
                      <a:pt x="56236" y="251"/>
                      <a:pt x="80415" y="6"/>
                    </a:cubicBezTo>
                    <a:cubicBezTo>
                      <a:pt x="85570" y="6"/>
                      <a:pt x="87901" y="1601"/>
                      <a:pt x="87165" y="6879"/>
                    </a:cubicBezTo>
                    <a:cubicBezTo>
                      <a:pt x="87165" y="7370"/>
                      <a:pt x="87165" y="7738"/>
                      <a:pt x="87165" y="8229"/>
                    </a:cubicBezTo>
                    <a:cubicBezTo>
                      <a:pt x="89006" y="42963"/>
                      <a:pt x="89006" y="42963"/>
                      <a:pt x="54886" y="42963"/>
                    </a:cubicBezTo>
                    <a:cubicBezTo>
                      <a:pt x="51572" y="42840"/>
                      <a:pt x="48136" y="42840"/>
                      <a:pt x="44454" y="42840"/>
                    </a:cubicBezTo>
                    <a:lnTo>
                      <a:pt x="44454" y="42840"/>
                    </a:lnTo>
                    <a:close/>
                  </a:path>
                </a:pathLst>
              </a:custGeom>
              <a:solidFill>
                <a:srgbClr val="020304"/>
              </a:solidFill>
              <a:ln w="12272" cap="flat">
                <a:noFill/>
                <a:prstDash val="solid"/>
                <a:miter/>
              </a:ln>
            </p:spPr>
            <p:txBody>
              <a:bodyPr rtlCol="0" anchor="ctr"/>
              <a:lstStyle/>
              <a:p>
                <a:endParaRPr lang="en-US"/>
              </a:p>
            </p:txBody>
          </p:sp>
          <p:sp>
            <p:nvSpPr>
              <p:cNvPr id="86" name="Freeform: Shape 183">
                <a:extLst>
                  <a:ext uri="{FF2B5EF4-FFF2-40B4-BE49-F238E27FC236}">
                    <a16:creationId xmlns:a16="http://schemas.microsoft.com/office/drawing/2014/main" id="{6627FC1F-5A4C-F199-4B48-B37C2BB2646D}"/>
                  </a:ext>
                </a:extLst>
              </p:cNvPr>
              <p:cNvSpPr/>
              <p:nvPr/>
            </p:nvSpPr>
            <p:spPr>
              <a:xfrm>
                <a:off x="3560964" y="3317528"/>
                <a:ext cx="86572" cy="43252"/>
              </a:xfrm>
              <a:custGeom>
                <a:avLst/>
                <a:gdLst>
                  <a:gd name="connsiteX0" fmla="*/ 44004 w 86572"/>
                  <a:gd name="connsiteY0" fmla="*/ 156 h 43252"/>
                  <a:gd name="connsiteX1" fmla="*/ 77510 w 86572"/>
                  <a:gd name="connsiteY1" fmla="*/ 33 h 43252"/>
                  <a:gd name="connsiteX2" fmla="*/ 86347 w 86572"/>
                  <a:gd name="connsiteY2" fmla="*/ 9116 h 43252"/>
                  <a:gd name="connsiteX3" fmla="*/ 53086 w 86572"/>
                  <a:gd name="connsiteY3" fmla="*/ 43113 h 43252"/>
                  <a:gd name="connsiteX4" fmla="*/ 9025 w 86572"/>
                  <a:gd name="connsiteY4" fmla="*/ 43236 h 43252"/>
                  <a:gd name="connsiteX5" fmla="*/ 188 w 86572"/>
                  <a:gd name="connsiteY5" fmla="*/ 34153 h 43252"/>
                  <a:gd name="connsiteX6" fmla="*/ 33449 w 86572"/>
                  <a:gd name="connsiteY6" fmla="*/ 156 h 43252"/>
                  <a:gd name="connsiteX7" fmla="*/ 44004 w 86572"/>
                  <a:gd name="connsiteY7" fmla="*/ 156 h 43252"/>
                  <a:gd name="connsiteX8" fmla="*/ 44004 w 86572"/>
                  <a:gd name="connsiteY8" fmla="*/ 156 h 43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572" h="43252">
                    <a:moveTo>
                      <a:pt x="44004" y="156"/>
                    </a:moveTo>
                    <a:cubicBezTo>
                      <a:pt x="55173" y="156"/>
                      <a:pt x="66342" y="647"/>
                      <a:pt x="77510" y="33"/>
                    </a:cubicBezTo>
                    <a:cubicBezTo>
                      <a:pt x="84752" y="-335"/>
                      <a:pt x="86225" y="2365"/>
                      <a:pt x="86347" y="9116"/>
                    </a:cubicBezTo>
                    <a:cubicBezTo>
                      <a:pt x="87206" y="43113"/>
                      <a:pt x="87329" y="43113"/>
                      <a:pt x="53086" y="43113"/>
                    </a:cubicBezTo>
                    <a:cubicBezTo>
                      <a:pt x="38358" y="43113"/>
                      <a:pt x="23630" y="42745"/>
                      <a:pt x="9025" y="43236"/>
                    </a:cubicBezTo>
                    <a:cubicBezTo>
                      <a:pt x="1783" y="43481"/>
                      <a:pt x="311" y="41027"/>
                      <a:pt x="188" y="34153"/>
                    </a:cubicBezTo>
                    <a:cubicBezTo>
                      <a:pt x="-549" y="156"/>
                      <a:pt x="-794" y="156"/>
                      <a:pt x="33449" y="156"/>
                    </a:cubicBezTo>
                    <a:cubicBezTo>
                      <a:pt x="36885" y="156"/>
                      <a:pt x="40445" y="156"/>
                      <a:pt x="44004" y="156"/>
                    </a:cubicBezTo>
                    <a:lnTo>
                      <a:pt x="44004" y="156"/>
                    </a:lnTo>
                    <a:close/>
                  </a:path>
                </a:pathLst>
              </a:custGeom>
              <a:solidFill>
                <a:srgbClr val="020304"/>
              </a:solidFill>
              <a:ln w="12272" cap="flat">
                <a:noFill/>
                <a:prstDash val="solid"/>
                <a:miter/>
              </a:ln>
            </p:spPr>
            <p:txBody>
              <a:bodyPr rtlCol="0" anchor="ctr"/>
              <a:lstStyle/>
              <a:p>
                <a:endParaRPr lang="en-US"/>
              </a:p>
            </p:txBody>
          </p:sp>
          <p:sp>
            <p:nvSpPr>
              <p:cNvPr id="87" name="Freeform: Shape 184">
                <a:extLst>
                  <a:ext uri="{FF2B5EF4-FFF2-40B4-BE49-F238E27FC236}">
                    <a16:creationId xmlns:a16="http://schemas.microsoft.com/office/drawing/2014/main" id="{25468CC6-8A25-5A25-5DDF-2C37B01A17D5}"/>
                  </a:ext>
                </a:extLst>
              </p:cNvPr>
              <p:cNvSpPr/>
              <p:nvPr/>
            </p:nvSpPr>
            <p:spPr>
              <a:xfrm>
                <a:off x="3689801" y="3317684"/>
                <a:ext cx="87519" cy="42841"/>
              </a:xfrm>
              <a:custGeom>
                <a:avLst/>
                <a:gdLst>
                  <a:gd name="connsiteX0" fmla="*/ 43056 w 87519"/>
                  <a:gd name="connsiteY0" fmla="*/ 0 h 42841"/>
                  <a:gd name="connsiteX1" fmla="*/ 53857 w 87519"/>
                  <a:gd name="connsiteY1" fmla="*/ 0 h 42841"/>
                  <a:gd name="connsiteX2" fmla="*/ 86136 w 87519"/>
                  <a:gd name="connsiteY2" fmla="*/ 36207 h 42841"/>
                  <a:gd name="connsiteX3" fmla="*/ 79140 w 87519"/>
                  <a:gd name="connsiteY3" fmla="*/ 42834 h 42841"/>
                  <a:gd name="connsiteX4" fmla="*/ 6849 w 87519"/>
                  <a:gd name="connsiteY4" fmla="*/ 42834 h 42841"/>
                  <a:gd name="connsiteX5" fmla="*/ 222 w 87519"/>
                  <a:gd name="connsiteY5" fmla="*/ 35961 h 42841"/>
                  <a:gd name="connsiteX6" fmla="*/ 222 w 87519"/>
                  <a:gd name="connsiteY6" fmla="*/ 33261 h 42841"/>
                  <a:gd name="connsiteX7" fmla="*/ 32501 w 87519"/>
                  <a:gd name="connsiteY7" fmla="*/ 0 h 42841"/>
                  <a:gd name="connsiteX8" fmla="*/ 43056 w 87519"/>
                  <a:gd name="connsiteY8" fmla="*/ 0 h 42841"/>
                  <a:gd name="connsiteX9" fmla="*/ 43056 w 87519"/>
                  <a:gd name="connsiteY9" fmla="*/ 0 h 42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519" h="42841">
                    <a:moveTo>
                      <a:pt x="43056" y="0"/>
                    </a:moveTo>
                    <a:cubicBezTo>
                      <a:pt x="46738" y="0"/>
                      <a:pt x="50175" y="0"/>
                      <a:pt x="53857" y="0"/>
                    </a:cubicBezTo>
                    <a:cubicBezTo>
                      <a:pt x="89572" y="0"/>
                      <a:pt x="89450" y="0"/>
                      <a:pt x="86136" y="36207"/>
                    </a:cubicBezTo>
                    <a:cubicBezTo>
                      <a:pt x="85645" y="41484"/>
                      <a:pt x="84049" y="42957"/>
                      <a:pt x="79140" y="42834"/>
                    </a:cubicBezTo>
                    <a:cubicBezTo>
                      <a:pt x="55084" y="42589"/>
                      <a:pt x="31028" y="42589"/>
                      <a:pt x="6849" y="42834"/>
                    </a:cubicBezTo>
                    <a:cubicBezTo>
                      <a:pt x="1572" y="42834"/>
                      <a:pt x="-515" y="40993"/>
                      <a:pt x="222" y="35961"/>
                    </a:cubicBezTo>
                    <a:cubicBezTo>
                      <a:pt x="345" y="35102"/>
                      <a:pt x="222" y="34120"/>
                      <a:pt x="222" y="33261"/>
                    </a:cubicBezTo>
                    <a:cubicBezTo>
                      <a:pt x="-637" y="0"/>
                      <a:pt x="-637" y="0"/>
                      <a:pt x="32501" y="0"/>
                    </a:cubicBezTo>
                    <a:cubicBezTo>
                      <a:pt x="35937" y="0"/>
                      <a:pt x="39620" y="0"/>
                      <a:pt x="43056" y="0"/>
                    </a:cubicBezTo>
                    <a:lnTo>
                      <a:pt x="43056" y="0"/>
                    </a:lnTo>
                    <a:close/>
                  </a:path>
                </a:pathLst>
              </a:custGeom>
              <a:solidFill>
                <a:srgbClr val="020304"/>
              </a:solidFill>
              <a:ln w="12272" cap="flat">
                <a:noFill/>
                <a:prstDash val="solid"/>
                <a:miter/>
              </a:ln>
            </p:spPr>
            <p:txBody>
              <a:bodyPr rtlCol="0" anchor="ctr"/>
              <a:lstStyle/>
              <a:p>
                <a:endParaRPr lang="en-US"/>
              </a:p>
            </p:txBody>
          </p:sp>
          <p:sp>
            <p:nvSpPr>
              <p:cNvPr id="88" name="Freeform: Shape 185">
                <a:extLst>
                  <a:ext uri="{FF2B5EF4-FFF2-40B4-BE49-F238E27FC236}">
                    <a16:creationId xmlns:a16="http://schemas.microsoft.com/office/drawing/2014/main" id="{41C144C1-0A71-E468-AE29-08942B26C6F6}"/>
                  </a:ext>
                </a:extLst>
              </p:cNvPr>
              <p:cNvSpPr/>
              <p:nvPr/>
            </p:nvSpPr>
            <p:spPr>
              <a:xfrm>
                <a:off x="3818134" y="3317533"/>
                <a:ext cx="86452" cy="43161"/>
              </a:xfrm>
              <a:custGeom>
                <a:avLst/>
                <a:gdLst>
                  <a:gd name="connsiteX0" fmla="*/ 42367 w 86452"/>
                  <a:gd name="connsiteY0" fmla="*/ 42985 h 43161"/>
                  <a:gd name="connsiteX1" fmla="*/ 10211 w 86452"/>
                  <a:gd name="connsiteY1" fmla="*/ 43108 h 43161"/>
                  <a:gd name="connsiteX2" fmla="*/ 146 w 86452"/>
                  <a:gd name="connsiteY2" fmla="*/ 33903 h 43161"/>
                  <a:gd name="connsiteX3" fmla="*/ 33530 w 86452"/>
                  <a:gd name="connsiteY3" fmla="*/ 151 h 43161"/>
                  <a:gd name="connsiteX4" fmla="*/ 76242 w 86452"/>
                  <a:gd name="connsiteY4" fmla="*/ 28 h 43161"/>
                  <a:gd name="connsiteX5" fmla="*/ 86306 w 86452"/>
                  <a:gd name="connsiteY5" fmla="*/ 9233 h 43161"/>
                  <a:gd name="connsiteX6" fmla="*/ 52922 w 86452"/>
                  <a:gd name="connsiteY6" fmla="*/ 42985 h 43161"/>
                  <a:gd name="connsiteX7" fmla="*/ 42367 w 86452"/>
                  <a:gd name="connsiteY7" fmla="*/ 42985 h 43161"/>
                  <a:gd name="connsiteX8" fmla="*/ 42367 w 86452"/>
                  <a:gd name="connsiteY8" fmla="*/ 42985 h 4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452" h="43161">
                    <a:moveTo>
                      <a:pt x="42367" y="42985"/>
                    </a:moveTo>
                    <a:cubicBezTo>
                      <a:pt x="31566" y="42985"/>
                      <a:pt x="21011" y="42617"/>
                      <a:pt x="10211" y="43108"/>
                    </a:cubicBezTo>
                    <a:cubicBezTo>
                      <a:pt x="3215" y="43476"/>
                      <a:pt x="269" y="42126"/>
                      <a:pt x="146" y="33903"/>
                    </a:cubicBezTo>
                    <a:cubicBezTo>
                      <a:pt x="-467" y="151"/>
                      <a:pt x="-713" y="151"/>
                      <a:pt x="33530" y="151"/>
                    </a:cubicBezTo>
                    <a:cubicBezTo>
                      <a:pt x="47767" y="151"/>
                      <a:pt x="62004" y="519"/>
                      <a:pt x="76242" y="28"/>
                    </a:cubicBezTo>
                    <a:cubicBezTo>
                      <a:pt x="83237" y="-217"/>
                      <a:pt x="86183" y="1010"/>
                      <a:pt x="86306" y="9233"/>
                    </a:cubicBezTo>
                    <a:cubicBezTo>
                      <a:pt x="86919" y="42985"/>
                      <a:pt x="87165" y="42985"/>
                      <a:pt x="52922" y="42985"/>
                    </a:cubicBezTo>
                    <a:cubicBezTo>
                      <a:pt x="49485" y="42985"/>
                      <a:pt x="45926" y="42985"/>
                      <a:pt x="42367" y="42985"/>
                    </a:cubicBezTo>
                    <a:lnTo>
                      <a:pt x="42367" y="42985"/>
                    </a:lnTo>
                    <a:close/>
                  </a:path>
                </a:pathLst>
              </a:custGeom>
              <a:solidFill>
                <a:srgbClr val="020304"/>
              </a:solidFill>
              <a:ln w="12272" cap="flat">
                <a:noFill/>
                <a:prstDash val="solid"/>
                <a:miter/>
              </a:ln>
            </p:spPr>
            <p:txBody>
              <a:bodyPr rtlCol="0" anchor="ctr"/>
              <a:lstStyle/>
              <a:p>
                <a:endParaRPr lang="en-US"/>
              </a:p>
            </p:txBody>
          </p:sp>
          <p:sp>
            <p:nvSpPr>
              <p:cNvPr id="89" name="Freeform: Shape 186">
                <a:extLst>
                  <a:ext uri="{FF2B5EF4-FFF2-40B4-BE49-F238E27FC236}">
                    <a16:creationId xmlns:a16="http://schemas.microsoft.com/office/drawing/2014/main" id="{4FF94C05-F2FB-8AD1-4F0A-FF2721093D01}"/>
                  </a:ext>
                </a:extLst>
              </p:cNvPr>
              <p:cNvSpPr/>
              <p:nvPr/>
            </p:nvSpPr>
            <p:spPr>
              <a:xfrm>
                <a:off x="4044366" y="3154212"/>
                <a:ext cx="147817" cy="56623"/>
              </a:xfrm>
              <a:custGeom>
                <a:avLst/>
                <a:gdLst>
                  <a:gd name="connsiteX0" fmla="*/ 76332 w 147817"/>
                  <a:gd name="connsiteY0" fmla="*/ 56571 h 56623"/>
                  <a:gd name="connsiteX1" fmla="*/ 6619 w 147817"/>
                  <a:gd name="connsiteY1" fmla="*/ 39388 h 56623"/>
                  <a:gd name="connsiteX2" fmla="*/ 3060 w 147817"/>
                  <a:gd name="connsiteY2" fmla="*/ 26624 h 56623"/>
                  <a:gd name="connsiteX3" fmla="*/ 3919 w 147817"/>
                  <a:gd name="connsiteY3" fmla="*/ 25519 h 56623"/>
                  <a:gd name="connsiteX4" fmla="*/ 20488 w 147817"/>
                  <a:gd name="connsiteY4" fmla="*/ 1586 h 56623"/>
                  <a:gd name="connsiteX5" fmla="*/ 46262 w 147817"/>
                  <a:gd name="connsiteY5" fmla="*/ 9564 h 56623"/>
                  <a:gd name="connsiteX6" fmla="*/ 118798 w 147817"/>
                  <a:gd name="connsiteY6" fmla="*/ 2568 h 56623"/>
                  <a:gd name="connsiteX7" fmla="*/ 132912 w 147817"/>
                  <a:gd name="connsiteY7" fmla="*/ 6495 h 56623"/>
                  <a:gd name="connsiteX8" fmla="*/ 139295 w 147817"/>
                  <a:gd name="connsiteY8" fmla="*/ 16682 h 56623"/>
                  <a:gd name="connsiteX9" fmla="*/ 130212 w 147817"/>
                  <a:gd name="connsiteY9" fmla="*/ 45279 h 56623"/>
                  <a:gd name="connsiteX10" fmla="*/ 76332 w 147817"/>
                  <a:gd name="connsiteY10" fmla="*/ 56571 h 56623"/>
                  <a:gd name="connsiteX11" fmla="*/ 76332 w 147817"/>
                  <a:gd name="connsiteY11" fmla="*/ 56571 h 56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817" h="56623">
                    <a:moveTo>
                      <a:pt x="76332" y="56571"/>
                    </a:moveTo>
                    <a:cubicBezTo>
                      <a:pt x="50190" y="56939"/>
                      <a:pt x="27852" y="50434"/>
                      <a:pt x="6619" y="39388"/>
                    </a:cubicBezTo>
                    <a:cubicBezTo>
                      <a:pt x="360" y="36074"/>
                      <a:pt x="-2709" y="32760"/>
                      <a:pt x="3060" y="26624"/>
                    </a:cubicBezTo>
                    <a:cubicBezTo>
                      <a:pt x="3428" y="26255"/>
                      <a:pt x="3673" y="25887"/>
                      <a:pt x="3919" y="25519"/>
                    </a:cubicBezTo>
                    <a:cubicBezTo>
                      <a:pt x="9196" y="17296"/>
                      <a:pt x="13001" y="6618"/>
                      <a:pt x="20488" y="1586"/>
                    </a:cubicBezTo>
                    <a:cubicBezTo>
                      <a:pt x="29079" y="-4060"/>
                      <a:pt x="37425" y="6986"/>
                      <a:pt x="46262" y="9564"/>
                    </a:cubicBezTo>
                    <a:cubicBezTo>
                      <a:pt x="71668" y="16682"/>
                      <a:pt x="95847" y="14596"/>
                      <a:pt x="118798" y="2568"/>
                    </a:cubicBezTo>
                    <a:cubicBezTo>
                      <a:pt x="126162" y="-1237"/>
                      <a:pt x="129721" y="-378"/>
                      <a:pt x="132912" y="6495"/>
                    </a:cubicBezTo>
                    <a:cubicBezTo>
                      <a:pt x="134754" y="10054"/>
                      <a:pt x="137086" y="13246"/>
                      <a:pt x="139295" y="16682"/>
                    </a:cubicBezTo>
                    <a:cubicBezTo>
                      <a:pt x="151814" y="35951"/>
                      <a:pt x="151936" y="36197"/>
                      <a:pt x="130212" y="45279"/>
                    </a:cubicBezTo>
                    <a:cubicBezTo>
                      <a:pt x="112416" y="52398"/>
                      <a:pt x="94006" y="57184"/>
                      <a:pt x="76332" y="56571"/>
                    </a:cubicBezTo>
                    <a:lnTo>
                      <a:pt x="76332" y="56571"/>
                    </a:lnTo>
                    <a:close/>
                  </a:path>
                </a:pathLst>
              </a:custGeom>
              <a:solidFill>
                <a:srgbClr val="030404"/>
              </a:solidFill>
              <a:ln w="12272" cap="flat">
                <a:noFill/>
                <a:prstDash val="solid"/>
                <a:miter/>
              </a:ln>
            </p:spPr>
            <p:txBody>
              <a:bodyPr rtlCol="0" anchor="ctr"/>
              <a:lstStyle/>
              <a:p>
                <a:endParaRPr lang="en-US"/>
              </a:p>
            </p:txBody>
          </p:sp>
          <p:sp>
            <p:nvSpPr>
              <p:cNvPr id="90" name="Freeform: Shape 187">
                <a:extLst>
                  <a:ext uri="{FF2B5EF4-FFF2-40B4-BE49-F238E27FC236}">
                    <a16:creationId xmlns:a16="http://schemas.microsoft.com/office/drawing/2014/main" id="{B1A28E9B-7109-74A8-9D36-25CC8CE73784}"/>
                  </a:ext>
                </a:extLst>
              </p:cNvPr>
              <p:cNvSpPr/>
              <p:nvPr/>
            </p:nvSpPr>
            <p:spPr>
              <a:xfrm>
                <a:off x="3990231" y="3039445"/>
                <a:ext cx="85669" cy="85668"/>
              </a:xfrm>
              <a:custGeom>
                <a:avLst/>
                <a:gdLst>
                  <a:gd name="connsiteX0" fmla="*/ 85668 w 85669"/>
                  <a:gd name="connsiteY0" fmla="*/ 42957 h 85668"/>
                  <a:gd name="connsiteX1" fmla="*/ 42711 w 85669"/>
                  <a:gd name="connsiteY1" fmla="*/ 85668 h 85668"/>
                  <a:gd name="connsiteX2" fmla="*/ 0 w 85669"/>
                  <a:gd name="connsiteY2" fmla="*/ 42711 h 85668"/>
                  <a:gd name="connsiteX3" fmla="*/ 42957 w 85669"/>
                  <a:gd name="connsiteY3" fmla="*/ 0 h 85668"/>
                  <a:gd name="connsiteX4" fmla="*/ 85668 w 85669"/>
                  <a:gd name="connsiteY4" fmla="*/ 42957 h 85668"/>
                  <a:gd name="connsiteX5" fmla="*/ 85668 w 85669"/>
                  <a:gd name="connsiteY5" fmla="*/ 42957 h 85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69" h="85668">
                    <a:moveTo>
                      <a:pt x="85668" y="42957"/>
                    </a:moveTo>
                    <a:cubicBezTo>
                      <a:pt x="85668" y="67136"/>
                      <a:pt x="66890" y="85668"/>
                      <a:pt x="42711" y="85668"/>
                    </a:cubicBezTo>
                    <a:cubicBezTo>
                      <a:pt x="18533" y="85668"/>
                      <a:pt x="0" y="67013"/>
                      <a:pt x="0" y="42711"/>
                    </a:cubicBezTo>
                    <a:cubicBezTo>
                      <a:pt x="0" y="18656"/>
                      <a:pt x="18778" y="0"/>
                      <a:pt x="42957" y="0"/>
                    </a:cubicBezTo>
                    <a:cubicBezTo>
                      <a:pt x="67013" y="0"/>
                      <a:pt x="85791" y="18656"/>
                      <a:pt x="85668" y="42957"/>
                    </a:cubicBezTo>
                    <a:lnTo>
                      <a:pt x="85668" y="42957"/>
                    </a:lnTo>
                    <a:close/>
                  </a:path>
                </a:pathLst>
              </a:custGeom>
              <a:solidFill>
                <a:srgbClr val="020304"/>
              </a:solidFill>
              <a:ln w="12272" cap="flat">
                <a:noFill/>
                <a:prstDash val="solid"/>
                <a:miter/>
              </a:ln>
            </p:spPr>
            <p:txBody>
              <a:bodyPr rtlCol="0" anchor="ctr"/>
              <a:lstStyle/>
              <a:p>
                <a:endParaRPr lang="en-US"/>
              </a:p>
            </p:txBody>
          </p:sp>
          <p:sp>
            <p:nvSpPr>
              <p:cNvPr id="91" name="Freeform: Shape 188">
                <a:extLst>
                  <a:ext uri="{FF2B5EF4-FFF2-40B4-BE49-F238E27FC236}">
                    <a16:creationId xmlns:a16="http://schemas.microsoft.com/office/drawing/2014/main" id="{CFF9A476-DD5E-8790-FF82-17FB0EC10AFF}"/>
                  </a:ext>
                </a:extLst>
              </p:cNvPr>
              <p:cNvSpPr/>
              <p:nvPr/>
            </p:nvSpPr>
            <p:spPr>
              <a:xfrm>
                <a:off x="4161691" y="3039323"/>
                <a:ext cx="85668" cy="85668"/>
              </a:xfrm>
              <a:custGeom>
                <a:avLst/>
                <a:gdLst>
                  <a:gd name="connsiteX0" fmla="*/ 42711 w 85668"/>
                  <a:gd name="connsiteY0" fmla="*/ 85668 h 85668"/>
                  <a:gd name="connsiteX1" fmla="*/ 0 w 85668"/>
                  <a:gd name="connsiteY1" fmla="*/ 42711 h 85668"/>
                  <a:gd name="connsiteX2" fmla="*/ 42957 w 85668"/>
                  <a:gd name="connsiteY2" fmla="*/ 0 h 85668"/>
                  <a:gd name="connsiteX3" fmla="*/ 85668 w 85668"/>
                  <a:gd name="connsiteY3" fmla="*/ 42957 h 85668"/>
                  <a:gd name="connsiteX4" fmla="*/ 42711 w 85668"/>
                  <a:gd name="connsiteY4" fmla="*/ 85668 h 85668"/>
                  <a:gd name="connsiteX5" fmla="*/ 42711 w 85668"/>
                  <a:gd name="connsiteY5" fmla="*/ 85668 h 85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68" h="85668">
                    <a:moveTo>
                      <a:pt x="42711" y="85668"/>
                    </a:moveTo>
                    <a:cubicBezTo>
                      <a:pt x="18533" y="85668"/>
                      <a:pt x="0" y="66890"/>
                      <a:pt x="0" y="42711"/>
                    </a:cubicBezTo>
                    <a:cubicBezTo>
                      <a:pt x="0" y="18533"/>
                      <a:pt x="18655" y="0"/>
                      <a:pt x="42957" y="0"/>
                    </a:cubicBezTo>
                    <a:cubicBezTo>
                      <a:pt x="67258" y="0"/>
                      <a:pt x="85668" y="18655"/>
                      <a:pt x="85668" y="42957"/>
                    </a:cubicBezTo>
                    <a:cubicBezTo>
                      <a:pt x="85668" y="67136"/>
                      <a:pt x="67013" y="85668"/>
                      <a:pt x="42711" y="85668"/>
                    </a:cubicBezTo>
                    <a:lnTo>
                      <a:pt x="42711" y="85668"/>
                    </a:lnTo>
                    <a:close/>
                  </a:path>
                </a:pathLst>
              </a:custGeom>
              <a:solidFill>
                <a:srgbClr val="020304"/>
              </a:solidFill>
              <a:ln w="12272" cap="flat">
                <a:noFill/>
                <a:prstDash val="solid"/>
                <a:miter/>
              </a:ln>
            </p:spPr>
            <p:txBody>
              <a:bodyPr rtlCol="0" anchor="ctr"/>
              <a:lstStyle/>
              <a:p>
                <a:endParaRPr lang="en-US"/>
              </a:p>
            </p:txBody>
          </p:sp>
          <p:sp>
            <p:nvSpPr>
              <p:cNvPr id="92" name="Freeform: Shape 189">
                <a:extLst>
                  <a:ext uri="{FF2B5EF4-FFF2-40B4-BE49-F238E27FC236}">
                    <a16:creationId xmlns:a16="http://schemas.microsoft.com/office/drawing/2014/main" id="{3FDF3E26-B2F0-C14C-5C49-BBA34535D345}"/>
                  </a:ext>
                </a:extLst>
              </p:cNvPr>
              <p:cNvSpPr/>
              <p:nvPr/>
            </p:nvSpPr>
            <p:spPr>
              <a:xfrm>
                <a:off x="4024081" y="3507929"/>
                <a:ext cx="216178" cy="66807"/>
              </a:xfrm>
              <a:custGeom>
                <a:avLst/>
                <a:gdLst>
                  <a:gd name="connsiteX0" fmla="*/ 121409 w 216178"/>
                  <a:gd name="connsiteY0" fmla="*/ 66760 h 66807"/>
                  <a:gd name="connsiteX1" fmla="*/ 7757 w 216178"/>
                  <a:gd name="connsiteY1" fmla="*/ 40495 h 66807"/>
                  <a:gd name="connsiteX2" fmla="*/ 2848 w 216178"/>
                  <a:gd name="connsiteY2" fmla="*/ 26135 h 66807"/>
                  <a:gd name="connsiteX3" fmla="*/ 19294 w 216178"/>
                  <a:gd name="connsiteY3" fmla="*/ 1097 h 66807"/>
                  <a:gd name="connsiteX4" fmla="*/ 46664 w 216178"/>
                  <a:gd name="connsiteY4" fmla="*/ 10794 h 66807"/>
                  <a:gd name="connsiteX5" fmla="*/ 189772 w 216178"/>
                  <a:gd name="connsiteY5" fmla="*/ 8584 h 66807"/>
                  <a:gd name="connsiteX6" fmla="*/ 205359 w 216178"/>
                  <a:gd name="connsiteY6" fmla="*/ 14475 h 66807"/>
                  <a:gd name="connsiteX7" fmla="*/ 208919 w 216178"/>
                  <a:gd name="connsiteY7" fmla="*/ 21594 h 66807"/>
                  <a:gd name="connsiteX8" fmla="*/ 196645 w 216178"/>
                  <a:gd name="connsiteY8" fmla="*/ 52646 h 66807"/>
                  <a:gd name="connsiteX9" fmla="*/ 121409 w 216178"/>
                  <a:gd name="connsiteY9" fmla="*/ 66760 h 66807"/>
                  <a:gd name="connsiteX10" fmla="*/ 121409 w 216178"/>
                  <a:gd name="connsiteY10" fmla="*/ 66760 h 66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178" h="66807">
                    <a:moveTo>
                      <a:pt x="121409" y="66760"/>
                    </a:moveTo>
                    <a:cubicBezTo>
                      <a:pt x="77470" y="66760"/>
                      <a:pt x="41632" y="57555"/>
                      <a:pt x="7757" y="40495"/>
                    </a:cubicBezTo>
                    <a:cubicBezTo>
                      <a:pt x="761" y="37058"/>
                      <a:pt x="-2921" y="34113"/>
                      <a:pt x="2848" y="26135"/>
                    </a:cubicBezTo>
                    <a:cubicBezTo>
                      <a:pt x="8739" y="17912"/>
                      <a:pt x="11562" y="5148"/>
                      <a:pt x="19294" y="1097"/>
                    </a:cubicBezTo>
                    <a:cubicBezTo>
                      <a:pt x="27763" y="-3444"/>
                      <a:pt x="37336" y="7357"/>
                      <a:pt x="46664" y="10794"/>
                    </a:cubicBezTo>
                    <a:cubicBezTo>
                      <a:pt x="94776" y="28344"/>
                      <a:pt x="142397" y="28222"/>
                      <a:pt x="189772" y="8584"/>
                    </a:cubicBezTo>
                    <a:cubicBezTo>
                      <a:pt x="197873" y="5270"/>
                      <a:pt x="202905" y="5025"/>
                      <a:pt x="205359" y="14475"/>
                    </a:cubicBezTo>
                    <a:cubicBezTo>
                      <a:pt x="205973" y="17053"/>
                      <a:pt x="207691" y="19262"/>
                      <a:pt x="208919" y="21594"/>
                    </a:cubicBezTo>
                    <a:cubicBezTo>
                      <a:pt x="220088" y="44300"/>
                      <a:pt x="220088" y="44545"/>
                      <a:pt x="196645" y="52646"/>
                    </a:cubicBezTo>
                    <a:cubicBezTo>
                      <a:pt x="170380" y="61974"/>
                      <a:pt x="143501" y="67374"/>
                      <a:pt x="121409" y="66760"/>
                    </a:cubicBezTo>
                    <a:lnTo>
                      <a:pt x="121409" y="66760"/>
                    </a:lnTo>
                    <a:close/>
                  </a:path>
                </a:pathLst>
              </a:custGeom>
              <a:solidFill>
                <a:srgbClr val="020304"/>
              </a:solidFill>
              <a:ln w="12272" cap="flat">
                <a:noFill/>
                <a:prstDash val="solid"/>
                <a:miter/>
              </a:ln>
            </p:spPr>
            <p:txBody>
              <a:bodyPr rtlCol="0" anchor="ctr"/>
              <a:lstStyle/>
              <a:p>
                <a:endParaRPr lang="en-US"/>
              </a:p>
            </p:txBody>
          </p:sp>
        </p:grpSp>
        <p:grpSp>
          <p:nvGrpSpPr>
            <p:cNvPr id="168" name="مجموعة 167">
              <a:extLst>
                <a:ext uri="{FF2B5EF4-FFF2-40B4-BE49-F238E27FC236}">
                  <a16:creationId xmlns:a16="http://schemas.microsoft.com/office/drawing/2014/main" id="{F0A009DE-0CA5-1980-6BBF-686674A7E131}"/>
                </a:ext>
              </a:extLst>
            </p:cNvPr>
            <p:cNvGrpSpPr/>
            <p:nvPr/>
          </p:nvGrpSpPr>
          <p:grpSpPr>
            <a:xfrm>
              <a:off x="604173" y="5504647"/>
              <a:ext cx="1907547" cy="778508"/>
              <a:chOff x="2456919" y="5837373"/>
              <a:chExt cx="1907547" cy="778508"/>
            </a:xfrm>
          </p:grpSpPr>
          <p:grpSp>
            <p:nvGrpSpPr>
              <p:cNvPr id="58" name="Group 206">
                <a:extLst>
                  <a:ext uri="{FF2B5EF4-FFF2-40B4-BE49-F238E27FC236}">
                    <a16:creationId xmlns:a16="http://schemas.microsoft.com/office/drawing/2014/main" id="{2D51FE04-22D2-CECA-11BC-80E857608EA3}"/>
                  </a:ext>
                </a:extLst>
              </p:cNvPr>
              <p:cNvGrpSpPr/>
              <p:nvPr/>
            </p:nvGrpSpPr>
            <p:grpSpPr>
              <a:xfrm>
                <a:off x="2456919" y="5837373"/>
                <a:ext cx="1907547" cy="778508"/>
                <a:chOff x="2876093" y="1141724"/>
                <a:chExt cx="8404736" cy="3430140"/>
              </a:xfrm>
              <a:solidFill>
                <a:srgbClr val="F4F4E8"/>
              </a:solidFill>
            </p:grpSpPr>
            <p:sp>
              <p:nvSpPr>
                <p:cNvPr id="60" name="Freeform: Shape 207">
                  <a:extLst>
                    <a:ext uri="{FF2B5EF4-FFF2-40B4-BE49-F238E27FC236}">
                      <a16:creationId xmlns:a16="http://schemas.microsoft.com/office/drawing/2014/main" id="{44F428E4-5046-6278-8AA5-08ED2DCC8DD7}"/>
                    </a:ext>
                  </a:extLst>
                </p:cNvPr>
                <p:cNvSpPr/>
                <p:nvPr/>
              </p:nvSpPr>
              <p:spPr>
                <a:xfrm rot="21268165">
                  <a:off x="2876093" y="1141724"/>
                  <a:ext cx="8285782" cy="3350679"/>
                </a:xfrm>
                <a:custGeom>
                  <a:avLst/>
                  <a:gdLst>
                    <a:gd name="connsiteX0" fmla="*/ 3355767 w 4569752"/>
                    <a:gd name="connsiteY0" fmla="*/ 2888141 h 3033759"/>
                    <a:gd name="connsiteX1" fmla="*/ 4292384 w 4569752"/>
                    <a:gd name="connsiteY1" fmla="*/ 2241405 h 3033759"/>
                    <a:gd name="connsiteX2" fmla="*/ 4505097 w 4569752"/>
                    <a:gd name="connsiteY2" fmla="*/ 1219623 h 3033759"/>
                    <a:gd name="connsiteX3" fmla="*/ 3493111 w 4569752"/>
                    <a:gd name="connsiteY3" fmla="*/ 494919 h 3033759"/>
                    <a:gd name="connsiteX4" fmla="*/ 2890957 w 4569752"/>
                    <a:gd name="connsiteY4" fmla="*/ 130068 h 3033759"/>
                    <a:gd name="connsiteX5" fmla="*/ 2254617 w 4569752"/>
                    <a:gd name="connsiteY5" fmla="*/ 1920 h 3033759"/>
                    <a:gd name="connsiteX6" fmla="*/ 987535 w 4569752"/>
                    <a:gd name="connsiteY6" fmla="*/ 305396 h 3033759"/>
                    <a:gd name="connsiteX7" fmla="*/ 1538 w 4569752"/>
                    <a:gd name="connsiteY7" fmla="*/ 1679235 h 3033759"/>
                    <a:gd name="connsiteX8" fmla="*/ 14532 w 4569752"/>
                    <a:gd name="connsiteY8" fmla="*/ 1725416 h 3033759"/>
                    <a:gd name="connsiteX9" fmla="*/ 191260 w 4569752"/>
                    <a:gd name="connsiteY9" fmla="*/ 2029492 h 3033759"/>
                    <a:gd name="connsiteX10" fmla="*/ 501533 w 4569752"/>
                    <a:gd name="connsiteY10" fmla="*/ 2200222 h 3033759"/>
                    <a:gd name="connsiteX11" fmla="*/ 608690 w 4569752"/>
                    <a:gd name="connsiteY11" fmla="*/ 2220614 h 3033759"/>
                    <a:gd name="connsiteX12" fmla="*/ 622284 w 4569752"/>
                    <a:gd name="connsiteY12" fmla="*/ 2225212 h 3033759"/>
                    <a:gd name="connsiteX13" fmla="*/ 1346588 w 4569752"/>
                    <a:gd name="connsiteY13" fmla="*/ 2459516 h 3033759"/>
                    <a:gd name="connsiteX14" fmla="*/ 1933148 w 4569752"/>
                    <a:gd name="connsiteY14" fmla="*/ 2838561 h 3033759"/>
                    <a:gd name="connsiteX15" fmla="*/ 3355767 w 4569752"/>
                    <a:gd name="connsiteY15" fmla="*/ 2888141 h 3033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69752" h="3033759">
                      <a:moveTo>
                        <a:pt x="3355767" y="2888141"/>
                      </a:moveTo>
                      <a:cubicBezTo>
                        <a:pt x="3708223" y="2750197"/>
                        <a:pt x="4045285" y="2531487"/>
                        <a:pt x="4292384" y="2241405"/>
                      </a:cubicBezTo>
                      <a:cubicBezTo>
                        <a:pt x="4536084" y="1955322"/>
                        <a:pt x="4651437" y="1580075"/>
                        <a:pt x="4505097" y="1219623"/>
                      </a:cubicBezTo>
                      <a:cubicBezTo>
                        <a:pt x="4332168" y="793797"/>
                        <a:pt x="3847566" y="709631"/>
                        <a:pt x="3493111" y="494919"/>
                      </a:cubicBezTo>
                      <a:cubicBezTo>
                        <a:pt x="3289994" y="371769"/>
                        <a:pt x="3113466" y="219631"/>
                        <a:pt x="2890957" y="130068"/>
                      </a:cubicBezTo>
                      <a:cubicBezTo>
                        <a:pt x="2687440" y="48101"/>
                        <a:pt x="2472728" y="11316"/>
                        <a:pt x="2254617" y="1920"/>
                      </a:cubicBezTo>
                      <a:cubicBezTo>
                        <a:pt x="1822793" y="-16672"/>
                        <a:pt x="1367180" y="100880"/>
                        <a:pt x="987535" y="305396"/>
                      </a:cubicBezTo>
                      <a:cubicBezTo>
                        <a:pt x="465548" y="586681"/>
                        <a:pt x="-31249" y="1033299"/>
                        <a:pt x="1538" y="1679235"/>
                      </a:cubicBezTo>
                      <a:cubicBezTo>
                        <a:pt x="2537" y="1697427"/>
                        <a:pt x="7335" y="1712621"/>
                        <a:pt x="14532" y="1725416"/>
                      </a:cubicBezTo>
                      <a:cubicBezTo>
                        <a:pt x="41721" y="1841369"/>
                        <a:pt x="110493" y="1943927"/>
                        <a:pt x="191260" y="2029492"/>
                      </a:cubicBezTo>
                      <a:cubicBezTo>
                        <a:pt x="273626" y="2116856"/>
                        <a:pt x="389379" y="2165836"/>
                        <a:pt x="501533" y="2200222"/>
                      </a:cubicBezTo>
                      <a:cubicBezTo>
                        <a:pt x="536519" y="2211018"/>
                        <a:pt x="572304" y="2217015"/>
                        <a:pt x="608690" y="2220614"/>
                      </a:cubicBezTo>
                      <a:cubicBezTo>
                        <a:pt x="613288" y="2222213"/>
                        <a:pt x="617886" y="2223812"/>
                        <a:pt x="622284" y="2225212"/>
                      </a:cubicBezTo>
                      <a:cubicBezTo>
                        <a:pt x="863985" y="2304180"/>
                        <a:pt x="1115083" y="2350561"/>
                        <a:pt x="1346588" y="2459516"/>
                      </a:cubicBezTo>
                      <a:cubicBezTo>
                        <a:pt x="1557702" y="2559075"/>
                        <a:pt x="1737028" y="2713812"/>
                        <a:pt x="1933148" y="2838561"/>
                      </a:cubicBezTo>
                      <a:cubicBezTo>
                        <a:pt x="2364572" y="3113249"/>
                        <a:pt x="2896355" y="3067867"/>
                        <a:pt x="3355767" y="2888141"/>
                      </a:cubicBezTo>
                      <a:close/>
                    </a:path>
                  </a:pathLst>
                </a:custGeom>
                <a:grpFill/>
                <a:ln w="19986" cap="flat">
                  <a:noFill/>
                  <a:prstDash val="solid"/>
                  <a:miter/>
                </a:ln>
              </p:spPr>
              <p:txBody>
                <a:bodyPr rtlCol="1" anchor="ctr"/>
                <a:lstStyle/>
                <a:p>
                  <a:endParaRPr lang="ar-SY" dirty="0"/>
                </a:p>
              </p:txBody>
            </p:sp>
            <p:sp>
              <p:nvSpPr>
                <p:cNvPr id="61" name="Freeform: Shape 208">
                  <a:extLst>
                    <a:ext uri="{FF2B5EF4-FFF2-40B4-BE49-F238E27FC236}">
                      <a16:creationId xmlns:a16="http://schemas.microsoft.com/office/drawing/2014/main" id="{AD56F54C-1534-2D3C-C4B8-2B5BE0CE5D61}"/>
                    </a:ext>
                  </a:extLst>
                </p:cNvPr>
                <p:cNvSpPr/>
                <p:nvPr/>
              </p:nvSpPr>
              <p:spPr>
                <a:xfrm rot="21268165">
                  <a:off x="2995367" y="1221489"/>
                  <a:ext cx="8285462" cy="3350375"/>
                </a:xfrm>
                <a:custGeom>
                  <a:avLst/>
                  <a:gdLst>
                    <a:gd name="connsiteX0" fmla="*/ 4504915 w 4569575"/>
                    <a:gd name="connsiteY0" fmla="*/ 1219623 h 3033485"/>
                    <a:gd name="connsiteX1" fmla="*/ 3492929 w 4569575"/>
                    <a:gd name="connsiteY1" fmla="*/ 494919 h 3033485"/>
                    <a:gd name="connsiteX2" fmla="*/ 2890775 w 4569575"/>
                    <a:gd name="connsiteY2" fmla="*/ 130068 h 3033485"/>
                    <a:gd name="connsiteX3" fmla="*/ 2254435 w 4569575"/>
                    <a:gd name="connsiteY3" fmla="*/ 1920 h 3033485"/>
                    <a:gd name="connsiteX4" fmla="*/ 987353 w 4569575"/>
                    <a:gd name="connsiteY4" fmla="*/ 305396 h 3033485"/>
                    <a:gd name="connsiteX5" fmla="*/ 1555 w 4569575"/>
                    <a:gd name="connsiteY5" fmla="*/ 1679035 h 3033485"/>
                    <a:gd name="connsiteX6" fmla="*/ 14550 w 4569575"/>
                    <a:gd name="connsiteY6" fmla="*/ 1725216 h 3033485"/>
                    <a:gd name="connsiteX7" fmla="*/ 191278 w 4569575"/>
                    <a:gd name="connsiteY7" fmla="*/ 2029292 h 3033485"/>
                    <a:gd name="connsiteX8" fmla="*/ 501551 w 4569575"/>
                    <a:gd name="connsiteY8" fmla="*/ 2200022 h 3033485"/>
                    <a:gd name="connsiteX9" fmla="*/ 608707 w 4569575"/>
                    <a:gd name="connsiteY9" fmla="*/ 2220414 h 3033485"/>
                    <a:gd name="connsiteX10" fmla="*/ 622302 w 4569575"/>
                    <a:gd name="connsiteY10" fmla="*/ 2225012 h 3033485"/>
                    <a:gd name="connsiteX11" fmla="*/ 1346606 w 4569575"/>
                    <a:gd name="connsiteY11" fmla="*/ 2459316 h 3033485"/>
                    <a:gd name="connsiteX12" fmla="*/ 1933166 w 4569575"/>
                    <a:gd name="connsiteY12" fmla="*/ 2838361 h 3033485"/>
                    <a:gd name="connsiteX13" fmla="*/ 3355785 w 4569575"/>
                    <a:gd name="connsiteY13" fmla="*/ 2887941 h 3033485"/>
                    <a:gd name="connsiteX14" fmla="*/ 4292402 w 4569575"/>
                    <a:gd name="connsiteY14" fmla="*/ 2241205 h 3033485"/>
                    <a:gd name="connsiteX15" fmla="*/ 4504915 w 4569575"/>
                    <a:gd name="connsiteY15" fmla="*/ 1219623 h 3033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69575" h="3033485">
                      <a:moveTo>
                        <a:pt x="4504915" y="1219623"/>
                      </a:moveTo>
                      <a:cubicBezTo>
                        <a:pt x="4331986" y="793797"/>
                        <a:pt x="3847384" y="709631"/>
                        <a:pt x="3492929" y="494919"/>
                      </a:cubicBezTo>
                      <a:cubicBezTo>
                        <a:pt x="3289812" y="371769"/>
                        <a:pt x="3113284" y="219631"/>
                        <a:pt x="2890775" y="130068"/>
                      </a:cubicBezTo>
                      <a:cubicBezTo>
                        <a:pt x="2687258" y="48101"/>
                        <a:pt x="2472546" y="11316"/>
                        <a:pt x="2254435" y="1920"/>
                      </a:cubicBezTo>
                      <a:cubicBezTo>
                        <a:pt x="1822611" y="-16672"/>
                        <a:pt x="1366997" y="100880"/>
                        <a:pt x="987353" y="305396"/>
                      </a:cubicBezTo>
                      <a:cubicBezTo>
                        <a:pt x="465566" y="586481"/>
                        <a:pt x="-31431" y="1033099"/>
                        <a:pt x="1555" y="1679035"/>
                      </a:cubicBezTo>
                      <a:cubicBezTo>
                        <a:pt x="2555" y="1697228"/>
                        <a:pt x="7353" y="1712421"/>
                        <a:pt x="14550" y="1725216"/>
                      </a:cubicBezTo>
                      <a:cubicBezTo>
                        <a:pt x="41739" y="1841169"/>
                        <a:pt x="110511" y="1943727"/>
                        <a:pt x="191278" y="2029292"/>
                      </a:cubicBezTo>
                      <a:cubicBezTo>
                        <a:pt x="273644" y="2116656"/>
                        <a:pt x="389397" y="2165636"/>
                        <a:pt x="501551" y="2200022"/>
                      </a:cubicBezTo>
                      <a:cubicBezTo>
                        <a:pt x="536537" y="2210818"/>
                        <a:pt x="572322" y="2216815"/>
                        <a:pt x="608707" y="2220414"/>
                      </a:cubicBezTo>
                      <a:cubicBezTo>
                        <a:pt x="613305" y="2222013"/>
                        <a:pt x="617904" y="2223613"/>
                        <a:pt x="622302" y="2225012"/>
                      </a:cubicBezTo>
                      <a:cubicBezTo>
                        <a:pt x="864003" y="2303980"/>
                        <a:pt x="1115100" y="2350361"/>
                        <a:pt x="1346606" y="2459316"/>
                      </a:cubicBezTo>
                      <a:cubicBezTo>
                        <a:pt x="1557719" y="2558875"/>
                        <a:pt x="1737046" y="2713612"/>
                        <a:pt x="1933166" y="2838361"/>
                      </a:cubicBezTo>
                      <a:cubicBezTo>
                        <a:pt x="2364790" y="3112849"/>
                        <a:pt x="2896572" y="3067667"/>
                        <a:pt x="3355785" y="2887941"/>
                      </a:cubicBezTo>
                      <a:cubicBezTo>
                        <a:pt x="3708241" y="2749997"/>
                        <a:pt x="4045303" y="2531287"/>
                        <a:pt x="4292402" y="2241205"/>
                      </a:cubicBezTo>
                      <a:cubicBezTo>
                        <a:pt x="4535902" y="1955322"/>
                        <a:pt x="4651255" y="1580075"/>
                        <a:pt x="4504915" y="1219623"/>
                      </a:cubicBezTo>
                      <a:close/>
                    </a:path>
                  </a:pathLst>
                </a:custGeom>
                <a:grpFill/>
                <a:ln w="19986" cap="flat">
                  <a:noFill/>
                  <a:prstDash val="solid"/>
                  <a:miter/>
                </a:ln>
              </p:spPr>
              <p:txBody>
                <a:bodyPr rtlCol="1" anchor="ctr"/>
                <a:lstStyle/>
                <a:p>
                  <a:endParaRPr lang="ar-SY" dirty="0"/>
                </a:p>
              </p:txBody>
            </p:sp>
          </p:grpSp>
          <p:sp>
            <p:nvSpPr>
              <p:cNvPr id="59" name="TextBox 209">
                <a:extLst>
                  <a:ext uri="{FF2B5EF4-FFF2-40B4-BE49-F238E27FC236}">
                    <a16:creationId xmlns:a16="http://schemas.microsoft.com/office/drawing/2014/main" id="{9B9C868D-BA15-9C8B-0E72-E49C63DD4D55}"/>
                  </a:ext>
                </a:extLst>
              </p:cNvPr>
              <p:cNvSpPr txBox="1"/>
              <p:nvPr/>
            </p:nvSpPr>
            <p:spPr>
              <a:xfrm>
                <a:off x="2833166" y="6049292"/>
                <a:ext cx="1156921" cy="400110"/>
              </a:xfrm>
              <a:prstGeom prst="rect">
                <a:avLst/>
              </a:prstGeom>
              <a:noFill/>
            </p:spPr>
            <p:txBody>
              <a:bodyPr wrap="square" rtlCol="0">
                <a:spAutoFit/>
              </a:bodyPr>
              <a:lstStyle/>
              <a:p>
                <a:pPr algn="ctr"/>
                <a:r>
                  <a:rPr lang="ar-SY" sz="2000" b="1" dirty="0"/>
                  <a:t>المستخدم</a:t>
                </a:r>
                <a:endParaRPr lang="en-US" sz="2000" b="1" dirty="0"/>
              </a:p>
            </p:txBody>
          </p:sp>
        </p:grpSp>
      </p:grpSp>
      <p:grpSp>
        <p:nvGrpSpPr>
          <p:cNvPr id="175" name="مجموعة 174">
            <a:extLst>
              <a:ext uri="{FF2B5EF4-FFF2-40B4-BE49-F238E27FC236}">
                <a16:creationId xmlns:a16="http://schemas.microsoft.com/office/drawing/2014/main" id="{92168A43-C311-2B75-4C6E-1E9E5093ABDF}"/>
              </a:ext>
            </a:extLst>
          </p:cNvPr>
          <p:cNvGrpSpPr/>
          <p:nvPr/>
        </p:nvGrpSpPr>
        <p:grpSpPr>
          <a:xfrm>
            <a:off x="9618593" y="3825928"/>
            <a:ext cx="1907547" cy="2819632"/>
            <a:chOff x="9675008" y="3592039"/>
            <a:chExt cx="1907547" cy="2819632"/>
          </a:xfrm>
        </p:grpSpPr>
        <p:grpSp>
          <p:nvGrpSpPr>
            <p:cNvPr id="94" name="Group 260">
              <a:extLst>
                <a:ext uri="{FF2B5EF4-FFF2-40B4-BE49-F238E27FC236}">
                  <a16:creationId xmlns:a16="http://schemas.microsoft.com/office/drawing/2014/main" id="{1DAFA009-E058-4C2C-5628-79D68003D397}"/>
                </a:ext>
              </a:extLst>
            </p:cNvPr>
            <p:cNvGrpSpPr/>
            <p:nvPr/>
          </p:nvGrpSpPr>
          <p:grpSpPr>
            <a:xfrm>
              <a:off x="9839697" y="3592039"/>
              <a:ext cx="1683476" cy="1985426"/>
              <a:chOff x="7639222" y="2680419"/>
              <a:chExt cx="1683476" cy="1530348"/>
            </a:xfrm>
          </p:grpSpPr>
          <p:sp>
            <p:nvSpPr>
              <p:cNvPr id="100" name="Freeform: Shape 261">
                <a:extLst>
                  <a:ext uri="{FF2B5EF4-FFF2-40B4-BE49-F238E27FC236}">
                    <a16:creationId xmlns:a16="http://schemas.microsoft.com/office/drawing/2014/main" id="{5354886A-8909-C606-AEE9-2CF0945EEA91}"/>
                  </a:ext>
                </a:extLst>
              </p:cNvPr>
              <p:cNvSpPr/>
              <p:nvPr/>
            </p:nvSpPr>
            <p:spPr>
              <a:xfrm>
                <a:off x="7639222" y="2680419"/>
                <a:ext cx="1683476" cy="1530348"/>
              </a:xfrm>
              <a:custGeom>
                <a:avLst/>
                <a:gdLst>
                  <a:gd name="connsiteX0" fmla="*/ 1286655 w 1683476"/>
                  <a:gd name="connsiteY0" fmla="*/ 1509734 h 1530348"/>
                  <a:gd name="connsiteX1" fmla="*/ 1256307 w 1683476"/>
                  <a:gd name="connsiteY1" fmla="*/ 1529713 h 1530348"/>
                  <a:gd name="connsiteX2" fmla="*/ 1225073 w 1683476"/>
                  <a:gd name="connsiteY2" fmla="*/ 1529713 h 1530348"/>
                  <a:gd name="connsiteX3" fmla="*/ 141753 w 1683476"/>
                  <a:gd name="connsiteY3" fmla="*/ 1530346 h 1530348"/>
                  <a:gd name="connsiteX4" fmla="*/ 0 w 1683476"/>
                  <a:gd name="connsiteY4" fmla="*/ 1441576 h 1530348"/>
                  <a:gd name="connsiteX5" fmla="*/ 0 w 1683476"/>
                  <a:gd name="connsiteY5" fmla="*/ 1339782 h 1530348"/>
                  <a:gd name="connsiteX6" fmla="*/ 53489 w 1683476"/>
                  <a:gd name="connsiteY6" fmla="*/ 1314112 h 1530348"/>
                  <a:gd name="connsiteX7" fmla="*/ 118739 w 1683476"/>
                  <a:gd name="connsiteY7" fmla="*/ 1314365 h 1530348"/>
                  <a:gd name="connsiteX8" fmla="*/ 109255 w 1683476"/>
                  <a:gd name="connsiteY8" fmla="*/ 1247092 h 1530348"/>
                  <a:gd name="connsiteX9" fmla="*/ 109255 w 1683476"/>
                  <a:gd name="connsiteY9" fmla="*/ 432737 h 1530348"/>
                  <a:gd name="connsiteX10" fmla="*/ 213958 w 1683476"/>
                  <a:gd name="connsiteY10" fmla="*/ 328793 h 1530348"/>
                  <a:gd name="connsiteX11" fmla="*/ 887697 w 1683476"/>
                  <a:gd name="connsiteY11" fmla="*/ 329172 h 1530348"/>
                  <a:gd name="connsiteX12" fmla="*/ 904895 w 1683476"/>
                  <a:gd name="connsiteY12" fmla="*/ 312481 h 1530348"/>
                  <a:gd name="connsiteX13" fmla="*/ 879225 w 1683476"/>
                  <a:gd name="connsiteY13" fmla="*/ 254312 h 1530348"/>
                  <a:gd name="connsiteX14" fmla="*/ 861648 w 1683476"/>
                  <a:gd name="connsiteY14" fmla="*/ 237241 h 1530348"/>
                  <a:gd name="connsiteX15" fmla="*/ 853302 w 1683476"/>
                  <a:gd name="connsiteY15" fmla="*/ 174647 h 1530348"/>
                  <a:gd name="connsiteX16" fmla="*/ 878593 w 1683476"/>
                  <a:gd name="connsiteY16" fmla="*/ 130768 h 1530348"/>
                  <a:gd name="connsiteX17" fmla="*/ 942831 w 1683476"/>
                  <a:gd name="connsiteY17" fmla="*/ 106995 h 1530348"/>
                  <a:gd name="connsiteX18" fmla="*/ 958511 w 1683476"/>
                  <a:gd name="connsiteY18" fmla="*/ 111547 h 1530348"/>
                  <a:gd name="connsiteX19" fmla="*/ 1030462 w 1683476"/>
                  <a:gd name="connsiteY19" fmla="*/ 101937 h 1530348"/>
                  <a:gd name="connsiteX20" fmla="*/ 1042349 w 1683476"/>
                  <a:gd name="connsiteY20" fmla="*/ 83728 h 1530348"/>
                  <a:gd name="connsiteX21" fmla="*/ 1051327 w 1683476"/>
                  <a:gd name="connsiteY21" fmla="*/ 43895 h 1530348"/>
                  <a:gd name="connsiteX22" fmla="*/ 1099758 w 1683476"/>
                  <a:gd name="connsiteY22" fmla="*/ 1534 h 1530348"/>
                  <a:gd name="connsiteX23" fmla="*/ 1157041 w 1683476"/>
                  <a:gd name="connsiteY23" fmla="*/ 1407 h 1530348"/>
                  <a:gd name="connsiteX24" fmla="*/ 1206484 w 1683476"/>
                  <a:gd name="connsiteY24" fmla="*/ 44907 h 1530348"/>
                  <a:gd name="connsiteX25" fmla="*/ 1212301 w 1683476"/>
                  <a:gd name="connsiteY25" fmla="*/ 68680 h 1530348"/>
                  <a:gd name="connsiteX26" fmla="*/ 1260732 w 1683476"/>
                  <a:gd name="connsiteY26" fmla="*/ 120526 h 1530348"/>
                  <a:gd name="connsiteX27" fmla="*/ 1274895 w 1683476"/>
                  <a:gd name="connsiteY27" fmla="*/ 119008 h 1530348"/>
                  <a:gd name="connsiteX28" fmla="*/ 1313969 w 1683476"/>
                  <a:gd name="connsiteY28" fmla="*/ 107122 h 1530348"/>
                  <a:gd name="connsiteX29" fmla="*/ 1379345 w 1683476"/>
                  <a:gd name="connsiteY29" fmla="*/ 131401 h 1530348"/>
                  <a:gd name="connsiteX30" fmla="*/ 1403245 w 1683476"/>
                  <a:gd name="connsiteY30" fmla="*/ 172371 h 1530348"/>
                  <a:gd name="connsiteX31" fmla="*/ 1393002 w 1683476"/>
                  <a:gd name="connsiteY31" fmla="*/ 240023 h 1530348"/>
                  <a:gd name="connsiteX32" fmla="*/ 1366700 w 1683476"/>
                  <a:gd name="connsiteY32" fmla="*/ 264808 h 1530348"/>
                  <a:gd name="connsiteX33" fmla="*/ 1353549 w 1683476"/>
                  <a:gd name="connsiteY33" fmla="*/ 324999 h 1530348"/>
                  <a:gd name="connsiteX34" fmla="*/ 1366320 w 1683476"/>
                  <a:gd name="connsiteY34" fmla="*/ 328666 h 1530348"/>
                  <a:gd name="connsiteX35" fmla="*/ 1474817 w 1683476"/>
                  <a:gd name="connsiteY35" fmla="*/ 328793 h 1530348"/>
                  <a:gd name="connsiteX36" fmla="*/ 1574209 w 1683476"/>
                  <a:gd name="connsiteY36" fmla="*/ 428185 h 1530348"/>
                  <a:gd name="connsiteX37" fmla="*/ 1574209 w 1683476"/>
                  <a:gd name="connsiteY37" fmla="*/ 495458 h 1530348"/>
                  <a:gd name="connsiteX38" fmla="*/ 1549171 w 1683476"/>
                  <a:gd name="connsiteY38" fmla="*/ 525806 h 1530348"/>
                  <a:gd name="connsiteX39" fmla="*/ 1521225 w 1683476"/>
                  <a:gd name="connsiteY39" fmla="*/ 510126 h 1530348"/>
                  <a:gd name="connsiteX40" fmla="*/ 1517684 w 1683476"/>
                  <a:gd name="connsiteY40" fmla="*/ 481042 h 1530348"/>
                  <a:gd name="connsiteX41" fmla="*/ 1517558 w 1683476"/>
                  <a:gd name="connsiteY41" fmla="*/ 421988 h 1530348"/>
                  <a:gd name="connsiteX42" fmla="*/ 1481266 w 1683476"/>
                  <a:gd name="connsiteY42" fmla="*/ 385317 h 1530348"/>
                  <a:gd name="connsiteX43" fmla="*/ 1438525 w 1683476"/>
                  <a:gd name="connsiteY43" fmla="*/ 385064 h 1530348"/>
                  <a:gd name="connsiteX44" fmla="*/ 1413108 w 1683476"/>
                  <a:gd name="connsiteY44" fmla="*/ 384559 h 1530348"/>
                  <a:gd name="connsiteX45" fmla="*/ 1412349 w 1683476"/>
                  <a:gd name="connsiteY45" fmla="*/ 391134 h 1530348"/>
                  <a:gd name="connsiteX46" fmla="*/ 1418798 w 1683476"/>
                  <a:gd name="connsiteY46" fmla="*/ 419839 h 1530348"/>
                  <a:gd name="connsiteX47" fmla="*/ 1447503 w 1683476"/>
                  <a:gd name="connsiteY47" fmla="*/ 422368 h 1530348"/>
                  <a:gd name="connsiteX48" fmla="*/ 1453952 w 1683476"/>
                  <a:gd name="connsiteY48" fmla="*/ 423380 h 1530348"/>
                  <a:gd name="connsiteX49" fmla="*/ 1481266 w 1683476"/>
                  <a:gd name="connsiteY49" fmla="*/ 460051 h 1530348"/>
                  <a:gd name="connsiteX50" fmla="*/ 1481645 w 1683476"/>
                  <a:gd name="connsiteY50" fmla="*/ 479777 h 1530348"/>
                  <a:gd name="connsiteX51" fmla="*/ 1481645 w 1683476"/>
                  <a:gd name="connsiteY51" fmla="*/ 1213076 h 1530348"/>
                  <a:gd name="connsiteX52" fmla="*/ 1481139 w 1683476"/>
                  <a:gd name="connsiteY52" fmla="*/ 1234446 h 1530348"/>
                  <a:gd name="connsiteX53" fmla="*/ 1450159 w 1683476"/>
                  <a:gd name="connsiteY53" fmla="*/ 1271497 h 1530348"/>
                  <a:gd name="connsiteX54" fmla="*/ 1422339 w 1683476"/>
                  <a:gd name="connsiteY54" fmla="*/ 1272762 h 1530348"/>
                  <a:gd name="connsiteX55" fmla="*/ 263401 w 1683476"/>
                  <a:gd name="connsiteY55" fmla="*/ 1272762 h 1530348"/>
                  <a:gd name="connsiteX56" fmla="*/ 201945 w 1683476"/>
                  <a:gd name="connsiteY56" fmla="*/ 1211812 h 1530348"/>
                  <a:gd name="connsiteX57" fmla="*/ 202198 w 1683476"/>
                  <a:gd name="connsiteY57" fmla="*/ 1091934 h 1530348"/>
                  <a:gd name="connsiteX58" fmla="*/ 233305 w 1683476"/>
                  <a:gd name="connsiteY58" fmla="*/ 1050331 h 1530348"/>
                  <a:gd name="connsiteX59" fmla="*/ 264665 w 1683476"/>
                  <a:gd name="connsiteY59" fmla="*/ 1089911 h 1530348"/>
                  <a:gd name="connsiteX60" fmla="*/ 265045 w 1683476"/>
                  <a:gd name="connsiteY60" fmla="*/ 1173623 h 1530348"/>
                  <a:gd name="connsiteX61" fmla="*/ 265045 w 1683476"/>
                  <a:gd name="connsiteY61" fmla="*/ 1190062 h 1530348"/>
                  <a:gd name="connsiteX62" fmla="*/ 285277 w 1683476"/>
                  <a:gd name="connsiteY62" fmla="*/ 1209536 h 1530348"/>
                  <a:gd name="connsiteX63" fmla="*/ 303360 w 1683476"/>
                  <a:gd name="connsiteY63" fmla="*/ 1209536 h 1530348"/>
                  <a:gd name="connsiteX64" fmla="*/ 1332431 w 1683476"/>
                  <a:gd name="connsiteY64" fmla="*/ 1209536 h 1530348"/>
                  <a:gd name="connsiteX65" fmla="*/ 1350514 w 1683476"/>
                  <a:gd name="connsiteY65" fmla="*/ 1209915 h 1530348"/>
                  <a:gd name="connsiteX66" fmla="*/ 1401348 w 1683476"/>
                  <a:gd name="connsiteY66" fmla="*/ 1209662 h 1530348"/>
                  <a:gd name="connsiteX67" fmla="*/ 1418293 w 1683476"/>
                  <a:gd name="connsiteY67" fmla="*/ 1193476 h 1530348"/>
                  <a:gd name="connsiteX68" fmla="*/ 1418293 w 1683476"/>
                  <a:gd name="connsiteY68" fmla="*/ 1178681 h 1530348"/>
                  <a:gd name="connsiteX69" fmla="*/ 1418293 w 1683476"/>
                  <a:gd name="connsiteY69" fmla="*/ 515816 h 1530348"/>
                  <a:gd name="connsiteX70" fmla="*/ 1418293 w 1683476"/>
                  <a:gd name="connsiteY70" fmla="*/ 512528 h 1530348"/>
                  <a:gd name="connsiteX71" fmla="*/ 1411211 w 1683476"/>
                  <a:gd name="connsiteY71" fmla="*/ 486227 h 1530348"/>
                  <a:gd name="connsiteX72" fmla="*/ 1373275 w 1683476"/>
                  <a:gd name="connsiteY72" fmla="*/ 489767 h 1530348"/>
                  <a:gd name="connsiteX73" fmla="*/ 1355319 w 1683476"/>
                  <a:gd name="connsiteY73" fmla="*/ 501148 h 1530348"/>
                  <a:gd name="connsiteX74" fmla="*/ 1289817 w 1683476"/>
                  <a:gd name="connsiteY74" fmla="*/ 496596 h 1530348"/>
                  <a:gd name="connsiteX75" fmla="*/ 1215463 w 1683476"/>
                  <a:gd name="connsiteY75" fmla="*/ 539969 h 1530348"/>
                  <a:gd name="connsiteX76" fmla="*/ 1207370 w 1683476"/>
                  <a:gd name="connsiteY76" fmla="*/ 570065 h 1530348"/>
                  <a:gd name="connsiteX77" fmla="*/ 1155018 w 1683476"/>
                  <a:gd name="connsiteY77" fmla="*/ 608127 h 1530348"/>
                  <a:gd name="connsiteX78" fmla="*/ 1104058 w 1683476"/>
                  <a:gd name="connsiteY78" fmla="*/ 608127 h 1530348"/>
                  <a:gd name="connsiteX79" fmla="*/ 1047154 w 1683476"/>
                  <a:gd name="connsiteY79" fmla="*/ 564121 h 1530348"/>
                  <a:gd name="connsiteX80" fmla="*/ 1040579 w 1683476"/>
                  <a:gd name="connsiteY80" fmla="*/ 537060 h 1530348"/>
                  <a:gd name="connsiteX81" fmla="*/ 997205 w 1683476"/>
                  <a:gd name="connsiteY81" fmla="*/ 491664 h 1530348"/>
                  <a:gd name="connsiteX82" fmla="*/ 981146 w 1683476"/>
                  <a:gd name="connsiteY82" fmla="*/ 492296 h 1530348"/>
                  <a:gd name="connsiteX83" fmla="*/ 955982 w 1683476"/>
                  <a:gd name="connsiteY83" fmla="*/ 499757 h 1530348"/>
                  <a:gd name="connsiteX84" fmla="*/ 884789 w 1683476"/>
                  <a:gd name="connsiteY84" fmla="*/ 490147 h 1530348"/>
                  <a:gd name="connsiteX85" fmla="*/ 835472 w 1683476"/>
                  <a:gd name="connsiteY85" fmla="*/ 483950 h 1530348"/>
                  <a:gd name="connsiteX86" fmla="*/ 829276 w 1683476"/>
                  <a:gd name="connsiteY86" fmla="*/ 491917 h 1530348"/>
                  <a:gd name="connsiteX87" fmla="*/ 834714 w 1683476"/>
                  <a:gd name="connsiteY87" fmla="*/ 515816 h 1530348"/>
                  <a:gd name="connsiteX88" fmla="*/ 890100 w 1683476"/>
                  <a:gd name="connsiteY88" fmla="*/ 540348 h 1530348"/>
                  <a:gd name="connsiteX89" fmla="*/ 924748 w 1683476"/>
                  <a:gd name="connsiteY89" fmla="*/ 530232 h 1530348"/>
                  <a:gd name="connsiteX90" fmla="*/ 997079 w 1683476"/>
                  <a:gd name="connsiteY90" fmla="*/ 558052 h 1530348"/>
                  <a:gd name="connsiteX91" fmla="*/ 1018196 w 1683476"/>
                  <a:gd name="connsiteY91" fmla="*/ 595102 h 1530348"/>
                  <a:gd name="connsiteX92" fmla="*/ 1011494 w 1683476"/>
                  <a:gd name="connsiteY92" fmla="*/ 667054 h 1530348"/>
                  <a:gd name="connsiteX93" fmla="*/ 995435 w 1683476"/>
                  <a:gd name="connsiteY93" fmla="*/ 683366 h 1530348"/>
                  <a:gd name="connsiteX94" fmla="*/ 971030 w 1683476"/>
                  <a:gd name="connsiteY94" fmla="*/ 744569 h 1530348"/>
                  <a:gd name="connsiteX95" fmla="*/ 987468 w 1683476"/>
                  <a:gd name="connsiteY95" fmla="*/ 769860 h 1530348"/>
                  <a:gd name="connsiteX96" fmla="*/ 1020093 w 1683476"/>
                  <a:gd name="connsiteY96" fmla="*/ 806278 h 1530348"/>
                  <a:gd name="connsiteX97" fmla="*/ 1025531 w 1683476"/>
                  <a:gd name="connsiteY97" fmla="*/ 844467 h 1530348"/>
                  <a:gd name="connsiteX98" fmla="*/ 983548 w 1683476"/>
                  <a:gd name="connsiteY98" fmla="*/ 917683 h 1530348"/>
                  <a:gd name="connsiteX99" fmla="*/ 928542 w 1683476"/>
                  <a:gd name="connsiteY99" fmla="*/ 930960 h 1530348"/>
                  <a:gd name="connsiteX100" fmla="*/ 895285 w 1683476"/>
                  <a:gd name="connsiteY100" fmla="*/ 921603 h 1530348"/>
                  <a:gd name="connsiteX101" fmla="*/ 830035 w 1683476"/>
                  <a:gd name="connsiteY101" fmla="*/ 961309 h 1530348"/>
                  <a:gd name="connsiteX102" fmla="*/ 823459 w 1683476"/>
                  <a:gd name="connsiteY102" fmla="*/ 988370 h 1530348"/>
                  <a:gd name="connsiteX103" fmla="*/ 758716 w 1683476"/>
                  <a:gd name="connsiteY103" fmla="*/ 1035410 h 1530348"/>
                  <a:gd name="connsiteX104" fmla="*/ 715975 w 1683476"/>
                  <a:gd name="connsiteY104" fmla="*/ 1035284 h 1530348"/>
                  <a:gd name="connsiteX105" fmla="*/ 663118 w 1683476"/>
                  <a:gd name="connsiteY105" fmla="*/ 997980 h 1530348"/>
                  <a:gd name="connsiteX106" fmla="*/ 652116 w 1683476"/>
                  <a:gd name="connsiteY106" fmla="*/ 958527 h 1530348"/>
                  <a:gd name="connsiteX107" fmla="*/ 588258 w 1683476"/>
                  <a:gd name="connsiteY107" fmla="*/ 921223 h 1530348"/>
                  <a:gd name="connsiteX108" fmla="*/ 561450 w 1683476"/>
                  <a:gd name="connsiteY108" fmla="*/ 929063 h 1530348"/>
                  <a:gd name="connsiteX109" fmla="*/ 485199 w 1683476"/>
                  <a:gd name="connsiteY109" fmla="*/ 900232 h 1530348"/>
                  <a:gd name="connsiteX110" fmla="*/ 463828 w 1683476"/>
                  <a:gd name="connsiteY110" fmla="*/ 863308 h 1530348"/>
                  <a:gd name="connsiteX111" fmla="*/ 474197 w 1683476"/>
                  <a:gd name="connsiteY111" fmla="*/ 790724 h 1530348"/>
                  <a:gd name="connsiteX112" fmla="*/ 497844 w 1683476"/>
                  <a:gd name="connsiteY112" fmla="*/ 767963 h 1530348"/>
                  <a:gd name="connsiteX113" fmla="*/ 498097 w 1683476"/>
                  <a:gd name="connsiteY113" fmla="*/ 692597 h 1530348"/>
                  <a:gd name="connsiteX114" fmla="*/ 470404 w 1683476"/>
                  <a:gd name="connsiteY114" fmla="*/ 664651 h 1530348"/>
                  <a:gd name="connsiteX115" fmla="*/ 459023 w 1683476"/>
                  <a:gd name="connsiteY115" fmla="*/ 608000 h 1530348"/>
                  <a:gd name="connsiteX116" fmla="*/ 495062 w 1683476"/>
                  <a:gd name="connsiteY116" fmla="*/ 547682 h 1530348"/>
                  <a:gd name="connsiteX117" fmla="*/ 554495 w 1683476"/>
                  <a:gd name="connsiteY117" fmla="*/ 528968 h 1530348"/>
                  <a:gd name="connsiteX118" fmla="*/ 578015 w 1683476"/>
                  <a:gd name="connsiteY118" fmla="*/ 535922 h 1530348"/>
                  <a:gd name="connsiteX119" fmla="*/ 641241 w 1683476"/>
                  <a:gd name="connsiteY119" fmla="*/ 523277 h 1530348"/>
                  <a:gd name="connsiteX120" fmla="*/ 653381 w 1683476"/>
                  <a:gd name="connsiteY120" fmla="*/ 490526 h 1530348"/>
                  <a:gd name="connsiteX121" fmla="*/ 645793 w 1683476"/>
                  <a:gd name="connsiteY121" fmla="*/ 483697 h 1530348"/>
                  <a:gd name="connsiteX122" fmla="*/ 630999 w 1683476"/>
                  <a:gd name="connsiteY122" fmla="*/ 483318 h 1530348"/>
                  <a:gd name="connsiteX123" fmla="*/ 287553 w 1683476"/>
                  <a:gd name="connsiteY123" fmla="*/ 483318 h 1530348"/>
                  <a:gd name="connsiteX124" fmla="*/ 263780 w 1683476"/>
                  <a:gd name="connsiteY124" fmla="*/ 506965 h 1530348"/>
                  <a:gd name="connsiteX125" fmla="*/ 263780 w 1683476"/>
                  <a:gd name="connsiteY125" fmla="*/ 945376 h 1530348"/>
                  <a:gd name="connsiteX126" fmla="*/ 262895 w 1683476"/>
                  <a:gd name="connsiteY126" fmla="*/ 969908 h 1530348"/>
                  <a:gd name="connsiteX127" fmla="*/ 229006 w 1683476"/>
                  <a:gd name="connsiteY127" fmla="*/ 1001521 h 1530348"/>
                  <a:gd name="connsiteX128" fmla="*/ 203336 w 1683476"/>
                  <a:gd name="connsiteY128" fmla="*/ 974966 h 1530348"/>
                  <a:gd name="connsiteX129" fmla="*/ 201313 w 1683476"/>
                  <a:gd name="connsiteY129" fmla="*/ 945502 h 1530348"/>
                  <a:gd name="connsiteX130" fmla="*/ 201313 w 1683476"/>
                  <a:gd name="connsiteY130" fmla="*/ 479145 h 1530348"/>
                  <a:gd name="connsiteX131" fmla="*/ 258975 w 1683476"/>
                  <a:gd name="connsiteY131" fmla="*/ 420977 h 1530348"/>
                  <a:gd name="connsiteX132" fmla="*/ 768453 w 1683476"/>
                  <a:gd name="connsiteY132" fmla="*/ 420977 h 1530348"/>
                  <a:gd name="connsiteX133" fmla="*/ 827632 w 1683476"/>
                  <a:gd name="connsiteY133" fmla="*/ 421104 h 1530348"/>
                  <a:gd name="connsiteX134" fmla="*/ 842933 w 1683476"/>
                  <a:gd name="connsiteY134" fmla="*/ 401883 h 1530348"/>
                  <a:gd name="connsiteX135" fmla="*/ 828518 w 1683476"/>
                  <a:gd name="connsiteY135" fmla="*/ 385570 h 1530348"/>
                  <a:gd name="connsiteX136" fmla="*/ 813723 w 1683476"/>
                  <a:gd name="connsiteY136" fmla="*/ 385570 h 1530348"/>
                  <a:gd name="connsiteX137" fmla="*/ 218763 w 1683476"/>
                  <a:gd name="connsiteY137" fmla="*/ 385570 h 1530348"/>
                  <a:gd name="connsiteX138" fmla="*/ 197393 w 1683476"/>
                  <a:gd name="connsiteY138" fmla="*/ 385950 h 1530348"/>
                  <a:gd name="connsiteX139" fmla="*/ 166285 w 1683476"/>
                  <a:gd name="connsiteY139" fmla="*/ 417816 h 1530348"/>
                  <a:gd name="connsiteX140" fmla="*/ 166032 w 1683476"/>
                  <a:gd name="connsiteY140" fmla="*/ 435898 h 1530348"/>
                  <a:gd name="connsiteX141" fmla="*/ 166032 w 1683476"/>
                  <a:gd name="connsiteY141" fmla="*/ 1256955 h 1530348"/>
                  <a:gd name="connsiteX142" fmla="*/ 166159 w 1683476"/>
                  <a:gd name="connsiteY142" fmla="*/ 1273394 h 1530348"/>
                  <a:gd name="connsiteX143" fmla="*/ 199922 w 1683476"/>
                  <a:gd name="connsiteY143" fmla="*/ 1307789 h 1530348"/>
                  <a:gd name="connsiteX144" fmla="*/ 219648 w 1683476"/>
                  <a:gd name="connsiteY144" fmla="*/ 1308042 h 1530348"/>
                  <a:gd name="connsiteX145" fmla="*/ 1426006 w 1683476"/>
                  <a:gd name="connsiteY145" fmla="*/ 1308042 h 1530348"/>
                  <a:gd name="connsiteX146" fmla="*/ 1435869 w 1683476"/>
                  <a:gd name="connsiteY146" fmla="*/ 1308168 h 1530348"/>
                  <a:gd name="connsiteX147" fmla="*/ 1483416 w 1683476"/>
                  <a:gd name="connsiteY147" fmla="*/ 1307789 h 1530348"/>
                  <a:gd name="connsiteX148" fmla="*/ 1516293 w 1683476"/>
                  <a:gd name="connsiteY148" fmla="*/ 1276176 h 1530348"/>
                  <a:gd name="connsiteX149" fmla="*/ 1516673 w 1683476"/>
                  <a:gd name="connsiteY149" fmla="*/ 1253162 h 1530348"/>
                  <a:gd name="connsiteX150" fmla="*/ 1516673 w 1683476"/>
                  <a:gd name="connsiteY150" fmla="*/ 629750 h 1530348"/>
                  <a:gd name="connsiteX151" fmla="*/ 1522236 w 1683476"/>
                  <a:gd name="connsiteY151" fmla="*/ 592953 h 1530348"/>
                  <a:gd name="connsiteX152" fmla="*/ 1548286 w 1683476"/>
                  <a:gd name="connsiteY152" fmla="*/ 580181 h 1530348"/>
                  <a:gd name="connsiteX153" fmla="*/ 1573703 w 1683476"/>
                  <a:gd name="connsiteY153" fmla="*/ 615335 h 1530348"/>
                  <a:gd name="connsiteX154" fmla="*/ 1573703 w 1683476"/>
                  <a:gd name="connsiteY154" fmla="*/ 981288 h 1530348"/>
                  <a:gd name="connsiteX155" fmla="*/ 1573703 w 1683476"/>
                  <a:gd name="connsiteY155" fmla="*/ 1240643 h 1530348"/>
                  <a:gd name="connsiteX156" fmla="*/ 1563713 w 1683476"/>
                  <a:gd name="connsiteY156" fmla="*/ 1314112 h 1530348"/>
                  <a:gd name="connsiteX157" fmla="*/ 1637814 w 1683476"/>
                  <a:gd name="connsiteY157" fmla="*/ 1314112 h 1530348"/>
                  <a:gd name="connsiteX158" fmla="*/ 1682831 w 1683476"/>
                  <a:gd name="connsiteY158" fmla="*/ 1359382 h 1530348"/>
                  <a:gd name="connsiteX159" fmla="*/ 1681061 w 1683476"/>
                  <a:gd name="connsiteY159" fmla="*/ 1437909 h 1530348"/>
                  <a:gd name="connsiteX160" fmla="*/ 1571047 w 1683476"/>
                  <a:gd name="connsiteY160" fmla="*/ 1529081 h 1530348"/>
                  <a:gd name="connsiteX161" fmla="*/ 1373908 w 1683476"/>
                  <a:gd name="connsiteY161" fmla="*/ 1529334 h 1530348"/>
                  <a:gd name="connsiteX162" fmla="*/ 1343053 w 1683476"/>
                  <a:gd name="connsiteY162" fmla="*/ 1506193 h 1530348"/>
                  <a:gd name="connsiteX163" fmla="*/ 1360124 w 1683476"/>
                  <a:gd name="connsiteY163" fmla="*/ 1476098 h 1530348"/>
                  <a:gd name="connsiteX164" fmla="*/ 1389082 w 1683476"/>
                  <a:gd name="connsiteY164" fmla="*/ 1472304 h 1530348"/>
                  <a:gd name="connsiteX165" fmla="*/ 1536146 w 1683476"/>
                  <a:gd name="connsiteY165" fmla="*/ 1472304 h 1530348"/>
                  <a:gd name="connsiteX166" fmla="*/ 1573829 w 1683476"/>
                  <a:gd name="connsiteY166" fmla="*/ 1472430 h 1530348"/>
                  <a:gd name="connsiteX167" fmla="*/ 1628330 w 1683476"/>
                  <a:gd name="connsiteY167" fmla="*/ 1421849 h 1530348"/>
                  <a:gd name="connsiteX168" fmla="*/ 1628836 w 1683476"/>
                  <a:gd name="connsiteY168" fmla="*/ 1384167 h 1530348"/>
                  <a:gd name="connsiteX169" fmla="*/ 1614800 w 1683476"/>
                  <a:gd name="connsiteY169" fmla="*/ 1370383 h 1530348"/>
                  <a:gd name="connsiteX170" fmla="*/ 1555746 w 1683476"/>
                  <a:gd name="connsiteY170" fmla="*/ 1370383 h 1530348"/>
                  <a:gd name="connsiteX171" fmla="*/ 1164629 w 1683476"/>
                  <a:gd name="connsiteY171" fmla="*/ 1370763 h 1530348"/>
                  <a:gd name="connsiteX172" fmla="*/ 1044625 w 1683476"/>
                  <a:gd name="connsiteY172" fmla="*/ 1370636 h 1530348"/>
                  <a:gd name="connsiteX173" fmla="*/ 1020852 w 1683476"/>
                  <a:gd name="connsiteY173" fmla="*/ 1388845 h 1530348"/>
                  <a:gd name="connsiteX174" fmla="*/ 957120 w 1683476"/>
                  <a:gd name="connsiteY174" fmla="*/ 1447898 h 1530348"/>
                  <a:gd name="connsiteX175" fmla="*/ 942451 w 1683476"/>
                  <a:gd name="connsiteY175" fmla="*/ 1449542 h 1530348"/>
                  <a:gd name="connsiteX176" fmla="*/ 740380 w 1683476"/>
                  <a:gd name="connsiteY176" fmla="*/ 1449416 h 1530348"/>
                  <a:gd name="connsiteX177" fmla="*/ 686511 w 1683476"/>
                  <a:gd name="connsiteY177" fmla="*/ 1432471 h 1530348"/>
                  <a:gd name="connsiteX178" fmla="*/ 662106 w 1683476"/>
                  <a:gd name="connsiteY178" fmla="*/ 1392639 h 1530348"/>
                  <a:gd name="connsiteX179" fmla="*/ 634792 w 1683476"/>
                  <a:gd name="connsiteY179" fmla="*/ 1371015 h 1530348"/>
                  <a:gd name="connsiteX180" fmla="*/ 253537 w 1683476"/>
                  <a:gd name="connsiteY180" fmla="*/ 1371015 h 1530348"/>
                  <a:gd name="connsiteX181" fmla="*/ 77768 w 1683476"/>
                  <a:gd name="connsiteY181" fmla="*/ 1371015 h 1530348"/>
                  <a:gd name="connsiteX182" fmla="*/ 53995 w 1683476"/>
                  <a:gd name="connsiteY182" fmla="*/ 1395294 h 1530348"/>
                  <a:gd name="connsiteX183" fmla="*/ 54628 w 1683476"/>
                  <a:gd name="connsiteY183" fmla="*/ 1421596 h 1530348"/>
                  <a:gd name="connsiteX184" fmla="*/ 109255 w 1683476"/>
                  <a:gd name="connsiteY184" fmla="*/ 1472304 h 1530348"/>
                  <a:gd name="connsiteX185" fmla="*/ 130626 w 1683476"/>
                  <a:gd name="connsiteY185" fmla="*/ 1472430 h 1530348"/>
                  <a:gd name="connsiteX186" fmla="*/ 1228234 w 1683476"/>
                  <a:gd name="connsiteY186" fmla="*/ 1472430 h 1530348"/>
                  <a:gd name="connsiteX187" fmla="*/ 1264273 w 1683476"/>
                  <a:gd name="connsiteY187" fmla="*/ 1474706 h 1530348"/>
                  <a:gd name="connsiteX188" fmla="*/ 1286655 w 1683476"/>
                  <a:gd name="connsiteY188" fmla="*/ 1509734 h 153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1683476" h="1530348">
                    <a:moveTo>
                      <a:pt x="1286655" y="1509734"/>
                    </a:moveTo>
                    <a:cubicBezTo>
                      <a:pt x="1281977" y="1524529"/>
                      <a:pt x="1270849" y="1529713"/>
                      <a:pt x="1256307" y="1529713"/>
                    </a:cubicBezTo>
                    <a:cubicBezTo>
                      <a:pt x="1245938" y="1529713"/>
                      <a:pt x="1235442" y="1529713"/>
                      <a:pt x="1225073" y="1529713"/>
                    </a:cubicBezTo>
                    <a:cubicBezTo>
                      <a:pt x="863924" y="1529713"/>
                      <a:pt x="502776" y="1528955"/>
                      <a:pt x="141753" y="1530346"/>
                    </a:cubicBezTo>
                    <a:cubicBezTo>
                      <a:pt x="73090" y="1530599"/>
                      <a:pt x="22888" y="1510113"/>
                      <a:pt x="0" y="1441576"/>
                    </a:cubicBezTo>
                    <a:cubicBezTo>
                      <a:pt x="0" y="1407687"/>
                      <a:pt x="0" y="1373671"/>
                      <a:pt x="0" y="1339782"/>
                    </a:cubicBezTo>
                    <a:cubicBezTo>
                      <a:pt x="12266" y="1319423"/>
                      <a:pt x="30349" y="1312721"/>
                      <a:pt x="53489" y="1314112"/>
                    </a:cubicBezTo>
                    <a:cubicBezTo>
                      <a:pt x="74733" y="1315376"/>
                      <a:pt x="96104" y="1314365"/>
                      <a:pt x="118739" y="1314365"/>
                    </a:cubicBezTo>
                    <a:cubicBezTo>
                      <a:pt x="109129" y="1291856"/>
                      <a:pt x="109129" y="1269601"/>
                      <a:pt x="109255" y="1247092"/>
                    </a:cubicBezTo>
                    <a:cubicBezTo>
                      <a:pt x="109382" y="975598"/>
                      <a:pt x="109255" y="704231"/>
                      <a:pt x="109255" y="432737"/>
                    </a:cubicBezTo>
                    <a:cubicBezTo>
                      <a:pt x="109255" y="365338"/>
                      <a:pt x="146053" y="328793"/>
                      <a:pt x="213958" y="328793"/>
                    </a:cubicBezTo>
                    <a:cubicBezTo>
                      <a:pt x="438538" y="328793"/>
                      <a:pt x="663118" y="328666"/>
                      <a:pt x="887697" y="329172"/>
                    </a:cubicBezTo>
                    <a:cubicBezTo>
                      <a:pt x="901228" y="329172"/>
                      <a:pt x="904010" y="326011"/>
                      <a:pt x="904895" y="312481"/>
                    </a:cubicBezTo>
                    <a:cubicBezTo>
                      <a:pt x="906539" y="287696"/>
                      <a:pt x="901734" y="267969"/>
                      <a:pt x="879225" y="254312"/>
                    </a:cubicBezTo>
                    <a:cubicBezTo>
                      <a:pt x="872397" y="250140"/>
                      <a:pt x="866959" y="243438"/>
                      <a:pt x="861648" y="237241"/>
                    </a:cubicBezTo>
                    <a:cubicBezTo>
                      <a:pt x="845336" y="218273"/>
                      <a:pt x="842933" y="196777"/>
                      <a:pt x="853302" y="174647"/>
                    </a:cubicBezTo>
                    <a:cubicBezTo>
                      <a:pt x="860510" y="159346"/>
                      <a:pt x="869488" y="144931"/>
                      <a:pt x="878593" y="130768"/>
                    </a:cubicBezTo>
                    <a:cubicBezTo>
                      <a:pt x="892755" y="108639"/>
                      <a:pt x="917034" y="100040"/>
                      <a:pt x="942831" y="106995"/>
                    </a:cubicBezTo>
                    <a:cubicBezTo>
                      <a:pt x="948142" y="108386"/>
                      <a:pt x="953832" y="109018"/>
                      <a:pt x="958511" y="111547"/>
                    </a:cubicBezTo>
                    <a:cubicBezTo>
                      <a:pt x="985066" y="126595"/>
                      <a:pt x="1007954" y="118376"/>
                      <a:pt x="1030462" y="101937"/>
                    </a:cubicBezTo>
                    <a:cubicBezTo>
                      <a:pt x="1037291" y="97005"/>
                      <a:pt x="1040831" y="91821"/>
                      <a:pt x="1042349" y="83728"/>
                    </a:cubicBezTo>
                    <a:cubicBezTo>
                      <a:pt x="1044751" y="70324"/>
                      <a:pt x="1047786" y="57046"/>
                      <a:pt x="1051327" y="43895"/>
                    </a:cubicBezTo>
                    <a:cubicBezTo>
                      <a:pt x="1057903" y="19111"/>
                      <a:pt x="1074594" y="4189"/>
                      <a:pt x="1099758" y="1534"/>
                    </a:cubicBezTo>
                    <a:cubicBezTo>
                      <a:pt x="1118726" y="-490"/>
                      <a:pt x="1138200" y="-490"/>
                      <a:pt x="1157041" y="1407"/>
                    </a:cubicBezTo>
                    <a:cubicBezTo>
                      <a:pt x="1183091" y="3936"/>
                      <a:pt x="1199277" y="19869"/>
                      <a:pt x="1206484" y="44907"/>
                    </a:cubicBezTo>
                    <a:cubicBezTo>
                      <a:pt x="1208761" y="52747"/>
                      <a:pt x="1212428" y="60713"/>
                      <a:pt x="1212301" y="68680"/>
                    </a:cubicBezTo>
                    <a:cubicBezTo>
                      <a:pt x="1211542" y="102063"/>
                      <a:pt x="1239994" y="107754"/>
                      <a:pt x="1260732" y="120526"/>
                    </a:cubicBezTo>
                    <a:cubicBezTo>
                      <a:pt x="1265032" y="123181"/>
                      <a:pt x="1270090" y="120652"/>
                      <a:pt x="1274895" y="119008"/>
                    </a:cubicBezTo>
                    <a:cubicBezTo>
                      <a:pt x="1287793" y="114582"/>
                      <a:pt x="1300818" y="110789"/>
                      <a:pt x="1313969" y="107122"/>
                    </a:cubicBezTo>
                    <a:cubicBezTo>
                      <a:pt x="1341030" y="99661"/>
                      <a:pt x="1364297" y="108133"/>
                      <a:pt x="1379345" y="131401"/>
                    </a:cubicBezTo>
                    <a:cubicBezTo>
                      <a:pt x="1387944" y="144678"/>
                      <a:pt x="1395910" y="158335"/>
                      <a:pt x="1403245" y="172371"/>
                    </a:cubicBezTo>
                    <a:cubicBezTo>
                      <a:pt x="1415763" y="196524"/>
                      <a:pt x="1412096" y="220297"/>
                      <a:pt x="1393002" y="240023"/>
                    </a:cubicBezTo>
                    <a:cubicBezTo>
                      <a:pt x="1384656" y="248749"/>
                      <a:pt x="1375551" y="256589"/>
                      <a:pt x="1366700" y="264808"/>
                    </a:cubicBezTo>
                    <a:cubicBezTo>
                      <a:pt x="1355951" y="274671"/>
                      <a:pt x="1347858" y="311596"/>
                      <a:pt x="1353549" y="324999"/>
                    </a:cubicBezTo>
                    <a:cubicBezTo>
                      <a:pt x="1356457" y="331701"/>
                      <a:pt x="1362148" y="328666"/>
                      <a:pt x="1366320" y="328666"/>
                    </a:cubicBezTo>
                    <a:cubicBezTo>
                      <a:pt x="1402486" y="328919"/>
                      <a:pt x="1438651" y="328793"/>
                      <a:pt x="1474817" y="328793"/>
                    </a:cubicBezTo>
                    <a:cubicBezTo>
                      <a:pt x="1535767" y="328919"/>
                      <a:pt x="1573956" y="367108"/>
                      <a:pt x="1574209" y="428185"/>
                    </a:cubicBezTo>
                    <a:cubicBezTo>
                      <a:pt x="1574335" y="450567"/>
                      <a:pt x="1574461" y="473075"/>
                      <a:pt x="1574209" y="495458"/>
                    </a:cubicBezTo>
                    <a:cubicBezTo>
                      <a:pt x="1573956" y="514552"/>
                      <a:pt x="1567759" y="521633"/>
                      <a:pt x="1549171" y="525806"/>
                    </a:cubicBezTo>
                    <a:cubicBezTo>
                      <a:pt x="1534629" y="527956"/>
                      <a:pt x="1526662" y="523404"/>
                      <a:pt x="1521225" y="510126"/>
                    </a:cubicBezTo>
                    <a:cubicBezTo>
                      <a:pt x="1517431" y="500768"/>
                      <a:pt x="1517684" y="490779"/>
                      <a:pt x="1517684" y="481042"/>
                    </a:cubicBezTo>
                    <a:cubicBezTo>
                      <a:pt x="1517558" y="461315"/>
                      <a:pt x="1517937" y="441589"/>
                      <a:pt x="1517558" y="421988"/>
                    </a:cubicBezTo>
                    <a:cubicBezTo>
                      <a:pt x="1517052" y="397204"/>
                      <a:pt x="1505671" y="385823"/>
                      <a:pt x="1481266" y="385317"/>
                    </a:cubicBezTo>
                    <a:cubicBezTo>
                      <a:pt x="1466977" y="384938"/>
                      <a:pt x="1452814" y="385317"/>
                      <a:pt x="1438525" y="385064"/>
                    </a:cubicBezTo>
                    <a:cubicBezTo>
                      <a:pt x="1429926" y="385317"/>
                      <a:pt x="1421201" y="384811"/>
                      <a:pt x="1413108" y="384559"/>
                    </a:cubicBezTo>
                    <a:cubicBezTo>
                      <a:pt x="1410958" y="387088"/>
                      <a:pt x="1411464" y="389364"/>
                      <a:pt x="1412349" y="391134"/>
                    </a:cubicBezTo>
                    <a:cubicBezTo>
                      <a:pt x="1416902" y="400365"/>
                      <a:pt x="1409694" y="413516"/>
                      <a:pt x="1418798" y="419839"/>
                    </a:cubicBezTo>
                    <a:cubicBezTo>
                      <a:pt x="1426638" y="425276"/>
                      <a:pt x="1437893" y="420977"/>
                      <a:pt x="1447503" y="422368"/>
                    </a:cubicBezTo>
                    <a:cubicBezTo>
                      <a:pt x="1449653" y="422621"/>
                      <a:pt x="1451802" y="422874"/>
                      <a:pt x="1453952" y="423380"/>
                    </a:cubicBezTo>
                    <a:cubicBezTo>
                      <a:pt x="1472541" y="428564"/>
                      <a:pt x="1479875" y="442095"/>
                      <a:pt x="1481266" y="460051"/>
                    </a:cubicBezTo>
                    <a:cubicBezTo>
                      <a:pt x="1481772" y="466627"/>
                      <a:pt x="1481645" y="473202"/>
                      <a:pt x="1481645" y="479777"/>
                    </a:cubicBezTo>
                    <a:cubicBezTo>
                      <a:pt x="1481645" y="724210"/>
                      <a:pt x="1481645" y="968643"/>
                      <a:pt x="1481645" y="1213076"/>
                    </a:cubicBezTo>
                    <a:cubicBezTo>
                      <a:pt x="1481645" y="1220158"/>
                      <a:pt x="1481898" y="1227365"/>
                      <a:pt x="1481139" y="1234446"/>
                    </a:cubicBezTo>
                    <a:cubicBezTo>
                      <a:pt x="1479116" y="1255691"/>
                      <a:pt x="1471403" y="1264795"/>
                      <a:pt x="1450159" y="1271497"/>
                    </a:cubicBezTo>
                    <a:cubicBezTo>
                      <a:pt x="1440927" y="1273267"/>
                      <a:pt x="1431570" y="1272762"/>
                      <a:pt x="1422339" y="1272762"/>
                    </a:cubicBezTo>
                    <a:cubicBezTo>
                      <a:pt x="1036026" y="1272762"/>
                      <a:pt x="649714" y="1272762"/>
                      <a:pt x="263401" y="1272762"/>
                    </a:cubicBezTo>
                    <a:cubicBezTo>
                      <a:pt x="211049" y="1272762"/>
                      <a:pt x="201945" y="1263783"/>
                      <a:pt x="201945" y="1211812"/>
                    </a:cubicBezTo>
                    <a:cubicBezTo>
                      <a:pt x="201945" y="1171853"/>
                      <a:pt x="201313" y="1131894"/>
                      <a:pt x="202198" y="1091934"/>
                    </a:cubicBezTo>
                    <a:cubicBezTo>
                      <a:pt x="202704" y="1066644"/>
                      <a:pt x="211682" y="1055516"/>
                      <a:pt x="233305" y="1050331"/>
                    </a:cubicBezTo>
                    <a:cubicBezTo>
                      <a:pt x="254549" y="1055137"/>
                      <a:pt x="263654" y="1066012"/>
                      <a:pt x="264665" y="1089911"/>
                    </a:cubicBezTo>
                    <a:cubicBezTo>
                      <a:pt x="265803" y="1117857"/>
                      <a:pt x="264918" y="1145803"/>
                      <a:pt x="265045" y="1173623"/>
                    </a:cubicBezTo>
                    <a:cubicBezTo>
                      <a:pt x="265045" y="1179060"/>
                      <a:pt x="264918" y="1184624"/>
                      <a:pt x="265045" y="1190062"/>
                    </a:cubicBezTo>
                    <a:cubicBezTo>
                      <a:pt x="265550" y="1207765"/>
                      <a:pt x="266941" y="1209156"/>
                      <a:pt x="285277" y="1209536"/>
                    </a:cubicBezTo>
                    <a:cubicBezTo>
                      <a:pt x="291347" y="1209662"/>
                      <a:pt x="297290" y="1209536"/>
                      <a:pt x="303360" y="1209536"/>
                    </a:cubicBezTo>
                    <a:cubicBezTo>
                      <a:pt x="646426" y="1209536"/>
                      <a:pt x="989365" y="1209536"/>
                      <a:pt x="1332431" y="1209536"/>
                    </a:cubicBezTo>
                    <a:cubicBezTo>
                      <a:pt x="1338501" y="1209536"/>
                      <a:pt x="1344444" y="1209409"/>
                      <a:pt x="1350514" y="1209915"/>
                    </a:cubicBezTo>
                    <a:cubicBezTo>
                      <a:pt x="1367459" y="1209156"/>
                      <a:pt x="1384403" y="1209536"/>
                      <a:pt x="1401348" y="1209662"/>
                    </a:cubicBezTo>
                    <a:cubicBezTo>
                      <a:pt x="1412855" y="1209788"/>
                      <a:pt x="1418925" y="1205489"/>
                      <a:pt x="1418293" y="1193476"/>
                    </a:cubicBezTo>
                    <a:cubicBezTo>
                      <a:pt x="1418040" y="1188544"/>
                      <a:pt x="1418293" y="1183613"/>
                      <a:pt x="1418293" y="1178681"/>
                    </a:cubicBezTo>
                    <a:cubicBezTo>
                      <a:pt x="1418293" y="957768"/>
                      <a:pt x="1418293" y="736729"/>
                      <a:pt x="1418293" y="515816"/>
                    </a:cubicBezTo>
                    <a:cubicBezTo>
                      <a:pt x="1418293" y="514678"/>
                      <a:pt x="1418419" y="513667"/>
                      <a:pt x="1418293" y="512528"/>
                    </a:cubicBezTo>
                    <a:cubicBezTo>
                      <a:pt x="1416775" y="503424"/>
                      <a:pt x="1422845" y="490399"/>
                      <a:pt x="1411211" y="486227"/>
                    </a:cubicBezTo>
                    <a:cubicBezTo>
                      <a:pt x="1399072" y="481801"/>
                      <a:pt x="1385288" y="481927"/>
                      <a:pt x="1373275" y="489767"/>
                    </a:cubicBezTo>
                    <a:cubicBezTo>
                      <a:pt x="1367332" y="493687"/>
                      <a:pt x="1362148" y="498619"/>
                      <a:pt x="1355319" y="501148"/>
                    </a:cubicBezTo>
                    <a:cubicBezTo>
                      <a:pt x="1332684" y="510885"/>
                      <a:pt x="1311314" y="503298"/>
                      <a:pt x="1289817" y="496596"/>
                    </a:cubicBezTo>
                    <a:cubicBezTo>
                      <a:pt x="1251375" y="484583"/>
                      <a:pt x="1224820" y="500136"/>
                      <a:pt x="1215463" y="539969"/>
                    </a:cubicBezTo>
                    <a:cubicBezTo>
                      <a:pt x="1213060" y="550085"/>
                      <a:pt x="1211037" y="560328"/>
                      <a:pt x="1207370" y="570065"/>
                    </a:cubicBezTo>
                    <a:cubicBezTo>
                      <a:pt x="1199024" y="592953"/>
                      <a:pt x="1179171" y="607495"/>
                      <a:pt x="1155018" y="608127"/>
                    </a:cubicBezTo>
                    <a:cubicBezTo>
                      <a:pt x="1138073" y="608633"/>
                      <a:pt x="1121002" y="608506"/>
                      <a:pt x="1104058" y="608127"/>
                    </a:cubicBezTo>
                    <a:cubicBezTo>
                      <a:pt x="1076997" y="607495"/>
                      <a:pt x="1054868" y="590297"/>
                      <a:pt x="1047154" y="564121"/>
                    </a:cubicBezTo>
                    <a:cubicBezTo>
                      <a:pt x="1044499" y="555143"/>
                      <a:pt x="1041084" y="546165"/>
                      <a:pt x="1040579" y="537060"/>
                    </a:cubicBezTo>
                    <a:cubicBezTo>
                      <a:pt x="1039061" y="509114"/>
                      <a:pt x="1017564" y="501021"/>
                      <a:pt x="997205" y="491664"/>
                    </a:cubicBezTo>
                    <a:cubicBezTo>
                      <a:pt x="991894" y="489261"/>
                      <a:pt x="986457" y="490526"/>
                      <a:pt x="981146" y="492296"/>
                    </a:cubicBezTo>
                    <a:cubicBezTo>
                      <a:pt x="972800" y="495205"/>
                      <a:pt x="964075" y="496596"/>
                      <a:pt x="955982" y="499757"/>
                    </a:cubicBezTo>
                    <a:cubicBezTo>
                      <a:pt x="930438" y="509494"/>
                      <a:pt x="906918" y="507344"/>
                      <a:pt x="884789" y="490147"/>
                    </a:cubicBezTo>
                    <a:cubicBezTo>
                      <a:pt x="869994" y="478639"/>
                      <a:pt x="852164" y="484077"/>
                      <a:pt x="835472" y="483950"/>
                    </a:cubicBezTo>
                    <a:cubicBezTo>
                      <a:pt x="830920" y="483950"/>
                      <a:pt x="828897" y="487491"/>
                      <a:pt x="829276" y="491917"/>
                    </a:cubicBezTo>
                    <a:cubicBezTo>
                      <a:pt x="830035" y="500136"/>
                      <a:pt x="831173" y="508356"/>
                      <a:pt x="834714" y="515816"/>
                    </a:cubicBezTo>
                    <a:cubicBezTo>
                      <a:pt x="841416" y="529726"/>
                      <a:pt x="875052" y="544648"/>
                      <a:pt x="890100" y="540348"/>
                    </a:cubicBezTo>
                    <a:cubicBezTo>
                      <a:pt x="901734" y="537060"/>
                      <a:pt x="913114" y="533393"/>
                      <a:pt x="924748" y="530232"/>
                    </a:cubicBezTo>
                    <a:cubicBezTo>
                      <a:pt x="954464" y="522139"/>
                      <a:pt x="980514" y="532002"/>
                      <a:pt x="997079" y="558052"/>
                    </a:cubicBezTo>
                    <a:cubicBezTo>
                      <a:pt x="1004792" y="570065"/>
                      <a:pt x="1011494" y="582583"/>
                      <a:pt x="1018196" y="595102"/>
                    </a:cubicBezTo>
                    <a:cubicBezTo>
                      <a:pt x="1031980" y="620772"/>
                      <a:pt x="1029071" y="644419"/>
                      <a:pt x="1011494" y="667054"/>
                    </a:cubicBezTo>
                    <a:cubicBezTo>
                      <a:pt x="1006816" y="673123"/>
                      <a:pt x="1002010" y="679573"/>
                      <a:pt x="995435" y="683366"/>
                    </a:cubicBezTo>
                    <a:cubicBezTo>
                      <a:pt x="970903" y="697529"/>
                      <a:pt x="968880" y="719911"/>
                      <a:pt x="971030" y="744569"/>
                    </a:cubicBezTo>
                    <a:cubicBezTo>
                      <a:pt x="972041" y="756203"/>
                      <a:pt x="979249" y="763158"/>
                      <a:pt x="987468" y="769860"/>
                    </a:cubicBezTo>
                    <a:cubicBezTo>
                      <a:pt x="1000367" y="780229"/>
                      <a:pt x="1012380" y="791230"/>
                      <a:pt x="1020093" y="806278"/>
                    </a:cubicBezTo>
                    <a:cubicBezTo>
                      <a:pt x="1026416" y="818544"/>
                      <a:pt x="1029324" y="831695"/>
                      <a:pt x="1025531" y="844467"/>
                    </a:cubicBezTo>
                    <a:cubicBezTo>
                      <a:pt x="1017311" y="871907"/>
                      <a:pt x="1004160" y="897577"/>
                      <a:pt x="983548" y="917683"/>
                    </a:cubicBezTo>
                    <a:cubicBezTo>
                      <a:pt x="968753" y="932099"/>
                      <a:pt x="949406" y="936777"/>
                      <a:pt x="928542" y="930960"/>
                    </a:cubicBezTo>
                    <a:cubicBezTo>
                      <a:pt x="917414" y="927925"/>
                      <a:pt x="906412" y="924637"/>
                      <a:pt x="895285" y="921603"/>
                    </a:cubicBezTo>
                    <a:cubicBezTo>
                      <a:pt x="865695" y="913510"/>
                      <a:pt x="836231" y="931340"/>
                      <a:pt x="830035" y="961309"/>
                    </a:cubicBezTo>
                    <a:cubicBezTo>
                      <a:pt x="828138" y="970414"/>
                      <a:pt x="826368" y="979518"/>
                      <a:pt x="823459" y="988370"/>
                    </a:cubicBezTo>
                    <a:cubicBezTo>
                      <a:pt x="812837" y="1020615"/>
                      <a:pt x="792605" y="1035284"/>
                      <a:pt x="758716" y="1035410"/>
                    </a:cubicBezTo>
                    <a:cubicBezTo>
                      <a:pt x="744426" y="1035410"/>
                      <a:pt x="730264" y="1035537"/>
                      <a:pt x="715975" y="1035284"/>
                    </a:cubicBezTo>
                    <a:cubicBezTo>
                      <a:pt x="689925" y="1034778"/>
                      <a:pt x="672981" y="1020995"/>
                      <a:pt x="663118" y="997980"/>
                    </a:cubicBezTo>
                    <a:cubicBezTo>
                      <a:pt x="657680" y="985335"/>
                      <a:pt x="655025" y="971931"/>
                      <a:pt x="652116" y="958527"/>
                    </a:cubicBezTo>
                    <a:cubicBezTo>
                      <a:pt x="646173" y="930960"/>
                      <a:pt x="614813" y="912751"/>
                      <a:pt x="588258" y="921223"/>
                    </a:cubicBezTo>
                    <a:cubicBezTo>
                      <a:pt x="579406" y="924005"/>
                      <a:pt x="570428" y="926661"/>
                      <a:pt x="561450" y="929063"/>
                    </a:cubicBezTo>
                    <a:cubicBezTo>
                      <a:pt x="528445" y="938295"/>
                      <a:pt x="504040" y="929190"/>
                      <a:pt x="485199" y="900232"/>
                    </a:cubicBezTo>
                    <a:cubicBezTo>
                      <a:pt x="477485" y="888346"/>
                      <a:pt x="470530" y="875827"/>
                      <a:pt x="463828" y="863308"/>
                    </a:cubicBezTo>
                    <a:cubicBezTo>
                      <a:pt x="450424" y="837765"/>
                      <a:pt x="454218" y="811463"/>
                      <a:pt x="474197" y="790724"/>
                    </a:cubicBezTo>
                    <a:cubicBezTo>
                      <a:pt x="481784" y="782884"/>
                      <a:pt x="490004" y="775550"/>
                      <a:pt x="497844" y="767963"/>
                    </a:cubicBezTo>
                    <a:cubicBezTo>
                      <a:pt x="521617" y="744948"/>
                      <a:pt x="521743" y="715611"/>
                      <a:pt x="498097" y="692597"/>
                    </a:cubicBezTo>
                    <a:cubicBezTo>
                      <a:pt x="488613" y="683493"/>
                      <a:pt x="479002" y="674514"/>
                      <a:pt x="470404" y="664651"/>
                    </a:cubicBezTo>
                    <a:cubicBezTo>
                      <a:pt x="455988" y="648086"/>
                      <a:pt x="451436" y="628612"/>
                      <a:pt x="459023" y="608000"/>
                    </a:cubicBezTo>
                    <a:cubicBezTo>
                      <a:pt x="467242" y="585871"/>
                      <a:pt x="479635" y="565639"/>
                      <a:pt x="495062" y="547682"/>
                    </a:cubicBezTo>
                    <a:cubicBezTo>
                      <a:pt x="510742" y="529473"/>
                      <a:pt x="530975" y="523656"/>
                      <a:pt x="554495" y="528968"/>
                    </a:cubicBezTo>
                    <a:cubicBezTo>
                      <a:pt x="562461" y="530738"/>
                      <a:pt x="570934" y="532129"/>
                      <a:pt x="578015" y="535922"/>
                    </a:cubicBezTo>
                    <a:cubicBezTo>
                      <a:pt x="602800" y="548947"/>
                      <a:pt x="622400" y="537693"/>
                      <a:pt x="641241" y="523277"/>
                    </a:cubicBezTo>
                    <a:cubicBezTo>
                      <a:pt x="651990" y="515184"/>
                      <a:pt x="652243" y="502412"/>
                      <a:pt x="653381" y="490526"/>
                    </a:cubicBezTo>
                    <a:cubicBezTo>
                      <a:pt x="653886" y="485594"/>
                      <a:pt x="649840" y="484203"/>
                      <a:pt x="645793" y="483697"/>
                    </a:cubicBezTo>
                    <a:cubicBezTo>
                      <a:pt x="640862" y="483065"/>
                      <a:pt x="635930" y="483318"/>
                      <a:pt x="630999" y="483318"/>
                    </a:cubicBezTo>
                    <a:cubicBezTo>
                      <a:pt x="516559" y="483318"/>
                      <a:pt x="401993" y="483318"/>
                      <a:pt x="287553" y="483318"/>
                    </a:cubicBezTo>
                    <a:cubicBezTo>
                      <a:pt x="263780" y="483318"/>
                      <a:pt x="263780" y="483318"/>
                      <a:pt x="263780" y="506965"/>
                    </a:cubicBezTo>
                    <a:cubicBezTo>
                      <a:pt x="263780" y="653144"/>
                      <a:pt x="263780" y="799197"/>
                      <a:pt x="263780" y="945376"/>
                    </a:cubicBezTo>
                    <a:cubicBezTo>
                      <a:pt x="263780" y="953595"/>
                      <a:pt x="264160" y="961815"/>
                      <a:pt x="262895" y="969908"/>
                    </a:cubicBezTo>
                    <a:cubicBezTo>
                      <a:pt x="259734" y="989255"/>
                      <a:pt x="249365" y="998992"/>
                      <a:pt x="229006" y="1001521"/>
                    </a:cubicBezTo>
                    <a:cubicBezTo>
                      <a:pt x="213958" y="998865"/>
                      <a:pt x="206876" y="988623"/>
                      <a:pt x="203336" y="974966"/>
                    </a:cubicBezTo>
                    <a:cubicBezTo>
                      <a:pt x="200807" y="965355"/>
                      <a:pt x="201313" y="955366"/>
                      <a:pt x="201313" y="945502"/>
                    </a:cubicBezTo>
                    <a:cubicBezTo>
                      <a:pt x="201313" y="790092"/>
                      <a:pt x="201313" y="634556"/>
                      <a:pt x="201313" y="479145"/>
                    </a:cubicBezTo>
                    <a:cubicBezTo>
                      <a:pt x="201313" y="431220"/>
                      <a:pt x="211555" y="420977"/>
                      <a:pt x="258975" y="420977"/>
                    </a:cubicBezTo>
                    <a:cubicBezTo>
                      <a:pt x="428801" y="420977"/>
                      <a:pt x="598627" y="420977"/>
                      <a:pt x="768453" y="420977"/>
                    </a:cubicBezTo>
                    <a:cubicBezTo>
                      <a:pt x="788179" y="420977"/>
                      <a:pt x="807906" y="420471"/>
                      <a:pt x="827632" y="421104"/>
                    </a:cubicBezTo>
                    <a:cubicBezTo>
                      <a:pt x="842554" y="421609"/>
                      <a:pt x="842427" y="412505"/>
                      <a:pt x="842933" y="401883"/>
                    </a:cubicBezTo>
                    <a:cubicBezTo>
                      <a:pt x="843439" y="391134"/>
                      <a:pt x="840278" y="384938"/>
                      <a:pt x="828518" y="385570"/>
                    </a:cubicBezTo>
                    <a:cubicBezTo>
                      <a:pt x="823586" y="385823"/>
                      <a:pt x="818654" y="385570"/>
                      <a:pt x="813723" y="385570"/>
                    </a:cubicBezTo>
                    <a:cubicBezTo>
                      <a:pt x="615445" y="385570"/>
                      <a:pt x="417041" y="385570"/>
                      <a:pt x="218763" y="385570"/>
                    </a:cubicBezTo>
                    <a:cubicBezTo>
                      <a:pt x="211682" y="385570"/>
                      <a:pt x="204474" y="385317"/>
                      <a:pt x="197393" y="385950"/>
                    </a:cubicBezTo>
                    <a:cubicBezTo>
                      <a:pt x="178425" y="387720"/>
                      <a:pt x="167803" y="398595"/>
                      <a:pt x="166285" y="417816"/>
                    </a:cubicBezTo>
                    <a:cubicBezTo>
                      <a:pt x="165779" y="423759"/>
                      <a:pt x="166032" y="429829"/>
                      <a:pt x="166032" y="435898"/>
                    </a:cubicBezTo>
                    <a:cubicBezTo>
                      <a:pt x="166032" y="709542"/>
                      <a:pt x="166032" y="983312"/>
                      <a:pt x="166032" y="1256955"/>
                    </a:cubicBezTo>
                    <a:cubicBezTo>
                      <a:pt x="166032" y="1262393"/>
                      <a:pt x="165906" y="1267957"/>
                      <a:pt x="166159" y="1273394"/>
                    </a:cubicBezTo>
                    <a:cubicBezTo>
                      <a:pt x="167423" y="1295397"/>
                      <a:pt x="178172" y="1306398"/>
                      <a:pt x="199922" y="1307789"/>
                    </a:cubicBezTo>
                    <a:cubicBezTo>
                      <a:pt x="206497" y="1308168"/>
                      <a:pt x="213073" y="1308042"/>
                      <a:pt x="219648" y="1308042"/>
                    </a:cubicBezTo>
                    <a:cubicBezTo>
                      <a:pt x="621768" y="1308042"/>
                      <a:pt x="1023887" y="1308042"/>
                      <a:pt x="1426006" y="1308042"/>
                    </a:cubicBezTo>
                    <a:cubicBezTo>
                      <a:pt x="1429294" y="1308042"/>
                      <a:pt x="1432582" y="1307916"/>
                      <a:pt x="1435869" y="1308168"/>
                    </a:cubicBezTo>
                    <a:cubicBezTo>
                      <a:pt x="1451676" y="1308421"/>
                      <a:pt x="1467609" y="1308421"/>
                      <a:pt x="1483416" y="1307789"/>
                    </a:cubicBezTo>
                    <a:cubicBezTo>
                      <a:pt x="1503395" y="1307030"/>
                      <a:pt x="1514523" y="1295903"/>
                      <a:pt x="1516293" y="1276176"/>
                    </a:cubicBezTo>
                    <a:cubicBezTo>
                      <a:pt x="1516925" y="1268589"/>
                      <a:pt x="1516673" y="1260875"/>
                      <a:pt x="1516673" y="1253162"/>
                    </a:cubicBezTo>
                    <a:cubicBezTo>
                      <a:pt x="1516673" y="1045400"/>
                      <a:pt x="1516673" y="837638"/>
                      <a:pt x="1516673" y="629750"/>
                    </a:cubicBezTo>
                    <a:cubicBezTo>
                      <a:pt x="1516673" y="617231"/>
                      <a:pt x="1515535" y="604333"/>
                      <a:pt x="1522236" y="592953"/>
                    </a:cubicBezTo>
                    <a:cubicBezTo>
                      <a:pt x="1527927" y="583215"/>
                      <a:pt x="1534629" y="574237"/>
                      <a:pt x="1548286" y="580181"/>
                    </a:cubicBezTo>
                    <a:cubicBezTo>
                      <a:pt x="1568392" y="584733"/>
                      <a:pt x="1573703" y="591815"/>
                      <a:pt x="1573703" y="615335"/>
                    </a:cubicBezTo>
                    <a:cubicBezTo>
                      <a:pt x="1573703" y="737361"/>
                      <a:pt x="1573703" y="859262"/>
                      <a:pt x="1573703" y="981288"/>
                    </a:cubicBezTo>
                    <a:cubicBezTo>
                      <a:pt x="1573703" y="1067782"/>
                      <a:pt x="1573703" y="1154149"/>
                      <a:pt x="1573703" y="1240643"/>
                    </a:cubicBezTo>
                    <a:cubicBezTo>
                      <a:pt x="1573703" y="1265048"/>
                      <a:pt x="1575347" y="1289707"/>
                      <a:pt x="1563713" y="1314112"/>
                    </a:cubicBezTo>
                    <a:cubicBezTo>
                      <a:pt x="1589762" y="1314112"/>
                      <a:pt x="1613788" y="1313985"/>
                      <a:pt x="1637814" y="1314112"/>
                    </a:cubicBezTo>
                    <a:cubicBezTo>
                      <a:pt x="1668416" y="1314365"/>
                      <a:pt x="1682958" y="1328780"/>
                      <a:pt x="1682831" y="1359382"/>
                    </a:cubicBezTo>
                    <a:cubicBezTo>
                      <a:pt x="1682705" y="1385557"/>
                      <a:pt x="1685234" y="1412365"/>
                      <a:pt x="1681061" y="1437909"/>
                    </a:cubicBezTo>
                    <a:cubicBezTo>
                      <a:pt x="1672083" y="1492031"/>
                      <a:pt x="1627698" y="1528196"/>
                      <a:pt x="1571047" y="1529081"/>
                    </a:cubicBezTo>
                    <a:cubicBezTo>
                      <a:pt x="1505418" y="1530093"/>
                      <a:pt x="1439663" y="1529334"/>
                      <a:pt x="1373908" y="1529334"/>
                    </a:cubicBezTo>
                    <a:cubicBezTo>
                      <a:pt x="1357975" y="1529334"/>
                      <a:pt x="1346341" y="1523138"/>
                      <a:pt x="1343053" y="1506193"/>
                    </a:cubicBezTo>
                    <a:cubicBezTo>
                      <a:pt x="1340398" y="1489881"/>
                      <a:pt x="1345203" y="1481282"/>
                      <a:pt x="1360124" y="1476098"/>
                    </a:cubicBezTo>
                    <a:cubicBezTo>
                      <a:pt x="1369482" y="1472810"/>
                      <a:pt x="1379345" y="1472304"/>
                      <a:pt x="1389082" y="1472304"/>
                    </a:cubicBezTo>
                    <a:cubicBezTo>
                      <a:pt x="1438146" y="1472304"/>
                      <a:pt x="1487083" y="1472178"/>
                      <a:pt x="1536146" y="1472304"/>
                    </a:cubicBezTo>
                    <a:cubicBezTo>
                      <a:pt x="1548665" y="1472936"/>
                      <a:pt x="1561310" y="1472810"/>
                      <a:pt x="1573829" y="1472430"/>
                    </a:cubicBezTo>
                    <a:cubicBezTo>
                      <a:pt x="1603925" y="1471672"/>
                      <a:pt x="1625295" y="1451818"/>
                      <a:pt x="1628330" y="1421849"/>
                    </a:cubicBezTo>
                    <a:cubicBezTo>
                      <a:pt x="1629595" y="1409331"/>
                      <a:pt x="1628710" y="1396685"/>
                      <a:pt x="1628836" y="1384167"/>
                    </a:cubicBezTo>
                    <a:cubicBezTo>
                      <a:pt x="1628963" y="1374430"/>
                      <a:pt x="1624284" y="1370383"/>
                      <a:pt x="1614800" y="1370383"/>
                    </a:cubicBezTo>
                    <a:cubicBezTo>
                      <a:pt x="1595073" y="1370257"/>
                      <a:pt x="1575473" y="1370510"/>
                      <a:pt x="1555746" y="1370383"/>
                    </a:cubicBezTo>
                    <a:cubicBezTo>
                      <a:pt x="1425374" y="1371268"/>
                      <a:pt x="1295001" y="1370510"/>
                      <a:pt x="1164629" y="1370763"/>
                    </a:cubicBezTo>
                    <a:cubicBezTo>
                      <a:pt x="1124670" y="1370889"/>
                      <a:pt x="1084710" y="1371142"/>
                      <a:pt x="1044625" y="1370636"/>
                    </a:cubicBezTo>
                    <a:cubicBezTo>
                      <a:pt x="1030968" y="1370510"/>
                      <a:pt x="1023507" y="1374556"/>
                      <a:pt x="1020852" y="1388845"/>
                    </a:cubicBezTo>
                    <a:cubicBezTo>
                      <a:pt x="1014276" y="1423746"/>
                      <a:pt x="991894" y="1442714"/>
                      <a:pt x="957120" y="1447898"/>
                    </a:cubicBezTo>
                    <a:cubicBezTo>
                      <a:pt x="952188" y="1448657"/>
                      <a:pt x="947383" y="1449416"/>
                      <a:pt x="942451" y="1449542"/>
                    </a:cubicBezTo>
                    <a:cubicBezTo>
                      <a:pt x="875052" y="1449922"/>
                      <a:pt x="807653" y="1450175"/>
                      <a:pt x="740380" y="1449416"/>
                    </a:cubicBezTo>
                    <a:cubicBezTo>
                      <a:pt x="721033" y="1449163"/>
                      <a:pt x="702191" y="1445243"/>
                      <a:pt x="686511" y="1432471"/>
                    </a:cubicBezTo>
                    <a:cubicBezTo>
                      <a:pt x="673739" y="1421976"/>
                      <a:pt x="665899" y="1408698"/>
                      <a:pt x="662106" y="1392639"/>
                    </a:cubicBezTo>
                    <a:cubicBezTo>
                      <a:pt x="656921" y="1371142"/>
                      <a:pt x="656668" y="1371015"/>
                      <a:pt x="634792" y="1371015"/>
                    </a:cubicBezTo>
                    <a:cubicBezTo>
                      <a:pt x="507707" y="1370889"/>
                      <a:pt x="380622" y="1371015"/>
                      <a:pt x="253537" y="1371015"/>
                    </a:cubicBezTo>
                    <a:cubicBezTo>
                      <a:pt x="194990" y="1371015"/>
                      <a:pt x="136316" y="1371015"/>
                      <a:pt x="77768" y="1371015"/>
                    </a:cubicBezTo>
                    <a:cubicBezTo>
                      <a:pt x="54880" y="1371015"/>
                      <a:pt x="54122" y="1371901"/>
                      <a:pt x="53995" y="1395294"/>
                    </a:cubicBezTo>
                    <a:cubicBezTo>
                      <a:pt x="53995" y="1404019"/>
                      <a:pt x="53616" y="1412871"/>
                      <a:pt x="54628" y="1421596"/>
                    </a:cubicBezTo>
                    <a:cubicBezTo>
                      <a:pt x="58042" y="1451692"/>
                      <a:pt x="79033" y="1471292"/>
                      <a:pt x="109255" y="1472304"/>
                    </a:cubicBezTo>
                    <a:cubicBezTo>
                      <a:pt x="116336" y="1472557"/>
                      <a:pt x="123544" y="1472430"/>
                      <a:pt x="130626" y="1472430"/>
                    </a:cubicBezTo>
                    <a:cubicBezTo>
                      <a:pt x="496453" y="1472430"/>
                      <a:pt x="862407" y="1472430"/>
                      <a:pt x="1228234" y="1472430"/>
                    </a:cubicBezTo>
                    <a:cubicBezTo>
                      <a:pt x="1240247" y="1472430"/>
                      <a:pt x="1252387" y="1471798"/>
                      <a:pt x="1264273" y="1474706"/>
                    </a:cubicBezTo>
                    <a:cubicBezTo>
                      <a:pt x="1284126" y="1479638"/>
                      <a:pt x="1290322" y="1489628"/>
                      <a:pt x="1286655" y="1509734"/>
                    </a:cubicBezTo>
                    <a:close/>
                  </a:path>
                </a:pathLst>
              </a:custGeom>
              <a:solidFill>
                <a:srgbClr val="020203"/>
              </a:solidFill>
              <a:ln w="12642" cap="flat">
                <a:noFill/>
                <a:prstDash val="solid"/>
                <a:miter/>
              </a:ln>
            </p:spPr>
            <p:txBody>
              <a:bodyPr rtlCol="0" anchor="ctr"/>
              <a:lstStyle/>
              <a:p>
                <a:endParaRPr lang="en-US"/>
              </a:p>
            </p:txBody>
          </p:sp>
          <p:sp>
            <p:nvSpPr>
              <p:cNvPr id="101" name="Freeform: Shape 262">
                <a:extLst>
                  <a:ext uri="{FF2B5EF4-FFF2-40B4-BE49-F238E27FC236}">
                    <a16:creationId xmlns:a16="http://schemas.microsoft.com/office/drawing/2014/main" id="{6B43ECB6-328E-1B65-23B4-A2366F91912B}"/>
                  </a:ext>
                </a:extLst>
              </p:cNvPr>
              <p:cNvSpPr/>
              <p:nvPr/>
            </p:nvSpPr>
            <p:spPr>
              <a:xfrm>
                <a:off x="7687560" y="4043646"/>
                <a:ext cx="1515836" cy="146507"/>
              </a:xfrm>
              <a:custGeom>
                <a:avLst/>
                <a:gdLst>
                  <a:gd name="connsiteX0" fmla="*/ 1490464 w 1515836"/>
                  <a:gd name="connsiteY0" fmla="*/ 114894 h 146507"/>
                  <a:gd name="connsiteX1" fmla="*/ 1326582 w 1515836"/>
                  <a:gd name="connsiteY1" fmla="*/ 116159 h 146507"/>
                  <a:gd name="connsiteX2" fmla="*/ 1295348 w 1515836"/>
                  <a:gd name="connsiteY2" fmla="*/ 143346 h 146507"/>
                  <a:gd name="connsiteX3" fmla="*/ 1238444 w 1515836"/>
                  <a:gd name="connsiteY3" fmla="*/ 146508 h 146507"/>
                  <a:gd name="connsiteX4" fmla="*/ 1202405 w 1515836"/>
                  <a:gd name="connsiteY4" fmla="*/ 116159 h 146507"/>
                  <a:gd name="connsiteX5" fmla="*/ 352770 w 1515836"/>
                  <a:gd name="connsiteY5" fmla="*/ 116159 h 146507"/>
                  <a:gd name="connsiteX6" fmla="*/ 75080 w 1515836"/>
                  <a:gd name="connsiteY6" fmla="*/ 116159 h 146507"/>
                  <a:gd name="connsiteX7" fmla="*/ 1232 w 1515836"/>
                  <a:gd name="connsiteY7" fmla="*/ 42437 h 146507"/>
                  <a:gd name="connsiteX8" fmla="*/ 3761 w 1515836"/>
                  <a:gd name="connsiteY8" fmla="*/ 4501 h 146507"/>
                  <a:gd name="connsiteX9" fmla="*/ 41317 w 1515836"/>
                  <a:gd name="connsiteY9" fmla="*/ 1972 h 146507"/>
                  <a:gd name="connsiteX10" fmla="*/ 600111 w 1515836"/>
                  <a:gd name="connsiteY10" fmla="*/ 1593 h 146507"/>
                  <a:gd name="connsiteX11" fmla="*/ 618194 w 1515836"/>
                  <a:gd name="connsiteY11" fmla="*/ 18158 h 146507"/>
                  <a:gd name="connsiteX12" fmla="*/ 687996 w 1515836"/>
                  <a:gd name="connsiteY12" fmla="*/ 80626 h 146507"/>
                  <a:gd name="connsiteX13" fmla="*/ 819507 w 1515836"/>
                  <a:gd name="connsiteY13" fmla="*/ 80752 h 146507"/>
                  <a:gd name="connsiteX14" fmla="*/ 898413 w 1515836"/>
                  <a:gd name="connsiteY14" fmla="*/ 80626 h 146507"/>
                  <a:gd name="connsiteX15" fmla="*/ 969606 w 1515836"/>
                  <a:gd name="connsiteY15" fmla="*/ 13985 h 146507"/>
                  <a:gd name="connsiteX16" fmla="*/ 981366 w 1515836"/>
                  <a:gd name="connsiteY16" fmla="*/ 1593 h 146507"/>
                  <a:gd name="connsiteX17" fmla="*/ 1507282 w 1515836"/>
                  <a:gd name="connsiteY17" fmla="*/ 1972 h 146507"/>
                  <a:gd name="connsiteX18" fmla="*/ 1510444 w 1515836"/>
                  <a:gd name="connsiteY18" fmla="*/ 2731 h 146507"/>
                  <a:gd name="connsiteX19" fmla="*/ 1490464 w 1515836"/>
                  <a:gd name="connsiteY19" fmla="*/ 114894 h 146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15836" h="146507">
                    <a:moveTo>
                      <a:pt x="1490464" y="114894"/>
                    </a:moveTo>
                    <a:cubicBezTo>
                      <a:pt x="1435837" y="117803"/>
                      <a:pt x="1381209" y="115274"/>
                      <a:pt x="1326582" y="116159"/>
                    </a:cubicBezTo>
                    <a:cubicBezTo>
                      <a:pt x="1304958" y="116538"/>
                      <a:pt x="1298762" y="121976"/>
                      <a:pt x="1295348" y="143346"/>
                    </a:cubicBezTo>
                    <a:cubicBezTo>
                      <a:pt x="1276127" y="140944"/>
                      <a:pt x="1256906" y="135632"/>
                      <a:pt x="1238444" y="146508"/>
                    </a:cubicBezTo>
                    <a:cubicBezTo>
                      <a:pt x="1236927" y="121723"/>
                      <a:pt x="1230478" y="116159"/>
                      <a:pt x="1202405" y="116159"/>
                    </a:cubicBezTo>
                    <a:cubicBezTo>
                      <a:pt x="919151" y="116159"/>
                      <a:pt x="636024" y="116159"/>
                      <a:pt x="352770" y="116159"/>
                    </a:cubicBezTo>
                    <a:cubicBezTo>
                      <a:pt x="260207" y="116159"/>
                      <a:pt x="167643" y="116159"/>
                      <a:pt x="75080" y="116159"/>
                    </a:cubicBezTo>
                    <a:cubicBezTo>
                      <a:pt x="23235" y="116159"/>
                      <a:pt x="1105" y="94030"/>
                      <a:pt x="1232" y="42437"/>
                    </a:cubicBezTo>
                    <a:cubicBezTo>
                      <a:pt x="1232" y="29412"/>
                      <a:pt x="-2815" y="12341"/>
                      <a:pt x="3761" y="4501"/>
                    </a:cubicBezTo>
                    <a:cubicBezTo>
                      <a:pt x="10716" y="-3845"/>
                      <a:pt x="28293" y="1972"/>
                      <a:pt x="41317" y="1972"/>
                    </a:cubicBezTo>
                    <a:cubicBezTo>
                      <a:pt x="227582" y="1846"/>
                      <a:pt x="413847" y="1972"/>
                      <a:pt x="600111" y="1593"/>
                    </a:cubicBezTo>
                    <a:cubicBezTo>
                      <a:pt x="613262" y="1593"/>
                      <a:pt x="617435" y="4248"/>
                      <a:pt x="618194" y="18158"/>
                    </a:cubicBezTo>
                    <a:cubicBezTo>
                      <a:pt x="620344" y="57358"/>
                      <a:pt x="646393" y="80120"/>
                      <a:pt x="687996" y="80626"/>
                    </a:cubicBezTo>
                    <a:cubicBezTo>
                      <a:pt x="731875" y="81131"/>
                      <a:pt x="775628" y="80752"/>
                      <a:pt x="819507" y="80752"/>
                    </a:cubicBezTo>
                    <a:cubicBezTo>
                      <a:pt x="845809" y="80752"/>
                      <a:pt x="872111" y="81005"/>
                      <a:pt x="898413" y="80626"/>
                    </a:cubicBezTo>
                    <a:cubicBezTo>
                      <a:pt x="942292" y="79993"/>
                      <a:pt x="966571" y="57485"/>
                      <a:pt x="969606" y="13985"/>
                    </a:cubicBezTo>
                    <a:cubicBezTo>
                      <a:pt x="970238" y="5386"/>
                      <a:pt x="971503" y="1593"/>
                      <a:pt x="981366" y="1593"/>
                    </a:cubicBezTo>
                    <a:cubicBezTo>
                      <a:pt x="1156629" y="1972"/>
                      <a:pt x="1331893" y="1846"/>
                      <a:pt x="1507282" y="1972"/>
                    </a:cubicBezTo>
                    <a:cubicBezTo>
                      <a:pt x="1508294" y="1972"/>
                      <a:pt x="1509432" y="2478"/>
                      <a:pt x="1510444" y="2731"/>
                    </a:cubicBezTo>
                    <a:cubicBezTo>
                      <a:pt x="1520307" y="38517"/>
                      <a:pt x="1518284" y="100858"/>
                      <a:pt x="1490464" y="114894"/>
                    </a:cubicBezTo>
                    <a:close/>
                  </a:path>
                </a:pathLst>
              </a:custGeom>
              <a:solidFill>
                <a:srgbClr val="AADBF5"/>
              </a:solidFill>
              <a:ln w="12642" cap="flat">
                <a:noFill/>
                <a:prstDash val="solid"/>
                <a:miter/>
              </a:ln>
            </p:spPr>
            <p:txBody>
              <a:bodyPr rtlCol="0" anchor="ctr"/>
              <a:lstStyle/>
              <a:p>
                <a:endParaRPr lang="en-US"/>
              </a:p>
            </p:txBody>
          </p:sp>
          <p:sp>
            <p:nvSpPr>
              <p:cNvPr id="102" name="Freeform: Shape 263">
                <a:extLst>
                  <a:ext uri="{FF2B5EF4-FFF2-40B4-BE49-F238E27FC236}">
                    <a16:creationId xmlns:a16="http://schemas.microsoft.com/office/drawing/2014/main" id="{633DFAFA-399B-6EE0-83DD-F0B4292D228C}"/>
                  </a:ext>
                </a:extLst>
              </p:cNvPr>
              <p:cNvSpPr/>
              <p:nvPr/>
            </p:nvSpPr>
            <p:spPr>
              <a:xfrm>
                <a:off x="9076229" y="3060357"/>
                <a:ext cx="112289" cy="934427"/>
              </a:xfrm>
              <a:custGeom>
                <a:avLst/>
                <a:gdLst>
                  <a:gd name="connsiteX0" fmla="*/ 111911 w 112289"/>
                  <a:gd name="connsiteY0" fmla="*/ 200623 h 934427"/>
                  <a:gd name="connsiteX1" fmla="*/ 86241 w 112289"/>
                  <a:gd name="connsiteY1" fmla="*/ 234133 h 934427"/>
                  <a:gd name="connsiteX2" fmla="*/ 86241 w 112289"/>
                  <a:gd name="connsiteY2" fmla="*/ 490199 h 934427"/>
                  <a:gd name="connsiteX3" fmla="*/ 86241 w 112289"/>
                  <a:gd name="connsiteY3" fmla="*/ 882582 h 934427"/>
                  <a:gd name="connsiteX4" fmla="*/ 34395 w 112289"/>
                  <a:gd name="connsiteY4" fmla="*/ 934427 h 934427"/>
                  <a:gd name="connsiteX5" fmla="*/ 0 w 112289"/>
                  <a:gd name="connsiteY5" fmla="*/ 933795 h 934427"/>
                  <a:gd name="connsiteX6" fmla="*/ 13151 w 112289"/>
                  <a:gd name="connsiteY6" fmla="*/ 887387 h 934427"/>
                  <a:gd name="connsiteX7" fmla="*/ 38568 w 112289"/>
                  <a:gd name="connsiteY7" fmla="*/ 851222 h 934427"/>
                  <a:gd name="connsiteX8" fmla="*/ 38568 w 112289"/>
                  <a:gd name="connsiteY8" fmla="*/ 83022 h 934427"/>
                  <a:gd name="connsiteX9" fmla="*/ 13151 w 112289"/>
                  <a:gd name="connsiteY9" fmla="*/ 46856 h 934427"/>
                  <a:gd name="connsiteX10" fmla="*/ 0 w 112289"/>
                  <a:gd name="connsiteY10" fmla="*/ 575 h 934427"/>
                  <a:gd name="connsiteX11" fmla="*/ 45649 w 112289"/>
                  <a:gd name="connsiteY11" fmla="*/ 69 h 934427"/>
                  <a:gd name="connsiteX12" fmla="*/ 85988 w 112289"/>
                  <a:gd name="connsiteY12" fmla="*/ 39649 h 934427"/>
                  <a:gd name="connsiteX13" fmla="*/ 86367 w 112289"/>
                  <a:gd name="connsiteY13" fmla="*/ 114761 h 934427"/>
                  <a:gd name="connsiteX14" fmla="*/ 112290 w 112289"/>
                  <a:gd name="connsiteY14" fmla="*/ 145995 h 934427"/>
                  <a:gd name="connsiteX15" fmla="*/ 111911 w 112289"/>
                  <a:gd name="connsiteY15" fmla="*/ 200623 h 934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2289" h="934427">
                    <a:moveTo>
                      <a:pt x="111911" y="200623"/>
                    </a:moveTo>
                    <a:cubicBezTo>
                      <a:pt x="92057" y="205301"/>
                      <a:pt x="86241" y="212509"/>
                      <a:pt x="86241" y="234133"/>
                    </a:cubicBezTo>
                    <a:cubicBezTo>
                      <a:pt x="86114" y="319488"/>
                      <a:pt x="86241" y="404844"/>
                      <a:pt x="86241" y="490199"/>
                    </a:cubicBezTo>
                    <a:cubicBezTo>
                      <a:pt x="86241" y="620951"/>
                      <a:pt x="86241" y="751703"/>
                      <a:pt x="86241" y="882582"/>
                    </a:cubicBezTo>
                    <a:cubicBezTo>
                      <a:pt x="86241" y="922541"/>
                      <a:pt x="74354" y="934427"/>
                      <a:pt x="34395" y="934427"/>
                    </a:cubicBezTo>
                    <a:cubicBezTo>
                      <a:pt x="22888" y="934427"/>
                      <a:pt x="11381" y="934048"/>
                      <a:pt x="0" y="933795"/>
                    </a:cubicBezTo>
                    <a:cubicBezTo>
                      <a:pt x="3794" y="918115"/>
                      <a:pt x="6828" y="902308"/>
                      <a:pt x="13151" y="887387"/>
                    </a:cubicBezTo>
                    <a:cubicBezTo>
                      <a:pt x="34395" y="879673"/>
                      <a:pt x="38568" y="873983"/>
                      <a:pt x="38568" y="851222"/>
                    </a:cubicBezTo>
                    <a:cubicBezTo>
                      <a:pt x="38568" y="595155"/>
                      <a:pt x="38568" y="339088"/>
                      <a:pt x="38568" y="83022"/>
                    </a:cubicBezTo>
                    <a:cubicBezTo>
                      <a:pt x="38568" y="60260"/>
                      <a:pt x="34269" y="54444"/>
                      <a:pt x="13151" y="46856"/>
                    </a:cubicBezTo>
                    <a:cubicBezTo>
                      <a:pt x="6702" y="31935"/>
                      <a:pt x="3794" y="16128"/>
                      <a:pt x="0" y="575"/>
                    </a:cubicBezTo>
                    <a:cubicBezTo>
                      <a:pt x="15301" y="322"/>
                      <a:pt x="30475" y="-184"/>
                      <a:pt x="45649" y="69"/>
                    </a:cubicBezTo>
                    <a:cubicBezTo>
                      <a:pt x="70308" y="575"/>
                      <a:pt x="85356" y="15243"/>
                      <a:pt x="85988" y="39649"/>
                    </a:cubicBezTo>
                    <a:cubicBezTo>
                      <a:pt x="86620" y="64686"/>
                      <a:pt x="85988" y="89724"/>
                      <a:pt x="86367" y="114761"/>
                    </a:cubicBezTo>
                    <a:cubicBezTo>
                      <a:pt x="86620" y="134868"/>
                      <a:pt x="92563" y="141696"/>
                      <a:pt x="112290" y="145995"/>
                    </a:cubicBezTo>
                    <a:cubicBezTo>
                      <a:pt x="112037" y="164204"/>
                      <a:pt x="111911" y="182414"/>
                      <a:pt x="111911" y="200623"/>
                    </a:cubicBezTo>
                    <a:close/>
                  </a:path>
                </a:pathLst>
              </a:custGeom>
              <a:solidFill>
                <a:srgbClr val="3E7392"/>
              </a:solidFill>
              <a:ln w="12642" cap="flat">
                <a:noFill/>
                <a:prstDash val="solid"/>
                <a:miter/>
              </a:ln>
            </p:spPr>
            <p:txBody>
              <a:bodyPr rtlCol="0" anchor="ctr"/>
              <a:lstStyle/>
              <a:p>
                <a:endParaRPr lang="en-US"/>
              </a:p>
            </p:txBody>
          </p:sp>
          <p:sp>
            <p:nvSpPr>
              <p:cNvPr id="103" name="Freeform: Shape 264">
                <a:extLst>
                  <a:ext uri="{FF2B5EF4-FFF2-40B4-BE49-F238E27FC236}">
                    <a16:creationId xmlns:a16="http://schemas.microsoft.com/office/drawing/2014/main" id="{C83BF2CF-BB0D-1646-1B8A-1E45C83158BB}"/>
                  </a:ext>
                </a:extLst>
              </p:cNvPr>
              <p:cNvSpPr/>
              <p:nvPr/>
            </p:nvSpPr>
            <p:spPr>
              <a:xfrm>
                <a:off x="7866709" y="3158020"/>
                <a:ext cx="1128685" cy="738637"/>
              </a:xfrm>
              <a:custGeom>
                <a:avLst/>
                <a:gdLst>
                  <a:gd name="connsiteX0" fmla="*/ 6198 w 1128685"/>
                  <a:gd name="connsiteY0" fmla="*/ 521012 h 738637"/>
                  <a:gd name="connsiteX1" fmla="*/ 30982 w 1128685"/>
                  <a:gd name="connsiteY1" fmla="*/ 485099 h 738637"/>
                  <a:gd name="connsiteX2" fmla="*/ 30603 w 1128685"/>
                  <a:gd name="connsiteY2" fmla="*/ 18742 h 738637"/>
                  <a:gd name="connsiteX3" fmla="*/ 49318 w 1128685"/>
                  <a:gd name="connsiteY3" fmla="*/ 27 h 738637"/>
                  <a:gd name="connsiteX4" fmla="*/ 419065 w 1128685"/>
                  <a:gd name="connsiteY4" fmla="*/ 154 h 738637"/>
                  <a:gd name="connsiteX5" fmla="*/ 432217 w 1128685"/>
                  <a:gd name="connsiteY5" fmla="*/ 16719 h 738637"/>
                  <a:gd name="connsiteX6" fmla="*/ 384291 w 1128685"/>
                  <a:gd name="connsiteY6" fmla="*/ 69703 h 738637"/>
                  <a:gd name="connsiteX7" fmla="*/ 368484 w 1128685"/>
                  <a:gd name="connsiteY7" fmla="*/ 69070 h 738637"/>
                  <a:gd name="connsiteX8" fmla="*/ 327893 w 1128685"/>
                  <a:gd name="connsiteY8" fmla="*/ 56678 h 738637"/>
                  <a:gd name="connsiteX9" fmla="*/ 265046 w 1128685"/>
                  <a:gd name="connsiteY9" fmla="*/ 79945 h 738637"/>
                  <a:gd name="connsiteX10" fmla="*/ 239629 w 1128685"/>
                  <a:gd name="connsiteY10" fmla="*/ 123824 h 738637"/>
                  <a:gd name="connsiteX11" fmla="*/ 248734 w 1128685"/>
                  <a:gd name="connsiteY11" fmla="*/ 187430 h 738637"/>
                  <a:gd name="connsiteX12" fmla="*/ 274783 w 1128685"/>
                  <a:gd name="connsiteY12" fmla="*/ 212468 h 738637"/>
                  <a:gd name="connsiteX13" fmla="*/ 274783 w 1128685"/>
                  <a:gd name="connsiteY13" fmla="*/ 293145 h 738637"/>
                  <a:gd name="connsiteX14" fmla="*/ 236594 w 1128685"/>
                  <a:gd name="connsiteY14" fmla="*/ 337403 h 738637"/>
                  <a:gd name="connsiteX15" fmla="*/ 305385 w 1128685"/>
                  <a:gd name="connsiteY15" fmla="*/ 451084 h 738637"/>
                  <a:gd name="connsiteX16" fmla="*/ 362415 w 1128685"/>
                  <a:gd name="connsiteY16" fmla="*/ 438312 h 738637"/>
                  <a:gd name="connsiteX17" fmla="*/ 394534 w 1128685"/>
                  <a:gd name="connsiteY17" fmla="*/ 440968 h 738637"/>
                  <a:gd name="connsiteX18" fmla="*/ 432849 w 1128685"/>
                  <a:gd name="connsiteY18" fmla="*/ 491928 h 738637"/>
                  <a:gd name="connsiteX19" fmla="*/ 441574 w 1128685"/>
                  <a:gd name="connsiteY19" fmla="*/ 523162 h 738637"/>
                  <a:gd name="connsiteX20" fmla="*/ 486591 w 1128685"/>
                  <a:gd name="connsiteY20" fmla="*/ 553890 h 738637"/>
                  <a:gd name="connsiteX21" fmla="*/ 540713 w 1128685"/>
                  <a:gd name="connsiteY21" fmla="*/ 554016 h 738637"/>
                  <a:gd name="connsiteX22" fmla="*/ 590915 w 1128685"/>
                  <a:gd name="connsiteY22" fmla="*/ 513804 h 738637"/>
                  <a:gd name="connsiteX23" fmla="*/ 599893 w 1128685"/>
                  <a:gd name="connsiteY23" fmla="*/ 475616 h 738637"/>
                  <a:gd name="connsiteX24" fmla="*/ 617723 w 1128685"/>
                  <a:gd name="connsiteY24" fmla="*/ 450957 h 738637"/>
                  <a:gd name="connsiteX25" fmla="*/ 637449 w 1128685"/>
                  <a:gd name="connsiteY25" fmla="*/ 439450 h 738637"/>
                  <a:gd name="connsiteX26" fmla="*/ 663498 w 1128685"/>
                  <a:gd name="connsiteY26" fmla="*/ 437427 h 738637"/>
                  <a:gd name="connsiteX27" fmla="*/ 702572 w 1128685"/>
                  <a:gd name="connsiteY27" fmla="*/ 449060 h 738637"/>
                  <a:gd name="connsiteX28" fmla="*/ 762764 w 1128685"/>
                  <a:gd name="connsiteY28" fmla="*/ 426552 h 738637"/>
                  <a:gd name="connsiteX29" fmla="*/ 788434 w 1128685"/>
                  <a:gd name="connsiteY29" fmla="*/ 382799 h 738637"/>
                  <a:gd name="connsiteX30" fmla="*/ 778950 w 1128685"/>
                  <a:gd name="connsiteY30" fmla="*/ 316285 h 738637"/>
                  <a:gd name="connsiteX31" fmla="*/ 767063 w 1128685"/>
                  <a:gd name="connsiteY31" fmla="*/ 305031 h 738637"/>
                  <a:gd name="connsiteX32" fmla="*/ 738232 w 1128685"/>
                  <a:gd name="connsiteY32" fmla="*/ 236747 h 738637"/>
                  <a:gd name="connsiteX33" fmla="*/ 746451 w 1128685"/>
                  <a:gd name="connsiteY33" fmla="*/ 218411 h 738637"/>
                  <a:gd name="connsiteX34" fmla="*/ 776800 w 1128685"/>
                  <a:gd name="connsiteY34" fmla="*/ 190844 h 738637"/>
                  <a:gd name="connsiteX35" fmla="*/ 787422 w 1128685"/>
                  <a:gd name="connsiteY35" fmla="*/ 120410 h 738637"/>
                  <a:gd name="connsiteX36" fmla="*/ 763269 w 1128685"/>
                  <a:gd name="connsiteY36" fmla="*/ 79566 h 738637"/>
                  <a:gd name="connsiteX37" fmla="*/ 701940 w 1128685"/>
                  <a:gd name="connsiteY37" fmla="*/ 56046 h 738637"/>
                  <a:gd name="connsiteX38" fmla="*/ 683099 w 1128685"/>
                  <a:gd name="connsiteY38" fmla="*/ 61357 h 738637"/>
                  <a:gd name="connsiteX39" fmla="*/ 609630 w 1128685"/>
                  <a:gd name="connsiteY39" fmla="*/ 50229 h 738637"/>
                  <a:gd name="connsiteX40" fmla="*/ 598628 w 1128685"/>
                  <a:gd name="connsiteY40" fmla="*/ 24306 h 738637"/>
                  <a:gd name="connsiteX41" fmla="*/ 617343 w 1128685"/>
                  <a:gd name="connsiteY41" fmla="*/ 280 h 738637"/>
                  <a:gd name="connsiteX42" fmla="*/ 635426 w 1128685"/>
                  <a:gd name="connsiteY42" fmla="*/ 154 h 738637"/>
                  <a:gd name="connsiteX43" fmla="*/ 661602 w 1128685"/>
                  <a:gd name="connsiteY43" fmla="*/ 9638 h 738637"/>
                  <a:gd name="connsiteX44" fmla="*/ 713321 w 1128685"/>
                  <a:gd name="connsiteY44" fmla="*/ 21777 h 738637"/>
                  <a:gd name="connsiteX45" fmla="*/ 733680 w 1128685"/>
                  <a:gd name="connsiteY45" fmla="*/ 15834 h 738637"/>
                  <a:gd name="connsiteX46" fmla="*/ 806643 w 1128685"/>
                  <a:gd name="connsiteY46" fmla="*/ 28985 h 738637"/>
                  <a:gd name="connsiteX47" fmla="*/ 814356 w 1128685"/>
                  <a:gd name="connsiteY47" fmla="*/ 42642 h 738637"/>
                  <a:gd name="connsiteX48" fmla="*/ 824093 w 1128685"/>
                  <a:gd name="connsiteY48" fmla="*/ 85636 h 738637"/>
                  <a:gd name="connsiteX49" fmla="*/ 875054 w 1128685"/>
                  <a:gd name="connsiteY49" fmla="*/ 126859 h 738637"/>
                  <a:gd name="connsiteX50" fmla="*/ 925888 w 1128685"/>
                  <a:gd name="connsiteY50" fmla="*/ 126859 h 738637"/>
                  <a:gd name="connsiteX51" fmla="*/ 978113 w 1128685"/>
                  <a:gd name="connsiteY51" fmla="*/ 84498 h 738637"/>
                  <a:gd name="connsiteX52" fmla="*/ 984688 w 1128685"/>
                  <a:gd name="connsiteY52" fmla="*/ 55919 h 738637"/>
                  <a:gd name="connsiteX53" fmla="*/ 1009726 w 1128685"/>
                  <a:gd name="connsiteY53" fmla="*/ 19627 h 738637"/>
                  <a:gd name="connsiteX54" fmla="*/ 1062836 w 1128685"/>
                  <a:gd name="connsiteY54" fmla="*/ 14064 h 738637"/>
                  <a:gd name="connsiteX55" fmla="*/ 1123280 w 1128685"/>
                  <a:gd name="connsiteY55" fmla="*/ 21145 h 738637"/>
                  <a:gd name="connsiteX56" fmla="*/ 1128591 w 1128685"/>
                  <a:gd name="connsiteY56" fmla="*/ 42768 h 738637"/>
                  <a:gd name="connsiteX57" fmla="*/ 1128591 w 1128685"/>
                  <a:gd name="connsiteY57" fmla="*/ 715496 h 738637"/>
                  <a:gd name="connsiteX58" fmla="*/ 1123280 w 1128685"/>
                  <a:gd name="connsiteY58" fmla="*/ 737246 h 738637"/>
                  <a:gd name="connsiteX59" fmla="*/ 1106968 w 1128685"/>
                  <a:gd name="connsiteY59" fmla="*/ 738131 h 738637"/>
                  <a:gd name="connsiteX60" fmla="*/ 49192 w 1128685"/>
                  <a:gd name="connsiteY60" fmla="*/ 738637 h 738637"/>
                  <a:gd name="connsiteX61" fmla="*/ 29971 w 1128685"/>
                  <a:gd name="connsiteY61" fmla="*/ 718784 h 738637"/>
                  <a:gd name="connsiteX62" fmla="*/ 30350 w 1128685"/>
                  <a:gd name="connsiteY62" fmla="*/ 610541 h 738637"/>
                  <a:gd name="connsiteX63" fmla="*/ 5565 w 1128685"/>
                  <a:gd name="connsiteY63" fmla="*/ 576019 h 738637"/>
                  <a:gd name="connsiteX64" fmla="*/ 6198 w 1128685"/>
                  <a:gd name="connsiteY64" fmla="*/ 521012 h 738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128685" h="738637">
                    <a:moveTo>
                      <a:pt x="6198" y="521012"/>
                    </a:moveTo>
                    <a:cubicBezTo>
                      <a:pt x="26936" y="514816"/>
                      <a:pt x="30982" y="509125"/>
                      <a:pt x="30982" y="485099"/>
                    </a:cubicBezTo>
                    <a:cubicBezTo>
                      <a:pt x="30982" y="329689"/>
                      <a:pt x="31235" y="174153"/>
                      <a:pt x="30603" y="18742"/>
                    </a:cubicBezTo>
                    <a:cubicBezTo>
                      <a:pt x="30603" y="3821"/>
                      <a:pt x="34397" y="27"/>
                      <a:pt x="49318" y="27"/>
                    </a:cubicBezTo>
                    <a:cubicBezTo>
                      <a:pt x="172609" y="660"/>
                      <a:pt x="295901" y="660"/>
                      <a:pt x="419065" y="154"/>
                    </a:cubicBezTo>
                    <a:cubicBezTo>
                      <a:pt x="433228" y="154"/>
                      <a:pt x="432596" y="3821"/>
                      <a:pt x="432217" y="16719"/>
                    </a:cubicBezTo>
                    <a:cubicBezTo>
                      <a:pt x="431458" y="49976"/>
                      <a:pt x="405535" y="57057"/>
                      <a:pt x="384291" y="69703"/>
                    </a:cubicBezTo>
                    <a:cubicBezTo>
                      <a:pt x="379106" y="72738"/>
                      <a:pt x="373795" y="70841"/>
                      <a:pt x="368484" y="69070"/>
                    </a:cubicBezTo>
                    <a:cubicBezTo>
                      <a:pt x="355080" y="64645"/>
                      <a:pt x="341550" y="60345"/>
                      <a:pt x="327893" y="56678"/>
                    </a:cubicBezTo>
                    <a:cubicBezTo>
                      <a:pt x="302223" y="49850"/>
                      <a:pt x="279588" y="57943"/>
                      <a:pt x="265046" y="79945"/>
                    </a:cubicBezTo>
                    <a:cubicBezTo>
                      <a:pt x="255815" y="93982"/>
                      <a:pt x="247343" y="108776"/>
                      <a:pt x="239629" y="123824"/>
                    </a:cubicBezTo>
                    <a:cubicBezTo>
                      <a:pt x="228122" y="146459"/>
                      <a:pt x="231536" y="168715"/>
                      <a:pt x="248734" y="187430"/>
                    </a:cubicBezTo>
                    <a:cubicBezTo>
                      <a:pt x="256953" y="196282"/>
                      <a:pt x="265805" y="204375"/>
                      <a:pt x="274783" y="212468"/>
                    </a:cubicBezTo>
                    <a:cubicBezTo>
                      <a:pt x="297418" y="232953"/>
                      <a:pt x="297292" y="272153"/>
                      <a:pt x="274783" y="293145"/>
                    </a:cubicBezTo>
                    <a:cubicBezTo>
                      <a:pt x="260494" y="306422"/>
                      <a:pt x="243549" y="317803"/>
                      <a:pt x="236594" y="337403"/>
                    </a:cubicBezTo>
                    <a:cubicBezTo>
                      <a:pt x="223064" y="375086"/>
                      <a:pt x="265678" y="445899"/>
                      <a:pt x="305385" y="451084"/>
                    </a:cubicBezTo>
                    <a:cubicBezTo>
                      <a:pt x="325617" y="453739"/>
                      <a:pt x="343953" y="444761"/>
                      <a:pt x="362415" y="438312"/>
                    </a:cubicBezTo>
                    <a:cubicBezTo>
                      <a:pt x="374301" y="434139"/>
                      <a:pt x="383279" y="435530"/>
                      <a:pt x="394534" y="440968"/>
                    </a:cubicBezTo>
                    <a:cubicBezTo>
                      <a:pt x="416789" y="451716"/>
                      <a:pt x="431331" y="465752"/>
                      <a:pt x="432849" y="491928"/>
                    </a:cubicBezTo>
                    <a:cubicBezTo>
                      <a:pt x="433481" y="502550"/>
                      <a:pt x="436895" y="513551"/>
                      <a:pt x="441574" y="523162"/>
                    </a:cubicBezTo>
                    <a:cubicBezTo>
                      <a:pt x="450552" y="541497"/>
                      <a:pt x="465600" y="553004"/>
                      <a:pt x="486591" y="553890"/>
                    </a:cubicBezTo>
                    <a:cubicBezTo>
                      <a:pt x="504674" y="554648"/>
                      <a:pt x="522757" y="554902"/>
                      <a:pt x="540713" y="554016"/>
                    </a:cubicBezTo>
                    <a:cubicBezTo>
                      <a:pt x="565245" y="552752"/>
                      <a:pt x="583833" y="537451"/>
                      <a:pt x="590915" y="513804"/>
                    </a:cubicBezTo>
                    <a:cubicBezTo>
                      <a:pt x="594708" y="501285"/>
                      <a:pt x="598755" y="488514"/>
                      <a:pt x="599893" y="475616"/>
                    </a:cubicBezTo>
                    <a:cubicBezTo>
                      <a:pt x="601031" y="462844"/>
                      <a:pt x="606848" y="455889"/>
                      <a:pt x="617723" y="450957"/>
                    </a:cubicBezTo>
                    <a:cubicBezTo>
                      <a:pt x="624677" y="447796"/>
                      <a:pt x="631127" y="443750"/>
                      <a:pt x="637449" y="439450"/>
                    </a:cubicBezTo>
                    <a:cubicBezTo>
                      <a:pt x="645921" y="433760"/>
                      <a:pt x="653888" y="433507"/>
                      <a:pt x="663498" y="437427"/>
                    </a:cubicBezTo>
                    <a:cubicBezTo>
                      <a:pt x="676017" y="442485"/>
                      <a:pt x="689421" y="445773"/>
                      <a:pt x="702572" y="449060"/>
                    </a:cubicBezTo>
                    <a:cubicBezTo>
                      <a:pt x="726598" y="455130"/>
                      <a:pt x="748980" y="447164"/>
                      <a:pt x="762764" y="426552"/>
                    </a:cubicBezTo>
                    <a:cubicBezTo>
                      <a:pt x="772121" y="412516"/>
                      <a:pt x="780720" y="397847"/>
                      <a:pt x="788434" y="382799"/>
                    </a:cubicBezTo>
                    <a:cubicBezTo>
                      <a:pt x="800573" y="359532"/>
                      <a:pt x="796779" y="335506"/>
                      <a:pt x="778950" y="316285"/>
                    </a:cubicBezTo>
                    <a:cubicBezTo>
                      <a:pt x="775283" y="312239"/>
                      <a:pt x="771615" y="307686"/>
                      <a:pt x="767063" y="305031"/>
                    </a:cubicBezTo>
                    <a:cubicBezTo>
                      <a:pt x="740129" y="289351"/>
                      <a:pt x="734944" y="265325"/>
                      <a:pt x="738232" y="236747"/>
                    </a:cubicBezTo>
                    <a:cubicBezTo>
                      <a:pt x="739117" y="229160"/>
                      <a:pt x="740382" y="223469"/>
                      <a:pt x="746451" y="218411"/>
                    </a:cubicBezTo>
                    <a:cubicBezTo>
                      <a:pt x="756947" y="209686"/>
                      <a:pt x="767190" y="200581"/>
                      <a:pt x="776800" y="190844"/>
                    </a:cubicBezTo>
                    <a:cubicBezTo>
                      <a:pt x="797032" y="170485"/>
                      <a:pt x="800826" y="145321"/>
                      <a:pt x="787422" y="120410"/>
                    </a:cubicBezTo>
                    <a:cubicBezTo>
                      <a:pt x="779961" y="106500"/>
                      <a:pt x="771995" y="92717"/>
                      <a:pt x="763269" y="79566"/>
                    </a:cubicBezTo>
                    <a:cubicBezTo>
                      <a:pt x="749233" y="58322"/>
                      <a:pt x="726472" y="49976"/>
                      <a:pt x="701940" y="56046"/>
                    </a:cubicBezTo>
                    <a:cubicBezTo>
                      <a:pt x="695617" y="57690"/>
                      <a:pt x="688410" y="58069"/>
                      <a:pt x="683099" y="61357"/>
                    </a:cubicBezTo>
                    <a:cubicBezTo>
                      <a:pt x="655153" y="78807"/>
                      <a:pt x="632897" y="64518"/>
                      <a:pt x="609630" y="50229"/>
                    </a:cubicBezTo>
                    <a:cubicBezTo>
                      <a:pt x="598881" y="43653"/>
                      <a:pt x="600778" y="33285"/>
                      <a:pt x="598628" y="24306"/>
                    </a:cubicBezTo>
                    <a:cubicBezTo>
                      <a:pt x="592685" y="407"/>
                      <a:pt x="593191" y="280"/>
                      <a:pt x="617343" y="280"/>
                    </a:cubicBezTo>
                    <a:cubicBezTo>
                      <a:pt x="623413" y="280"/>
                      <a:pt x="629483" y="660"/>
                      <a:pt x="635426" y="154"/>
                    </a:cubicBezTo>
                    <a:cubicBezTo>
                      <a:pt x="645795" y="-731"/>
                      <a:pt x="653509" y="2177"/>
                      <a:pt x="661602" y="9638"/>
                    </a:cubicBezTo>
                    <a:cubicBezTo>
                      <a:pt x="675891" y="22915"/>
                      <a:pt x="693721" y="27847"/>
                      <a:pt x="713321" y="21777"/>
                    </a:cubicBezTo>
                    <a:cubicBezTo>
                      <a:pt x="720149" y="19754"/>
                      <a:pt x="727863" y="19375"/>
                      <a:pt x="733680" y="15834"/>
                    </a:cubicBezTo>
                    <a:cubicBezTo>
                      <a:pt x="762258" y="-1870"/>
                      <a:pt x="784134" y="15075"/>
                      <a:pt x="806643" y="28985"/>
                    </a:cubicBezTo>
                    <a:cubicBezTo>
                      <a:pt x="811827" y="32146"/>
                      <a:pt x="813218" y="37078"/>
                      <a:pt x="814356" y="42642"/>
                    </a:cubicBezTo>
                    <a:cubicBezTo>
                      <a:pt x="817265" y="57057"/>
                      <a:pt x="820047" y="71473"/>
                      <a:pt x="824093" y="85636"/>
                    </a:cubicBezTo>
                    <a:cubicBezTo>
                      <a:pt x="831301" y="110673"/>
                      <a:pt x="849384" y="125342"/>
                      <a:pt x="875054" y="126859"/>
                    </a:cubicBezTo>
                    <a:cubicBezTo>
                      <a:pt x="891998" y="127744"/>
                      <a:pt x="909069" y="127744"/>
                      <a:pt x="925888" y="126859"/>
                    </a:cubicBezTo>
                    <a:cubicBezTo>
                      <a:pt x="951937" y="125468"/>
                      <a:pt x="970905" y="109662"/>
                      <a:pt x="978113" y="84498"/>
                    </a:cubicBezTo>
                    <a:cubicBezTo>
                      <a:pt x="980768" y="75014"/>
                      <a:pt x="983929" y="65530"/>
                      <a:pt x="984688" y="55919"/>
                    </a:cubicBezTo>
                    <a:cubicBezTo>
                      <a:pt x="986079" y="38469"/>
                      <a:pt x="994551" y="28605"/>
                      <a:pt x="1009726" y="19627"/>
                    </a:cubicBezTo>
                    <a:cubicBezTo>
                      <a:pt x="1027682" y="9005"/>
                      <a:pt x="1043109" y="5465"/>
                      <a:pt x="1062836" y="14064"/>
                    </a:cubicBezTo>
                    <a:cubicBezTo>
                      <a:pt x="1081804" y="22283"/>
                      <a:pt x="1102036" y="27973"/>
                      <a:pt x="1123280" y="21145"/>
                    </a:cubicBezTo>
                    <a:cubicBezTo>
                      <a:pt x="1129476" y="27341"/>
                      <a:pt x="1128591" y="35307"/>
                      <a:pt x="1128591" y="42768"/>
                    </a:cubicBezTo>
                    <a:cubicBezTo>
                      <a:pt x="1128718" y="266969"/>
                      <a:pt x="1128718" y="491296"/>
                      <a:pt x="1128591" y="715496"/>
                    </a:cubicBezTo>
                    <a:cubicBezTo>
                      <a:pt x="1128591" y="723083"/>
                      <a:pt x="1128844" y="730923"/>
                      <a:pt x="1123280" y="737246"/>
                    </a:cubicBezTo>
                    <a:cubicBezTo>
                      <a:pt x="1117843" y="737499"/>
                      <a:pt x="1112405" y="738131"/>
                      <a:pt x="1106968" y="738131"/>
                    </a:cubicBezTo>
                    <a:cubicBezTo>
                      <a:pt x="754418" y="738131"/>
                      <a:pt x="401741" y="738005"/>
                      <a:pt x="49192" y="738637"/>
                    </a:cubicBezTo>
                    <a:cubicBezTo>
                      <a:pt x="32753" y="738637"/>
                      <a:pt x="29465" y="734085"/>
                      <a:pt x="29971" y="718784"/>
                    </a:cubicBezTo>
                    <a:cubicBezTo>
                      <a:pt x="31109" y="682745"/>
                      <a:pt x="30477" y="646580"/>
                      <a:pt x="30350" y="610541"/>
                    </a:cubicBezTo>
                    <a:cubicBezTo>
                      <a:pt x="30224" y="588285"/>
                      <a:pt x="26430" y="583100"/>
                      <a:pt x="5565" y="576019"/>
                    </a:cubicBezTo>
                    <a:cubicBezTo>
                      <a:pt x="-1895" y="557810"/>
                      <a:pt x="-2022" y="539348"/>
                      <a:pt x="6198" y="521012"/>
                    </a:cubicBezTo>
                    <a:close/>
                  </a:path>
                </a:pathLst>
              </a:custGeom>
              <a:solidFill>
                <a:srgbClr val="F3F3F3"/>
              </a:solidFill>
              <a:ln w="12642" cap="flat">
                <a:noFill/>
                <a:prstDash val="solid"/>
                <a:miter/>
              </a:ln>
            </p:spPr>
            <p:txBody>
              <a:bodyPr rtlCol="0" anchor="ctr"/>
              <a:lstStyle/>
              <a:p>
                <a:endParaRPr lang="en-US"/>
              </a:p>
            </p:txBody>
          </p:sp>
          <p:sp>
            <p:nvSpPr>
              <p:cNvPr id="104" name="Freeform: Shape 265">
                <a:extLst>
                  <a:ext uri="{FF2B5EF4-FFF2-40B4-BE49-F238E27FC236}">
                    <a16:creationId xmlns:a16="http://schemas.microsoft.com/office/drawing/2014/main" id="{CECA5EFC-7ACB-879F-B03D-4335F87DC9F0}"/>
                  </a:ext>
                </a:extLst>
              </p:cNvPr>
              <p:cNvSpPr/>
              <p:nvPr/>
            </p:nvSpPr>
            <p:spPr>
              <a:xfrm>
                <a:off x="7799682" y="3059793"/>
                <a:ext cx="1289879" cy="934874"/>
              </a:xfrm>
              <a:custGeom>
                <a:avLst/>
                <a:gdLst>
                  <a:gd name="connsiteX0" fmla="*/ 73224 w 1289879"/>
                  <a:gd name="connsiteY0" fmla="*/ 619238 h 934874"/>
                  <a:gd name="connsiteX1" fmla="*/ 73224 w 1289879"/>
                  <a:gd name="connsiteY1" fmla="*/ 674498 h 934874"/>
                  <a:gd name="connsiteX2" fmla="*/ 47681 w 1289879"/>
                  <a:gd name="connsiteY2" fmla="*/ 707123 h 934874"/>
                  <a:gd name="connsiteX3" fmla="*/ 47807 w 1289879"/>
                  <a:gd name="connsiteY3" fmla="*/ 854946 h 934874"/>
                  <a:gd name="connsiteX4" fmla="*/ 81570 w 1289879"/>
                  <a:gd name="connsiteY4" fmla="*/ 887191 h 934874"/>
                  <a:gd name="connsiteX5" fmla="*/ 270616 w 1289879"/>
                  <a:gd name="connsiteY5" fmla="*/ 887191 h 934874"/>
                  <a:gd name="connsiteX6" fmla="*/ 1268454 w 1289879"/>
                  <a:gd name="connsiteY6" fmla="*/ 887191 h 934874"/>
                  <a:gd name="connsiteX7" fmla="*/ 1289825 w 1289879"/>
                  <a:gd name="connsiteY7" fmla="*/ 887824 h 934874"/>
                  <a:gd name="connsiteX8" fmla="*/ 1276673 w 1289879"/>
                  <a:gd name="connsiteY8" fmla="*/ 934232 h 934874"/>
                  <a:gd name="connsiteX9" fmla="*/ 1260235 w 1289879"/>
                  <a:gd name="connsiteY9" fmla="*/ 934864 h 934874"/>
                  <a:gd name="connsiteX10" fmla="*/ 51980 w 1289879"/>
                  <a:gd name="connsiteY10" fmla="*/ 934864 h 934874"/>
                  <a:gd name="connsiteX11" fmla="*/ 33897 w 1289879"/>
                  <a:gd name="connsiteY11" fmla="*/ 934358 h 934874"/>
                  <a:gd name="connsiteX12" fmla="*/ 640 w 1289879"/>
                  <a:gd name="connsiteY12" fmla="*/ 900975 h 934874"/>
                  <a:gd name="connsiteX13" fmla="*/ 8 w 1289879"/>
                  <a:gd name="connsiteY13" fmla="*/ 881248 h 934874"/>
                  <a:gd name="connsiteX14" fmla="*/ 8 w 1289879"/>
                  <a:gd name="connsiteY14" fmla="*/ 53489 h 934874"/>
                  <a:gd name="connsiteX15" fmla="*/ 640 w 1289879"/>
                  <a:gd name="connsiteY15" fmla="*/ 33763 h 934874"/>
                  <a:gd name="connsiteX16" fmla="*/ 34150 w 1289879"/>
                  <a:gd name="connsiteY16" fmla="*/ 759 h 934874"/>
                  <a:gd name="connsiteX17" fmla="*/ 50589 w 1289879"/>
                  <a:gd name="connsiteY17" fmla="*/ 253 h 934874"/>
                  <a:gd name="connsiteX18" fmla="*/ 673621 w 1289879"/>
                  <a:gd name="connsiteY18" fmla="*/ 0 h 934874"/>
                  <a:gd name="connsiteX19" fmla="*/ 688163 w 1289879"/>
                  <a:gd name="connsiteY19" fmla="*/ 16945 h 934874"/>
                  <a:gd name="connsiteX20" fmla="*/ 687657 w 1289879"/>
                  <a:gd name="connsiteY20" fmla="*/ 21876 h 934874"/>
                  <a:gd name="connsiteX21" fmla="*/ 686772 w 1289879"/>
                  <a:gd name="connsiteY21" fmla="*/ 46282 h 934874"/>
                  <a:gd name="connsiteX22" fmla="*/ 659585 w 1289879"/>
                  <a:gd name="connsiteY22" fmla="*/ 48052 h 934874"/>
                  <a:gd name="connsiteX23" fmla="*/ 87513 w 1289879"/>
                  <a:gd name="connsiteY23" fmla="*/ 48052 h 934874"/>
                  <a:gd name="connsiteX24" fmla="*/ 47681 w 1289879"/>
                  <a:gd name="connsiteY24" fmla="*/ 87379 h 934874"/>
                  <a:gd name="connsiteX25" fmla="*/ 47681 w 1289879"/>
                  <a:gd name="connsiteY25" fmla="*/ 581808 h 934874"/>
                  <a:gd name="connsiteX26" fmla="*/ 73224 w 1289879"/>
                  <a:gd name="connsiteY26" fmla="*/ 619238 h 93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89879" h="934874">
                    <a:moveTo>
                      <a:pt x="73224" y="619238"/>
                    </a:moveTo>
                    <a:cubicBezTo>
                      <a:pt x="73224" y="637701"/>
                      <a:pt x="73224" y="656163"/>
                      <a:pt x="73224" y="674498"/>
                    </a:cubicBezTo>
                    <a:cubicBezTo>
                      <a:pt x="55141" y="677786"/>
                      <a:pt x="47681" y="689420"/>
                      <a:pt x="47681" y="707123"/>
                    </a:cubicBezTo>
                    <a:cubicBezTo>
                      <a:pt x="47807" y="756439"/>
                      <a:pt x="47554" y="805630"/>
                      <a:pt x="47807" y="854946"/>
                    </a:cubicBezTo>
                    <a:cubicBezTo>
                      <a:pt x="47933" y="878213"/>
                      <a:pt x="57417" y="887065"/>
                      <a:pt x="81570" y="887191"/>
                    </a:cubicBezTo>
                    <a:cubicBezTo>
                      <a:pt x="144543" y="887318"/>
                      <a:pt x="207643" y="887191"/>
                      <a:pt x="270616" y="887191"/>
                    </a:cubicBezTo>
                    <a:cubicBezTo>
                      <a:pt x="603187" y="887191"/>
                      <a:pt x="935757" y="887191"/>
                      <a:pt x="1268454" y="887191"/>
                    </a:cubicBezTo>
                    <a:cubicBezTo>
                      <a:pt x="1275535" y="887191"/>
                      <a:pt x="1282617" y="887697"/>
                      <a:pt x="1289825" y="887824"/>
                    </a:cubicBezTo>
                    <a:cubicBezTo>
                      <a:pt x="1290330" y="904642"/>
                      <a:pt x="1287422" y="920575"/>
                      <a:pt x="1276673" y="934232"/>
                    </a:cubicBezTo>
                    <a:cubicBezTo>
                      <a:pt x="1271236" y="934485"/>
                      <a:pt x="1265799" y="934864"/>
                      <a:pt x="1260235" y="934864"/>
                    </a:cubicBezTo>
                    <a:cubicBezTo>
                      <a:pt x="857483" y="934864"/>
                      <a:pt x="454731" y="934864"/>
                      <a:pt x="51980" y="934864"/>
                    </a:cubicBezTo>
                    <a:cubicBezTo>
                      <a:pt x="45910" y="934864"/>
                      <a:pt x="39840" y="934990"/>
                      <a:pt x="33897" y="934358"/>
                    </a:cubicBezTo>
                    <a:cubicBezTo>
                      <a:pt x="16573" y="932462"/>
                      <a:pt x="2537" y="918425"/>
                      <a:pt x="640" y="900975"/>
                    </a:cubicBezTo>
                    <a:cubicBezTo>
                      <a:pt x="-119" y="894526"/>
                      <a:pt x="8" y="887824"/>
                      <a:pt x="8" y="881248"/>
                    </a:cubicBezTo>
                    <a:cubicBezTo>
                      <a:pt x="8" y="605328"/>
                      <a:pt x="8" y="329409"/>
                      <a:pt x="8" y="53489"/>
                    </a:cubicBezTo>
                    <a:cubicBezTo>
                      <a:pt x="8" y="46914"/>
                      <a:pt x="-119" y="40338"/>
                      <a:pt x="640" y="33763"/>
                    </a:cubicBezTo>
                    <a:cubicBezTo>
                      <a:pt x="2663" y="16439"/>
                      <a:pt x="16826" y="2655"/>
                      <a:pt x="34150" y="759"/>
                    </a:cubicBezTo>
                    <a:cubicBezTo>
                      <a:pt x="39588" y="126"/>
                      <a:pt x="45151" y="253"/>
                      <a:pt x="50589" y="253"/>
                    </a:cubicBezTo>
                    <a:cubicBezTo>
                      <a:pt x="258224" y="253"/>
                      <a:pt x="465986" y="379"/>
                      <a:pt x="673621" y="0"/>
                    </a:cubicBezTo>
                    <a:cubicBezTo>
                      <a:pt x="686899" y="0"/>
                      <a:pt x="695244" y="1012"/>
                      <a:pt x="688163" y="16945"/>
                    </a:cubicBezTo>
                    <a:cubicBezTo>
                      <a:pt x="687531" y="18336"/>
                      <a:pt x="688037" y="20232"/>
                      <a:pt x="687657" y="21876"/>
                    </a:cubicBezTo>
                    <a:cubicBezTo>
                      <a:pt x="685760" y="30349"/>
                      <a:pt x="692968" y="42109"/>
                      <a:pt x="686772" y="46282"/>
                    </a:cubicBezTo>
                    <a:cubicBezTo>
                      <a:pt x="680197" y="50707"/>
                      <a:pt x="668816" y="48052"/>
                      <a:pt x="659585" y="48052"/>
                    </a:cubicBezTo>
                    <a:cubicBezTo>
                      <a:pt x="468894" y="48052"/>
                      <a:pt x="278204" y="48052"/>
                      <a:pt x="87513" y="48052"/>
                    </a:cubicBezTo>
                    <a:cubicBezTo>
                      <a:pt x="54888" y="48052"/>
                      <a:pt x="47681" y="55133"/>
                      <a:pt x="47681" y="87379"/>
                    </a:cubicBezTo>
                    <a:cubicBezTo>
                      <a:pt x="47681" y="252146"/>
                      <a:pt x="47681" y="416914"/>
                      <a:pt x="47681" y="581808"/>
                    </a:cubicBezTo>
                    <a:cubicBezTo>
                      <a:pt x="47681" y="606846"/>
                      <a:pt x="52359" y="613548"/>
                      <a:pt x="73224" y="619238"/>
                    </a:cubicBezTo>
                    <a:close/>
                  </a:path>
                </a:pathLst>
              </a:custGeom>
              <a:solidFill>
                <a:srgbClr val="4480A0"/>
              </a:solidFill>
              <a:ln w="12642" cap="flat">
                <a:noFill/>
                <a:prstDash val="solid"/>
                <a:miter/>
              </a:ln>
            </p:spPr>
            <p:txBody>
              <a:bodyPr rtlCol="0" anchor="ctr"/>
              <a:lstStyle/>
              <a:p>
                <a:endParaRPr lang="en-US"/>
              </a:p>
            </p:txBody>
          </p:sp>
          <p:sp>
            <p:nvSpPr>
              <p:cNvPr id="105" name="Freeform: Shape 266">
                <a:extLst>
                  <a:ext uri="{FF2B5EF4-FFF2-40B4-BE49-F238E27FC236}">
                    <a16:creationId xmlns:a16="http://schemas.microsoft.com/office/drawing/2014/main" id="{B8A31CC6-B90F-145E-F3BB-B160E6DEEB29}"/>
                  </a:ext>
                </a:extLst>
              </p:cNvPr>
              <p:cNvSpPr/>
              <p:nvPr/>
            </p:nvSpPr>
            <p:spPr>
              <a:xfrm>
                <a:off x="8151722" y="3156820"/>
                <a:ext cx="460901" cy="505671"/>
              </a:xfrm>
              <a:custGeom>
                <a:avLst/>
                <a:gdLst>
                  <a:gd name="connsiteX0" fmla="*/ 54766 w 460901"/>
                  <a:gd name="connsiteY0" fmla="*/ 253627 h 505671"/>
                  <a:gd name="connsiteX1" fmla="*/ 19612 w 460901"/>
                  <a:gd name="connsiteY1" fmla="*/ 173076 h 505671"/>
                  <a:gd name="connsiteX2" fmla="*/ 11519 w 460901"/>
                  <a:gd name="connsiteY2" fmla="*/ 124898 h 505671"/>
                  <a:gd name="connsiteX3" fmla="*/ 18095 w 460901"/>
                  <a:gd name="connsiteY3" fmla="*/ 113517 h 505671"/>
                  <a:gd name="connsiteX4" fmla="*/ 35166 w 460901"/>
                  <a:gd name="connsiteY4" fmla="*/ 106815 h 505671"/>
                  <a:gd name="connsiteX5" fmla="*/ 64756 w 460901"/>
                  <a:gd name="connsiteY5" fmla="*/ 116173 h 505671"/>
                  <a:gd name="connsiteX6" fmla="*/ 85241 w 460901"/>
                  <a:gd name="connsiteY6" fmla="*/ 121863 h 505671"/>
                  <a:gd name="connsiteX7" fmla="*/ 191208 w 460901"/>
                  <a:gd name="connsiteY7" fmla="*/ 48015 h 505671"/>
                  <a:gd name="connsiteX8" fmla="*/ 191967 w 460901"/>
                  <a:gd name="connsiteY8" fmla="*/ 43083 h 505671"/>
                  <a:gd name="connsiteX9" fmla="*/ 248112 w 460901"/>
                  <a:gd name="connsiteY9" fmla="*/ 1607 h 505671"/>
                  <a:gd name="connsiteX10" fmla="*/ 260252 w 460901"/>
                  <a:gd name="connsiteY10" fmla="*/ 11976 h 505671"/>
                  <a:gd name="connsiteX11" fmla="*/ 267080 w 460901"/>
                  <a:gd name="connsiteY11" fmla="*/ 43968 h 505671"/>
                  <a:gd name="connsiteX12" fmla="*/ 270621 w 460901"/>
                  <a:gd name="connsiteY12" fmla="*/ 59901 h 505671"/>
                  <a:gd name="connsiteX13" fmla="*/ 386072 w 460901"/>
                  <a:gd name="connsiteY13" fmla="*/ 118955 h 505671"/>
                  <a:gd name="connsiteX14" fmla="*/ 423375 w 460901"/>
                  <a:gd name="connsiteY14" fmla="*/ 106815 h 505671"/>
                  <a:gd name="connsiteX15" fmla="*/ 441585 w 460901"/>
                  <a:gd name="connsiteY15" fmla="*/ 114276 h 505671"/>
                  <a:gd name="connsiteX16" fmla="*/ 431215 w 460901"/>
                  <a:gd name="connsiteY16" fmla="*/ 180158 h 505671"/>
                  <a:gd name="connsiteX17" fmla="*/ 404281 w 460901"/>
                  <a:gd name="connsiteY17" fmla="*/ 239970 h 505671"/>
                  <a:gd name="connsiteX18" fmla="*/ 404281 w 460901"/>
                  <a:gd name="connsiteY18" fmla="*/ 243257 h 505671"/>
                  <a:gd name="connsiteX19" fmla="*/ 446390 w 460901"/>
                  <a:gd name="connsiteY19" fmla="*/ 340500 h 505671"/>
                  <a:gd name="connsiteX20" fmla="*/ 452207 w 460901"/>
                  <a:gd name="connsiteY20" fmla="*/ 375274 h 505671"/>
                  <a:gd name="connsiteX21" fmla="*/ 402384 w 460901"/>
                  <a:gd name="connsiteY21" fmla="*/ 393863 h 505671"/>
                  <a:gd name="connsiteX22" fmla="*/ 281496 w 460901"/>
                  <a:gd name="connsiteY22" fmla="*/ 427878 h 505671"/>
                  <a:gd name="connsiteX23" fmla="*/ 267333 w 460901"/>
                  <a:gd name="connsiteY23" fmla="*/ 460503 h 505671"/>
                  <a:gd name="connsiteX24" fmla="*/ 263413 w 460901"/>
                  <a:gd name="connsiteY24" fmla="*/ 481368 h 505671"/>
                  <a:gd name="connsiteX25" fmla="*/ 232938 w 460901"/>
                  <a:gd name="connsiteY25" fmla="*/ 505647 h 505671"/>
                  <a:gd name="connsiteX26" fmla="*/ 194243 w 460901"/>
                  <a:gd name="connsiteY26" fmla="*/ 473528 h 505671"/>
                  <a:gd name="connsiteX27" fmla="*/ 98013 w 460901"/>
                  <a:gd name="connsiteY27" fmla="*/ 384505 h 505671"/>
                  <a:gd name="connsiteX28" fmla="*/ 44523 w 460901"/>
                  <a:gd name="connsiteY28" fmla="*/ 398162 h 505671"/>
                  <a:gd name="connsiteX29" fmla="*/ 12784 w 460901"/>
                  <a:gd name="connsiteY29" fmla="*/ 385264 h 505671"/>
                  <a:gd name="connsiteX30" fmla="*/ 21003 w 460901"/>
                  <a:gd name="connsiteY30" fmla="*/ 333039 h 505671"/>
                  <a:gd name="connsiteX31" fmla="*/ 54766 w 460901"/>
                  <a:gd name="connsiteY31" fmla="*/ 253627 h 505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60901" h="505671">
                    <a:moveTo>
                      <a:pt x="54766" y="253627"/>
                    </a:moveTo>
                    <a:cubicBezTo>
                      <a:pt x="60203" y="219484"/>
                      <a:pt x="47305" y="193941"/>
                      <a:pt x="19612" y="173076"/>
                    </a:cubicBezTo>
                    <a:cubicBezTo>
                      <a:pt x="-5678" y="153982"/>
                      <a:pt x="-4414" y="152465"/>
                      <a:pt x="11519" y="124898"/>
                    </a:cubicBezTo>
                    <a:cubicBezTo>
                      <a:pt x="13669" y="121104"/>
                      <a:pt x="16072" y="117437"/>
                      <a:pt x="18095" y="113517"/>
                    </a:cubicBezTo>
                    <a:cubicBezTo>
                      <a:pt x="21888" y="106183"/>
                      <a:pt x="26441" y="103148"/>
                      <a:pt x="35166" y="106815"/>
                    </a:cubicBezTo>
                    <a:cubicBezTo>
                      <a:pt x="44650" y="110862"/>
                      <a:pt x="54892" y="113264"/>
                      <a:pt x="64756" y="116173"/>
                    </a:cubicBezTo>
                    <a:cubicBezTo>
                      <a:pt x="71584" y="118196"/>
                      <a:pt x="78286" y="120599"/>
                      <a:pt x="85241" y="121863"/>
                    </a:cubicBezTo>
                    <a:cubicBezTo>
                      <a:pt x="121280" y="128059"/>
                      <a:pt x="184886" y="83674"/>
                      <a:pt x="191208" y="48015"/>
                    </a:cubicBezTo>
                    <a:cubicBezTo>
                      <a:pt x="191461" y="46371"/>
                      <a:pt x="191588" y="44727"/>
                      <a:pt x="191967" y="43083"/>
                    </a:cubicBezTo>
                    <a:cubicBezTo>
                      <a:pt x="200819" y="-1681"/>
                      <a:pt x="202210" y="-2566"/>
                      <a:pt x="248112" y="1607"/>
                    </a:cubicBezTo>
                    <a:cubicBezTo>
                      <a:pt x="255446" y="2239"/>
                      <a:pt x="258987" y="5147"/>
                      <a:pt x="260252" y="11976"/>
                    </a:cubicBezTo>
                    <a:cubicBezTo>
                      <a:pt x="262275" y="22724"/>
                      <a:pt x="264677" y="33346"/>
                      <a:pt x="267080" y="43968"/>
                    </a:cubicBezTo>
                    <a:cubicBezTo>
                      <a:pt x="268218" y="49279"/>
                      <a:pt x="268977" y="54717"/>
                      <a:pt x="270621" y="59901"/>
                    </a:cubicBezTo>
                    <a:cubicBezTo>
                      <a:pt x="281496" y="94296"/>
                      <a:pt x="351424" y="129956"/>
                      <a:pt x="386072" y="118955"/>
                    </a:cubicBezTo>
                    <a:cubicBezTo>
                      <a:pt x="398591" y="114908"/>
                      <a:pt x="411362" y="111747"/>
                      <a:pt x="423375" y="106815"/>
                    </a:cubicBezTo>
                    <a:cubicBezTo>
                      <a:pt x="432859" y="102895"/>
                      <a:pt x="437412" y="106436"/>
                      <a:pt x="441585" y="114276"/>
                    </a:cubicBezTo>
                    <a:cubicBezTo>
                      <a:pt x="466243" y="160557"/>
                      <a:pt x="471807" y="143739"/>
                      <a:pt x="431215" y="180158"/>
                    </a:cubicBezTo>
                    <a:cubicBezTo>
                      <a:pt x="412500" y="196976"/>
                      <a:pt x="402258" y="215059"/>
                      <a:pt x="404281" y="239970"/>
                    </a:cubicBezTo>
                    <a:cubicBezTo>
                      <a:pt x="404408" y="241108"/>
                      <a:pt x="404408" y="242119"/>
                      <a:pt x="404281" y="243257"/>
                    </a:cubicBezTo>
                    <a:cubicBezTo>
                      <a:pt x="398464" y="284228"/>
                      <a:pt x="410604" y="317485"/>
                      <a:pt x="446390" y="340500"/>
                    </a:cubicBezTo>
                    <a:cubicBezTo>
                      <a:pt x="461058" y="349983"/>
                      <a:pt x="462323" y="359973"/>
                      <a:pt x="452207" y="375274"/>
                    </a:cubicBezTo>
                    <a:cubicBezTo>
                      <a:pt x="433365" y="403852"/>
                      <a:pt x="434503" y="404611"/>
                      <a:pt x="402384" y="393863"/>
                    </a:cubicBezTo>
                    <a:cubicBezTo>
                      <a:pt x="361161" y="380079"/>
                      <a:pt x="310327" y="394495"/>
                      <a:pt x="281496" y="427878"/>
                    </a:cubicBezTo>
                    <a:cubicBezTo>
                      <a:pt x="273276" y="437362"/>
                      <a:pt x="269609" y="448617"/>
                      <a:pt x="267333" y="460503"/>
                    </a:cubicBezTo>
                    <a:cubicBezTo>
                      <a:pt x="265942" y="467458"/>
                      <a:pt x="265310" y="474666"/>
                      <a:pt x="263413" y="481368"/>
                    </a:cubicBezTo>
                    <a:cubicBezTo>
                      <a:pt x="255952" y="507417"/>
                      <a:pt x="263792" y="505647"/>
                      <a:pt x="232938" y="505647"/>
                    </a:cubicBezTo>
                    <a:cubicBezTo>
                      <a:pt x="200566" y="505647"/>
                      <a:pt x="200566" y="505647"/>
                      <a:pt x="194243" y="473528"/>
                    </a:cubicBezTo>
                    <a:cubicBezTo>
                      <a:pt x="185771" y="430281"/>
                      <a:pt x="142018" y="389437"/>
                      <a:pt x="98013" y="384505"/>
                    </a:cubicBezTo>
                    <a:cubicBezTo>
                      <a:pt x="78666" y="382355"/>
                      <a:pt x="61721" y="391966"/>
                      <a:pt x="44523" y="398162"/>
                    </a:cubicBezTo>
                    <a:cubicBezTo>
                      <a:pt x="28085" y="404105"/>
                      <a:pt x="20624" y="399932"/>
                      <a:pt x="12784" y="385264"/>
                    </a:cubicBezTo>
                    <a:cubicBezTo>
                      <a:pt x="-3529" y="354283"/>
                      <a:pt x="-5552" y="353145"/>
                      <a:pt x="21003" y="333039"/>
                    </a:cubicBezTo>
                    <a:cubicBezTo>
                      <a:pt x="48570" y="312680"/>
                      <a:pt x="59824" y="287137"/>
                      <a:pt x="54766" y="253627"/>
                    </a:cubicBezTo>
                    <a:close/>
                  </a:path>
                </a:pathLst>
              </a:custGeom>
              <a:solidFill>
                <a:srgbClr val="FDC22D"/>
              </a:solidFill>
              <a:ln w="12642" cap="flat">
                <a:noFill/>
                <a:prstDash val="solid"/>
                <a:miter/>
              </a:ln>
            </p:spPr>
            <p:txBody>
              <a:bodyPr rtlCol="0" anchor="ctr"/>
              <a:lstStyle/>
              <a:p>
                <a:endParaRPr lang="en-US"/>
              </a:p>
            </p:txBody>
          </p:sp>
          <p:sp>
            <p:nvSpPr>
              <p:cNvPr id="106" name="Freeform: Shape 267">
                <a:extLst>
                  <a:ext uri="{FF2B5EF4-FFF2-40B4-BE49-F238E27FC236}">
                    <a16:creationId xmlns:a16="http://schemas.microsoft.com/office/drawing/2014/main" id="{09AEB224-D1D1-E6BF-1D0C-2DCC5339C8F6}"/>
                  </a:ext>
                </a:extLst>
              </p:cNvPr>
              <p:cNvSpPr/>
              <p:nvPr/>
            </p:nvSpPr>
            <p:spPr>
              <a:xfrm>
                <a:off x="8536777" y="2731611"/>
                <a:ext cx="462477" cy="504358"/>
              </a:xfrm>
              <a:custGeom>
                <a:avLst/>
                <a:gdLst>
                  <a:gd name="connsiteX0" fmla="*/ 93454 w 462477"/>
                  <a:gd name="connsiteY0" fmla="*/ 382431 h 504358"/>
                  <a:gd name="connsiteX1" fmla="*/ 41735 w 462477"/>
                  <a:gd name="connsiteY1" fmla="*/ 397984 h 504358"/>
                  <a:gd name="connsiteX2" fmla="*/ 17077 w 462477"/>
                  <a:gd name="connsiteY2" fmla="*/ 387868 h 504358"/>
                  <a:gd name="connsiteX3" fmla="*/ 26814 w 462477"/>
                  <a:gd name="connsiteY3" fmla="*/ 328182 h 504358"/>
                  <a:gd name="connsiteX4" fmla="*/ 56783 w 462477"/>
                  <a:gd name="connsiteY4" fmla="*/ 261289 h 504358"/>
                  <a:gd name="connsiteX5" fmla="*/ 56404 w 462477"/>
                  <a:gd name="connsiteY5" fmla="*/ 225123 h 504358"/>
                  <a:gd name="connsiteX6" fmla="*/ 38321 w 462477"/>
                  <a:gd name="connsiteY6" fmla="*/ 186050 h 504358"/>
                  <a:gd name="connsiteX7" fmla="*/ 28205 w 462477"/>
                  <a:gd name="connsiteY7" fmla="*/ 177704 h 504358"/>
                  <a:gd name="connsiteX8" fmla="*/ 20870 w 462477"/>
                  <a:gd name="connsiteY8" fmla="*/ 109546 h 504358"/>
                  <a:gd name="connsiteX9" fmla="*/ 35918 w 462477"/>
                  <a:gd name="connsiteY9" fmla="*/ 104614 h 504358"/>
                  <a:gd name="connsiteX10" fmla="*/ 74866 w 462477"/>
                  <a:gd name="connsiteY10" fmla="*/ 117259 h 504358"/>
                  <a:gd name="connsiteX11" fmla="*/ 123803 w 462477"/>
                  <a:gd name="connsiteY11" fmla="*/ 112960 h 504358"/>
                  <a:gd name="connsiteX12" fmla="*/ 139609 w 462477"/>
                  <a:gd name="connsiteY12" fmla="*/ 104235 h 504358"/>
                  <a:gd name="connsiteX13" fmla="*/ 197904 w 462477"/>
                  <a:gd name="connsiteY13" fmla="*/ 26214 h 504358"/>
                  <a:gd name="connsiteX14" fmla="*/ 229517 w 462477"/>
                  <a:gd name="connsiteY14" fmla="*/ 38 h 504358"/>
                  <a:gd name="connsiteX15" fmla="*/ 266568 w 462477"/>
                  <a:gd name="connsiteY15" fmla="*/ 30386 h 504358"/>
                  <a:gd name="connsiteX16" fmla="*/ 361407 w 462477"/>
                  <a:gd name="connsiteY16" fmla="*/ 120547 h 504358"/>
                  <a:gd name="connsiteX17" fmla="*/ 407183 w 462477"/>
                  <a:gd name="connsiteY17" fmla="*/ 110431 h 504358"/>
                  <a:gd name="connsiteX18" fmla="*/ 451694 w 462477"/>
                  <a:gd name="connsiteY18" fmla="*/ 127755 h 504358"/>
                  <a:gd name="connsiteX19" fmla="*/ 445751 w 462477"/>
                  <a:gd name="connsiteY19" fmla="*/ 167587 h 504358"/>
                  <a:gd name="connsiteX20" fmla="*/ 424760 w 462477"/>
                  <a:gd name="connsiteY20" fmla="*/ 185923 h 504358"/>
                  <a:gd name="connsiteX21" fmla="*/ 406677 w 462477"/>
                  <a:gd name="connsiteY21" fmla="*/ 218168 h 504358"/>
                  <a:gd name="connsiteX22" fmla="*/ 406930 w 462477"/>
                  <a:gd name="connsiteY22" fmla="*/ 286832 h 504358"/>
                  <a:gd name="connsiteX23" fmla="*/ 432726 w 462477"/>
                  <a:gd name="connsiteY23" fmla="*/ 325400 h 504358"/>
                  <a:gd name="connsiteX24" fmla="*/ 441452 w 462477"/>
                  <a:gd name="connsiteY24" fmla="*/ 394191 h 504358"/>
                  <a:gd name="connsiteX25" fmla="*/ 426530 w 462477"/>
                  <a:gd name="connsiteY25" fmla="*/ 399122 h 504358"/>
                  <a:gd name="connsiteX26" fmla="*/ 390618 w 462477"/>
                  <a:gd name="connsiteY26" fmla="*/ 387742 h 504358"/>
                  <a:gd name="connsiteX27" fmla="*/ 334346 w 462477"/>
                  <a:gd name="connsiteY27" fmla="*/ 393179 h 504358"/>
                  <a:gd name="connsiteX28" fmla="*/ 331564 w 462477"/>
                  <a:gd name="connsiteY28" fmla="*/ 394823 h 504358"/>
                  <a:gd name="connsiteX29" fmla="*/ 263533 w 462477"/>
                  <a:gd name="connsiteY29" fmla="*/ 485616 h 504358"/>
                  <a:gd name="connsiteX30" fmla="*/ 240013 w 462477"/>
                  <a:gd name="connsiteY30" fmla="*/ 504331 h 504358"/>
                  <a:gd name="connsiteX31" fmla="*/ 194743 w 462477"/>
                  <a:gd name="connsiteY31" fmla="*/ 465763 h 504358"/>
                  <a:gd name="connsiteX32" fmla="*/ 154657 w 462477"/>
                  <a:gd name="connsiteY32" fmla="*/ 408100 h 504358"/>
                  <a:gd name="connsiteX33" fmla="*/ 93454 w 462477"/>
                  <a:gd name="connsiteY33" fmla="*/ 382431 h 50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62477" h="504358">
                    <a:moveTo>
                      <a:pt x="93454" y="382431"/>
                    </a:moveTo>
                    <a:cubicBezTo>
                      <a:pt x="76257" y="384327"/>
                      <a:pt x="59186" y="392167"/>
                      <a:pt x="41735" y="397984"/>
                    </a:cubicBezTo>
                    <a:cubicBezTo>
                      <a:pt x="29469" y="402157"/>
                      <a:pt x="22894" y="399249"/>
                      <a:pt x="17077" y="387868"/>
                    </a:cubicBezTo>
                    <a:cubicBezTo>
                      <a:pt x="-4800" y="345886"/>
                      <a:pt x="-9731" y="360301"/>
                      <a:pt x="26814" y="328182"/>
                    </a:cubicBezTo>
                    <a:cubicBezTo>
                      <a:pt x="47931" y="309594"/>
                      <a:pt x="59565" y="289614"/>
                      <a:pt x="56783" y="261289"/>
                    </a:cubicBezTo>
                    <a:cubicBezTo>
                      <a:pt x="55645" y="249402"/>
                      <a:pt x="56404" y="237263"/>
                      <a:pt x="56404" y="225123"/>
                    </a:cubicBezTo>
                    <a:cubicBezTo>
                      <a:pt x="56404" y="209317"/>
                      <a:pt x="49322" y="196798"/>
                      <a:pt x="38321" y="186050"/>
                    </a:cubicBezTo>
                    <a:cubicBezTo>
                      <a:pt x="35160" y="183015"/>
                      <a:pt x="31492" y="180486"/>
                      <a:pt x="28205" y="177704"/>
                    </a:cubicBezTo>
                    <a:cubicBezTo>
                      <a:pt x="-4673" y="149252"/>
                      <a:pt x="-5052" y="145079"/>
                      <a:pt x="20870" y="109546"/>
                    </a:cubicBezTo>
                    <a:cubicBezTo>
                      <a:pt x="25043" y="103855"/>
                      <a:pt x="28837" y="101959"/>
                      <a:pt x="35918" y="104614"/>
                    </a:cubicBezTo>
                    <a:cubicBezTo>
                      <a:pt x="48690" y="109546"/>
                      <a:pt x="61967" y="112834"/>
                      <a:pt x="74866" y="117259"/>
                    </a:cubicBezTo>
                    <a:cubicBezTo>
                      <a:pt x="91937" y="123076"/>
                      <a:pt x="108123" y="121812"/>
                      <a:pt x="123803" y="112960"/>
                    </a:cubicBezTo>
                    <a:cubicBezTo>
                      <a:pt x="128987" y="109925"/>
                      <a:pt x="134045" y="106511"/>
                      <a:pt x="139609" y="104235"/>
                    </a:cubicBezTo>
                    <a:cubicBezTo>
                      <a:pt x="174637" y="89693"/>
                      <a:pt x="192846" y="64402"/>
                      <a:pt x="197904" y="26214"/>
                    </a:cubicBezTo>
                    <a:cubicBezTo>
                      <a:pt x="201824" y="-3503"/>
                      <a:pt x="197778" y="291"/>
                      <a:pt x="229517" y="38"/>
                    </a:cubicBezTo>
                    <a:cubicBezTo>
                      <a:pt x="260751" y="-89"/>
                      <a:pt x="260751" y="38"/>
                      <a:pt x="266568" y="30386"/>
                    </a:cubicBezTo>
                    <a:cubicBezTo>
                      <a:pt x="275293" y="75909"/>
                      <a:pt x="314999" y="113719"/>
                      <a:pt x="361407" y="120547"/>
                    </a:cubicBezTo>
                    <a:cubicBezTo>
                      <a:pt x="377973" y="122950"/>
                      <a:pt x="392009" y="114351"/>
                      <a:pt x="407183" y="110431"/>
                    </a:cubicBezTo>
                    <a:cubicBezTo>
                      <a:pt x="443349" y="100820"/>
                      <a:pt x="432853" y="95762"/>
                      <a:pt x="451694" y="127755"/>
                    </a:cubicBezTo>
                    <a:cubicBezTo>
                      <a:pt x="466236" y="152540"/>
                      <a:pt x="467754" y="146470"/>
                      <a:pt x="445751" y="167587"/>
                    </a:cubicBezTo>
                    <a:cubicBezTo>
                      <a:pt x="439049" y="174037"/>
                      <a:pt x="431715" y="179853"/>
                      <a:pt x="424760" y="185923"/>
                    </a:cubicBezTo>
                    <a:cubicBezTo>
                      <a:pt x="414897" y="194522"/>
                      <a:pt x="408321" y="205144"/>
                      <a:pt x="406677" y="218168"/>
                    </a:cubicBezTo>
                    <a:cubicBezTo>
                      <a:pt x="403895" y="241057"/>
                      <a:pt x="403642" y="263944"/>
                      <a:pt x="406930" y="286832"/>
                    </a:cubicBezTo>
                    <a:cubicBezTo>
                      <a:pt x="409333" y="303651"/>
                      <a:pt x="420713" y="314526"/>
                      <a:pt x="432726" y="325400"/>
                    </a:cubicBezTo>
                    <a:cubicBezTo>
                      <a:pt x="472938" y="361819"/>
                      <a:pt x="467627" y="345759"/>
                      <a:pt x="441452" y="394191"/>
                    </a:cubicBezTo>
                    <a:cubicBezTo>
                      <a:pt x="437785" y="400892"/>
                      <a:pt x="433359" y="401525"/>
                      <a:pt x="426530" y="399122"/>
                    </a:cubicBezTo>
                    <a:cubicBezTo>
                      <a:pt x="414770" y="394949"/>
                      <a:pt x="402251" y="392420"/>
                      <a:pt x="390618" y="387742"/>
                    </a:cubicBezTo>
                    <a:cubicBezTo>
                      <a:pt x="370638" y="379649"/>
                      <a:pt x="352176" y="382178"/>
                      <a:pt x="334346" y="393179"/>
                    </a:cubicBezTo>
                    <a:cubicBezTo>
                      <a:pt x="333461" y="393811"/>
                      <a:pt x="332576" y="394444"/>
                      <a:pt x="331564" y="394823"/>
                    </a:cubicBezTo>
                    <a:cubicBezTo>
                      <a:pt x="290467" y="411262"/>
                      <a:pt x="265430" y="439840"/>
                      <a:pt x="263533" y="485616"/>
                    </a:cubicBezTo>
                    <a:cubicBezTo>
                      <a:pt x="262901" y="501296"/>
                      <a:pt x="254555" y="504710"/>
                      <a:pt x="240013" y="504331"/>
                    </a:cubicBezTo>
                    <a:cubicBezTo>
                      <a:pt x="200939" y="503446"/>
                      <a:pt x="199927" y="504204"/>
                      <a:pt x="194743" y="465763"/>
                    </a:cubicBezTo>
                    <a:cubicBezTo>
                      <a:pt x="191076" y="438955"/>
                      <a:pt x="178810" y="419987"/>
                      <a:pt x="154657" y="408100"/>
                    </a:cubicBezTo>
                    <a:cubicBezTo>
                      <a:pt x="135057" y="398743"/>
                      <a:pt x="118112" y="383442"/>
                      <a:pt x="93454" y="382431"/>
                    </a:cubicBezTo>
                    <a:close/>
                  </a:path>
                </a:pathLst>
              </a:custGeom>
              <a:solidFill>
                <a:srgbClr val="F28D38"/>
              </a:solidFill>
              <a:ln w="12642" cap="flat">
                <a:noFill/>
                <a:prstDash val="solid"/>
                <a:miter/>
              </a:ln>
            </p:spPr>
            <p:txBody>
              <a:bodyPr rtlCol="0" anchor="ctr"/>
              <a:lstStyle/>
              <a:p>
                <a:endParaRPr lang="en-US"/>
              </a:p>
            </p:txBody>
          </p:sp>
          <p:sp>
            <p:nvSpPr>
              <p:cNvPr id="107" name="Freeform: Shape 268">
                <a:extLst>
                  <a:ext uri="{FF2B5EF4-FFF2-40B4-BE49-F238E27FC236}">
                    <a16:creationId xmlns:a16="http://schemas.microsoft.com/office/drawing/2014/main" id="{115A23F1-0D5A-0E87-CD04-4C935F29AFC4}"/>
                  </a:ext>
                </a:extLst>
              </p:cNvPr>
              <p:cNvSpPr/>
              <p:nvPr/>
            </p:nvSpPr>
            <p:spPr>
              <a:xfrm>
                <a:off x="8990621" y="3157216"/>
                <a:ext cx="74101" cy="739816"/>
              </a:xfrm>
              <a:custGeom>
                <a:avLst/>
                <a:gdLst>
                  <a:gd name="connsiteX0" fmla="*/ 0 w 74101"/>
                  <a:gd name="connsiteY0" fmla="*/ 738429 h 739816"/>
                  <a:gd name="connsiteX1" fmla="*/ 0 w 74101"/>
                  <a:gd name="connsiteY1" fmla="*/ 22201 h 739816"/>
                  <a:gd name="connsiteX2" fmla="*/ 63353 w 74101"/>
                  <a:gd name="connsiteY2" fmla="*/ 957 h 739816"/>
                  <a:gd name="connsiteX3" fmla="*/ 73595 w 74101"/>
                  <a:gd name="connsiteY3" fmla="*/ 11200 h 739816"/>
                  <a:gd name="connsiteX4" fmla="*/ 73595 w 74101"/>
                  <a:gd name="connsiteY4" fmla="*/ 19419 h 739816"/>
                  <a:gd name="connsiteX5" fmla="*/ 74101 w 74101"/>
                  <a:gd name="connsiteY5" fmla="*/ 720473 h 739816"/>
                  <a:gd name="connsiteX6" fmla="*/ 54122 w 74101"/>
                  <a:gd name="connsiteY6" fmla="*/ 739567 h 739816"/>
                  <a:gd name="connsiteX7" fmla="*/ 0 w 74101"/>
                  <a:gd name="connsiteY7" fmla="*/ 738429 h 739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101" h="739816">
                    <a:moveTo>
                      <a:pt x="0" y="738429"/>
                    </a:moveTo>
                    <a:cubicBezTo>
                      <a:pt x="0" y="499686"/>
                      <a:pt x="0" y="260944"/>
                      <a:pt x="0" y="22201"/>
                    </a:cubicBezTo>
                    <a:cubicBezTo>
                      <a:pt x="18083" y="6015"/>
                      <a:pt x="38189" y="-3089"/>
                      <a:pt x="63353" y="957"/>
                    </a:cubicBezTo>
                    <a:cubicBezTo>
                      <a:pt x="70560" y="2095"/>
                      <a:pt x="74607" y="3233"/>
                      <a:pt x="73595" y="11200"/>
                    </a:cubicBezTo>
                    <a:cubicBezTo>
                      <a:pt x="73216" y="13855"/>
                      <a:pt x="73595" y="16637"/>
                      <a:pt x="73595" y="19419"/>
                    </a:cubicBezTo>
                    <a:cubicBezTo>
                      <a:pt x="73595" y="253104"/>
                      <a:pt x="73469" y="486788"/>
                      <a:pt x="74101" y="720473"/>
                    </a:cubicBezTo>
                    <a:cubicBezTo>
                      <a:pt x="74101" y="736785"/>
                      <a:pt x="69549" y="740958"/>
                      <a:pt x="54122" y="739567"/>
                    </a:cubicBezTo>
                    <a:cubicBezTo>
                      <a:pt x="36165" y="738049"/>
                      <a:pt x="18083" y="738682"/>
                      <a:pt x="0" y="738429"/>
                    </a:cubicBezTo>
                    <a:close/>
                  </a:path>
                </a:pathLst>
              </a:custGeom>
              <a:solidFill>
                <a:srgbClr val="E4E4E3"/>
              </a:solidFill>
              <a:ln w="12642" cap="flat">
                <a:noFill/>
                <a:prstDash val="solid"/>
                <a:miter/>
              </a:ln>
            </p:spPr>
            <p:txBody>
              <a:bodyPr rtlCol="0" anchor="ctr"/>
              <a:lstStyle/>
              <a:p>
                <a:endParaRPr lang="en-US"/>
              </a:p>
            </p:txBody>
          </p:sp>
          <p:sp>
            <p:nvSpPr>
              <p:cNvPr id="108" name="Freeform: Shape 269">
                <a:extLst>
                  <a:ext uri="{FF2B5EF4-FFF2-40B4-BE49-F238E27FC236}">
                    <a16:creationId xmlns:a16="http://schemas.microsoft.com/office/drawing/2014/main" id="{E6E4963C-19AA-CF19-995D-FB10493B56C6}"/>
                  </a:ext>
                </a:extLst>
              </p:cNvPr>
              <p:cNvSpPr/>
              <p:nvPr/>
            </p:nvSpPr>
            <p:spPr>
              <a:xfrm>
                <a:off x="9178024" y="4045473"/>
                <a:ext cx="95588" cy="114568"/>
              </a:xfrm>
              <a:custGeom>
                <a:avLst/>
                <a:gdLst>
                  <a:gd name="connsiteX0" fmla="*/ 0 w 95588"/>
                  <a:gd name="connsiteY0" fmla="*/ 113067 h 114568"/>
                  <a:gd name="connsiteX1" fmla="*/ 19853 w 95588"/>
                  <a:gd name="connsiteY1" fmla="*/ 777 h 114568"/>
                  <a:gd name="connsiteX2" fmla="*/ 86999 w 95588"/>
                  <a:gd name="connsiteY2" fmla="*/ 18 h 114568"/>
                  <a:gd name="connsiteX3" fmla="*/ 95472 w 95588"/>
                  <a:gd name="connsiteY3" fmla="*/ 6720 h 114568"/>
                  <a:gd name="connsiteX4" fmla="*/ 94081 w 95588"/>
                  <a:gd name="connsiteY4" fmla="*/ 64003 h 114568"/>
                  <a:gd name="connsiteX5" fmla="*/ 39200 w 95588"/>
                  <a:gd name="connsiteY5" fmla="*/ 113699 h 114568"/>
                  <a:gd name="connsiteX6" fmla="*/ 0 w 95588"/>
                  <a:gd name="connsiteY6" fmla="*/ 113067 h 114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88" h="114568">
                    <a:moveTo>
                      <a:pt x="0" y="113067"/>
                    </a:moveTo>
                    <a:cubicBezTo>
                      <a:pt x="27440" y="79304"/>
                      <a:pt x="18715" y="39218"/>
                      <a:pt x="19853" y="777"/>
                    </a:cubicBezTo>
                    <a:cubicBezTo>
                      <a:pt x="42235" y="524"/>
                      <a:pt x="64617" y="271"/>
                      <a:pt x="86999" y="18"/>
                    </a:cubicBezTo>
                    <a:cubicBezTo>
                      <a:pt x="91805" y="-109"/>
                      <a:pt x="95598" y="271"/>
                      <a:pt x="95472" y="6720"/>
                    </a:cubicBezTo>
                    <a:cubicBezTo>
                      <a:pt x="94966" y="25814"/>
                      <a:pt x="96736" y="45162"/>
                      <a:pt x="94081" y="64003"/>
                    </a:cubicBezTo>
                    <a:cubicBezTo>
                      <a:pt x="90034" y="92328"/>
                      <a:pt x="67652" y="111296"/>
                      <a:pt x="39200" y="113699"/>
                    </a:cubicBezTo>
                    <a:cubicBezTo>
                      <a:pt x="26176" y="114584"/>
                      <a:pt x="13025" y="115343"/>
                      <a:pt x="0" y="113067"/>
                    </a:cubicBezTo>
                    <a:close/>
                  </a:path>
                </a:pathLst>
              </a:custGeom>
              <a:solidFill>
                <a:srgbClr val="89C3E1"/>
              </a:solidFill>
              <a:ln w="12642" cap="flat">
                <a:noFill/>
                <a:prstDash val="solid"/>
                <a:miter/>
              </a:ln>
            </p:spPr>
            <p:txBody>
              <a:bodyPr rtlCol="0" anchor="ctr"/>
              <a:lstStyle/>
              <a:p>
                <a:endParaRPr lang="en-US"/>
              </a:p>
            </p:txBody>
          </p:sp>
          <p:sp>
            <p:nvSpPr>
              <p:cNvPr id="109" name="Freeform: Shape 270">
                <a:extLst>
                  <a:ext uri="{FF2B5EF4-FFF2-40B4-BE49-F238E27FC236}">
                    <a16:creationId xmlns:a16="http://schemas.microsoft.com/office/drawing/2014/main" id="{78FEDDA4-E53B-8736-6A24-C60A23B9F8AA}"/>
                  </a:ext>
                </a:extLst>
              </p:cNvPr>
              <p:cNvSpPr/>
              <p:nvPr/>
            </p:nvSpPr>
            <p:spPr>
              <a:xfrm>
                <a:off x="8354689" y="4045220"/>
                <a:ext cx="252406" cy="29197"/>
              </a:xfrm>
              <a:custGeom>
                <a:avLst/>
                <a:gdLst>
                  <a:gd name="connsiteX0" fmla="*/ 126454 w 252406"/>
                  <a:gd name="connsiteY0" fmla="*/ 272 h 29197"/>
                  <a:gd name="connsiteX1" fmla="*/ 239629 w 252406"/>
                  <a:gd name="connsiteY1" fmla="*/ 398 h 29197"/>
                  <a:gd name="connsiteX2" fmla="*/ 252401 w 252406"/>
                  <a:gd name="connsiteY2" fmla="*/ 7859 h 29197"/>
                  <a:gd name="connsiteX3" fmla="*/ 242411 w 252406"/>
                  <a:gd name="connsiteY3" fmla="*/ 27838 h 29197"/>
                  <a:gd name="connsiteX4" fmla="*/ 227743 w 252406"/>
                  <a:gd name="connsiteY4" fmla="*/ 29103 h 29197"/>
                  <a:gd name="connsiteX5" fmla="*/ 24280 w 252406"/>
                  <a:gd name="connsiteY5" fmla="*/ 29103 h 29197"/>
                  <a:gd name="connsiteX6" fmla="*/ 9612 w 252406"/>
                  <a:gd name="connsiteY6" fmla="*/ 27712 h 29197"/>
                  <a:gd name="connsiteX7" fmla="*/ 1 w 252406"/>
                  <a:gd name="connsiteY7" fmla="*/ 7606 h 29197"/>
                  <a:gd name="connsiteX8" fmla="*/ 13026 w 252406"/>
                  <a:gd name="connsiteY8" fmla="*/ 398 h 29197"/>
                  <a:gd name="connsiteX9" fmla="*/ 126454 w 252406"/>
                  <a:gd name="connsiteY9" fmla="*/ 272 h 29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2406" h="29197">
                    <a:moveTo>
                      <a:pt x="126454" y="272"/>
                    </a:moveTo>
                    <a:cubicBezTo>
                      <a:pt x="164137" y="272"/>
                      <a:pt x="201946" y="145"/>
                      <a:pt x="239629" y="398"/>
                    </a:cubicBezTo>
                    <a:cubicBezTo>
                      <a:pt x="244940" y="398"/>
                      <a:pt x="252654" y="-2384"/>
                      <a:pt x="252401" y="7859"/>
                    </a:cubicBezTo>
                    <a:cubicBezTo>
                      <a:pt x="252148" y="16078"/>
                      <a:pt x="253033" y="25056"/>
                      <a:pt x="242411" y="27838"/>
                    </a:cubicBezTo>
                    <a:cubicBezTo>
                      <a:pt x="237732" y="29103"/>
                      <a:pt x="232674" y="29103"/>
                      <a:pt x="227743" y="29103"/>
                    </a:cubicBezTo>
                    <a:cubicBezTo>
                      <a:pt x="159964" y="29229"/>
                      <a:pt x="92059" y="29229"/>
                      <a:pt x="24280" y="29103"/>
                    </a:cubicBezTo>
                    <a:cubicBezTo>
                      <a:pt x="19349" y="29103"/>
                      <a:pt x="14291" y="28976"/>
                      <a:pt x="9612" y="27712"/>
                    </a:cubicBezTo>
                    <a:cubicBezTo>
                      <a:pt x="-884" y="24804"/>
                      <a:pt x="128" y="15826"/>
                      <a:pt x="1" y="7606"/>
                    </a:cubicBezTo>
                    <a:cubicBezTo>
                      <a:pt x="-125" y="-2763"/>
                      <a:pt x="7842" y="524"/>
                      <a:pt x="13026" y="398"/>
                    </a:cubicBezTo>
                    <a:cubicBezTo>
                      <a:pt x="50962" y="145"/>
                      <a:pt x="88771" y="272"/>
                      <a:pt x="126454" y="272"/>
                    </a:cubicBezTo>
                    <a:close/>
                  </a:path>
                </a:pathLst>
              </a:custGeom>
              <a:solidFill>
                <a:srgbClr val="89C3E1"/>
              </a:solidFill>
              <a:ln w="12642" cap="flat">
                <a:noFill/>
                <a:prstDash val="solid"/>
                <a:miter/>
              </a:ln>
            </p:spPr>
            <p:txBody>
              <a:bodyPr rtlCol="0" anchor="ctr"/>
              <a:lstStyle/>
              <a:p>
                <a:endParaRPr lang="en-US"/>
              </a:p>
            </p:txBody>
          </p:sp>
          <p:sp>
            <p:nvSpPr>
              <p:cNvPr id="110" name="Freeform: Shape 271">
                <a:extLst>
                  <a:ext uri="{FF2B5EF4-FFF2-40B4-BE49-F238E27FC236}">
                    <a16:creationId xmlns:a16="http://schemas.microsoft.com/office/drawing/2014/main" id="{F3AA3522-6239-34CB-7B90-FFCF251BA4D8}"/>
                  </a:ext>
                </a:extLst>
              </p:cNvPr>
              <p:cNvSpPr/>
              <p:nvPr/>
            </p:nvSpPr>
            <p:spPr>
              <a:xfrm>
                <a:off x="9044237" y="3059944"/>
                <a:ext cx="45071" cy="48857"/>
              </a:xfrm>
              <a:custGeom>
                <a:avLst/>
                <a:gdLst>
                  <a:gd name="connsiteX0" fmla="*/ 31866 w 45071"/>
                  <a:gd name="connsiteY0" fmla="*/ 987 h 48857"/>
                  <a:gd name="connsiteX1" fmla="*/ 45017 w 45071"/>
                  <a:gd name="connsiteY1" fmla="*/ 47269 h 48857"/>
                  <a:gd name="connsiteX2" fmla="*/ 36924 w 45071"/>
                  <a:gd name="connsiteY2" fmla="*/ 47901 h 48857"/>
                  <a:gd name="connsiteX3" fmla="*/ 7714 w 45071"/>
                  <a:gd name="connsiteY3" fmla="*/ 47016 h 48857"/>
                  <a:gd name="connsiteX4" fmla="*/ 5185 w 45071"/>
                  <a:gd name="connsiteY4" fmla="*/ 21472 h 48857"/>
                  <a:gd name="connsiteX5" fmla="*/ 0 w 45071"/>
                  <a:gd name="connsiteY5" fmla="*/ 1493 h 48857"/>
                  <a:gd name="connsiteX6" fmla="*/ 31866 w 45071"/>
                  <a:gd name="connsiteY6" fmla="*/ 987 h 48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71" h="48857">
                    <a:moveTo>
                      <a:pt x="31866" y="987"/>
                    </a:moveTo>
                    <a:cubicBezTo>
                      <a:pt x="42615" y="14644"/>
                      <a:pt x="45523" y="30451"/>
                      <a:pt x="45017" y="47269"/>
                    </a:cubicBezTo>
                    <a:cubicBezTo>
                      <a:pt x="42362" y="47522"/>
                      <a:pt x="39580" y="47901"/>
                      <a:pt x="36924" y="47901"/>
                    </a:cubicBezTo>
                    <a:cubicBezTo>
                      <a:pt x="27061" y="47901"/>
                      <a:pt x="16186" y="50557"/>
                      <a:pt x="7714" y="47016"/>
                    </a:cubicBezTo>
                    <a:cubicBezTo>
                      <a:pt x="-4552" y="41831"/>
                      <a:pt x="9231" y="30198"/>
                      <a:pt x="5185" y="21472"/>
                    </a:cubicBezTo>
                    <a:cubicBezTo>
                      <a:pt x="2403" y="15656"/>
                      <a:pt x="1897" y="8954"/>
                      <a:pt x="0" y="1493"/>
                    </a:cubicBezTo>
                    <a:cubicBezTo>
                      <a:pt x="10748" y="-910"/>
                      <a:pt x="21371" y="102"/>
                      <a:pt x="31866" y="987"/>
                    </a:cubicBezTo>
                    <a:close/>
                  </a:path>
                </a:pathLst>
              </a:custGeom>
              <a:solidFill>
                <a:srgbClr val="4480A0"/>
              </a:solidFill>
              <a:ln w="12642" cap="flat">
                <a:noFill/>
                <a:prstDash val="solid"/>
                <a:miter/>
              </a:ln>
            </p:spPr>
            <p:txBody>
              <a:bodyPr rtlCol="0" anchor="ctr"/>
              <a:lstStyle/>
              <a:p>
                <a:endParaRPr lang="en-US"/>
              </a:p>
            </p:txBody>
          </p:sp>
          <p:sp>
            <p:nvSpPr>
              <p:cNvPr id="111" name="Freeform: Shape 272">
                <a:extLst>
                  <a:ext uri="{FF2B5EF4-FFF2-40B4-BE49-F238E27FC236}">
                    <a16:creationId xmlns:a16="http://schemas.microsoft.com/office/drawing/2014/main" id="{FC9EEA60-5D5E-6DD3-C01A-2F0D3F58F30A}"/>
                  </a:ext>
                </a:extLst>
              </p:cNvPr>
              <p:cNvSpPr/>
              <p:nvPr/>
            </p:nvSpPr>
            <p:spPr>
              <a:xfrm>
                <a:off x="8246952" y="3276530"/>
                <a:ext cx="269351" cy="268084"/>
              </a:xfrm>
              <a:custGeom>
                <a:avLst/>
                <a:gdLst>
                  <a:gd name="connsiteX0" fmla="*/ 134926 w 269351"/>
                  <a:gd name="connsiteY0" fmla="*/ 268082 h 268084"/>
                  <a:gd name="connsiteX1" fmla="*/ 1 w 269351"/>
                  <a:gd name="connsiteY1" fmla="*/ 134802 h 268084"/>
                  <a:gd name="connsiteX2" fmla="*/ 133661 w 269351"/>
                  <a:gd name="connsiteY2" fmla="*/ 3 h 268084"/>
                  <a:gd name="connsiteX3" fmla="*/ 269345 w 269351"/>
                  <a:gd name="connsiteY3" fmla="*/ 133537 h 268084"/>
                  <a:gd name="connsiteX4" fmla="*/ 134926 w 269351"/>
                  <a:gd name="connsiteY4" fmla="*/ 268082 h 26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351" h="268084">
                    <a:moveTo>
                      <a:pt x="134926" y="268082"/>
                    </a:moveTo>
                    <a:cubicBezTo>
                      <a:pt x="60066" y="268462"/>
                      <a:pt x="254" y="209409"/>
                      <a:pt x="1" y="134802"/>
                    </a:cubicBezTo>
                    <a:cubicBezTo>
                      <a:pt x="-252" y="60321"/>
                      <a:pt x="58928" y="509"/>
                      <a:pt x="133661" y="3"/>
                    </a:cubicBezTo>
                    <a:cubicBezTo>
                      <a:pt x="207510" y="-503"/>
                      <a:pt x="268586" y="59562"/>
                      <a:pt x="269345" y="133537"/>
                    </a:cubicBezTo>
                    <a:cubicBezTo>
                      <a:pt x="270104" y="206627"/>
                      <a:pt x="209153" y="267703"/>
                      <a:pt x="134926" y="268082"/>
                    </a:cubicBezTo>
                    <a:close/>
                  </a:path>
                </a:pathLst>
              </a:custGeom>
              <a:solidFill>
                <a:srgbClr val="020203"/>
              </a:solidFill>
              <a:ln w="12642" cap="flat">
                <a:noFill/>
                <a:prstDash val="solid"/>
                <a:miter/>
              </a:ln>
            </p:spPr>
            <p:txBody>
              <a:bodyPr rtlCol="0" anchor="ctr"/>
              <a:lstStyle/>
              <a:p>
                <a:endParaRPr lang="en-US"/>
              </a:p>
            </p:txBody>
          </p:sp>
          <p:sp>
            <p:nvSpPr>
              <p:cNvPr id="112" name="Freeform: Shape 273">
                <a:extLst>
                  <a:ext uri="{FF2B5EF4-FFF2-40B4-BE49-F238E27FC236}">
                    <a16:creationId xmlns:a16="http://schemas.microsoft.com/office/drawing/2014/main" id="{FD510812-1B12-D252-771A-EA372A9C22ED}"/>
                  </a:ext>
                </a:extLst>
              </p:cNvPr>
              <p:cNvSpPr/>
              <p:nvPr/>
            </p:nvSpPr>
            <p:spPr>
              <a:xfrm>
                <a:off x="8632760" y="2849502"/>
                <a:ext cx="269597" cy="268079"/>
              </a:xfrm>
              <a:custGeom>
                <a:avLst/>
                <a:gdLst>
                  <a:gd name="connsiteX0" fmla="*/ 135305 w 269597"/>
                  <a:gd name="connsiteY0" fmla="*/ 268080 h 268079"/>
                  <a:gd name="connsiteX1" fmla="*/ 0 w 269597"/>
                  <a:gd name="connsiteY1" fmla="*/ 134166 h 268079"/>
                  <a:gd name="connsiteX2" fmla="*/ 135052 w 269597"/>
                  <a:gd name="connsiteY2" fmla="*/ 0 h 268079"/>
                  <a:gd name="connsiteX3" fmla="*/ 269597 w 269597"/>
                  <a:gd name="connsiteY3" fmla="*/ 134040 h 268079"/>
                  <a:gd name="connsiteX4" fmla="*/ 135305 w 269597"/>
                  <a:gd name="connsiteY4" fmla="*/ 268080 h 268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597" h="268079">
                    <a:moveTo>
                      <a:pt x="135305" y="268080"/>
                    </a:moveTo>
                    <a:cubicBezTo>
                      <a:pt x="61077" y="268206"/>
                      <a:pt x="127" y="207762"/>
                      <a:pt x="0" y="134166"/>
                    </a:cubicBezTo>
                    <a:cubicBezTo>
                      <a:pt x="-126" y="60571"/>
                      <a:pt x="60824" y="127"/>
                      <a:pt x="135052" y="0"/>
                    </a:cubicBezTo>
                    <a:cubicBezTo>
                      <a:pt x="209785" y="-126"/>
                      <a:pt x="269471" y="59307"/>
                      <a:pt x="269597" y="134040"/>
                    </a:cubicBezTo>
                    <a:cubicBezTo>
                      <a:pt x="269597" y="208647"/>
                      <a:pt x="210291" y="267953"/>
                      <a:pt x="135305" y="268080"/>
                    </a:cubicBezTo>
                    <a:close/>
                  </a:path>
                </a:pathLst>
              </a:custGeom>
              <a:solidFill>
                <a:srgbClr val="020203"/>
              </a:solidFill>
              <a:ln w="12642" cap="flat">
                <a:noFill/>
                <a:prstDash val="solid"/>
                <a:miter/>
              </a:ln>
            </p:spPr>
            <p:txBody>
              <a:bodyPr rtlCol="0" anchor="ctr"/>
              <a:lstStyle/>
              <a:p>
                <a:endParaRPr lang="en-US"/>
              </a:p>
            </p:txBody>
          </p:sp>
          <p:sp>
            <p:nvSpPr>
              <p:cNvPr id="113" name="Freeform: Shape 274">
                <a:extLst>
                  <a:ext uri="{FF2B5EF4-FFF2-40B4-BE49-F238E27FC236}">
                    <a16:creationId xmlns:a16="http://schemas.microsoft.com/office/drawing/2014/main" id="{0CEF5F62-EE8C-8FEE-8A43-E73CD4EE587C}"/>
                  </a:ext>
                </a:extLst>
              </p:cNvPr>
              <p:cNvSpPr/>
              <p:nvPr/>
            </p:nvSpPr>
            <p:spPr>
              <a:xfrm>
                <a:off x="8296649" y="3326355"/>
                <a:ext cx="169704" cy="168561"/>
              </a:xfrm>
              <a:custGeom>
                <a:avLst/>
                <a:gdLst>
                  <a:gd name="connsiteX0" fmla="*/ 84471 w 169704"/>
                  <a:gd name="connsiteY0" fmla="*/ 0 h 168561"/>
                  <a:gd name="connsiteX1" fmla="*/ 169700 w 169704"/>
                  <a:gd name="connsiteY1" fmla="*/ 84976 h 168561"/>
                  <a:gd name="connsiteX2" fmla="*/ 84850 w 169704"/>
                  <a:gd name="connsiteY2" fmla="*/ 168561 h 168561"/>
                  <a:gd name="connsiteX3" fmla="*/ 0 w 169704"/>
                  <a:gd name="connsiteY3" fmla="*/ 83585 h 168561"/>
                  <a:gd name="connsiteX4" fmla="*/ 84471 w 169704"/>
                  <a:gd name="connsiteY4" fmla="*/ 0 h 1685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704" h="168561">
                    <a:moveTo>
                      <a:pt x="84471" y="0"/>
                    </a:moveTo>
                    <a:cubicBezTo>
                      <a:pt x="132017" y="-126"/>
                      <a:pt x="170205" y="38062"/>
                      <a:pt x="169700" y="84976"/>
                    </a:cubicBezTo>
                    <a:cubicBezTo>
                      <a:pt x="169194" y="131638"/>
                      <a:pt x="131637" y="168561"/>
                      <a:pt x="84850" y="168561"/>
                    </a:cubicBezTo>
                    <a:cubicBezTo>
                      <a:pt x="36924" y="168561"/>
                      <a:pt x="-126" y="131384"/>
                      <a:pt x="0" y="83585"/>
                    </a:cubicBezTo>
                    <a:cubicBezTo>
                      <a:pt x="127" y="36924"/>
                      <a:pt x="37304" y="0"/>
                      <a:pt x="84471" y="0"/>
                    </a:cubicBezTo>
                    <a:close/>
                  </a:path>
                </a:pathLst>
              </a:custGeom>
              <a:solidFill>
                <a:srgbClr val="F3F3F3"/>
              </a:solidFill>
              <a:ln w="12642" cap="flat">
                <a:noFill/>
                <a:prstDash val="solid"/>
                <a:miter/>
              </a:ln>
            </p:spPr>
            <p:txBody>
              <a:bodyPr rtlCol="0" anchor="ctr"/>
              <a:lstStyle/>
              <a:p>
                <a:endParaRPr lang="en-US"/>
              </a:p>
            </p:txBody>
          </p:sp>
          <p:sp>
            <p:nvSpPr>
              <p:cNvPr id="114" name="Freeform: Shape 275">
                <a:extLst>
                  <a:ext uri="{FF2B5EF4-FFF2-40B4-BE49-F238E27FC236}">
                    <a16:creationId xmlns:a16="http://schemas.microsoft.com/office/drawing/2014/main" id="{A7C8B16C-3529-216D-48CD-D132E5754D03}"/>
                  </a:ext>
                </a:extLst>
              </p:cNvPr>
              <p:cNvSpPr/>
              <p:nvPr/>
            </p:nvSpPr>
            <p:spPr>
              <a:xfrm>
                <a:off x="8683504" y="2898710"/>
                <a:ext cx="169096" cy="111286"/>
              </a:xfrm>
              <a:custGeom>
                <a:avLst/>
                <a:gdLst>
                  <a:gd name="connsiteX0" fmla="*/ 85192 w 169096"/>
                  <a:gd name="connsiteY0" fmla="*/ 110628 h 111286"/>
                  <a:gd name="connsiteX1" fmla="*/ 14632 w 169096"/>
                  <a:gd name="connsiteY1" fmla="*/ 110755 h 111286"/>
                  <a:gd name="connsiteX2" fmla="*/ 848 w 169096"/>
                  <a:gd name="connsiteY2" fmla="*/ 99248 h 111286"/>
                  <a:gd name="connsiteX3" fmla="*/ 35623 w 169096"/>
                  <a:gd name="connsiteY3" fmla="*/ 16294 h 111286"/>
                  <a:gd name="connsiteX4" fmla="*/ 126669 w 169096"/>
                  <a:gd name="connsiteY4" fmla="*/ 12122 h 111286"/>
                  <a:gd name="connsiteX5" fmla="*/ 169030 w 169096"/>
                  <a:gd name="connsiteY5" fmla="*/ 91407 h 111286"/>
                  <a:gd name="connsiteX6" fmla="*/ 149177 w 169096"/>
                  <a:gd name="connsiteY6" fmla="*/ 111134 h 111286"/>
                  <a:gd name="connsiteX7" fmla="*/ 85192 w 169096"/>
                  <a:gd name="connsiteY7" fmla="*/ 110628 h 111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096" h="111286">
                    <a:moveTo>
                      <a:pt x="85192" y="110628"/>
                    </a:moveTo>
                    <a:cubicBezTo>
                      <a:pt x="61672" y="110628"/>
                      <a:pt x="38152" y="110375"/>
                      <a:pt x="14632" y="110755"/>
                    </a:cubicBezTo>
                    <a:cubicBezTo>
                      <a:pt x="6033" y="110881"/>
                      <a:pt x="1986" y="108605"/>
                      <a:pt x="848" y="99248"/>
                    </a:cubicBezTo>
                    <a:cubicBezTo>
                      <a:pt x="-3198" y="64852"/>
                      <a:pt x="7044" y="36274"/>
                      <a:pt x="35623" y="16294"/>
                    </a:cubicBezTo>
                    <a:cubicBezTo>
                      <a:pt x="64580" y="-3938"/>
                      <a:pt x="96067" y="-5329"/>
                      <a:pt x="126669" y="12122"/>
                    </a:cubicBezTo>
                    <a:cubicBezTo>
                      <a:pt x="156764" y="29319"/>
                      <a:pt x="170168" y="56759"/>
                      <a:pt x="169030" y="91407"/>
                    </a:cubicBezTo>
                    <a:cubicBezTo>
                      <a:pt x="168651" y="104306"/>
                      <a:pt x="165616" y="112525"/>
                      <a:pt x="149177" y="111134"/>
                    </a:cubicBezTo>
                    <a:cubicBezTo>
                      <a:pt x="128060" y="109237"/>
                      <a:pt x="106563" y="110628"/>
                      <a:pt x="85192" y="110628"/>
                    </a:cubicBezTo>
                    <a:close/>
                  </a:path>
                </a:pathLst>
              </a:custGeom>
              <a:solidFill>
                <a:srgbClr val="FFFFFF"/>
              </a:solidFill>
              <a:ln w="12642" cap="flat">
                <a:noFill/>
                <a:prstDash val="solid"/>
                <a:miter/>
              </a:ln>
            </p:spPr>
            <p:txBody>
              <a:bodyPr rtlCol="0" anchor="ctr"/>
              <a:lstStyle/>
              <a:p>
                <a:endParaRPr lang="en-US"/>
              </a:p>
            </p:txBody>
          </p:sp>
          <p:sp>
            <p:nvSpPr>
              <p:cNvPr id="115" name="Freeform: Shape 276">
                <a:extLst>
                  <a:ext uri="{FF2B5EF4-FFF2-40B4-BE49-F238E27FC236}">
                    <a16:creationId xmlns:a16="http://schemas.microsoft.com/office/drawing/2014/main" id="{E437A4D2-9990-00DE-34D9-932863DFB89C}"/>
                  </a:ext>
                </a:extLst>
              </p:cNvPr>
              <p:cNvSpPr/>
              <p:nvPr/>
            </p:nvSpPr>
            <p:spPr>
              <a:xfrm>
                <a:off x="8740498" y="3061184"/>
                <a:ext cx="53742" cy="6449"/>
              </a:xfrm>
              <a:custGeom>
                <a:avLst/>
                <a:gdLst>
                  <a:gd name="connsiteX0" fmla="*/ 53742 w 53742"/>
                  <a:gd name="connsiteY0" fmla="*/ 0 h 6449"/>
                  <a:gd name="connsiteX1" fmla="*/ 0 w 53742"/>
                  <a:gd name="connsiteY1" fmla="*/ 0 h 6449"/>
                  <a:gd name="connsiteX2" fmla="*/ 53742 w 53742"/>
                  <a:gd name="connsiteY2" fmla="*/ 0 h 6449"/>
                </a:gdLst>
                <a:ahLst/>
                <a:cxnLst>
                  <a:cxn ang="0">
                    <a:pos x="connsiteX0" y="connsiteY0"/>
                  </a:cxn>
                  <a:cxn ang="0">
                    <a:pos x="connsiteX1" y="connsiteY1"/>
                  </a:cxn>
                  <a:cxn ang="0">
                    <a:pos x="connsiteX2" y="connsiteY2"/>
                  </a:cxn>
                </a:cxnLst>
                <a:rect l="l" t="t" r="r" b="b"/>
                <a:pathLst>
                  <a:path w="53742" h="6449">
                    <a:moveTo>
                      <a:pt x="53742" y="0"/>
                    </a:moveTo>
                    <a:cubicBezTo>
                      <a:pt x="36039" y="8725"/>
                      <a:pt x="18083" y="8472"/>
                      <a:pt x="0" y="0"/>
                    </a:cubicBezTo>
                    <a:cubicBezTo>
                      <a:pt x="17830" y="0"/>
                      <a:pt x="35786" y="0"/>
                      <a:pt x="53742" y="0"/>
                    </a:cubicBezTo>
                    <a:close/>
                  </a:path>
                </a:pathLst>
              </a:custGeom>
              <a:solidFill>
                <a:srgbClr val="427C9B"/>
              </a:solidFill>
              <a:ln w="12642" cap="flat">
                <a:noFill/>
                <a:prstDash val="solid"/>
                <a:miter/>
              </a:ln>
            </p:spPr>
            <p:txBody>
              <a:bodyPr rtlCol="0" anchor="ctr"/>
              <a:lstStyle/>
              <a:p>
                <a:endParaRPr lang="en-US"/>
              </a:p>
            </p:txBody>
          </p:sp>
        </p:grpSp>
        <p:grpSp>
          <p:nvGrpSpPr>
            <p:cNvPr id="167" name="مجموعة 166">
              <a:extLst>
                <a:ext uri="{FF2B5EF4-FFF2-40B4-BE49-F238E27FC236}">
                  <a16:creationId xmlns:a16="http://schemas.microsoft.com/office/drawing/2014/main" id="{1E32DB8B-A39A-68C5-F0FD-96FD6E4C1F56}"/>
                </a:ext>
              </a:extLst>
            </p:cNvPr>
            <p:cNvGrpSpPr/>
            <p:nvPr/>
          </p:nvGrpSpPr>
          <p:grpSpPr>
            <a:xfrm>
              <a:off x="9675008" y="5633163"/>
              <a:ext cx="1907547" cy="778508"/>
              <a:chOff x="9675008" y="5633163"/>
              <a:chExt cx="1907547" cy="778508"/>
            </a:xfrm>
          </p:grpSpPr>
          <p:grpSp>
            <p:nvGrpSpPr>
              <p:cNvPr id="96" name="Group 278">
                <a:extLst>
                  <a:ext uri="{FF2B5EF4-FFF2-40B4-BE49-F238E27FC236}">
                    <a16:creationId xmlns:a16="http://schemas.microsoft.com/office/drawing/2014/main" id="{E53908B3-7E6C-25C9-38B4-DD9271426501}"/>
                  </a:ext>
                </a:extLst>
              </p:cNvPr>
              <p:cNvGrpSpPr/>
              <p:nvPr/>
            </p:nvGrpSpPr>
            <p:grpSpPr>
              <a:xfrm>
                <a:off x="9675008" y="5633163"/>
                <a:ext cx="1907547" cy="778508"/>
                <a:chOff x="2876093" y="1141724"/>
                <a:chExt cx="8404736" cy="3430140"/>
              </a:xfrm>
              <a:solidFill>
                <a:srgbClr val="F4F4E8"/>
              </a:solidFill>
            </p:grpSpPr>
            <p:sp>
              <p:nvSpPr>
                <p:cNvPr id="98" name="Freeform: Shape 279">
                  <a:extLst>
                    <a:ext uri="{FF2B5EF4-FFF2-40B4-BE49-F238E27FC236}">
                      <a16:creationId xmlns:a16="http://schemas.microsoft.com/office/drawing/2014/main" id="{AB480FDF-4713-5DF0-C4F6-EAD253DC1CBD}"/>
                    </a:ext>
                  </a:extLst>
                </p:cNvPr>
                <p:cNvSpPr/>
                <p:nvPr/>
              </p:nvSpPr>
              <p:spPr>
                <a:xfrm rot="21268165">
                  <a:off x="2876093" y="1141724"/>
                  <a:ext cx="8285782" cy="3350679"/>
                </a:xfrm>
                <a:custGeom>
                  <a:avLst/>
                  <a:gdLst>
                    <a:gd name="connsiteX0" fmla="*/ 3355767 w 4569752"/>
                    <a:gd name="connsiteY0" fmla="*/ 2888141 h 3033759"/>
                    <a:gd name="connsiteX1" fmla="*/ 4292384 w 4569752"/>
                    <a:gd name="connsiteY1" fmla="*/ 2241405 h 3033759"/>
                    <a:gd name="connsiteX2" fmla="*/ 4505097 w 4569752"/>
                    <a:gd name="connsiteY2" fmla="*/ 1219623 h 3033759"/>
                    <a:gd name="connsiteX3" fmla="*/ 3493111 w 4569752"/>
                    <a:gd name="connsiteY3" fmla="*/ 494919 h 3033759"/>
                    <a:gd name="connsiteX4" fmla="*/ 2890957 w 4569752"/>
                    <a:gd name="connsiteY4" fmla="*/ 130068 h 3033759"/>
                    <a:gd name="connsiteX5" fmla="*/ 2254617 w 4569752"/>
                    <a:gd name="connsiteY5" fmla="*/ 1920 h 3033759"/>
                    <a:gd name="connsiteX6" fmla="*/ 987535 w 4569752"/>
                    <a:gd name="connsiteY6" fmla="*/ 305396 h 3033759"/>
                    <a:gd name="connsiteX7" fmla="*/ 1538 w 4569752"/>
                    <a:gd name="connsiteY7" fmla="*/ 1679235 h 3033759"/>
                    <a:gd name="connsiteX8" fmla="*/ 14532 w 4569752"/>
                    <a:gd name="connsiteY8" fmla="*/ 1725416 h 3033759"/>
                    <a:gd name="connsiteX9" fmla="*/ 191260 w 4569752"/>
                    <a:gd name="connsiteY9" fmla="*/ 2029492 h 3033759"/>
                    <a:gd name="connsiteX10" fmla="*/ 501533 w 4569752"/>
                    <a:gd name="connsiteY10" fmla="*/ 2200222 h 3033759"/>
                    <a:gd name="connsiteX11" fmla="*/ 608690 w 4569752"/>
                    <a:gd name="connsiteY11" fmla="*/ 2220614 h 3033759"/>
                    <a:gd name="connsiteX12" fmla="*/ 622284 w 4569752"/>
                    <a:gd name="connsiteY12" fmla="*/ 2225212 h 3033759"/>
                    <a:gd name="connsiteX13" fmla="*/ 1346588 w 4569752"/>
                    <a:gd name="connsiteY13" fmla="*/ 2459516 h 3033759"/>
                    <a:gd name="connsiteX14" fmla="*/ 1933148 w 4569752"/>
                    <a:gd name="connsiteY14" fmla="*/ 2838561 h 3033759"/>
                    <a:gd name="connsiteX15" fmla="*/ 3355767 w 4569752"/>
                    <a:gd name="connsiteY15" fmla="*/ 2888141 h 3033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69752" h="3033759">
                      <a:moveTo>
                        <a:pt x="3355767" y="2888141"/>
                      </a:moveTo>
                      <a:cubicBezTo>
                        <a:pt x="3708223" y="2750197"/>
                        <a:pt x="4045285" y="2531487"/>
                        <a:pt x="4292384" y="2241405"/>
                      </a:cubicBezTo>
                      <a:cubicBezTo>
                        <a:pt x="4536084" y="1955322"/>
                        <a:pt x="4651437" y="1580075"/>
                        <a:pt x="4505097" y="1219623"/>
                      </a:cubicBezTo>
                      <a:cubicBezTo>
                        <a:pt x="4332168" y="793797"/>
                        <a:pt x="3847566" y="709631"/>
                        <a:pt x="3493111" y="494919"/>
                      </a:cubicBezTo>
                      <a:cubicBezTo>
                        <a:pt x="3289994" y="371769"/>
                        <a:pt x="3113466" y="219631"/>
                        <a:pt x="2890957" y="130068"/>
                      </a:cubicBezTo>
                      <a:cubicBezTo>
                        <a:pt x="2687440" y="48101"/>
                        <a:pt x="2472728" y="11316"/>
                        <a:pt x="2254617" y="1920"/>
                      </a:cubicBezTo>
                      <a:cubicBezTo>
                        <a:pt x="1822793" y="-16672"/>
                        <a:pt x="1367180" y="100880"/>
                        <a:pt x="987535" y="305396"/>
                      </a:cubicBezTo>
                      <a:cubicBezTo>
                        <a:pt x="465548" y="586681"/>
                        <a:pt x="-31249" y="1033299"/>
                        <a:pt x="1538" y="1679235"/>
                      </a:cubicBezTo>
                      <a:cubicBezTo>
                        <a:pt x="2537" y="1697427"/>
                        <a:pt x="7335" y="1712621"/>
                        <a:pt x="14532" y="1725416"/>
                      </a:cubicBezTo>
                      <a:cubicBezTo>
                        <a:pt x="41721" y="1841369"/>
                        <a:pt x="110493" y="1943927"/>
                        <a:pt x="191260" y="2029492"/>
                      </a:cubicBezTo>
                      <a:cubicBezTo>
                        <a:pt x="273626" y="2116856"/>
                        <a:pt x="389379" y="2165836"/>
                        <a:pt x="501533" y="2200222"/>
                      </a:cubicBezTo>
                      <a:cubicBezTo>
                        <a:pt x="536519" y="2211018"/>
                        <a:pt x="572304" y="2217015"/>
                        <a:pt x="608690" y="2220614"/>
                      </a:cubicBezTo>
                      <a:cubicBezTo>
                        <a:pt x="613288" y="2222213"/>
                        <a:pt x="617886" y="2223812"/>
                        <a:pt x="622284" y="2225212"/>
                      </a:cubicBezTo>
                      <a:cubicBezTo>
                        <a:pt x="863985" y="2304180"/>
                        <a:pt x="1115083" y="2350561"/>
                        <a:pt x="1346588" y="2459516"/>
                      </a:cubicBezTo>
                      <a:cubicBezTo>
                        <a:pt x="1557702" y="2559075"/>
                        <a:pt x="1737028" y="2713812"/>
                        <a:pt x="1933148" y="2838561"/>
                      </a:cubicBezTo>
                      <a:cubicBezTo>
                        <a:pt x="2364572" y="3113249"/>
                        <a:pt x="2896355" y="3067867"/>
                        <a:pt x="3355767" y="2888141"/>
                      </a:cubicBezTo>
                      <a:close/>
                    </a:path>
                  </a:pathLst>
                </a:custGeom>
                <a:grpFill/>
                <a:ln w="19986" cap="flat">
                  <a:noFill/>
                  <a:prstDash val="solid"/>
                  <a:miter/>
                </a:ln>
              </p:spPr>
              <p:txBody>
                <a:bodyPr rtlCol="1" anchor="ctr"/>
                <a:lstStyle/>
                <a:p>
                  <a:endParaRPr lang="ar-SY" dirty="0"/>
                </a:p>
              </p:txBody>
            </p:sp>
            <p:sp>
              <p:nvSpPr>
                <p:cNvPr id="99" name="Freeform: Shape 280">
                  <a:extLst>
                    <a:ext uri="{FF2B5EF4-FFF2-40B4-BE49-F238E27FC236}">
                      <a16:creationId xmlns:a16="http://schemas.microsoft.com/office/drawing/2014/main" id="{A328BA8B-469B-5241-B7C1-E7055E02FDA1}"/>
                    </a:ext>
                  </a:extLst>
                </p:cNvPr>
                <p:cNvSpPr/>
                <p:nvPr/>
              </p:nvSpPr>
              <p:spPr>
                <a:xfrm rot="21268165">
                  <a:off x="2995367" y="1221489"/>
                  <a:ext cx="8285462" cy="3350375"/>
                </a:xfrm>
                <a:custGeom>
                  <a:avLst/>
                  <a:gdLst>
                    <a:gd name="connsiteX0" fmla="*/ 4504915 w 4569575"/>
                    <a:gd name="connsiteY0" fmla="*/ 1219623 h 3033485"/>
                    <a:gd name="connsiteX1" fmla="*/ 3492929 w 4569575"/>
                    <a:gd name="connsiteY1" fmla="*/ 494919 h 3033485"/>
                    <a:gd name="connsiteX2" fmla="*/ 2890775 w 4569575"/>
                    <a:gd name="connsiteY2" fmla="*/ 130068 h 3033485"/>
                    <a:gd name="connsiteX3" fmla="*/ 2254435 w 4569575"/>
                    <a:gd name="connsiteY3" fmla="*/ 1920 h 3033485"/>
                    <a:gd name="connsiteX4" fmla="*/ 987353 w 4569575"/>
                    <a:gd name="connsiteY4" fmla="*/ 305396 h 3033485"/>
                    <a:gd name="connsiteX5" fmla="*/ 1555 w 4569575"/>
                    <a:gd name="connsiteY5" fmla="*/ 1679035 h 3033485"/>
                    <a:gd name="connsiteX6" fmla="*/ 14550 w 4569575"/>
                    <a:gd name="connsiteY6" fmla="*/ 1725216 h 3033485"/>
                    <a:gd name="connsiteX7" fmla="*/ 191278 w 4569575"/>
                    <a:gd name="connsiteY7" fmla="*/ 2029292 h 3033485"/>
                    <a:gd name="connsiteX8" fmla="*/ 501551 w 4569575"/>
                    <a:gd name="connsiteY8" fmla="*/ 2200022 h 3033485"/>
                    <a:gd name="connsiteX9" fmla="*/ 608707 w 4569575"/>
                    <a:gd name="connsiteY9" fmla="*/ 2220414 h 3033485"/>
                    <a:gd name="connsiteX10" fmla="*/ 622302 w 4569575"/>
                    <a:gd name="connsiteY10" fmla="*/ 2225012 h 3033485"/>
                    <a:gd name="connsiteX11" fmla="*/ 1346606 w 4569575"/>
                    <a:gd name="connsiteY11" fmla="*/ 2459316 h 3033485"/>
                    <a:gd name="connsiteX12" fmla="*/ 1933166 w 4569575"/>
                    <a:gd name="connsiteY12" fmla="*/ 2838361 h 3033485"/>
                    <a:gd name="connsiteX13" fmla="*/ 3355785 w 4569575"/>
                    <a:gd name="connsiteY13" fmla="*/ 2887941 h 3033485"/>
                    <a:gd name="connsiteX14" fmla="*/ 4292402 w 4569575"/>
                    <a:gd name="connsiteY14" fmla="*/ 2241205 h 3033485"/>
                    <a:gd name="connsiteX15" fmla="*/ 4504915 w 4569575"/>
                    <a:gd name="connsiteY15" fmla="*/ 1219623 h 3033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69575" h="3033485">
                      <a:moveTo>
                        <a:pt x="4504915" y="1219623"/>
                      </a:moveTo>
                      <a:cubicBezTo>
                        <a:pt x="4331986" y="793797"/>
                        <a:pt x="3847384" y="709631"/>
                        <a:pt x="3492929" y="494919"/>
                      </a:cubicBezTo>
                      <a:cubicBezTo>
                        <a:pt x="3289812" y="371769"/>
                        <a:pt x="3113284" y="219631"/>
                        <a:pt x="2890775" y="130068"/>
                      </a:cubicBezTo>
                      <a:cubicBezTo>
                        <a:pt x="2687258" y="48101"/>
                        <a:pt x="2472546" y="11316"/>
                        <a:pt x="2254435" y="1920"/>
                      </a:cubicBezTo>
                      <a:cubicBezTo>
                        <a:pt x="1822611" y="-16672"/>
                        <a:pt x="1366997" y="100880"/>
                        <a:pt x="987353" y="305396"/>
                      </a:cubicBezTo>
                      <a:cubicBezTo>
                        <a:pt x="465566" y="586481"/>
                        <a:pt x="-31431" y="1033099"/>
                        <a:pt x="1555" y="1679035"/>
                      </a:cubicBezTo>
                      <a:cubicBezTo>
                        <a:pt x="2555" y="1697228"/>
                        <a:pt x="7353" y="1712421"/>
                        <a:pt x="14550" y="1725216"/>
                      </a:cubicBezTo>
                      <a:cubicBezTo>
                        <a:pt x="41739" y="1841169"/>
                        <a:pt x="110511" y="1943727"/>
                        <a:pt x="191278" y="2029292"/>
                      </a:cubicBezTo>
                      <a:cubicBezTo>
                        <a:pt x="273644" y="2116656"/>
                        <a:pt x="389397" y="2165636"/>
                        <a:pt x="501551" y="2200022"/>
                      </a:cubicBezTo>
                      <a:cubicBezTo>
                        <a:pt x="536537" y="2210818"/>
                        <a:pt x="572322" y="2216815"/>
                        <a:pt x="608707" y="2220414"/>
                      </a:cubicBezTo>
                      <a:cubicBezTo>
                        <a:pt x="613305" y="2222013"/>
                        <a:pt x="617904" y="2223613"/>
                        <a:pt x="622302" y="2225012"/>
                      </a:cubicBezTo>
                      <a:cubicBezTo>
                        <a:pt x="864003" y="2303980"/>
                        <a:pt x="1115100" y="2350361"/>
                        <a:pt x="1346606" y="2459316"/>
                      </a:cubicBezTo>
                      <a:cubicBezTo>
                        <a:pt x="1557719" y="2558875"/>
                        <a:pt x="1737046" y="2713612"/>
                        <a:pt x="1933166" y="2838361"/>
                      </a:cubicBezTo>
                      <a:cubicBezTo>
                        <a:pt x="2364790" y="3112849"/>
                        <a:pt x="2896572" y="3067667"/>
                        <a:pt x="3355785" y="2887941"/>
                      </a:cubicBezTo>
                      <a:cubicBezTo>
                        <a:pt x="3708241" y="2749997"/>
                        <a:pt x="4045303" y="2531287"/>
                        <a:pt x="4292402" y="2241205"/>
                      </a:cubicBezTo>
                      <a:cubicBezTo>
                        <a:pt x="4535902" y="1955322"/>
                        <a:pt x="4651255" y="1580075"/>
                        <a:pt x="4504915" y="1219623"/>
                      </a:cubicBezTo>
                      <a:close/>
                    </a:path>
                  </a:pathLst>
                </a:custGeom>
                <a:grpFill/>
                <a:ln w="19986" cap="flat">
                  <a:noFill/>
                  <a:prstDash val="solid"/>
                  <a:miter/>
                </a:ln>
              </p:spPr>
              <p:txBody>
                <a:bodyPr rtlCol="1" anchor="ctr"/>
                <a:lstStyle/>
                <a:p>
                  <a:endParaRPr lang="ar-SY" dirty="0"/>
                </a:p>
              </p:txBody>
            </p:sp>
          </p:grpSp>
          <p:sp>
            <p:nvSpPr>
              <p:cNvPr id="97" name="TextBox 281">
                <a:extLst>
                  <a:ext uri="{FF2B5EF4-FFF2-40B4-BE49-F238E27FC236}">
                    <a16:creationId xmlns:a16="http://schemas.microsoft.com/office/drawing/2014/main" id="{C026A2A4-92EE-7CE0-EABF-61B539D8CFD1}"/>
                  </a:ext>
                </a:extLst>
              </p:cNvPr>
              <p:cNvSpPr txBox="1"/>
              <p:nvPr/>
            </p:nvSpPr>
            <p:spPr>
              <a:xfrm>
                <a:off x="10051490" y="5739747"/>
                <a:ext cx="1084493" cy="400110"/>
              </a:xfrm>
              <a:prstGeom prst="rect">
                <a:avLst/>
              </a:prstGeom>
              <a:noFill/>
            </p:spPr>
            <p:txBody>
              <a:bodyPr wrap="square" rtlCol="0">
                <a:spAutoFit/>
              </a:bodyPr>
              <a:lstStyle/>
              <a:p>
                <a:pPr algn="ctr"/>
                <a:r>
                  <a:rPr lang="ar-SY" sz="2000" b="1" dirty="0"/>
                  <a:t>الأجهزة</a:t>
                </a:r>
                <a:endParaRPr lang="en-US" sz="2000" b="1" dirty="0"/>
              </a:p>
            </p:txBody>
          </p:sp>
        </p:grpSp>
      </p:grpSp>
      <p:sp>
        <p:nvSpPr>
          <p:cNvPr id="127" name="Freeform: Shape 134">
            <a:extLst>
              <a:ext uri="{FF2B5EF4-FFF2-40B4-BE49-F238E27FC236}">
                <a16:creationId xmlns:a16="http://schemas.microsoft.com/office/drawing/2014/main" id="{F83172ED-D447-8C8A-4530-91B0314042CF}"/>
              </a:ext>
            </a:extLst>
          </p:cNvPr>
          <p:cNvSpPr/>
          <p:nvPr/>
        </p:nvSpPr>
        <p:spPr>
          <a:xfrm>
            <a:off x="6559777" y="3872815"/>
            <a:ext cx="58923" cy="67166"/>
          </a:xfrm>
          <a:custGeom>
            <a:avLst/>
            <a:gdLst>
              <a:gd name="connsiteX0" fmla="*/ 53769 w 58923"/>
              <a:gd name="connsiteY0" fmla="*/ 66798 h 67166"/>
              <a:gd name="connsiteX1" fmla="*/ 502 w 58923"/>
              <a:gd name="connsiteY1" fmla="*/ 67166 h 67166"/>
              <a:gd name="connsiteX2" fmla="*/ 11 w 58923"/>
              <a:gd name="connsiteY2" fmla="*/ 15250 h 67166"/>
              <a:gd name="connsiteX3" fmla="*/ 14862 w 58923"/>
              <a:gd name="connsiteY3" fmla="*/ 31 h 67166"/>
              <a:gd name="connsiteX4" fmla="*/ 58924 w 58923"/>
              <a:gd name="connsiteY4" fmla="*/ 644 h 67166"/>
              <a:gd name="connsiteX5" fmla="*/ 53523 w 58923"/>
              <a:gd name="connsiteY5" fmla="*/ 16354 h 67166"/>
              <a:gd name="connsiteX6" fmla="*/ 53769 w 58923"/>
              <a:gd name="connsiteY6" fmla="*/ 66798 h 67166"/>
              <a:gd name="connsiteX7" fmla="*/ 53769 w 58923"/>
              <a:gd name="connsiteY7" fmla="*/ 66798 h 6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923" h="67166">
                <a:moveTo>
                  <a:pt x="53769" y="66798"/>
                </a:moveTo>
                <a:cubicBezTo>
                  <a:pt x="35972" y="66921"/>
                  <a:pt x="18299" y="67044"/>
                  <a:pt x="502" y="67166"/>
                </a:cubicBezTo>
                <a:cubicBezTo>
                  <a:pt x="379" y="49861"/>
                  <a:pt x="379" y="32555"/>
                  <a:pt x="11" y="15250"/>
                </a:cubicBezTo>
                <a:cubicBezTo>
                  <a:pt x="-234" y="4940"/>
                  <a:pt x="3570" y="-460"/>
                  <a:pt x="14862" y="31"/>
                </a:cubicBezTo>
                <a:cubicBezTo>
                  <a:pt x="29467" y="767"/>
                  <a:pt x="44195" y="522"/>
                  <a:pt x="58924" y="644"/>
                </a:cubicBezTo>
                <a:cubicBezTo>
                  <a:pt x="55119" y="5186"/>
                  <a:pt x="53401" y="10218"/>
                  <a:pt x="53523" y="16354"/>
                </a:cubicBezTo>
                <a:cubicBezTo>
                  <a:pt x="54014" y="33169"/>
                  <a:pt x="53769" y="49861"/>
                  <a:pt x="53769" y="66798"/>
                </a:cubicBezTo>
                <a:lnTo>
                  <a:pt x="53769" y="66798"/>
                </a:lnTo>
                <a:close/>
              </a:path>
            </a:pathLst>
          </a:custGeom>
          <a:solidFill>
            <a:srgbClr val="F39326"/>
          </a:solidFill>
          <a:ln w="12272" cap="flat">
            <a:noFill/>
            <a:prstDash val="solid"/>
            <a:miter/>
          </a:ln>
        </p:spPr>
        <p:txBody>
          <a:bodyPr rtlCol="0" anchor="ctr"/>
          <a:lstStyle/>
          <a:p>
            <a:endParaRPr lang="en-US"/>
          </a:p>
        </p:txBody>
      </p:sp>
      <p:grpSp>
        <p:nvGrpSpPr>
          <p:cNvPr id="173" name="مجموعة 172">
            <a:extLst>
              <a:ext uri="{FF2B5EF4-FFF2-40B4-BE49-F238E27FC236}">
                <a16:creationId xmlns:a16="http://schemas.microsoft.com/office/drawing/2014/main" id="{C289CF3F-8149-7724-4B83-BED7EFBBDF14}"/>
              </a:ext>
            </a:extLst>
          </p:cNvPr>
          <p:cNvGrpSpPr/>
          <p:nvPr/>
        </p:nvGrpSpPr>
        <p:grpSpPr>
          <a:xfrm>
            <a:off x="833342" y="4139169"/>
            <a:ext cx="2529370" cy="2403763"/>
            <a:chOff x="6096001" y="3855337"/>
            <a:chExt cx="2529370" cy="2403763"/>
          </a:xfrm>
        </p:grpSpPr>
        <p:grpSp>
          <p:nvGrpSpPr>
            <p:cNvPr id="166" name="مجموعة 165">
              <a:extLst>
                <a:ext uri="{FF2B5EF4-FFF2-40B4-BE49-F238E27FC236}">
                  <a16:creationId xmlns:a16="http://schemas.microsoft.com/office/drawing/2014/main" id="{9ABD02E4-52D1-8C98-21D1-C7019D36CE1A}"/>
                </a:ext>
              </a:extLst>
            </p:cNvPr>
            <p:cNvGrpSpPr/>
            <p:nvPr/>
          </p:nvGrpSpPr>
          <p:grpSpPr>
            <a:xfrm>
              <a:off x="6340234" y="5480592"/>
              <a:ext cx="1907547" cy="778508"/>
              <a:chOff x="6340234" y="5480592"/>
              <a:chExt cx="1907547" cy="778508"/>
            </a:xfrm>
          </p:grpSpPr>
          <p:grpSp>
            <p:nvGrpSpPr>
              <p:cNvPr id="163" name="Group 278">
                <a:extLst>
                  <a:ext uri="{FF2B5EF4-FFF2-40B4-BE49-F238E27FC236}">
                    <a16:creationId xmlns:a16="http://schemas.microsoft.com/office/drawing/2014/main" id="{44B72F4D-4F88-6CEA-473F-BA46B718B199}"/>
                  </a:ext>
                </a:extLst>
              </p:cNvPr>
              <p:cNvGrpSpPr/>
              <p:nvPr/>
            </p:nvGrpSpPr>
            <p:grpSpPr>
              <a:xfrm>
                <a:off x="6340234" y="5480592"/>
                <a:ext cx="1907547" cy="778508"/>
                <a:chOff x="2876093" y="1141724"/>
                <a:chExt cx="8404736" cy="3430140"/>
              </a:xfrm>
              <a:solidFill>
                <a:srgbClr val="F4F4E8"/>
              </a:solidFill>
            </p:grpSpPr>
            <p:sp>
              <p:nvSpPr>
                <p:cNvPr id="164" name="Freeform: Shape 279">
                  <a:extLst>
                    <a:ext uri="{FF2B5EF4-FFF2-40B4-BE49-F238E27FC236}">
                      <a16:creationId xmlns:a16="http://schemas.microsoft.com/office/drawing/2014/main" id="{0A0E862E-9EAF-4176-E5D1-05295114CB67}"/>
                    </a:ext>
                  </a:extLst>
                </p:cNvPr>
                <p:cNvSpPr/>
                <p:nvPr/>
              </p:nvSpPr>
              <p:spPr>
                <a:xfrm rot="21268165">
                  <a:off x="2876093" y="1141724"/>
                  <a:ext cx="8285782" cy="3350679"/>
                </a:xfrm>
                <a:custGeom>
                  <a:avLst/>
                  <a:gdLst>
                    <a:gd name="connsiteX0" fmla="*/ 3355767 w 4569752"/>
                    <a:gd name="connsiteY0" fmla="*/ 2888141 h 3033759"/>
                    <a:gd name="connsiteX1" fmla="*/ 4292384 w 4569752"/>
                    <a:gd name="connsiteY1" fmla="*/ 2241405 h 3033759"/>
                    <a:gd name="connsiteX2" fmla="*/ 4505097 w 4569752"/>
                    <a:gd name="connsiteY2" fmla="*/ 1219623 h 3033759"/>
                    <a:gd name="connsiteX3" fmla="*/ 3493111 w 4569752"/>
                    <a:gd name="connsiteY3" fmla="*/ 494919 h 3033759"/>
                    <a:gd name="connsiteX4" fmla="*/ 2890957 w 4569752"/>
                    <a:gd name="connsiteY4" fmla="*/ 130068 h 3033759"/>
                    <a:gd name="connsiteX5" fmla="*/ 2254617 w 4569752"/>
                    <a:gd name="connsiteY5" fmla="*/ 1920 h 3033759"/>
                    <a:gd name="connsiteX6" fmla="*/ 987535 w 4569752"/>
                    <a:gd name="connsiteY6" fmla="*/ 305396 h 3033759"/>
                    <a:gd name="connsiteX7" fmla="*/ 1538 w 4569752"/>
                    <a:gd name="connsiteY7" fmla="*/ 1679235 h 3033759"/>
                    <a:gd name="connsiteX8" fmla="*/ 14532 w 4569752"/>
                    <a:gd name="connsiteY8" fmla="*/ 1725416 h 3033759"/>
                    <a:gd name="connsiteX9" fmla="*/ 191260 w 4569752"/>
                    <a:gd name="connsiteY9" fmla="*/ 2029492 h 3033759"/>
                    <a:gd name="connsiteX10" fmla="*/ 501533 w 4569752"/>
                    <a:gd name="connsiteY10" fmla="*/ 2200222 h 3033759"/>
                    <a:gd name="connsiteX11" fmla="*/ 608690 w 4569752"/>
                    <a:gd name="connsiteY11" fmla="*/ 2220614 h 3033759"/>
                    <a:gd name="connsiteX12" fmla="*/ 622284 w 4569752"/>
                    <a:gd name="connsiteY12" fmla="*/ 2225212 h 3033759"/>
                    <a:gd name="connsiteX13" fmla="*/ 1346588 w 4569752"/>
                    <a:gd name="connsiteY13" fmla="*/ 2459516 h 3033759"/>
                    <a:gd name="connsiteX14" fmla="*/ 1933148 w 4569752"/>
                    <a:gd name="connsiteY14" fmla="*/ 2838561 h 3033759"/>
                    <a:gd name="connsiteX15" fmla="*/ 3355767 w 4569752"/>
                    <a:gd name="connsiteY15" fmla="*/ 2888141 h 3033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69752" h="3033759">
                      <a:moveTo>
                        <a:pt x="3355767" y="2888141"/>
                      </a:moveTo>
                      <a:cubicBezTo>
                        <a:pt x="3708223" y="2750197"/>
                        <a:pt x="4045285" y="2531487"/>
                        <a:pt x="4292384" y="2241405"/>
                      </a:cubicBezTo>
                      <a:cubicBezTo>
                        <a:pt x="4536084" y="1955322"/>
                        <a:pt x="4651437" y="1580075"/>
                        <a:pt x="4505097" y="1219623"/>
                      </a:cubicBezTo>
                      <a:cubicBezTo>
                        <a:pt x="4332168" y="793797"/>
                        <a:pt x="3847566" y="709631"/>
                        <a:pt x="3493111" y="494919"/>
                      </a:cubicBezTo>
                      <a:cubicBezTo>
                        <a:pt x="3289994" y="371769"/>
                        <a:pt x="3113466" y="219631"/>
                        <a:pt x="2890957" y="130068"/>
                      </a:cubicBezTo>
                      <a:cubicBezTo>
                        <a:pt x="2687440" y="48101"/>
                        <a:pt x="2472728" y="11316"/>
                        <a:pt x="2254617" y="1920"/>
                      </a:cubicBezTo>
                      <a:cubicBezTo>
                        <a:pt x="1822793" y="-16672"/>
                        <a:pt x="1367180" y="100880"/>
                        <a:pt x="987535" y="305396"/>
                      </a:cubicBezTo>
                      <a:cubicBezTo>
                        <a:pt x="465548" y="586681"/>
                        <a:pt x="-31249" y="1033299"/>
                        <a:pt x="1538" y="1679235"/>
                      </a:cubicBezTo>
                      <a:cubicBezTo>
                        <a:pt x="2537" y="1697427"/>
                        <a:pt x="7335" y="1712621"/>
                        <a:pt x="14532" y="1725416"/>
                      </a:cubicBezTo>
                      <a:cubicBezTo>
                        <a:pt x="41721" y="1841369"/>
                        <a:pt x="110493" y="1943927"/>
                        <a:pt x="191260" y="2029492"/>
                      </a:cubicBezTo>
                      <a:cubicBezTo>
                        <a:pt x="273626" y="2116856"/>
                        <a:pt x="389379" y="2165836"/>
                        <a:pt x="501533" y="2200222"/>
                      </a:cubicBezTo>
                      <a:cubicBezTo>
                        <a:pt x="536519" y="2211018"/>
                        <a:pt x="572304" y="2217015"/>
                        <a:pt x="608690" y="2220614"/>
                      </a:cubicBezTo>
                      <a:cubicBezTo>
                        <a:pt x="613288" y="2222213"/>
                        <a:pt x="617886" y="2223812"/>
                        <a:pt x="622284" y="2225212"/>
                      </a:cubicBezTo>
                      <a:cubicBezTo>
                        <a:pt x="863985" y="2304180"/>
                        <a:pt x="1115083" y="2350561"/>
                        <a:pt x="1346588" y="2459516"/>
                      </a:cubicBezTo>
                      <a:cubicBezTo>
                        <a:pt x="1557702" y="2559075"/>
                        <a:pt x="1737028" y="2713812"/>
                        <a:pt x="1933148" y="2838561"/>
                      </a:cubicBezTo>
                      <a:cubicBezTo>
                        <a:pt x="2364572" y="3113249"/>
                        <a:pt x="2896355" y="3067867"/>
                        <a:pt x="3355767" y="2888141"/>
                      </a:cubicBezTo>
                      <a:close/>
                    </a:path>
                  </a:pathLst>
                </a:custGeom>
                <a:grpFill/>
                <a:ln w="19986" cap="flat">
                  <a:noFill/>
                  <a:prstDash val="solid"/>
                  <a:miter/>
                </a:ln>
              </p:spPr>
              <p:txBody>
                <a:bodyPr rtlCol="1" anchor="ctr"/>
                <a:lstStyle/>
                <a:p>
                  <a:endParaRPr lang="ar-SY" dirty="0"/>
                </a:p>
              </p:txBody>
            </p:sp>
            <p:sp>
              <p:nvSpPr>
                <p:cNvPr id="165" name="Freeform: Shape 280">
                  <a:extLst>
                    <a:ext uri="{FF2B5EF4-FFF2-40B4-BE49-F238E27FC236}">
                      <a16:creationId xmlns:a16="http://schemas.microsoft.com/office/drawing/2014/main" id="{249B7E8E-65A8-2E24-225A-DD267EB2AF03}"/>
                    </a:ext>
                  </a:extLst>
                </p:cNvPr>
                <p:cNvSpPr/>
                <p:nvPr/>
              </p:nvSpPr>
              <p:spPr>
                <a:xfrm rot="21268165">
                  <a:off x="2995367" y="1221489"/>
                  <a:ext cx="8285462" cy="3350375"/>
                </a:xfrm>
                <a:custGeom>
                  <a:avLst/>
                  <a:gdLst>
                    <a:gd name="connsiteX0" fmla="*/ 4504915 w 4569575"/>
                    <a:gd name="connsiteY0" fmla="*/ 1219623 h 3033485"/>
                    <a:gd name="connsiteX1" fmla="*/ 3492929 w 4569575"/>
                    <a:gd name="connsiteY1" fmla="*/ 494919 h 3033485"/>
                    <a:gd name="connsiteX2" fmla="*/ 2890775 w 4569575"/>
                    <a:gd name="connsiteY2" fmla="*/ 130068 h 3033485"/>
                    <a:gd name="connsiteX3" fmla="*/ 2254435 w 4569575"/>
                    <a:gd name="connsiteY3" fmla="*/ 1920 h 3033485"/>
                    <a:gd name="connsiteX4" fmla="*/ 987353 w 4569575"/>
                    <a:gd name="connsiteY4" fmla="*/ 305396 h 3033485"/>
                    <a:gd name="connsiteX5" fmla="*/ 1555 w 4569575"/>
                    <a:gd name="connsiteY5" fmla="*/ 1679035 h 3033485"/>
                    <a:gd name="connsiteX6" fmla="*/ 14550 w 4569575"/>
                    <a:gd name="connsiteY6" fmla="*/ 1725216 h 3033485"/>
                    <a:gd name="connsiteX7" fmla="*/ 191278 w 4569575"/>
                    <a:gd name="connsiteY7" fmla="*/ 2029292 h 3033485"/>
                    <a:gd name="connsiteX8" fmla="*/ 501551 w 4569575"/>
                    <a:gd name="connsiteY8" fmla="*/ 2200022 h 3033485"/>
                    <a:gd name="connsiteX9" fmla="*/ 608707 w 4569575"/>
                    <a:gd name="connsiteY9" fmla="*/ 2220414 h 3033485"/>
                    <a:gd name="connsiteX10" fmla="*/ 622302 w 4569575"/>
                    <a:gd name="connsiteY10" fmla="*/ 2225012 h 3033485"/>
                    <a:gd name="connsiteX11" fmla="*/ 1346606 w 4569575"/>
                    <a:gd name="connsiteY11" fmla="*/ 2459316 h 3033485"/>
                    <a:gd name="connsiteX12" fmla="*/ 1933166 w 4569575"/>
                    <a:gd name="connsiteY12" fmla="*/ 2838361 h 3033485"/>
                    <a:gd name="connsiteX13" fmla="*/ 3355785 w 4569575"/>
                    <a:gd name="connsiteY13" fmla="*/ 2887941 h 3033485"/>
                    <a:gd name="connsiteX14" fmla="*/ 4292402 w 4569575"/>
                    <a:gd name="connsiteY14" fmla="*/ 2241205 h 3033485"/>
                    <a:gd name="connsiteX15" fmla="*/ 4504915 w 4569575"/>
                    <a:gd name="connsiteY15" fmla="*/ 1219623 h 3033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69575" h="3033485">
                      <a:moveTo>
                        <a:pt x="4504915" y="1219623"/>
                      </a:moveTo>
                      <a:cubicBezTo>
                        <a:pt x="4331986" y="793797"/>
                        <a:pt x="3847384" y="709631"/>
                        <a:pt x="3492929" y="494919"/>
                      </a:cubicBezTo>
                      <a:cubicBezTo>
                        <a:pt x="3289812" y="371769"/>
                        <a:pt x="3113284" y="219631"/>
                        <a:pt x="2890775" y="130068"/>
                      </a:cubicBezTo>
                      <a:cubicBezTo>
                        <a:pt x="2687258" y="48101"/>
                        <a:pt x="2472546" y="11316"/>
                        <a:pt x="2254435" y="1920"/>
                      </a:cubicBezTo>
                      <a:cubicBezTo>
                        <a:pt x="1822611" y="-16672"/>
                        <a:pt x="1366997" y="100880"/>
                        <a:pt x="987353" y="305396"/>
                      </a:cubicBezTo>
                      <a:cubicBezTo>
                        <a:pt x="465566" y="586481"/>
                        <a:pt x="-31431" y="1033099"/>
                        <a:pt x="1555" y="1679035"/>
                      </a:cubicBezTo>
                      <a:cubicBezTo>
                        <a:pt x="2555" y="1697228"/>
                        <a:pt x="7353" y="1712421"/>
                        <a:pt x="14550" y="1725216"/>
                      </a:cubicBezTo>
                      <a:cubicBezTo>
                        <a:pt x="41739" y="1841169"/>
                        <a:pt x="110511" y="1943727"/>
                        <a:pt x="191278" y="2029292"/>
                      </a:cubicBezTo>
                      <a:cubicBezTo>
                        <a:pt x="273644" y="2116656"/>
                        <a:pt x="389397" y="2165636"/>
                        <a:pt x="501551" y="2200022"/>
                      </a:cubicBezTo>
                      <a:cubicBezTo>
                        <a:pt x="536537" y="2210818"/>
                        <a:pt x="572322" y="2216815"/>
                        <a:pt x="608707" y="2220414"/>
                      </a:cubicBezTo>
                      <a:cubicBezTo>
                        <a:pt x="613305" y="2222013"/>
                        <a:pt x="617904" y="2223613"/>
                        <a:pt x="622302" y="2225012"/>
                      </a:cubicBezTo>
                      <a:cubicBezTo>
                        <a:pt x="864003" y="2303980"/>
                        <a:pt x="1115100" y="2350361"/>
                        <a:pt x="1346606" y="2459316"/>
                      </a:cubicBezTo>
                      <a:cubicBezTo>
                        <a:pt x="1557719" y="2558875"/>
                        <a:pt x="1737046" y="2713612"/>
                        <a:pt x="1933166" y="2838361"/>
                      </a:cubicBezTo>
                      <a:cubicBezTo>
                        <a:pt x="2364790" y="3112849"/>
                        <a:pt x="2896572" y="3067667"/>
                        <a:pt x="3355785" y="2887941"/>
                      </a:cubicBezTo>
                      <a:cubicBezTo>
                        <a:pt x="3708241" y="2749997"/>
                        <a:pt x="4045303" y="2531287"/>
                        <a:pt x="4292402" y="2241205"/>
                      </a:cubicBezTo>
                      <a:cubicBezTo>
                        <a:pt x="4535902" y="1955322"/>
                        <a:pt x="4651255" y="1580075"/>
                        <a:pt x="4504915" y="1219623"/>
                      </a:cubicBezTo>
                      <a:close/>
                    </a:path>
                  </a:pathLst>
                </a:custGeom>
                <a:grpFill/>
                <a:ln w="19986" cap="flat">
                  <a:noFill/>
                  <a:prstDash val="solid"/>
                  <a:miter/>
                </a:ln>
              </p:spPr>
              <p:txBody>
                <a:bodyPr rtlCol="1" anchor="ctr"/>
                <a:lstStyle/>
                <a:p>
                  <a:endParaRPr lang="ar-SY" dirty="0"/>
                </a:p>
              </p:txBody>
            </p:sp>
          </p:grpSp>
          <p:sp>
            <p:nvSpPr>
              <p:cNvPr id="131" name="TextBox 204">
                <a:extLst>
                  <a:ext uri="{FF2B5EF4-FFF2-40B4-BE49-F238E27FC236}">
                    <a16:creationId xmlns:a16="http://schemas.microsoft.com/office/drawing/2014/main" id="{2B7F6834-D406-2038-67AB-C84E7EFCC70D}"/>
                  </a:ext>
                </a:extLst>
              </p:cNvPr>
              <p:cNvSpPr txBox="1"/>
              <p:nvPr/>
            </p:nvSpPr>
            <p:spPr>
              <a:xfrm>
                <a:off x="6547423" y="5739747"/>
                <a:ext cx="1466170" cy="400110"/>
              </a:xfrm>
              <a:prstGeom prst="rect">
                <a:avLst/>
              </a:prstGeom>
              <a:noFill/>
            </p:spPr>
            <p:txBody>
              <a:bodyPr wrap="square" rtlCol="0">
                <a:spAutoFit/>
              </a:bodyPr>
              <a:lstStyle/>
              <a:p>
                <a:pPr algn="ctr"/>
                <a:r>
                  <a:rPr lang="ar-SY" sz="2000" b="1" dirty="0"/>
                  <a:t>نظام التشغيل</a:t>
                </a:r>
                <a:endParaRPr lang="en-US" sz="2000" b="1" dirty="0"/>
              </a:p>
            </p:txBody>
          </p:sp>
        </p:grpSp>
        <p:grpSp>
          <p:nvGrpSpPr>
            <p:cNvPr id="162" name="مجموعة 161">
              <a:extLst>
                <a:ext uri="{FF2B5EF4-FFF2-40B4-BE49-F238E27FC236}">
                  <a16:creationId xmlns:a16="http://schemas.microsoft.com/office/drawing/2014/main" id="{0CC45D64-6238-7F32-3BD2-20E9B423B801}"/>
                </a:ext>
              </a:extLst>
            </p:cNvPr>
            <p:cNvGrpSpPr/>
            <p:nvPr/>
          </p:nvGrpSpPr>
          <p:grpSpPr>
            <a:xfrm>
              <a:off x="6096001" y="3855337"/>
              <a:ext cx="2529370" cy="1530348"/>
              <a:chOff x="6096001" y="3855337"/>
              <a:chExt cx="2529370" cy="1530348"/>
            </a:xfrm>
          </p:grpSpPr>
          <p:sp>
            <p:nvSpPr>
              <p:cNvPr id="122" name="Freeform: Shape 123">
                <a:extLst>
                  <a:ext uri="{FF2B5EF4-FFF2-40B4-BE49-F238E27FC236}">
                    <a16:creationId xmlns:a16="http://schemas.microsoft.com/office/drawing/2014/main" id="{69E8FA92-9D4E-7A75-13D7-EF429A148770}"/>
                  </a:ext>
                </a:extLst>
              </p:cNvPr>
              <p:cNvSpPr/>
              <p:nvPr/>
            </p:nvSpPr>
            <p:spPr>
              <a:xfrm>
                <a:off x="6096001" y="3855337"/>
                <a:ext cx="2462280" cy="1530348"/>
              </a:xfrm>
              <a:custGeom>
                <a:avLst/>
                <a:gdLst>
                  <a:gd name="connsiteX0" fmla="*/ 491 w 1210896"/>
                  <a:gd name="connsiteY0" fmla="*/ 12273 h 813962"/>
                  <a:gd name="connsiteX1" fmla="*/ 23074 w 1210896"/>
                  <a:gd name="connsiteY1" fmla="*/ 4050 h 813962"/>
                  <a:gd name="connsiteX2" fmla="*/ 312850 w 1210896"/>
                  <a:gd name="connsiteY2" fmla="*/ 4173 h 813962"/>
                  <a:gd name="connsiteX3" fmla="*/ 327455 w 1210896"/>
                  <a:gd name="connsiteY3" fmla="*/ 3805 h 813962"/>
                  <a:gd name="connsiteX4" fmla="*/ 351020 w 1210896"/>
                  <a:gd name="connsiteY4" fmla="*/ 0 h 813962"/>
                  <a:gd name="connsiteX5" fmla="*/ 1081167 w 1210896"/>
                  <a:gd name="connsiteY5" fmla="*/ 0 h 813962"/>
                  <a:gd name="connsiteX6" fmla="*/ 1104732 w 1210896"/>
                  <a:gd name="connsiteY6" fmla="*/ 3805 h 813962"/>
                  <a:gd name="connsiteX7" fmla="*/ 1185982 w 1210896"/>
                  <a:gd name="connsiteY7" fmla="*/ 4296 h 813962"/>
                  <a:gd name="connsiteX8" fmla="*/ 1206724 w 1210896"/>
                  <a:gd name="connsiteY8" fmla="*/ 25529 h 813962"/>
                  <a:gd name="connsiteX9" fmla="*/ 1207092 w 1210896"/>
                  <a:gd name="connsiteY9" fmla="*/ 96101 h 813962"/>
                  <a:gd name="connsiteX10" fmla="*/ 1210897 w 1210896"/>
                  <a:gd name="connsiteY10" fmla="*/ 122243 h 813962"/>
                  <a:gd name="connsiteX11" fmla="*/ 1210774 w 1210896"/>
                  <a:gd name="connsiteY11" fmla="*/ 357034 h 813962"/>
                  <a:gd name="connsiteX12" fmla="*/ 1207337 w 1210896"/>
                  <a:gd name="connsiteY12" fmla="*/ 379126 h 813962"/>
                  <a:gd name="connsiteX13" fmla="*/ 1146829 w 1210896"/>
                  <a:gd name="connsiteY13" fmla="*/ 379495 h 813962"/>
                  <a:gd name="connsiteX14" fmla="*/ 1143638 w 1210896"/>
                  <a:gd name="connsiteY14" fmla="*/ 358752 h 813962"/>
                  <a:gd name="connsiteX15" fmla="*/ 1143516 w 1210896"/>
                  <a:gd name="connsiteY15" fmla="*/ 140899 h 813962"/>
                  <a:gd name="connsiteX16" fmla="*/ 1143025 w 1210896"/>
                  <a:gd name="connsiteY16" fmla="*/ 100888 h 813962"/>
                  <a:gd name="connsiteX17" fmla="*/ 1119828 w 1210896"/>
                  <a:gd name="connsiteY17" fmla="*/ 78182 h 813962"/>
                  <a:gd name="connsiteX18" fmla="*/ 1106450 w 1210896"/>
                  <a:gd name="connsiteY18" fmla="*/ 78182 h 813962"/>
                  <a:gd name="connsiteX19" fmla="*/ 133044 w 1210896"/>
                  <a:gd name="connsiteY19" fmla="*/ 78182 h 813962"/>
                  <a:gd name="connsiteX20" fmla="*/ 119666 w 1210896"/>
                  <a:gd name="connsiteY20" fmla="*/ 78059 h 813962"/>
                  <a:gd name="connsiteX21" fmla="*/ 80882 w 1210896"/>
                  <a:gd name="connsiteY21" fmla="*/ 77936 h 813962"/>
                  <a:gd name="connsiteX22" fmla="*/ 63208 w 1210896"/>
                  <a:gd name="connsiteY22" fmla="*/ 96346 h 813962"/>
                  <a:gd name="connsiteX23" fmla="*/ 62963 w 1210896"/>
                  <a:gd name="connsiteY23" fmla="*/ 141758 h 813962"/>
                  <a:gd name="connsiteX24" fmla="*/ 63331 w 1210896"/>
                  <a:gd name="connsiteY24" fmla="*/ 213926 h 813962"/>
                  <a:gd name="connsiteX25" fmla="*/ 63454 w 1210896"/>
                  <a:gd name="connsiteY25" fmla="*/ 649755 h 813962"/>
                  <a:gd name="connsiteX26" fmla="*/ 69836 w 1210896"/>
                  <a:gd name="connsiteY26" fmla="*/ 674302 h 813962"/>
                  <a:gd name="connsiteX27" fmla="*/ 90701 w 1210896"/>
                  <a:gd name="connsiteY27" fmla="*/ 677248 h 813962"/>
                  <a:gd name="connsiteX28" fmla="*/ 823915 w 1210896"/>
                  <a:gd name="connsiteY28" fmla="*/ 677371 h 813962"/>
                  <a:gd name="connsiteX29" fmla="*/ 847480 w 1210896"/>
                  <a:gd name="connsiteY29" fmla="*/ 680316 h 813962"/>
                  <a:gd name="connsiteX30" fmla="*/ 851285 w 1210896"/>
                  <a:gd name="connsiteY30" fmla="*/ 698113 h 813962"/>
                  <a:gd name="connsiteX31" fmla="*/ 851285 w 1210896"/>
                  <a:gd name="connsiteY31" fmla="*/ 788813 h 813962"/>
                  <a:gd name="connsiteX32" fmla="*/ 829807 w 1210896"/>
                  <a:gd name="connsiteY32" fmla="*/ 810537 h 813962"/>
                  <a:gd name="connsiteX33" fmla="*/ 708177 w 1210896"/>
                  <a:gd name="connsiteY33" fmla="*/ 810660 h 813962"/>
                  <a:gd name="connsiteX34" fmla="*/ 567646 w 1210896"/>
                  <a:gd name="connsiteY34" fmla="*/ 810906 h 813962"/>
                  <a:gd name="connsiteX35" fmla="*/ 498301 w 1210896"/>
                  <a:gd name="connsiteY35" fmla="*/ 812992 h 813962"/>
                  <a:gd name="connsiteX36" fmla="*/ 470318 w 1210896"/>
                  <a:gd name="connsiteY36" fmla="*/ 811151 h 813962"/>
                  <a:gd name="connsiteX37" fmla="*/ 192079 w 1210896"/>
                  <a:gd name="connsiteY37" fmla="*/ 811274 h 813962"/>
                  <a:gd name="connsiteX38" fmla="*/ 11905 w 1210896"/>
                  <a:gd name="connsiteY38" fmla="*/ 808083 h 813962"/>
                  <a:gd name="connsiteX39" fmla="*/ 0 w 1210896"/>
                  <a:gd name="connsiteY39" fmla="*/ 801578 h 813962"/>
                  <a:gd name="connsiteX40" fmla="*/ 491 w 1210896"/>
                  <a:gd name="connsiteY40" fmla="*/ 12273 h 813962"/>
                  <a:gd name="connsiteX41" fmla="*/ 491 w 1210896"/>
                  <a:gd name="connsiteY41" fmla="*/ 12273 h 813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210896" h="813962">
                    <a:moveTo>
                      <a:pt x="491" y="12273"/>
                    </a:moveTo>
                    <a:cubicBezTo>
                      <a:pt x="6505" y="5278"/>
                      <a:pt x="14114" y="4050"/>
                      <a:pt x="23074" y="4050"/>
                    </a:cubicBezTo>
                    <a:cubicBezTo>
                      <a:pt x="119666" y="4296"/>
                      <a:pt x="216258" y="4173"/>
                      <a:pt x="312850" y="4173"/>
                    </a:cubicBezTo>
                    <a:cubicBezTo>
                      <a:pt x="317636" y="4173"/>
                      <a:pt x="322668" y="3928"/>
                      <a:pt x="327455" y="3805"/>
                    </a:cubicBezTo>
                    <a:cubicBezTo>
                      <a:pt x="334942" y="491"/>
                      <a:pt x="342920" y="0"/>
                      <a:pt x="351020" y="0"/>
                    </a:cubicBezTo>
                    <a:cubicBezTo>
                      <a:pt x="594402" y="0"/>
                      <a:pt x="837784" y="0"/>
                      <a:pt x="1081167" y="0"/>
                    </a:cubicBezTo>
                    <a:cubicBezTo>
                      <a:pt x="1089267" y="0"/>
                      <a:pt x="1097245" y="736"/>
                      <a:pt x="1104732" y="3805"/>
                    </a:cubicBezTo>
                    <a:cubicBezTo>
                      <a:pt x="1131733" y="3928"/>
                      <a:pt x="1158980" y="4050"/>
                      <a:pt x="1185982" y="4296"/>
                    </a:cubicBezTo>
                    <a:cubicBezTo>
                      <a:pt x="1203287" y="4418"/>
                      <a:pt x="1206601" y="7855"/>
                      <a:pt x="1206724" y="25529"/>
                    </a:cubicBezTo>
                    <a:cubicBezTo>
                      <a:pt x="1206846" y="49094"/>
                      <a:pt x="1206969" y="72536"/>
                      <a:pt x="1207092" y="96101"/>
                    </a:cubicBezTo>
                    <a:cubicBezTo>
                      <a:pt x="1210160" y="104570"/>
                      <a:pt x="1210897" y="113407"/>
                      <a:pt x="1210897" y="122243"/>
                    </a:cubicBezTo>
                    <a:cubicBezTo>
                      <a:pt x="1210774" y="200548"/>
                      <a:pt x="1210897" y="278730"/>
                      <a:pt x="1210774" y="357034"/>
                    </a:cubicBezTo>
                    <a:cubicBezTo>
                      <a:pt x="1210774" y="364521"/>
                      <a:pt x="1211879" y="372253"/>
                      <a:pt x="1207337" y="379126"/>
                    </a:cubicBezTo>
                    <a:cubicBezTo>
                      <a:pt x="1187209" y="385754"/>
                      <a:pt x="1166958" y="385140"/>
                      <a:pt x="1146829" y="379495"/>
                    </a:cubicBezTo>
                    <a:cubicBezTo>
                      <a:pt x="1142288" y="373112"/>
                      <a:pt x="1143761" y="365748"/>
                      <a:pt x="1143638" y="358752"/>
                    </a:cubicBezTo>
                    <a:cubicBezTo>
                      <a:pt x="1143516" y="286216"/>
                      <a:pt x="1143638" y="213558"/>
                      <a:pt x="1143516" y="140899"/>
                    </a:cubicBezTo>
                    <a:cubicBezTo>
                      <a:pt x="1142534" y="127521"/>
                      <a:pt x="1143270" y="114143"/>
                      <a:pt x="1143025" y="100888"/>
                    </a:cubicBezTo>
                    <a:cubicBezTo>
                      <a:pt x="1142779" y="80023"/>
                      <a:pt x="1141184" y="78427"/>
                      <a:pt x="1119828" y="78182"/>
                    </a:cubicBezTo>
                    <a:cubicBezTo>
                      <a:pt x="1115409" y="78182"/>
                      <a:pt x="1110868" y="78182"/>
                      <a:pt x="1106450" y="78182"/>
                    </a:cubicBezTo>
                    <a:cubicBezTo>
                      <a:pt x="781940" y="78182"/>
                      <a:pt x="457554" y="78182"/>
                      <a:pt x="133044" y="78182"/>
                    </a:cubicBezTo>
                    <a:cubicBezTo>
                      <a:pt x="128626" y="78182"/>
                      <a:pt x="124084" y="78305"/>
                      <a:pt x="119666" y="78059"/>
                    </a:cubicBezTo>
                    <a:cubicBezTo>
                      <a:pt x="106779" y="77323"/>
                      <a:pt x="93769" y="77814"/>
                      <a:pt x="80882" y="77936"/>
                    </a:cubicBezTo>
                    <a:cubicBezTo>
                      <a:pt x="65786" y="78182"/>
                      <a:pt x="63454" y="80636"/>
                      <a:pt x="63208" y="96346"/>
                    </a:cubicBezTo>
                    <a:cubicBezTo>
                      <a:pt x="62840" y="111565"/>
                      <a:pt x="63331" y="126662"/>
                      <a:pt x="62963" y="141758"/>
                    </a:cubicBezTo>
                    <a:cubicBezTo>
                      <a:pt x="63822" y="165814"/>
                      <a:pt x="63331" y="189870"/>
                      <a:pt x="63331" y="213926"/>
                    </a:cubicBezTo>
                    <a:cubicBezTo>
                      <a:pt x="63454" y="359243"/>
                      <a:pt x="63331" y="504438"/>
                      <a:pt x="63454" y="649755"/>
                    </a:cubicBezTo>
                    <a:cubicBezTo>
                      <a:pt x="63454" y="658347"/>
                      <a:pt x="60999" y="667920"/>
                      <a:pt x="69836" y="674302"/>
                    </a:cubicBezTo>
                    <a:cubicBezTo>
                      <a:pt x="76341" y="678598"/>
                      <a:pt x="83705" y="677248"/>
                      <a:pt x="90701" y="677248"/>
                    </a:cubicBezTo>
                    <a:cubicBezTo>
                      <a:pt x="335065" y="677371"/>
                      <a:pt x="579551" y="677248"/>
                      <a:pt x="823915" y="677371"/>
                    </a:cubicBezTo>
                    <a:cubicBezTo>
                      <a:pt x="831770" y="677371"/>
                      <a:pt x="840116" y="675530"/>
                      <a:pt x="847480" y="680316"/>
                    </a:cubicBezTo>
                    <a:cubicBezTo>
                      <a:pt x="851653" y="685594"/>
                      <a:pt x="851285" y="691976"/>
                      <a:pt x="851285" y="698113"/>
                    </a:cubicBezTo>
                    <a:cubicBezTo>
                      <a:pt x="851408" y="728428"/>
                      <a:pt x="851531" y="758621"/>
                      <a:pt x="851285" y="788813"/>
                    </a:cubicBezTo>
                    <a:cubicBezTo>
                      <a:pt x="851162" y="807960"/>
                      <a:pt x="848585" y="810415"/>
                      <a:pt x="829807" y="810537"/>
                    </a:cubicBezTo>
                    <a:cubicBezTo>
                      <a:pt x="789181" y="810660"/>
                      <a:pt x="748802" y="810537"/>
                      <a:pt x="708177" y="810660"/>
                    </a:cubicBezTo>
                    <a:cubicBezTo>
                      <a:pt x="661292" y="810537"/>
                      <a:pt x="614408" y="810046"/>
                      <a:pt x="567646" y="810906"/>
                    </a:cubicBezTo>
                    <a:cubicBezTo>
                      <a:pt x="544572" y="811274"/>
                      <a:pt x="521621" y="815938"/>
                      <a:pt x="498301" y="812992"/>
                    </a:cubicBezTo>
                    <a:cubicBezTo>
                      <a:pt x="488973" y="811397"/>
                      <a:pt x="479646" y="811151"/>
                      <a:pt x="470318" y="811151"/>
                    </a:cubicBezTo>
                    <a:cubicBezTo>
                      <a:pt x="377531" y="811151"/>
                      <a:pt x="284866" y="811028"/>
                      <a:pt x="192079" y="811274"/>
                    </a:cubicBezTo>
                    <a:cubicBezTo>
                      <a:pt x="132062" y="811397"/>
                      <a:pt x="72045" y="806242"/>
                      <a:pt x="11905" y="808083"/>
                    </a:cubicBezTo>
                    <a:cubicBezTo>
                      <a:pt x="7978" y="805874"/>
                      <a:pt x="3927" y="803787"/>
                      <a:pt x="0" y="801578"/>
                    </a:cubicBezTo>
                    <a:cubicBezTo>
                      <a:pt x="491" y="538558"/>
                      <a:pt x="491" y="275416"/>
                      <a:pt x="491" y="12273"/>
                    </a:cubicBezTo>
                    <a:lnTo>
                      <a:pt x="491" y="12273"/>
                    </a:lnTo>
                    <a:close/>
                  </a:path>
                </a:pathLst>
              </a:custGeom>
              <a:solidFill>
                <a:srgbClr val="283E7C"/>
              </a:solidFill>
              <a:ln w="12272" cap="flat">
                <a:noFill/>
                <a:prstDash val="solid"/>
                <a:miter/>
              </a:ln>
            </p:spPr>
            <p:txBody>
              <a:bodyPr rtlCol="0" anchor="ctr"/>
              <a:lstStyle/>
              <a:p>
                <a:endParaRPr lang="en-US"/>
              </a:p>
            </p:txBody>
          </p:sp>
          <p:pic>
            <p:nvPicPr>
              <p:cNvPr id="120" name="Picture 2" descr="تعريف نظام التشغيل - موضوع">
                <a:extLst>
                  <a:ext uri="{FF2B5EF4-FFF2-40B4-BE49-F238E27FC236}">
                    <a16:creationId xmlns:a16="http://schemas.microsoft.com/office/drawing/2014/main" id="{65E77514-B730-2818-E61D-DC118BDFF0D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9028" b="14815"/>
              <a:stretch/>
            </p:blipFill>
            <p:spPr bwMode="auto">
              <a:xfrm>
                <a:off x="6250255" y="4034888"/>
                <a:ext cx="1825870" cy="1100522"/>
              </a:xfrm>
              <a:prstGeom prst="rect">
                <a:avLst/>
              </a:prstGeom>
              <a:noFill/>
              <a:extLst>
                <a:ext uri="{909E8E84-426E-40DD-AFC4-6F175D3DCCD1}">
                  <a14:hiddenFill xmlns:a14="http://schemas.microsoft.com/office/drawing/2010/main">
                    <a:solidFill>
                      <a:srgbClr val="FFFFFF"/>
                    </a:solidFill>
                  </a14:hiddenFill>
                </a:ext>
              </a:extLst>
            </p:spPr>
          </p:pic>
          <p:sp>
            <p:nvSpPr>
              <p:cNvPr id="161" name="Freeform: Shape 125">
                <a:extLst>
                  <a:ext uri="{FF2B5EF4-FFF2-40B4-BE49-F238E27FC236}">
                    <a16:creationId xmlns:a16="http://schemas.microsoft.com/office/drawing/2014/main" id="{9EA62F27-BF6E-5B35-7FCB-DB4942C00FF8}"/>
                  </a:ext>
                </a:extLst>
              </p:cNvPr>
              <p:cNvSpPr/>
              <p:nvPr/>
            </p:nvSpPr>
            <p:spPr>
              <a:xfrm>
                <a:off x="7641165" y="4620501"/>
                <a:ext cx="984206" cy="694460"/>
              </a:xfrm>
              <a:custGeom>
                <a:avLst/>
                <a:gdLst>
                  <a:gd name="connsiteX0" fmla="*/ 700445 w 984206"/>
                  <a:gd name="connsiteY0" fmla="*/ 694461 h 694460"/>
                  <a:gd name="connsiteX1" fmla="*/ 498424 w 984206"/>
                  <a:gd name="connsiteY1" fmla="*/ 693847 h 694460"/>
                  <a:gd name="connsiteX2" fmla="*/ 483696 w 984206"/>
                  <a:gd name="connsiteY2" fmla="*/ 693601 h 694460"/>
                  <a:gd name="connsiteX3" fmla="*/ 458290 w 984206"/>
                  <a:gd name="connsiteY3" fmla="*/ 666232 h 694460"/>
                  <a:gd name="connsiteX4" fmla="*/ 426747 w 984206"/>
                  <a:gd name="connsiteY4" fmla="*/ 635303 h 694460"/>
                  <a:gd name="connsiteX5" fmla="*/ 0 w 984206"/>
                  <a:gd name="connsiteY5" fmla="*/ 635180 h 694460"/>
                  <a:gd name="connsiteX6" fmla="*/ 368 w 984206"/>
                  <a:gd name="connsiteY6" fmla="*/ 632480 h 694460"/>
                  <a:gd name="connsiteX7" fmla="*/ 2455 w 984206"/>
                  <a:gd name="connsiteY7" fmla="*/ 630884 h 694460"/>
                  <a:gd name="connsiteX8" fmla="*/ 24915 w 984206"/>
                  <a:gd name="connsiteY8" fmla="*/ 628675 h 694460"/>
                  <a:gd name="connsiteX9" fmla="*/ 422206 w 984206"/>
                  <a:gd name="connsiteY9" fmla="*/ 628675 h 694460"/>
                  <a:gd name="connsiteX10" fmla="*/ 433007 w 984206"/>
                  <a:gd name="connsiteY10" fmla="*/ 628675 h 694460"/>
                  <a:gd name="connsiteX11" fmla="*/ 454240 w 984206"/>
                  <a:gd name="connsiteY11" fmla="*/ 608056 h 694460"/>
                  <a:gd name="connsiteX12" fmla="*/ 454608 w 984206"/>
                  <a:gd name="connsiteY12" fmla="*/ 539938 h 694460"/>
                  <a:gd name="connsiteX13" fmla="*/ 454362 w 984206"/>
                  <a:gd name="connsiteY13" fmla="*/ 455742 h 694460"/>
                  <a:gd name="connsiteX14" fmla="*/ 437425 w 984206"/>
                  <a:gd name="connsiteY14" fmla="*/ 439173 h 694460"/>
                  <a:gd name="connsiteX15" fmla="*/ 341079 w 984206"/>
                  <a:gd name="connsiteY15" fmla="*/ 439050 h 694460"/>
                  <a:gd name="connsiteX16" fmla="*/ 321441 w 984206"/>
                  <a:gd name="connsiteY16" fmla="*/ 436596 h 694460"/>
                  <a:gd name="connsiteX17" fmla="*/ 319355 w 984206"/>
                  <a:gd name="connsiteY17" fmla="*/ 432300 h 694460"/>
                  <a:gd name="connsiteX18" fmla="*/ 445157 w 984206"/>
                  <a:gd name="connsiteY18" fmla="*/ 432300 h 694460"/>
                  <a:gd name="connsiteX19" fmla="*/ 458904 w 984206"/>
                  <a:gd name="connsiteY19" fmla="*/ 419167 h 694460"/>
                  <a:gd name="connsiteX20" fmla="*/ 458535 w 984206"/>
                  <a:gd name="connsiteY20" fmla="*/ 305761 h 694460"/>
                  <a:gd name="connsiteX21" fmla="*/ 454976 w 984206"/>
                  <a:gd name="connsiteY21" fmla="*/ 287964 h 694460"/>
                  <a:gd name="connsiteX22" fmla="*/ 454976 w 984206"/>
                  <a:gd name="connsiteY22" fmla="*/ 27154 h 694460"/>
                  <a:gd name="connsiteX23" fmla="*/ 455344 w 984206"/>
                  <a:gd name="connsiteY23" fmla="*/ 21876 h 694460"/>
                  <a:gd name="connsiteX24" fmla="*/ 487501 w 984206"/>
                  <a:gd name="connsiteY24" fmla="*/ 153 h 694460"/>
                  <a:gd name="connsiteX25" fmla="*/ 628154 w 984206"/>
                  <a:gd name="connsiteY25" fmla="*/ 521 h 694460"/>
                  <a:gd name="connsiteX26" fmla="*/ 740579 w 984206"/>
                  <a:gd name="connsiteY26" fmla="*/ 643 h 694460"/>
                  <a:gd name="connsiteX27" fmla="*/ 758498 w 984206"/>
                  <a:gd name="connsiteY27" fmla="*/ 4203 h 694460"/>
                  <a:gd name="connsiteX28" fmla="*/ 818393 w 984206"/>
                  <a:gd name="connsiteY28" fmla="*/ 4080 h 694460"/>
                  <a:gd name="connsiteX29" fmla="*/ 834716 w 984206"/>
                  <a:gd name="connsiteY29" fmla="*/ 153 h 694460"/>
                  <a:gd name="connsiteX30" fmla="*/ 948982 w 984206"/>
                  <a:gd name="connsiteY30" fmla="*/ 153 h 694460"/>
                  <a:gd name="connsiteX31" fmla="*/ 965551 w 984206"/>
                  <a:gd name="connsiteY31" fmla="*/ 3835 h 694460"/>
                  <a:gd name="connsiteX32" fmla="*/ 984207 w 984206"/>
                  <a:gd name="connsiteY32" fmla="*/ 30836 h 694460"/>
                  <a:gd name="connsiteX33" fmla="*/ 984084 w 984206"/>
                  <a:gd name="connsiteY33" fmla="*/ 665986 h 694460"/>
                  <a:gd name="connsiteX34" fmla="*/ 953768 w 984206"/>
                  <a:gd name="connsiteY34" fmla="*/ 693724 h 694460"/>
                  <a:gd name="connsiteX35" fmla="*/ 719469 w 984206"/>
                  <a:gd name="connsiteY35" fmla="*/ 693847 h 694460"/>
                  <a:gd name="connsiteX36" fmla="*/ 700445 w 984206"/>
                  <a:gd name="connsiteY36" fmla="*/ 694461 h 694460"/>
                  <a:gd name="connsiteX37" fmla="*/ 700445 w 984206"/>
                  <a:gd name="connsiteY37" fmla="*/ 694461 h 694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84206" h="694460">
                    <a:moveTo>
                      <a:pt x="700445" y="694461"/>
                    </a:moveTo>
                    <a:cubicBezTo>
                      <a:pt x="633186" y="694215"/>
                      <a:pt x="565805" y="693970"/>
                      <a:pt x="498424" y="693847"/>
                    </a:cubicBezTo>
                    <a:cubicBezTo>
                      <a:pt x="493515" y="693847"/>
                      <a:pt x="488605" y="694092"/>
                      <a:pt x="483696" y="693601"/>
                    </a:cubicBezTo>
                    <a:cubicBezTo>
                      <a:pt x="465409" y="691883"/>
                      <a:pt x="458535" y="684396"/>
                      <a:pt x="458290" y="666232"/>
                    </a:cubicBezTo>
                    <a:cubicBezTo>
                      <a:pt x="457799" y="635303"/>
                      <a:pt x="457799" y="635303"/>
                      <a:pt x="426747" y="635303"/>
                    </a:cubicBezTo>
                    <a:cubicBezTo>
                      <a:pt x="284498" y="635303"/>
                      <a:pt x="142249" y="635180"/>
                      <a:pt x="0" y="635180"/>
                    </a:cubicBezTo>
                    <a:cubicBezTo>
                      <a:pt x="123" y="634321"/>
                      <a:pt x="246" y="633462"/>
                      <a:pt x="368" y="632480"/>
                    </a:cubicBezTo>
                    <a:cubicBezTo>
                      <a:pt x="1105" y="631989"/>
                      <a:pt x="1841" y="631375"/>
                      <a:pt x="2455" y="630884"/>
                    </a:cubicBezTo>
                    <a:cubicBezTo>
                      <a:pt x="9696" y="627693"/>
                      <a:pt x="17428" y="628675"/>
                      <a:pt x="24915" y="628675"/>
                    </a:cubicBezTo>
                    <a:cubicBezTo>
                      <a:pt x="157345" y="628552"/>
                      <a:pt x="289776" y="628675"/>
                      <a:pt x="422206" y="628675"/>
                    </a:cubicBezTo>
                    <a:cubicBezTo>
                      <a:pt x="425888" y="628675"/>
                      <a:pt x="429325" y="628675"/>
                      <a:pt x="433007" y="628675"/>
                    </a:cubicBezTo>
                    <a:cubicBezTo>
                      <a:pt x="453626" y="628552"/>
                      <a:pt x="454117" y="628061"/>
                      <a:pt x="454240" y="608056"/>
                    </a:cubicBezTo>
                    <a:cubicBezTo>
                      <a:pt x="454362" y="585350"/>
                      <a:pt x="453749" y="562644"/>
                      <a:pt x="454608" y="539938"/>
                    </a:cubicBezTo>
                    <a:cubicBezTo>
                      <a:pt x="453994" y="511832"/>
                      <a:pt x="454608" y="483848"/>
                      <a:pt x="454362" y="455742"/>
                    </a:cubicBezTo>
                    <a:cubicBezTo>
                      <a:pt x="454240" y="440278"/>
                      <a:pt x="453135" y="439173"/>
                      <a:pt x="437425" y="439173"/>
                    </a:cubicBezTo>
                    <a:cubicBezTo>
                      <a:pt x="405269" y="439050"/>
                      <a:pt x="373112" y="439173"/>
                      <a:pt x="341079" y="439050"/>
                    </a:cubicBezTo>
                    <a:cubicBezTo>
                      <a:pt x="334451" y="439050"/>
                      <a:pt x="327701" y="439787"/>
                      <a:pt x="321441" y="436596"/>
                    </a:cubicBezTo>
                    <a:cubicBezTo>
                      <a:pt x="319846" y="435614"/>
                      <a:pt x="319109" y="434141"/>
                      <a:pt x="319355" y="432300"/>
                    </a:cubicBezTo>
                    <a:cubicBezTo>
                      <a:pt x="361330" y="432177"/>
                      <a:pt x="403182" y="431809"/>
                      <a:pt x="445157" y="432300"/>
                    </a:cubicBezTo>
                    <a:cubicBezTo>
                      <a:pt x="455222" y="432423"/>
                      <a:pt x="459149" y="430214"/>
                      <a:pt x="458904" y="419167"/>
                    </a:cubicBezTo>
                    <a:cubicBezTo>
                      <a:pt x="458167" y="381365"/>
                      <a:pt x="458535" y="343563"/>
                      <a:pt x="458535" y="305761"/>
                    </a:cubicBezTo>
                    <a:cubicBezTo>
                      <a:pt x="453749" y="300606"/>
                      <a:pt x="454976" y="294101"/>
                      <a:pt x="454976" y="287964"/>
                    </a:cubicBezTo>
                    <a:cubicBezTo>
                      <a:pt x="454240" y="201069"/>
                      <a:pt x="453994" y="114050"/>
                      <a:pt x="454976" y="27154"/>
                    </a:cubicBezTo>
                    <a:cubicBezTo>
                      <a:pt x="454976" y="25313"/>
                      <a:pt x="455099" y="23718"/>
                      <a:pt x="455344" y="21876"/>
                    </a:cubicBezTo>
                    <a:cubicBezTo>
                      <a:pt x="461113" y="4939"/>
                      <a:pt x="467618" y="275"/>
                      <a:pt x="487501" y="153"/>
                    </a:cubicBezTo>
                    <a:cubicBezTo>
                      <a:pt x="534385" y="-216"/>
                      <a:pt x="581270" y="153"/>
                      <a:pt x="628154" y="521"/>
                    </a:cubicBezTo>
                    <a:cubicBezTo>
                      <a:pt x="665588" y="766"/>
                      <a:pt x="703145" y="521"/>
                      <a:pt x="740579" y="643"/>
                    </a:cubicBezTo>
                    <a:cubicBezTo>
                      <a:pt x="746716" y="643"/>
                      <a:pt x="753221" y="-584"/>
                      <a:pt x="758498" y="4203"/>
                    </a:cubicBezTo>
                    <a:cubicBezTo>
                      <a:pt x="778381" y="4203"/>
                      <a:pt x="798510" y="4203"/>
                      <a:pt x="818393" y="4080"/>
                    </a:cubicBezTo>
                    <a:cubicBezTo>
                      <a:pt x="823056" y="-338"/>
                      <a:pt x="829070" y="153"/>
                      <a:pt x="834716" y="153"/>
                    </a:cubicBezTo>
                    <a:cubicBezTo>
                      <a:pt x="872764" y="30"/>
                      <a:pt x="910934" y="30"/>
                      <a:pt x="948982" y="153"/>
                    </a:cubicBezTo>
                    <a:cubicBezTo>
                      <a:pt x="954750" y="153"/>
                      <a:pt x="960519" y="153"/>
                      <a:pt x="965551" y="3835"/>
                    </a:cubicBezTo>
                    <a:cubicBezTo>
                      <a:pt x="979543" y="7394"/>
                      <a:pt x="984207" y="17090"/>
                      <a:pt x="984207" y="30836"/>
                    </a:cubicBezTo>
                    <a:cubicBezTo>
                      <a:pt x="984084" y="242553"/>
                      <a:pt x="984084" y="454147"/>
                      <a:pt x="984084" y="665986"/>
                    </a:cubicBezTo>
                    <a:cubicBezTo>
                      <a:pt x="984084" y="686483"/>
                      <a:pt x="976229" y="693601"/>
                      <a:pt x="953768" y="693724"/>
                    </a:cubicBezTo>
                    <a:cubicBezTo>
                      <a:pt x="875587" y="693847"/>
                      <a:pt x="797528" y="693724"/>
                      <a:pt x="719469" y="693847"/>
                    </a:cubicBezTo>
                    <a:cubicBezTo>
                      <a:pt x="713086" y="693601"/>
                      <a:pt x="706704" y="694092"/>
                      <a:pt x="700445" y="694461"/>
                    </a:cubicBezTo>
                    <a:lnTo>
                      <a:pt x="700445" y="694461"/>
                    </a:lnTo>
                    <a:close/>
                  </a:path>
                </a:pathLst>
              </a:custGeom>
              <a:solidFill>
                <a:srgbClr val="475FA2"/>
              </a:solidFill>
              <a:ln w="12272" cap="flat">
                <a:noFill/>
                <a:prstDash val="solid"/>
                <a:miter/>
              </a:ln>
            </p:spPr>
            <p:txBody>
              <a:bodyPr rtlCol="0" anchor="ctr"/>
              <a:lstStyle/>
              <a:p>
                <a:endParaRPr lang="en-US"/>
              </a:p>
            </p:txBody>
          </p:sp>
        </p:grpSp>
      </p:grpSp>
      <p:grpSp>
        <p:nvGrpSpPr>
          <p:cNvPr id="174" name="مجموعة 173">
            <a:extLst>
              <a:ext uri="{FF2B5EF4-FFF2-40B4-BE49-F238E27FC236}">
                <a16:creationId xmlns:a16="http://schemas.microsoft.com/office/drawing/2014/main" id="{4E308C5D-9A05-E4BC-77C1-33DF853BBD04}"/>
              </a:ext>
            </a:extLst>
          </p:cNvPr>
          <p:cNvGrpSpPr/>
          <p:nvPr/>
        </p:nvGrpSpPr>
        <p:grpSpPr>
          <a:xfrm>
            <a:off x="7023075" y="4210613"/>
            <a:ext cx="1880476" cy="2307539"/>
            <a:chOff x="3286653" y="4025309"/>
            <a:chExt cx="1880476" cy="2307539"/>
          </a:xfrm>
        </p:grpSpPr>
        <p:pic>
          <p:nvPicPr>
            <p:cNvPr id="169" name="Picture 2" descr="Kostenloser Vektor technologiedienstleistungen illustration">
              <a:extLst>
                <a:ext uri="{FF2B5EF4-FFF2-40B4-BE49-F238E27FC236}">
                  <a16:creationId xmlns:a16="http://schemas.microsoft.com/office/drawing/2014/main" id="{AC1E3C59-557E-D4B7-632C-2E9171A627B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67720" y="4025309"/>
              <a:ext cx="1528754" cy="1528754"/>
            </a:xfrm>
            <a:prstGeom prst="rect">
              <a:avLst/>
            </a:prstGeom>
            <a:noFill/>
            <a:extLst>
              <a:ext uri="{909E8E84-426E-40DD-AFC4-6F175D3DCCD1}">
                <a14:hiddenFill xmlns:a14="http://schemas.microsoft.com/office/drawing/2010/main">
                  <a:solidFill>
                    <a:srgbClr val="FFFFFF"/>
                  </a:solidFill>
                </a14:hiddenFill>
              </a:ext>
            </a:extLst>
          </p:spPr>
        </p:pic>
        <p:sp>
          <p:nvSpPr>
            <p:cNvPr id="170" name="Freeform: Shape 280">
              <a:extLst>
                <a:ext uri="{FF2B5EF4-FFF2-40B4-BE49-F238E27FC236}">
                  <a16:creationId xmlns:a16="http://schemas.microsoft.com/office/drawing/2014/main" id="{7E14EB60-2ECD-A464-AC54-BA4C788D7FE5}"/>
                </a:ext>
              </a:extLst>
            </p:cNvPr>
            <p:cNvSpPr/>
            <p:nvPr/>
          </p:nvSpPr>
          <p:spPr>
            <a:xfrm rot="21268165">
              <a:off x="3286653" y="5572444"/>
              <a:ext cx="1880476" cy="760404"/>
            </a:xfrm>
            <a:custGeom>
              <a:avLst/>
              <a:gdLst>
                <a:gd name="connsiteX0" fmla="*/ 4504915 w 4569575"/>
                <a:gd name="connsiteY0" fmla="*/ 1219623 h 3033485"/>
                <a:gd name="connsiteX1" fmla="*/ 3492929 w 4569575"/>
                <a:gd name="connsiteY1" fmla="*/ 494919 h 3033485"/>
                <a:gd name="connsiteX2" fmla="*/ 2890775 w 4569575"/>
                <a:gd name="connsiteY2" fmla="*/ 130068 h 3033485"/>
                <a:gd name="connsiteX3" fmla="*/ 2254435 w 4569575"/>
                <a:gd name="connsiteY3" fmla="*/ 1920 h 3033485"/>
                <a:gd name="connsiteX4" fmla="*/ 987353 w 4569575"/>
                <a:gd name="connsiteY4" fmla="*/ 305396 h 3033485"/>
                <a:gd name="connsiteX5" fmla="*/ 1555 w 4569575"/>
                <a:gd name="connsiteY5" fmla="*/ 1679035 h 3033485"/>
                <a:gd name="connsiteX6" fmla="*/ 14550 w 4569575"/>
                <a:gd name="connsiteY6" fmla="*/ 1725216 h 3033485"/>
                <a:gd name="connsiteX7" fmla="*/ 191278 w 4569575"/>
                <a:gd name="connsiteY7" fmla="*/ 2029292 h 3033485"/>
                <a:gd name="connsiteX8" fmla="*/ 501551 w 4569575"/>
                <a:gd name="connsiteY8" fmla="*/ 2200022 h 3033485"/>
                <a:gd name="connsiteX9" fmla="*/ 608707 w 4569575"/>
                <a:gd name="connsiteY9" fmla="*/ 2220414 h 3033485"/>
                <a:gd name="connsiteX10" fmla="*/ 622302 w 4569575"/>
                <a:gd name="connsiteY10" fmla="*/ 2225012 h 3033485"/>
                <a:gd name="connsiteX11" fmla="*/ 1346606 w 4569575"/>
                <a:gd name="connsiteY11" fmla="*/ 2459316 h 3033485"/>
                <a:gd name="connsiteX12" fmla="*/ 1933166 w 4569575"/>
                <a:gd name="connsiteY12" fmla="*/ 2838361 h 3033485"/>
                <a:gd name="connsiteX13" fmla="*/ 3355785 w 4569575"/>
                <a:gd name="connsiteY13" fmla="*/ 2887941 h 3033485"/>
                <a:gd name="connsiteX14" fmla="*/ 4292402 w 4569575"/>
                <a:gd name="connsiteY14" fmla="*/ 2241205 h 3033485"/>
                <a:gd name="connsiteX15" fmla="*/ 4504915 w 4569575"/>
                <a:gd name="connsiteY15" fmla="*/ 1219623 h 3033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69575" h="3033485">
                  <a:moveTo>
                    <a:pt x="4504915" y="1219623"/>
                  </a:moveTo>
                  <a:cubicBezTo>
                    <a:pt x="4331986" y="793797"/>
                    <a:pt x="3847384" y="709631"/>
                    <a:pt x="3492929" y="494919"/>
                  </a:cubicBezTo>
                  <a:cubicBezTo>
                    <a:pt x="3289812" y="371769"/>
                    <a:pt x="3113284" y="219631"/>
                    <a:pt x="2890775" y="130068"/>
                  </a:cubicBezTo>
                  <a:cubicBezTo>
                    <a:pt x="2687258" y="48101"/>
                    <a:pt x="2472546" y="11316"/>
                    <a:pt x="2254435" y="1920"/>
                  </a:cubicBezTo>
                  <a:cubicBezTo>
                    <a:pt x="1822611" y="-16672"/>
                    <a:pt x="1366997" y="100880"/>
                    <a:pt x="987353" y="305396"/>
                  </a:cubicBezTo>
                  <a:cubicBezTo>
                    <a:pt x="465566" y="586481"/>
                    <a:pt x="-31431" y="1033099"/>
                    <a:pt x="1555" y="1679035"/>
                  </a:cubicBezTo>
                  <a:cubicBezTo>
                    <a:pt x="2555" y="1697228"/>
                    <a:pt x="7353" y="1712421"/>
                    <a:pt x="14550" y="1725216"/>
                  </a:cubicBezTo>
                  <a:cubicBezTo>
                    <a:pt x="41739" y="1841169"/>
                    <a:pt x="110511" y="1943727"/>
                    <a:pt x="191278" y="2029292"/>
                  </a:cubicBezTo>
                  <a:cubicBezTo>
                    <a:pt x="273644" y="2116656"/>
                    <a:pt x="389397" y="2165636"/>
                    <a:pt x="501551" y="2200022"/>
                  </a:cubicBezTo>
                  <a:cubicBezTo>
                    <a:pt x="536537" y="2210818"/>
                    <a:pt x="572322" y="2216815"/>
                    <a:pt x="608707" y="2220414"/>
                  </a:cubicBezTo>
                  <a:cubicBezTo>
                    <a:pt x="613305" y="2222013"/>
                    <a:pt x="617904" y="2223613"/>
                    <a:pt x="622302" y="2225012"/>
                  </a:cubicBezTo>
                  <a:cubicBezTo>
                    <a:pt x="864003" y="2303980"/>
                    <a:pt x="1115100" y="2350361"/>
                    <a:pt x="1346606" y="2459316"/>
                  </a:cubicBezTo>
                  <a:cubicBezTo>
                    <a:pt x="1557719" y="2558875"/>
                    <a:pt x="1737046" y="2713612"/>
                    <a:pt x="1933166" y="2838361"/>
                  </a:cubicBezTo>
                  <a:cubicBezTo>
                    <a:pt x="2364790" y="3112849"/>
                    <a:pt x="2896572" y="3067667"/>
                    <a:pt x="3355785" y="2887941"/>
                  </a:cubicBezTo>
                  <a:cubicBezTo>
                    <a:pt x="3708241" y="2749997"/>
                    <a:pt x="4045303" y="2531287"/>
                    <a:pt x="4292402" y="2241205"/>
                  </a:cubicBezTo>
                  <a:cubicBezTo>
                    <a:pt x="4535902" y="1955322"/>
                    <a:pt x="4651255" y="1580075"/>
                    <a:pt x="4504915" y="1219623"/>
                  </a:cubicBezTo>
                  <a:close/>
                </a:path>
              </a:pathLst>
            </a:custGeom>
            <a:solidFill>
              <a:srgbClr val="F4F4E8"/>
            </a:solidFill>
            <a:ln w="19986" cap="flat">
              <a:noFill/>
              <a:prstDash val="solid"/>
              <a:miter/>
            </a:ln>
          </p:spPr>
          <p:txBody>
            <a:bodyPr rtlCol="1" anchor="ctr"/>
            <a:lstStyle/>
            <a:p>
              <a:endParaRPr lang="ar-SY" dirty="0"/>
            </a:p>
          </p:txBody>
        </p:sp>
        <p:sp>
          <p:nvSpPr>
            <p:cNvPr id="171" name="TextBox 204">
              <a:extLst>
                <a:ext uri="{FF2B5EF4-FFF2-40B4-BE49-F238E27FC236}">
                  <a16:creationId xmlns:a16="http://schemas.microsoft.com/office/drawing/2014/main" id="{0AB006E2-EC27-E4FD-56C0-71F92951757F}"/>
                </a:ext>
              </a:extLst>
            </p:cNvPr>
            <p:cNvSpPr txBox="1"/>
            <p:nvPr/>
          </p:nvSpPr>
          <p:spPr>
            <a:xfrm>
              <a:off x="3290880" y="5739747"/>
              <a:ext cx="1853166" cy="400110"/>
            </a:xfrm>
            <a:prstGeom prst="rect">
              <a:avLst/>
            </a:prstGeom>
            <a:noFill/>
          </p:spPr>
          <p:txBody>
            <a:bodyPr wrap="square" rtlCol="0">
              <a:spAutoFit/>
            </a:bodyPr>
            <a:lstStyle/>
            <a:p>
              <a:pPr algn="ctr"/>
              <a:r>
                <a:rPr lang="ar-SA" sz="2000" b="1" dirty="0"/>
                <a:t>البرنامج التطبيقي</a:t>
              </a:r>
              <a:endParaRPr lang="en-US" sz="2000" b="1" dirty="0"/>
            </a:p>
          </p:txBody>
        </p:sp>
      </p:grpSp>
      <p:sp>
        <p:nvSpPr>
          <p:cNvPr id="2" name="مستطيل 1">
            <a:extLst>
              <a:ext uri="{FF2B5EF4-FFF2-40B4-BE49-F238E27FC236}">
                <a16:creationId xmlns:a16="http://schemas.microsoft.com/office/drawing/2014/main" id="{5F845DDB-9BC4-9035-386E-6C0681AA82CC}"/>
              </a:ext>
            </a:extLst>
          </p:cNvPr>
          <p:cNvSpPr/>
          <p:nvPr/>
        </p:nvSpPr>
        <p:spPr>
          <a:xfrm>
            <a:off x="9477100" y="-84696"/>
            <a:ext cx="2664753" cy="477054"/>
          </a:xfrm>
          <a:prstGeom prst="rect">
            <a:avLst/>
          </a:prstGeom>
          <a:noFill/>
        </p:spPr>
        <p:txBody>
          <a:bodyPr wrap="square" lIns="91440" tIns="45720" rIns="91440" bIns="45720">
            <a:spAutoFit/>
          </a:bodyPr>
          <a:lstStyle/>
          <a:p>
            <a:pPr algn="ctr"/>
            <a:r>
              <a:rPr lang="ar-SA" sz="2500" b="0" cap="none" spc="0" dirty="0">
                <a:ln w="0"/>
                <a:solidFill>
                  <a:schemeClr val="accent1"/>
                </a:solidFill>
                <a:effectLst>
                  <a:outerShdw blurRad="38100" dist="25400" dir="5400000" algn="ctr" rotWithShape="0">
                    <a:srgbClr val="6E747A">
                      <a:alpha val="43000"/>
                    </a:srgbClr>
                  </a:outerShdw>
                </a:effectLst>
              </a:rPr>
              <a:t>تطبيقات الهواتف الذكية</a:t>
            </a:r>
          </a:p>
        </p:txBody>
      </p:sp>
    </p:spTree>
    <p:extLst>
      <p:ext uri="{BB962C8B-B14F-4D97-AF65-F5344CB8AC3E}">
        <p14:creationId xmlns:p14="http://schemas.microsoft.com/office/powerpoint/2010/main" val="275025005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1261</TotalTime>
  <Words>1040</Words>
  <Application>Microsoft Office PowerPoint</Application>
  <PresentationFormat>شاشة عريضة</PresentationFormat>
  <Paragraphs>278</Paragraphs>
  <Slides>38</Slides>
  <Notes>9</Notes>
  <HiddenSlides>0</HiddenSlides>
  <MMClips>0</MMClips>
  <ScaleCrop>false</ScaleCrop>
  <HeadingPairs>
    <vt:vector size="6" baseType="variant">
      <vt:variant>
        <vt:lpstr>الخطوط المستخدمة</vt:lpstr>
      </vt:variant>
      <vt:variant>
        <vt:i4>21</vt:i4>
      </vt:variant>
      <vt:variant>
        <vt:lpstr>نسق</vt:lpstr>
      </vt:variant>
      <vt:variant>
        <vt:i4>2</vt:i4>
      </vt:variant>
      <vt:variant>
        <vt:lpstr>عناوين الشرائح</vt:lpstr>
      </vt:variant>
      <vt:variant>
        <vt:i4>38</vt:i4>
      </vt:variant>
    </vt:vector>
  </HeadingPairs>
  <TitlesOfParts>
    <vt:vector size="61" baseType="lpstr">
      <vt:lpstr>(AH) Manal Black</vt:lpstr>
      <vt:lpstr>A Jannat LT</vt:lpstr>
      <vt:lpstr>Acme</vt:lpstr>
      <vt:lpstr>Aldrich</vt:lpstr>
      <vt:lpstr>Alnaseeb</vt:lpstr>
      <vt:lpstr>Arabic Typesetting</vt:lpstr>
      <vt:lpstr>Architects Daughter</vt:lpstr>
      <vt:lpstr>Arial</vt:lpstr>
      <vt:lpstr>Calibri</vt:lpstr>
      <vt:lpstr>Calibri Light</vt:lpstr>
      <vt:lpstr>Carter One</vt:lpstr>
      <vt:lpstr>Chelsea Market</vt:lpstr>
      <vt:lpstr>DejaVu Sans</vt:lpstr>
      <vt:lpstr>Hacen Liner Screen</vt:lpstr>
      <vt:lpstr>Helvetica Neue</vt:lpstr>
      <vt:lpstr>JF Flat</vt:lpstr>
      <vt:lpstr>Montserrat</vt:lpstr>
      <vt:lpstr>Paytone One</vt:lpstr>
      <vt:lpstr>RB</vt:lpstr>
      <vt:lpstr>Tajawal</vt:lpstr>
      <vt:lpstr>Traditional Arabic</vt:lpstr>
      <vt:lpstr>نسق Office</vt:lpstr>
      <vt:lpstr>1_Office Theme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تنقسم البرامج الى قسمين أساسيين من خلال معلوماتك السابقة نفذي النشاط التالية: أمام كل مجموعة صورة لبرنامج ضعي البرنامج في القسم المناسب له في الجدول التالي على السبورة:</vt:lpstr>
      <vt:lpstr>عرض تقديمي في PowerPoint</vt:lpstr>
      <vt:lpstr>توجد مجموعتين أمامهم 4 بطاقات  تمثل جهاز الحاسب والبرنامج التطبيقي ومستخدم الجهاز ونظام التشغيل  بالتعاون مع مجموعتك كل طالبة تختار بطاقة  وتصطف منطقيا مع زميلاتها حسب ما تراه صحيحاً  لتعامل هذه العناصر مع بعضها البعض.</vt:lpstr>
      <vt:lpstr>عرض تقديمي في PowerPoint</vt:lpstr>
      <vt:lpstr>الاستخـــدام</vt:lpstr>
      <vt:lpstr>وقت تثبيت البرنامج</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طالبتي الجميلة  تعاملتي مع الكثير من التطبيقات ,  من وجهة نظرك ما هو التطبيق الذي تنصحين باستخدامه؟؟ زودينا بمعلومات عنه تشمل النقاط التالية:</vt:lpstr>
      <vt:lpstr>عرض تقديمي في PowerPoint</vt:lpstr>
      <vt:lpstr>مبرمجتي الجميلة : لدي فكرة تطبيق يخدم طالبات المرحلة الثانوية مسارات  لحساب ساعات التطوع المطلوبة للتخرج  1-  يسمح للطالبة بتسجيل دخول باسم المستخدم وكلمة الدخول 2- يسمح بإدخال عدد الساعات التي حصلت عليها الطالبة واليوم والجهة المسؤولة عنها وارفاق ملف بذلك. 3- يحتوي على ايقونة لعرض الجهات التي تقدم ساعات تطوع.  أمامك شاشة جهاز ذكي أحتاج مساعدتك في وضع تصميم مقترح للتطبيق السابق؟؟</vt:lpstr>
      <vt:lpstr>سؤال ذهبي</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نجلة العتيبي</dc:creator>
  <cp:lastModifiedBy>نجلة العتيبي</cp:lastModifiedBy>
  <cp:revision>91</cp:revision>
  <dcterms:created xsi:type="dcterms:W3CDTF">2023-10-02T14:36:11Z</dcterms:created>
  <dcterms:modified xsi:type="dcterms:W3CDTF">2023-10-04T07:51:01Z</dcterms:modified>
</cp:coreProperties>
</file>