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8" r:id="rId2"/>
    <p:sldId id="267" r:id="rId3"/>
    <p:sldId id="260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B29E"/>
    <a:srgbClr val="00ACED"/>
    <a:srgbClr val="969696"/>
    <a:srgbClr val="C0C0C0"/>
    <a:srgbClr val="518D57"/>
    <a:srgbClr val="FE7170"/>
    <a:srgbClr val="FF5DC4"/>
    <a:srgbClr val="6EC4D5"/>
    <a:srgbClr val="6DD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25" autoAdjust="0"/>
    <p:restoredTop sz="95214" autoAdjust="0"/>
  </p:normalViewPr>
  <p:slideViewPr>
    <p:cSldViewPr>
      <p:cViewPr varScale="1">
        <p:scale>
          <a:sx n="87" d="100"/>
          <a:sy n="87" d="100"/>
        </p:scale>
        <p:origin x="53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F67F6DD-0F20-4CB9-A418-D4934F6F15FE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CC5A39B-AE49-49BD-A507-31BF4AA0B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642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5A39B-AE49-49BD-A507-31BF4AA0B4DA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9975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16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490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771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631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84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238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716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74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353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1039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959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5B774-ECDD-4F38-B6E4-23CB5797B6FA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E5C8-12CC-4944-ABAD-93BF939367A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179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wm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twitter.com/mo_tasmeem?lang=ar" TargetMode="External"/><Relationship Id="rId9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19">
            <a:extLst>
              <a:ext uri="{FF2B5EF4-FFF2-40B4-BE49-F238E27FC236}">
                <a16:creationId xmlns:a16="http://schemas.microsoft.com/office/drawing/2014/main" id="{18F4CD50-F9D6-4CD4-8112-6FE3302A39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1"/>
            <a:ext cx="12185652" cy="4076211"/>
          </a:xfrm>
          <a:prstGeom prst="rect">
            <a:avLst/>
          </a:prstGeom>
        </p:spPr>
      </p:pic>
      <p:pic>
        <p:nvPicPr>
          <p:cNvPr id="49" name="صورة 48">
            <a:hlinkClick r:id="rId4"/>
            <a:extLst>
              <a:ext uri="{FF2B5EF4-FFF2-40B4-BE49-F238E27FC236}">
                <a16:creationId xmlns:a16="http://schemas.microsoft.com/office/drawing/2014/main" id="{4E1B5708-00D0-46D8-8E57-037CFE01EC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544" y="6311569"/>
            <a:ext cx="452912" cy="452912"/>
          </a:xfrm>
          <a:prstGeom prst="rect">
            <a:avLst/>
          </a:prstGeom>
        </p:spPr>
      </p:pic>
      <p:sp>
        <p:nvSpPr>
          <p:cNvPr id="5" name="K1">
            <a:hlinkClick r:id="" action="ppaction://macro?name=Start"/>
            <a:extLst>
              <a:ext uri="{FF2B5EF4-FFF2-40B4-BE49-F238E27FC236}">
                <a16:creationId xmlns:a16="http://schemas.microsoft.com/office/drawing/2014/main" id="{373C08C6-80AA-461B-AC6C-31C9ED196A1F}"/>
              </a:ext>
            </a:extLst>
          </p:cNvPr>
          <p:cNvSpPr/>
          <p:nvPr/>
        </p:nvSpPr>
        <p:spPr>
          <a:xfrm>
            <a:off x="3071664" y="4653137"/>
            <a:ext cx="6048672" cy="1224136"/>
          </a:xfrm>
          <a:prstGeom prst="downArrowCallout">
            <a:avLst>
              <a:gd name="adj1" fmla="val 269699"/>
              <a:gd name="adj2" fmla="val 66027"/>
              <a:gd name="adj3" fmla="val 25000"/>
              <a:gd name="adj4" fmla="val 75000"/>
            </a:avLst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blurRad="482600" dist="1041400" dir="5400000" sx="19000" sy="19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800" b="1" dirty="0">
                <a:solidFill>
                  <a:srgbClr val="1176AE"/>
                </a:solidFill>
                <a:latin typeface="Arial" pitchFamily="34" charset="0"/>
              </a:rPr>
              <a:t>ابدأ</a:t>
            </a:r>
            <a:endParaRPr lang="ar-SA" sz="4000" b="1" dirty="0">
              <a:solidFill>
                <a:srgbClr val="1176AE"/>
              </a:solidFill>
              <a:latin typeface="Arial" pitchFamily="34" charset="0"/>
            </a:endParaRPr>
          </a:p>
        </p:txBody>
      </p:sp>
      <p:sp>
        <p:nvSpPr>
          <p:cNvPr id="4" name="M1">
            <a:hlinkClick r:id="" action="ppaction://macro?name=MO1" highlightClick="1"/>
            <a:extLst>
              <a:ext uri="{FF2B5EF4-FFF2-40B4-BE49-F238E27FC236}">
                <a16:creationId xmlns:a16="http://schemas.microsoft.com/office/drawing/2014/main" id="{D8794450-A394-4985-BB0E-078EA0B6331E}"/>
              </a:ext>
            </a:extLst>
          </p:cNvPr>
          <p:cNvSpPr/>
          <p:nvPr/>
        </p:nvSpPr>
        <p:spPr>
          <a:xfrm>
            <a:off x="10430560" y="3341974"/>
            <a:ext cx="780013" cy="682087"/>
          </a:xfrm>
          <a:prstGeom prst="actionButtonBlank">
            <a:avLst/>
          </a:prstGeom>
          <a:solidFill>
            <a:srgbClr val="F7C1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/>
              <a:t>1</a:t>
            </a:r>
          </a:p>
        </p:txBody>
      </p:sp>
      <p:sp>
        <p:nvSpPr>
          <p:cNvPr id="21" name="شكل حر: شكل 20">
            <a:extLst>
              <a:ext uri="{FF2B5EF4-FFF2-40B4-BE49-F238E27FC236}">
                <a16:creationId xmlns:a16="http://schemas.microsoft.com/office/drawing/2014/main" id="{866060C5-948C-48E2-B256-CA760341C725}"/>
              </a:ext>
            </a:extLst>
          </p:cNvPr>
          <p:cNvSpPr/>
          <p:nvPr/>
        </p:nvSpPr>
        <p:spPr>
          <a:xfrm>
            <a:off x="9429679" y="2204863"/>
            <a:ext cx="2781776" cy="2448273"/>
          </a:xfrm>
          <a:custGeom>
            <a:avLst/>
            <a:gdLst>
              <a:gd name="connsiteX0" fmla="*/ 254131 w 2781776"/>
              <a:gd name="connsiteY0" fmla="*/ 0 h 2448273"/>
              <a:gd name="connsiteX1" fmla="*/ 2781776 w 2781776"/>
              <a:gd name="connsiteY1" fmla="*/ 0 h 2448273"/>
              <a:gd name="connsiteX2" fmla="*/ 2781776 w 2781776"/>
              <a:gd name="connsiteY2" fmla="*/ 2448273 h 2448273"/>
              <a:gd name="connsiteX3" fmla="*/ 254131 w 2781776"/>
              <a:gd name="connsiteY3" fmla="*/ 2448273 h 2448273"/>
              <a:gd name="connsiteX4" fmla="*/ 0 w 2781776"/>
              <a:gd name="connsiteY4" fmla="*/ 2194142 h 2448273"/>
              <a:gd name="connsiteX5" fmla="*/ 0 w 2781776"/>
              <a:gd name="connsiteY5" fmla="*/ 254131 h 2448273"/>
              <a:gd name="connsiteX6" fmla="*/ 254131 w 2781776"/>
              <a:gd name="connsiteY6" fmla="*/ 0 h 2448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1776" h="2448273">
                <a:moveTo>
                  <a:pt x="254131" y="0"/>
                </a:moveTo>
                <a:lnTo>
                  <a:pt x="2781776" y="0"/>
                </a:lnTo>
                <a:lnTo>
                  <a:pt x="2781776" y="2448273"/>
                </a:lnTo>
                <a:lnTo>
                  <a:pt x="254131" y="2448273"/>
                </a:lnTo>
                <a:cubicBezTo>
                  <a:pt x="113778" y="2448273"/>
                  <a:pt x="0" y="2334495"/>
                  <a:pt x="0" y="2194142"/>
                </a:cubicBezTo>
                <a:lnTo>
                  <a:pt x="0" y="254131"/>
                </a:lnTo>
                <a:cubicBezTo>
                  <a:pt x="0" y="113778"/>
                  <a:pt x="113778" y="0"/>
                  <a:pt x="254131" y="0"/>
                </a:cubicBezTo>
                <a:close/>
              </a:path>
            </a:pathLst>
          </a:custGeom>
          <a:noFill/>
          <a:ln w="19050" cap="rnd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25" name="CO11">
            <a:hlinkClick r:id="" action="ppaction://macro?name=Col1" highlightClick="1"/>
            <a:extLst>
              <a:ext uri="{FF2B5EF4-FFF2-40B4-BE49-F238E27FC236}">
                <a16:creationId xmlns:a16="http://schemas.microsoft.com/office/drawing/2014/main" id="{F796AABF-06A9-4BCB-A051-3D67261ECC11}"/>
              </a:ext>
            </a:extLst>
          </p:cNvPr>
          <p:cNvSpPr/>
          <p:nvPr/>
        </p:nvSpPr>
        <p:spPr>
          <a:xfrm>
            <a:off x="1873857" y="3138393"/>
            <a:ext cx="539523" cy="539523"/>
          </a:xfrm>
          <a:prstGeom prst="actionButtonBlank">
            <a:avLst/>
          </a:prstGeom>
          <a:gradFill flip="none" rotWithShape="1">
            <a:gsLst>
              <a:gs pos="50000">
                <a:srgbClr val="1176AE"/>
              </a:gs>
              <a:gs pos="0">
                <a:srgbClr val="1176AE"/>
              </a:gs>
              <a:gs pos="50000">
                <a:srgbClr val="F4D002"/>
              </a:gs>
              <a:gs pos="100000">
                <a:srgbClr val="F4D002"/>
              </a:gs>
            </a:gsLst>
            <a:lin ang="10800000" scaled="0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3200" b="1" dirty="0"/>
          </a:p>
        </p:txBody>
      </p:sp>
      <p:sp>
        <p:nvSpPr>
          <p:cNvPr id="26" name="CO12">
            <a:hlinkClick r:id="" action="ppaction://macro?name=Col2" highlightClick="1"/>
            <a:extLst>
              <a:ext uri="{FF2B5EF4-FFF2-40B4-BE49-F238E27FC236}">
                <a16:creationId xmlns:a16="http://schemas.microsoft.com/office/drawing/2014/main" id="{3A591F5B-F1EB-4CEB-A198-F4918AAB70D6}"/>
              </a:ext>
            </a:extLst>
          </p:cNvPr>
          <p:cNvSpPr/>
          <p:nvPr/>
        </p:nvSpPr>
        <p:spPr>
          <a:xfrm>
            <a:off x="1094207" y="3138393"/>
            <a:ext cx="539523" cy="539523"/>
          </a:xfrm>
          <a:prstGeom prst="actionButtonBlank">
            <a:avLst/>
          </a:prstGeom>
          <a:gradFill flip="none" rotWithShape="1">
            <a:gsLst>
              <a:gs pos="50000">
                <a:srgbClr val="75C641"/>
              </a:gs>
              <a:gs pos="0">
                <a:srgbClr val="75C641"/>
              </a:gs>
              <a:gs pos="50000">
                <a:schemeClr val="accent4">
                  <a:lumMod val="7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0800000" scaled="0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3200" b="1" dirty="0"/>
          </a:p>
        </p:txBody>
      </p:sp>
      <p:sp>
        <p:nvSpPr>
          <p:cNvPr id="27" name="CO13">
            <a:hlinkClick r:id="" action="ppaction://macro?name=Col3" highlightClick="1"/>
            <a:extLst>
              <a:ext uri="{FF2B5EF4-FFF2-40B4-BE49-F238E27FC236}">
                <a16:creationId xmlns:a16="http://schemas.microsoft.com/office/drawing/2014/main" id="{A6AAC33C-F7A5-4CB6-8766-396BD7E19F10}"/>
              </a:ext>
            </a:extLst>
          </p:cNvPr>
          <p:cNvSpPr/>
          <p:nvPr/>
        </p:nvSpPr>
        <p:spPr>
          <a:xfrm>
            <a:off x="314557" y="3138393"/>
            <a:ext cx="539523" cy="539523"/>
          </a:xfrm>
          <a:prstGeom prst="actionButtonBlank">
            <a:avLst/>
          </a:prstGeom>
          <a:gradFill flip="none" rotWithShape="1">
            <a:gsLst>
              <a:gs pos="50000">
                <a:srgbClr val="6EC4D5"/>
              </a:gs>
              <a:gs pos="0">
                <a:srgbClr val="6EC4D5"/>
              </a:gs>
              <a:gs pos="50000">
                <a:srgbClr val="FF5DC4"/>
              </a:gs>
              <a:gs pos="100000">
                <a:srgbClr val="FF5DC4"/>
              </a:gs>
            </a:gsLst>
            <a:lin ang="10800000" scaled="0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3200" b="1" dirty="0"/>
          </a:p>
        </p:txBody>
      </p:sp>
      <p:sp>
        <p:nvSpPr>
          <p:cNvPr id="28" name="CO14">
            <a:hlinkClick r:id="" action="ppaction://macro?name=Col4" highlightClick="1"/>
            <a:extLst>
              <a:ext uri="{FF2B5EF4-FFF2-40B4-BE49-F238E27FC236}">
                <a16:creationId xmlns:a16="http://schemas.microsoft.com/office/drawing/2014/main" id="{38CCC7C4-D872-40F2-A05C-7AF3E1E98D08}"/>
              </a:ext>
            </a:extLst>
          </p:cNvPr>
          <p:cNvSpPr/>
          <p:nvPr/>
        </p:nvSpPr>
        <p:spPr>
          <a:xfrm>
            <a:off x="1873857" y="3820480"/>
            <a:ext cx="539523" cy="539523"/>
          </a:xfrm>
          <a:prstGeom prst="actionButtonBlank">
            <a:avLst/>
          </a:prstGeom>
          <a:gradFill flip="none" rotWithShape="1">
            <a:gsLst>
              <a:gs pos="50000">
                <a:srgbClr val="FE7170"/>
              </a:gs>
              <a:gs pos="0">
                <a:srgbClr val="FE7170"/>
              </a:gs>
              <a:gs pos="50000">
                <a:schemeClr val="bg1">
                  <a:lumMod val="65000"/>
                </a:schemeClr>
              </a:gs>
              <a:gs pos="100000">
                <a:schemeClr val="bg1">
                  <a:lumMod val="50000"/>
                </a:schemeClr>
              </a:gs>
            </a:gsLst>
            <a:lin ang="10800000" scaled="0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3200" b="1" dirty="0"/>
          </a:p>
        </p:txBody>
      </p:sp>
      <p:sp>
        <p:nvSpPr>
          <p:cNvPr id="29" name="CO15">
            <a:hlinkClick r:id="" action="ppaction://macro?name=Col5" highlightClick="1"/>
            <a:extLst>
              <a:ext uri="{FF2B5EF4-FFF2-40B4-BE49-F238E27FC236}">
                <a16:creationId xmlns:a16="http://schemas.microsoft.com/office/drawing/2014/main" id="{3A9494F2-F121-4E1D-AE1F-74904260FE13}"/>
              </a:ext>
            </a:extLst>
          </p:cNvPr>
          <p:cNvSpPr/>
          <p:nvPr/>
        </p:nvSpPr>
        <p:spPr>
          <a:xfrm>
            <a:off x="1094207" y="3820480"/>
            <a:ext cx="539523" cy="539523"/>
          </a:xfrm>
          <a:prstGeom prst="actionButtonBlank">
            <a:avLst/>
          </a:prstGeom>
          <a:gradFill flip="none" rotWithShape="1">
            <a:gsLst>
              <a:gs pos="50000">
                <a:srgbClr val="518D57"/>
              </a:gs>
              <a:gs pos="0">
                <a:srgbClr val="518D57"/>
              </a:gs>
              <a:gs pos="50000">
                <a:schemeClr val="accent3"/>
              </a:gs>
              <a:gs pos="100000">
                <a:schemeClr val="accent3"/>
              </a:gs>
            </a:gsLst>
            <a:lin ang="10800000" scaled="0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3200" b="1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559F42E8-5213-4642-BDC9-DBA0DB08A9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8407" y="2447140"/>
            <a:ext cx="2109399" cy="54868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46F845C-FC30-4155-B494-5BDC795194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557" y="2390396"/>
            <a:ext cx="2103302" cy="54868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190099F-FE9C-409C-ABB1-EDBA2ADAE1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82113" y="507021"/>
            <a:ext cx="8827773" cy="1609483"/>
          </a:xfrm>
          <a:prstGeom prst="rect">
            <a:avLst/>
          </a:prstGeom>
        </p:spPr>
      </p:pic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id="{BEF6A5A9-755D-40D8-A55B-36F721B083B9}"/>
              </a:ext>
            </a:extLst>
          </p:cNvPr>
          <p:cNvSpPr/>
          <p:nvPr/>
        </p:nvSpPr>
        <p:spPr>
          <a:xfrm flipH="1">
            <a:off x="-24680" y="2204863"/>
            <a:ext cx="2781776" cy="2448273"/>
          </a:xfrm>
          <a:custGeom>
            <a:avLst/>
            <a:gdLst>
              <a:gd name="connsiteX0" fmla="*/ 254131 w 2781776"/>
              <a:gd name="connsiteY0" fmla="*/ 0 h 2448273"/>
              <a:gd name="connsiteX1" fmla="*/ 2781776 w 2781776"/>
              <a:gd name="connsiteY1" fmla="*/ 0 h 2448273"/>
              <a:gd name="connsiteX2" fmla="*/ 2781776 w 2781776"/>
              <a:gd name="connsiteY2" fmla="*/ 2448273 h 2448273"/>
              <a:gd name="connsiteX3" fmla="*/ 254131 w 2781776"/>
              <a:gd name="connsiteY3" fmla="*/ 2448273 h 2448273"/>
              <a:gd name="connsiteX4" fmla="*/ 0 w 2781776"/>
              <a:gd name="connsiteY4" fmla="*/ 2194142 h 2448273"/>
              <a:gd name="connsiteX5" fmla="*/ 0 w 2781776"/>
              <a:gd name="connsiteY5" fmla="*/ 254131 h 2448273"/>
              <a:gd name="connsiteX6" fmla="*/ 254131 w 2781776"/>
              <a:gd name="connsiteY6" fmla="*/ 0 h 2448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1776" h="2448273">
                <a:moveTo>
                  <a:pt x="254131" y="0"/>
                </a:moveTo>
                <a:lnTo>
                  <a:pt x="2781776" y="0"/>
                </a:lnTo>
                <a:lnTo>
                  <a:pt x="2781776" y="2448273"/>
                </a:lnTo>
                <a:lnTo>
                  <a:pt x="254131" y="2448273"/>
                </a:lnTo>
                <a:cubicBezTo>
                  <a:pt x="113778" y="2448273"/>
                  <a:pt x="0" y="2334495"/>
                  <a:pt x="0" y="2194142"/>
                </a:cubicBezTo>
                <a:lnTo>
                  <a:pt x="0" y="254131"/>
                </a:lnTo>
                <a:cubicBezTo>
                  <a:pt x="0" y="113778"/>
                  <a:pt x="113778" y="0"/>
                  <a:pt x="254131" y="0"/>
                </a:cubicBezTo>
                <a:close/>
              </a:path>
            </a:pathLst>
          </a:custGeom>
          <a:noFill/>
          <a:ln w="19050" cap="rnd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23" name="CO16">
            <a:hlinkClick r:id="" action="ppaction://macro?name=Col6" highlightClick="1"/>
            <a:extLst>
              <a:ext uri="{FF2B5EF4-FFF2-40B4-BE49-F238E27FC236}">
                <a16:creationId xmlns:a16="http://schemas.microsoft.com/office/drawing/2014/main" id="{C312D223-711C-4EA6-81A7-AC95BE6FEAAA}"/>
              </a:ext>
            </a:extLst>
          </p:cNvPr>
          <p:cNvSpPr/>
          <p:nvPr/>
        </p:nvSpPr>
        <p:spPr>
          <a:xfrm>
            <a:off x="314557" y="3820480"/>
            <a:ext cx="539523" cy="539523"/>
          </a:xfrm>
          <a:prstGeom prst="actionButtonBlank">
            <a:avLst/>
          </a:prstGeom>
          <a:gradFill flip="none" rotWithShape="1">
            <a:gsLst>
              <a:gs pos="50000">
                <a:srgbClr val="00ACED"/>
              </a:gs>
              <a:gs pos="0">
                <a:srgbClr val="00ACED"/>
              </a:gs>
              <a:gs pos="50000">
                <a:srgbClr val="00B29E"/>
              </a:gs>
              <a:gs pos="100000">
                <a:srgbClr val="00B29E"/>
              </a:gs>
            </a:gsLst>
            <a:lin ang="10800000" scaled="0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3200" b="1" dirty="0"/>
          </a:p>
        </p:txBody>
      </p:sp>
      <p:sp>
        <p:nvSpPr>
          <p:cNvPr id="31" name="CO1" hidden="1">
            <a:hlinkClick r:id="" action="ppaction://macro?name=Col1" highlightClick="1"/>
            <a:extLst>
              <a:ext uri="{FF2B5EF4-FFF2-40B4-BE49-F238E27FC236}">
                <a16:creationId xmlns:a16="http://schemas.microsoft.com/office/drawing/2014/main" id="{EFDBCB2C-899C-4C35-933A-0330E0B161C4}"/>
              </a:ext>
            </a:extLst>
          </p:cNvPr>
          <p:cNvSpPr/>
          <p:nvPr/>
        </p:nvSpPr>
        <p:spPr>
          <a:xfrm>
            <a:off x="1873857" y="3138393"/>
            <a:ext cx="539523" cy="539523"/>
          </a:xfrm>
          <a:prstGeom prst="actionButtonBlank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3200" b="1" dirty="0"/>
          </a:p>
        </p:txBody>
      </p:sp>
      <p:sp>
        <p:nvSpPr>
          <p:cNvPr id="32" name="CO2">
            <a:hlinkClick r:id="" action="ppaction://macro?name=Col2" highlightClick="1"/>
            <a:extLst>
              <a:ext uri="{FF2B5EF4-FFF2-40B4-BE49-F238E27FC236}">
                <a16:creationId xmlns:a16="http://schemas.microsoft.com/office/drawing/2014/main" id="{E1ED29C2-85AD-48AD-A37F-5B8834D248B2}"/>
              </a:ext>
            </a:extLst>
          </p:cNvPr>
          <p:cNvSpPr/>
          <p:nvPr/>
        </p:nvSpPr>
        <p:spPr>
          <a:xfrm>
            <a:off x="1094207" y="3138393"/>
            <a:ext cx="539523" cy="539523"/>
          </a:xfrm>
          <a:prstGeom prst="actionButtonBlank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3200" b="1" dirty="0"/>
          </a:p>
        </p:txBody>
      </p:sp>
      <p:sp>
        <p:nvSpPr>
          <p:cNvPr id="33" name="CO3">
            <a:hlinkClick r:id="" action="ppaction://macro?name=Col3" highlightClick="1"/>
            <a:extLst>
              <a:ext uri="{FF2B5EF4-FFF2-40B4-BE49-F238E27FC236}">
                <a16:creationId xmlns:a16="http://schemas.microsoft.com/office/drawing/2014/main" id="{81FCE806-F27E-46A1-9C2F-01342356AEE0}"/>
              </a:ext>
            </a:extLst>
          </p:cNvPr>
          <p:cNvSpPr/>
          <p:nvPr/>
        </p:nvSpPr>
        <p:spPr>
          <a:xfrm>
            <a:off x="320304" y="3138393"/>
            <a:ext cx="539523" cy="539523"/>
          </a:xfrm>
          <a:prstGeom prst="actionButtonBlank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3200" b="1" dirty="0"/>
          </a:p>
        </p:txBody>
      </p:sp>
      <p:sp>
        <p:nvSpPr>
          <p:cNvPr id="34" name="CO4">
            <a:hlinkClick r:id="" action="ppaction://macro?name=Col4" highlightClick="1"/>
            <a:extLst>
              <a:ext uri="{FF2B5EF4-FFF2-40B4-BE49-F238E27FC236}">
                <a16:creationId xmlns:a16="http://schemas.microsoft.com/office/drawing/2014/main" id="{0247AD0E-BAD6-440F-9B89-66FF0D75F445}"/>
              </a:ext>
            </a:extLst>
          </p:cNvPr>
          <p:cNvSpPr/>
          <p:nvPr/>
        </p:nvSpPr>
        <p:spPr>
          <a:xfrm>
            <a:off x="1873857" y="3820480"/>
            <a:ext cx="539523" cy="539523"/>
          </a:xfrm>
          <a:prstGeom prst="actionButtonBlank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3200" b="1" dirty="0"/>
          </a:p>
        </p:txBody>
      </p:sp>
      <p:sp>
        <p:nvSpPr>
          <p:cNvPr id="35" name="CO5">
            <a:hlinkClick r:id="" action="ppaction://macro?name=Col5" highlightClick="1"/>
            <a:extLst>
              <a:ext uri="{FF2B5EF4-FFF2-40B4-BE49-F238E27FC236}">
                <a16:creationId xmlns:a16="http://schemas.microsoft.com/office/drawing/2014/main" id="{CB799290-65A9-41A9-8189-9FD80D49548D}"/>
              </a:ext>
            </a:extLst>
          </p:cNvPr>
          <p:cNvSpPr/>
          <p:nvPr/>
        </p:nvSpPr>
        <p:spPr>
          <a:xfrm>
            <a:off x="1094207" y="3820480"/>
            <a:ext cx="539523" cy="539523"/>
          </a:xfrm>
          <a:prstGeom prst="actionButtonBlank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3200" b="1" dirty="0"/>
          </a:p>
        </p:txBody>
      </p:sp>
      <p:sp>
        <p:nvSpPr>
          <p:cNvPr id="36" name="CO6">
            <a:hlinkClick r:id="" action="ppaction://macro?name=Col6" highlightClick="1"/>
            <a:extLst>
              <a:ext uri="{FF2B5EF4-FFF2-40B4-BE49-F238E27FC236}">
                <a16:creationId xmlns:a16="http://schemas.microsoft.com/office/drawing/2014/main" id="{C6A61E33-0A01-4824-AAEA-C490DE3ACB6B}"/>
              </a:ext>
            </a:extLst>
          </p:cNvPr>
          <p:cNvSpPr/>
          <p:nvPr/>
        </p:nvSpPr>
        <p:spPr>
          <a:xfrm>
            <a:off x="320304" y="3820480"/>
            <a:ext cx="539523" cy="539523"/>
          </a:xfrm>
          <a:prstGeom prst="actionButtonBlank">
            <a:avLst/>
          </a:prstGeom>
          <a:solidFill>
            <a:schemeClr val="bg1">
              <a:alpha val="7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3200" b="1" dirty="0"/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86D2B920-8BCE-425F-BAC9-941F9027DA53}"/>
              </a:ext>
            </a:extLst>
          </p:cNvPr>
          <p:cNvSpPr/>
          <p:nvPr/>
        </p:nvSpPr>
        <p:spPr>
          <a:xfrm>
            <a:off x="1686051" y="319090"/>
            <a:ext cx="8556703" cy="149557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مسابقة الوحدة الثالثة : البرمجة </a:t>
            </a:r>
            <a:r>
              <a:rPr lang="ar-SA" sz="2800" b="1" dirty="0" err="1">
                <a:solidFill>
                  <a:schemeClr val="bg1"/>
                </a:solidFill>
              </a:rPr>
              <a:t>باستخدم</a:t>
            </a:r>
            <a:r>
              <a:rPr lang="ar-SA" sz="2800" b="1" dirty="0">
                <a:solidFill>
                  <a:schemeClr val="bg1"/>
                </a:solidFill>
              </a:rPr>
              <a:t> لغة ترميز النص التشعبي </a:t>
            </a:r>
            <a:r>
              <a:rPr lang="en-US" sz="2800" b="1" dirty="0">
                <a:solidFill>
                  <a:schemeClr val="bg1"/>
                </a:solidFill>
              </a:rPr>
              <a:t>HTML </a:t>
            </a:r>
            <a:endParaRPr lang="ar-SA" sz="2800" b="1" dirty="0">
              <a:solidFill>
                <a:schemeClr val="bg1"/>
              </a:solidFill>
            </a:endParaRPr>
          </a:p>
        </p:txBody>
      </p:sp>
      <p:sp>
        <p:nvSpPr>
          <p:cNvPr id="30" name="K1">
            <a:hlinkClick r:id="" action="ppaction://macro?name=Start"/>
            <a:extLst>
              <a:ext uri="{FF2B5EF4-FFF2-40B4-BE49-F238E27FC236}">
                <a16:creationId xmlns:a16="http://schemas.microsoft.com/office/drawing/2014/main" id="{78AABBDD-DA0B-43C5-9A97-AA0C7EF8A046}"/>
              </a:ext>
            </a:extLst>
          </p:cNvPr>
          <p:cNvSpPr/>
          <p:nvPr/>
        </p:nvSpPr>
        <p:spPr>
          <a:xfrm>
            <a:off x="6784503" y="5854644"/>
            <a:ext cx="5290351" cy="85286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blurRad="482600" dist="1041400" dir="5400000" sx="19000" sy="19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 dirty="0">
                <a:solidFill>
                  <a:srgbClr val="1176AE"/>
                </a:solidFill>
                <a:latin typeface="Arial" pitchFamily="34" charset="0"/>
              </a:rPr>
              <a:t>إعداد المعلمة : أبرار آل هنيدي</a:t>
            </a:r>
            <a:endParaRPr lang="ar-SA" sz="3200" b="1" dirty="0">
              <a:solidFill>
                <a:srgbClr val="1176AE"/>
              </a:solidFill>
              <a:latin typeface="Arial" pitchFamily="34" charset="0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4BF4D0C2-E85D-40D0-B351-264D1538071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36"/>
          <a:stretch/>
        </p:blipFill>
        <p:spPr>
          <a:xfrm>
            <a:off x="4413588" y="2229117"/>
            <a:ext cx="3503042" cy="21151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9701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">
            <a:extLst>
              <a:ext uri="{FF2B5EF4-FFF2-40B4-BE49-F238E27FC236}">
                <a16:creationId xmlns:a16="http://schemas.microsoft.com/office/drawing/2014/main" id="{D8A7208D-69C8-4D61-B461-E47DA6DA2196}"/>
              </a:ext>
            </a:extLst>
          </p:cNvPr>
          <p:cNvSpPr/>
          <p:nvPr/>
        </p:nvSpPr>
        <p:spPr>
          <a:xfrm>
            <a:off x="4511824" y="4242665"/>
            <a:ext cx="6528450" cy="1351194"/>
          </a:xfrm>
          <a:prstGeom prst="plaqu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1" anchor="ctr"/>
          <a:lstStyle/>
          <a:p>
            <a:pPr algn="ctr"/>
            <a:r>
              <a:rPr lang="ar-SA" sz="2400" b="1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لغة برمجة  تستخدم لوصف مكونات صفحات الويب لبرامج التصفح من خلال استخدام مجموعة وسوم وتعليمات برمجية</a:t>
            </a:r>
            <a:endParaRPr lang="ar-SA" sz="2400" b="1" dirty="0">
              <a:solidFill>
                <a:srgbClr val="FFFFFF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K1">
            <a:hlinkClick r:id="" action="ppaction://macro?name=QQ1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02FC7EC7-C59D-4E1A-AB64-88E657190BCC}"/>
              </a:ext>
            </a:extLst>
          </p:cNvPr>
          <p:cNvSpPr/>
          <p:nvPr/>
        </p:nvSpPr>
        <p:spPr>
          <a:xfrm>
            <a:off x="10140274" y="342528"/>
            <a:ext cx="900000" cy="900000"/>
          </a:xfrm>
          <a:prstGeom prst="plaque">
            <a:avLst/>
          </a:prstGeom>
          <a:solidFill>
            <a:srgbClr val="1176AE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9" name="K2">
            <a:hlinkClick r:id="" action="ppaction://macro?name=QQ2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536637A0-CFA5-425D-ACDA-0E144FCC8605}"/>
              </a:ext>
            </a:extLst>
          </p:cNvPr>
          <p:cNvSpPr/>
          <p:nvPr/>
        </p:nvSpPr>
        <p:spPr>
          <a:xfrm>
            <a:off x="9202199" y="342528"/>
            <a:ext cx="900000" cy="900000"/>
          </a:xfrm>
          <a:prstGeom prst="plaque">
            <a:avLst/>
          </a:prstGeom>
          <a:solidFill>
            <a:srgbClr val="F4D00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10" name="K3">
            <a:hlinkClick r:id="" action="ppaction://macro?name=QQ3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2D0D975B-C73A-4A11-AA59-7DB9E4B0056E}"/>
              </a:ext>
            </a:extLst>
          </p:cNvPr>
          <p:cNvSpPr/>
          <p:nvPr/>
        </p:nvSpPr>
        <p:spPr>
          <a:xfrm>
            <a:off x="8264124" y="34252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ت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11" name="K4">
            <a:hlinkClick r:id="" action="ppaction://macro?name=QQ4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C0DACA9A-2FF0-416A-98D3-A438FFF9428D}"/>
              </a:ext>
            </a:extLst>
          </p:cNvPr>
          <p:cNvSpPr/>
          <p:nvPr/>
        </p:nvSpPr>
        <p:spPr>
          <a:xfrm>
            <a:off x="7326049" y="34252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ث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13" name="K5">
            <a:hlinkClick r:id="" action="ppaction://macro?name=QQ5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B9EFAA0D-F3DA-482D-BCFD-B7508B232D6D}"/>
              </a:ext>
            </a:extLst>
          </p:cNvPr>
          <p:cNvSpPr/>
          <p:nvPr/>
        </p:nvSpPr>
        <p:spPr>
          <a:xfrm>
            <a:off x="6387974" y="34252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ج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3" name="KK" hidden="1">
            <a:extLst>
              <a:ext uri="{FF2B5EF4-FFF2-40B4-BE49-F238E27FC236}">
                <a16:creationId xmlns:a16="http://schemas.microsoft.com/office/drawing/2014/main" id="{83F37A7F-C3DF-4025-BB73-A7BDB2534CC6}"/>
              </a:ext>
            </a:extLst>
          </p:cNvPr>
          <p:cNvSpPr/>
          <p:nvPr/>
        </p:nvSpPr>
        <p:spPr>
          <a:xfrm>
            <a:off x="11335198" y="954496"/>
            <a:ext cx="576064" cy="57606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4" name="JJ1">
            <a:hlinkClick r:id="" action="ppaction://macro?name=J1">
              <a:snd r:embed="rId3" name="ظهور.wav"/>
            </a:hlinkClick>
            <a:extLst>
              <a:ext uri="{FF2B5EF4-FFF2-40B4-BE49-F238E27FC236}">
                <a16:creationId xmlns:a16="http://schemas.microsoft.com/office/drawing/2014/main" id="{E10D11F7-BC4F-43FF-B777-49B4353B9DCD}"/>
              </a:ext>
            </a:extLst>
          </p:cNvPr>
          <p:cNvSpPr/>
          <p:nvPr/>
        </p:nvSpPr>
        <p:spPr>
          <a:xfrm>
            <a:off x="2899683" y="4548799"/>
            <a:ext cx="1042125" cy="666960"/>
          </a:xfrm>
          <a:prstGeom prst="hexagon">
            <a:avLst/>
          </a:prstGeom>
          <a:solidFill>
            <a:srgbClr val="1176AE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4000" b="1" dirty="0">
              <a:solidFill>
                <a:srgbClr val="1176AE"/>
              </a:solidFill>
              <a:latin typeface="Arial" pitchFamily="34" charset="0"/>
            </a:endParaRPr>
          </a:p>
        </p:txBody>
      </p:sp>
      <p:sp>
        <p:nvSpPr>
          <p:cNvPr id="15" name="JJ2">
            <a:hlinkClick r:id="" action="ppaction://macro?name=J2">
              <a:snd r:embed="rId3" name="ظهور.wav"/>
            </a:hlinkClick>
            <a:extLst>
              <a:ext uri="{FF2B5EF4-FFF2-40B4-BE49-F238E27FC236}">
                <a16:creationId xmlns:a16="http://schemas.microsoft.com/office/drawing/2014/main" id="{41C56E55-0835-4235-9CC7-8CAAAE3CAAFC}"/>
              </a:ext>
            </a:extLst>
          </p:cNvPr>
          <p:cNvSpPr/>
          <p:nvPr/>
        </p:nvSpPr>
        <p:spPr>
          <a:xfrm>
            <a:off x="587083" y="4574486"/>
            <a:ext cx="1042125" cy="666960"/>
          </a:xfrm>
          <a:prstGeom prst="hexagon">
            <a:avLst/>
          </a:prstGeom>
          <a:solidFill>
            <a:srgbClr val="F4D00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4000" b="1" dirty="0">
              <a:solidFill>
                <a:srgbClr val="1176AE"/>
              </a:solidFill>
              <a:latin typeface="Arial" pitchFamily="34" charset="0"/>
            </a:endParaRPr>
          </a:p>
        </p:txBody>
      </p:sp>
      <p:sp>
        <p:nvSpPr>
          <p:cNvPr id="20" name="K6">
            <a:hlinkClick r:id="" action="ppaction://macro?name=QQ6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C76EFCFA-C20C-49D9-918C-7CABCB808ABC}"/>
              </a:ext>
            </a:extLst>
          </p:cNvPr>
          <p:cNvSpPr/>
          <p:nvPr/>
        </p:nvSpPr>
        <p:spPr>
          <a:xfrm>
            <a:off x="5449899" y="34252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ح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21" name="K7">
            <a:hlinkClick r:id="" action="ppaction://macro?name=QQ7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861B2A3A-E143-46DE-90D1-20EA9C9935BB}"/>
              </a:ext>
            </a:extLst>
          </p:cNvPr>
          <p:cNvSpPr/>
          <p:nvPr/>
        </p:nvSpPr>
        <p:spPr>
          <a:xfrm>
            <a:off x="4511824" y="34252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خ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22" name="K8">
            <a:hlinkClick r:id="" action="ppaction://macro?name=QQ8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03E70C8D-9C68-4234-930A-47BE8BE77CC9}"/>
              </a:ext>
            </a:extLst>
          </p:cNvPr>
          <p:cNvSpPr/>
          <p:nvPr/>
        </p:nvSpPr>
        <p:spPr>
          <a:xfrm>
            <a:off x="10140274" y="1276041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د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23" name="K9">
            <a:hlinkClick r:id="" action="ppaction://macro?name=QQ9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6AA9D945-602F-4B91-BBFB-B757379372C3}"/>
              </a:ext>
            </a:extLst>
          </p:cNvPr>
          <p:cNvSpPr/>
          <p:nvPr/>
        </p:nvSpPr>
        <p:spPr>
          <a:xfrm>
            <a:off x="9202199" y="1276041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ذ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24" name="K10">
            <a:hlinkClick r:id="" action="ppaction://macro?name=QQ10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8D431838-0EA4-4399-887F-4FDBA128111F}"/>
              </a:ext>
            </a:extLst>
          </p:cNvPr>
          <p:cNvSpPr/>
          <p:nvPr/>
        </p:nvSpPr>
        <p:spPr>
          <a:xfrm>
            <a:off x="8264124" y="1276041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ر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25" name="K11">
            <a:hlinkClick r:id="" action="ppaction://macro?name=QQ11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60FA2332-A805-48D5-BA3C-7DC40002E10B}"/>
              </a:ext>
            </a:extLst>
          </p:cNvPr>
          <p:cNvSpPr/>
          <p:nvPr/>
        </p:nvSpPr>
        <p:spPr>
          <a:xfrm>
            <a:off x="7326049" y="1276041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ز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26" name="K12">
            <a:hlinkClick r:id="" action="ppaction://macro?name=QQ12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4C62C401-FFC7-4D4E-A035-872C555577B4}"/>
              </a:ext>
            </a:extLst>
          </p:cNvPr>
          <p:cNvSpPr/>
          <p:nvPr/>
        </p:nvSpPr>
        <p:spPr>
          <a:xfrm>
            <a:off x="6387974" y="1276041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س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27" name="K13">
            <a:hlinkClick r:id="" action="ppaction://macro?name=QQ13" highlightClick="1"/>
            <a:extLst>
              <a:ext uri="{FF2B5EF4-FFF2-40B4-BE49-F238E27FC236}">
                <a16:creationId xmlns:a16="http://schemas.microsoft.com/office/drawing/2014/main" id="{235A07BD-7D2C-4A8A-865C-6A39FEF183C6}"/>
              </a:ext>
            </a:extLst>
          </p:cNvPr>
          <p:cNvSpPr/>
          <p:nvPr/>
        </p:nvSpPr>
        <p:spPr>
          <a:xfrm>
            <a:off x="5449899" y="1276041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ش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28" name="K14">
            <a:hlinkClick r:id="" action="ppaction://macro?name=QQ14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917BB09D-B860-4AD3-B6D2-2C7CBF6F23BE}"/>
              </a:ext>
            </a:extLst>
          </p:cNvPr>
          <p:cNvSpPr/>
          <p:nvPr/>
        </p:nvSpPr>
        <p:spPr>
          <a:xfrm>
            <a:off x="4511824" y="1276041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ص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29" name="K15">
            <a:hlinkClick r:id="" action="ppaction://macro?name=QQ15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A4BA0EE7-D285-4A5A-B3A6-9B52318AA368}"/>
              </a:ext>
            </a:extLst>
          </p:cNvPr>
          <p:cNvSpPr/>
          <p:nvPr/>
        </p:nvSpPr>
        <p:spPr>
          <a:xfrm>
            <a:off x="10140274" y="2208154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ض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30" name="K16">
            <a:hlinkClick r:id="" action="ppaction://macro?name=QQ16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C563D5E6-AE44-4067-AC4C-878BB9E143D3}"/>
              </a:ext>
            </a:extLst>
          </p:cNvPr>
          <p:cNvSpPr/>
          <p:nvPr/>
        </p:nvSpPr>
        <p:spPr>
          <a:xfrm>
            <a:off x="9202199" y="2208154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ط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31" name="K17">
            <a:hlinkClick r:id="" action="ppaction://macro?name=QQ17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A2B94E1E-053B-4D79-8C28-5BBD18AC2681}"/>
              </a:ext>
            </a:extLst>
          </p:cNvPr>
          <p:cNvSpPr/>
          <p:nvPr/>
        </p:nvSpPr>
        <p:spPr>
          <a:xfrm>
            <a:off x="8264124" y="2208154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ظ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32" name="K18">
            <a:hlinkClick r:id="" action="ppaction://macro?name=QQ18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D7FB395C-2C66-4FA1-BAC9-ABA9E963B993}"/>
              </a:ext>
            </a:extLst>
          </p:cNvPr>
          <p:cNvSpPr/>
          <p:nvPr/>
        </p:nvSpPr>
        <p:spPr>
          <a:xfrm>
            <a:off x="7326049" y="2208154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ع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33" name="K19">
            <a:hlinkClick r:id="" action="ppaction://macro?name=QQ19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915803C1-76C8-4DAF-80D0-99736071953B}"/>
              </a:ext>
            </a:extLst>
          </p:cNvPr>
          <p:cNvSpPr/>
          <p:nvPr/>
        </p:nvSpPr>
        <p:spPr>
          <a:xfrm>
            <a:off x="6387974" y="2208154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غ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34" name="K20">
            <a:hlinkClick r:id="" action="ppaction://macro?name=QQ20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B6783D03-61C3-4ED3-BA7F-3E3FE95B084B}"/>
              </a:ext>
            </a:extLst>
          </p:cNvPr>
          <p:cNvSpPr/>
          <p:nvPr/>
        </p:nvSpPr>
        <p:spPr>
          <a:xfrm>
            <a:off x="5449899" y="2208154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ف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46" name="Jawab" hidden="1">
            <a:extLst>
              <a:ext uri="{FF2B5EF4-FFF2-40B4-BE49-F238E27FC236}">
                <a16:creationId xmlns:a16="http://schemas.microsoft.com/office/drawing/2014/main" id="{4E8B343F-1D18-4031-83C5-15DFD0E127CF}"/>
              </a:ext>
            </a:extLst>
          </p:cNvPr>
          <p:cNvSpPr/>
          <p:nvPr/>
        </p:nvSpPr>
        <p:spPr>
          <a:xfrm>
            <a:off x="6076212" y="5661248"/>
            <a:ext cx="3372340" cy="103865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ar-SA" sz="2000" b="1" dirty="0">
              <a:solidFill>
                <a:srgbClr val="518D57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8" name="MM" hidden="1">
            <a:extLst>
              <a:ext uri="{FF2B5EF4-FFF2-40B4-BE49-F238E27FC236}">
                <a16:creationId xmlns:a16="http://schemas.microsoft.com/office/drawing/2014/main" id="{99E0F7FB-AF3F-441F-A9CF-F5BD446F57A9}"/>
              </a:ext>
            </a:extLst>
          </p:cNvPr>
          <p:cNvSpPr/>
          <p:nvPr/>
        </p:nvSpPr>
        <p:spPr>
          <a:xfrm>
            <a:off x="11335198" y="1664138"/>
            <a:ext cx="57606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>
                <a:solidFill>
                  <a:schemeClr val="bg1"/>
                </a:solidFill>
              </a:rPr>
              <a:t>3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114" name="Wrong">
            <a:hlinkClick r:id="" action="ppaction://macro?name=Wrong">
              <a:snd r:embed="rId3" name="ظهور.wav"/>
            </a:hlinkClick>
            <a:extLst>
              <a:ext uri="{FF2B5EF4-FFF2-40B4-BE49-F238E27FC236}">
                <a16:creationId xmlns:a16="http://schemas.microsoft.com/office/drawing/2014/main" id="{3EA42043-B180-47C4-877D-DBFBA78E6EBA}"/>
              </a:ext>
            </a:extLst>
          </p:cNvPr>
          <p:cNvSpPr/>
          <p:nvPr/>
        </p:nvSpPr>
        <p:spPr>
          <a:xfrm>
            <a:off x="1740702" y="4544904"/>
            <a:ext cx="1042125" cy="666960"/>
          </a:xfrm>
          <a:prstGeom prst="hexagon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 dirty="0">
                <a:solidFill>
                  <a:srgbClr val="FE7170"/>
                </a:solidFill>
                <a:latin typeface="Arial" pitchFamily="34" charset="0"/>
              </a:rPr>
              <a:t>×</a:t>
            </a:r>
          </a:p>
        </p:txBody>
      </p:sp>
      <p:sp>
        <p:nvSpPr>
          <p:cNvPr id="58" name="K21">
            <a:hlinkClick r:id="" action="ppaction://macro?name=QQ21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E65298D6-8726-495A-AA06-6B3E4E26EBAD}"/>
              </a:ext>
            </a:extLst>
          </p:cNvPr>
          <p:cNvSpPr/>
          <p:nvPr/>
        </p:nvSpPr>
        <p:spPr>
          <a:xfrm>
            <a:off x="4511824" y="2208154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ق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59" name="K22">
            <a:hlinkClick r:id="" action="ppaction://macro?name=QQ22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6DC63371-4649-4B34-AC20-1795972B9302}"/>
              </a:ext>
            </a:extLst>
          </p:cNvPr>
          <p:cNvSpPr/>
          <p:nvPr/>
        </p:nvSpPr>
        <p:spPr>
          <a:xfrm>
            <a:off x="10140274" y="314096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ك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60" name="K23">
            <a:hlinkClick r:id="" action="ppaction://macro?name=QQ23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1FAFB75B-A494-4037-8B80-8A8C3A3A62C6}"/>
              </a:ext>
            </a:extLst>
          </p:cNvPr>
          <p:cNvSpPr/>
          <p:nvPr/>
        </p:nvSpPr>
        <p:spPr>
          <a:xfrm>
            <a:off x="9202199" y="314096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ل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61" name="K24">
            <a:hlinkClick r:id="" action="ppaction://macro?name=QQ24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B236E4EC-6F0B-4D84-95E5-755D002FB713}"/>
              </a:ext>
            </a:extLst>
          </p:cNvPr>
          <p:cNvSpPr/>
          <p:nvPr/>
        </p:nvSpPr>
        <p:spPr>
          <a:xfrm>
            <a:off x="8264124" y="314096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م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62" name="K25">
            <a:hlinkClick r:id="" action="ppaction://macro?name=QQ25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286A247A-254D-4745-ACB7-270C0B850592}"/>
              </a:ext>
            </a:extLst>
          </p:cNvPr>
          <p:cNvSpPr/>
          <p:nvPr/>
        </p:nvSpPr>
        <p:spPr>
          <a:xfrm>
            <a:off x="7326049" y="314096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ن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76" name="K26">
            <a:hlinkClick r:id="" action="ppaction://macro?name=QQ26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78784099-6A3C-4719-AEC2-9FA76F2768FA}"/>
              </a:ext>
            </a:extLst>
          </p:cNvPr>
          <p:cNvSpPr/>
          <p:nvPr/>
        </p:nvSpPr>
        <p:spPr>
          <a:xfrm>
            <a:off x="6387974" y="314096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هـ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77" name="K27">
            <a:hlinkClick r:id="" action="ppaction://macro?name=QQ27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11763C6B-4F3B-469C-A9CC-FA86DB073D8A}"/>
              </a:ext>
            </a:extLst>
          </p:cNvPr>
          <p:cNvSpPr/>
          <p:nvPr/>
        </p:nvSpPr>
        <p:spPr>
          <a:xfrm>
            <a:off x="5449899" y="314096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و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82" name="K28">
            <a:hlinkClick r:id="" action="ppaction://macro?name=QQ28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27F74C47-9EE2-4B41-893C-28F162BB3951}"/>
              </a:ext>
            </a:extLst>
          </p:cNvPr>
          <p:cNvSpPr/>
          <p:nvPr/>
        </p:nvSpPr>
        <p:spPr>
          <a:xfrm>
            <a:off x="4511824" y="3140968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ي</a:t>
            </a:r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5" name="Sah">
            <a:hlinkClick r:id="" action="ppaction://macro?name=Jaw" highlightClick="1"/>
            <a:extLst>
              <a:ext uri="{FF2B5EF4-FFF2-40B4-BE49-F238E27FC236}">
                <a16:creationId xmlns:a16="http://schemas.microsoft.com/office/drawing/2014/main" id="{38A33BE9-8402-4326-A37B-34F8D10C0703}"/>
              </a:ext>
            </a:extLst>
          </p:cNvPr>
          <p:cNvSpPr/>
          <p:nvPr/>
        </p:nvSpPr>
        <p:spPr>
          <a:xfrm>
            <a:off x="6098634" y="6387520"/>
            <a:ext cx="3349917" cy="316203"/>
          </a:xfrm>
          <a:prstGeom prst="roundRect">
            <a:avLst>
              <a:gd name="adj" fmla="val 3474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1" anchor="b" anchorCtr="1"/>
          <a:lstStyle/>
          <a:p>
            <a:pPr algn="ctr"/>
            <a:r>
              <a:rPr lang="ar-SA" sz="1400" b="1" dirty="0">
                <a:solidFill>
                  <a:schemeClr val="bg1"/>
                </a:solidFill>
              </a:rPr>
              <a:t>الجواب</a:t>
            </a:r>
          </a:p>
        </p:txBody>
      </p:sp>
      <p:sp>
        <p:nvSpPr>
          <p:cNvPr id="55" name="شكل حر: شكل 5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6695CF3B-F588-433D-86F5-629744437AD4}"/>
              </a:ext>
            </a:extLst>
          </p:cNvPr>
          <p:cNvSpPr/>
          <p:nvPr/>
        </p:nvSpPr>
        <p:spPr>
          <a:xfrm>
            <a:off x="11280576" y="0"/>
            <a:ext cx="792961" cy="728674"/>
          </a:xfrm>
          <a:custGeom>
            <a:avLst/>
            <a:gdLst>
              <a:gd name="connsiteX0" fmla="*/ 0 w 792961"/>
              <a:gd name="connsiteY0" fmla="*/ 0 h 728674"/>
              <a:gd name="connsiteX1" fmla="*/ 792961 w 792961"/>
              <a:gd name="connsiteY1" fmla="*/ 0 h 728674"/>
              <a:gd name="connsiteX2" fmla="*/ 792961 w 792961"/>
              <a:gd name="connsiteY2" fmla="*/ 332193 h 728674"/>
              <a:gd name="connsiteX3" fmla="*/ 396480 w 792961"/>
              <a:gd name="connsiteY3" fmla="*/ 728674 h 728674"/>
              <a:gd name="connsiteX4" fmla="*/ 396481 w 792961"/>
              <a:gd name="connsiteY4" fmla="*/ 728673 h 728674"/>
              <a:gd name="connsiteX5" fmla="*/ 0 w 792961"/>
              <a:gd name="connsiteY5" fmla="*/ 332192 h 72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961" h="728674">
                <a:moveTo>
                  <a:pt x="0" y="0"/>
                </a:moveTo>
                <a:lnTo>
                  <a:pt x="792961" y="0"/>
                </a:lnTo>
                <a:lnTo>
                  <a:pt x="792961" y="332193"/>
                </a:lnTo>
                <a:cubicBezTo>
                  <a:pt x="792961" y="551163"/>
                  <a:pt x="615450" y="728674"/>
                  <a:pt x="396480" y="728674"/>
                </a:cubicBezTo>
                <a:lnTo>
                  <a:pt x="396481" y="728673"/>
                </a:lnTo>
                <a:cubicBezTo>
                  <a:pt x="177511" y="728673"/>
                  <a:pt x="0" y="551162"/>
                  <a:pt x="0" y="332192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1200" b="1" dirty="0">
                <a:solidFill>
                  <a:schemeClr val="bg1"/>
                </a:solidFill>
                <a:latin typeface="GE SS Unique Bold" panose="020A0503020102020204" pitchFamily="18" charset="-78"/>
                <a:ea typeface="GE SS Unique Bold" panose="020A0503020102020204" pitchFamily="18" charset="-78"/>
                <a:cs typeface="GE SS Unique Bold" panose="020A0503020102020204" pitchFamily="18" charset="-78"/>
              </a:rPr>
              <a:t>مسابقة</a:t>
            </a:r>
          </a:p>
          <a:p>
            <a:pPr algn="ctr"/>
            <a:r>
              <a:rPr lang="ar-SA" sz="1200" b="1" dirty="0">
                <a:solidFill>
                  <a:schemeClr val="bg1"/>
                </a:solidFill>
                <a:latin typeface="GE SS Unique Bold" panose="020A0503020102020204" pitchFamily="18" charset="-78"/>
                <a:ea typeface="GE SS Unique Bold" panose="020A0503020102020204" pitchFamily="18" charset="-78"/>
                <a:cs typeface="GE SS Unique Bold" panose="020A0503020102020204" pitchFamily="18" charset="-78"/>
              </a:rPr>
              <a:t>جديدة</a:t>
            </a:r>
          </a:p>
        </p:txBody>
      </p:sp>
      <p:sp>
        <p:nvSpPr>
          <p:cNvPr id="8" name="NQ1">
            <a:extLst>
              <a:ext uri="{FF2B5EF4-FFF2-40B4-BE49-F238E27FC236}">
                <a16:creationId xmlns:a16="http://schemas.microsoft.com/office/drawing/2014/main" id="{934CFD74-1D04-4E0D-8AD9-4682F1F0DF18}"/>
              </a:ext>
            </a:extLst>
          </p:cNvPr>
          <p:cNvSpPr/>
          <p:nvPr/>
        </p:nvSpPr>
        <p:spPr>
          <a:xfrm>
            <a:off x="2899683" y="1146217"/>
            <a:ext cx="1042125" cy="1029824"/>
          </a:xfrm>
          <a:prstGeom prst="roundRect">
            <a:avLst/>
          </a:prstGeom>
          <a:solidFill>
            <a:srgbClr val="1176AE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800" b="1">
                <a:solidFill>
                  <a:schemeClr val="bg1"/>
                </a:solidFill>
                <a:latin typeface="Arial" pitchFamily="34" charset="0"/>
              </a:rPr>
              <a:t>1</a:t>
            </a:r>
            <a:endParaRPr lang="ar-SA" sz="48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" name="NQ2">
            <a:extLst>
              <a:ext uri="{FF2B5EF4-FFF2-40B4-BE49-F238E27FC236}">
                <a16:creationId xmlns:a16="http://schemas.microsoft.com/office/drawing/2014/main" id="{6B80D657-7CD9-42E3-BC62-29DDE85F7349}"/>
              </a:ext>
            </a:extLst>
          </p:cNvPr>
          <p:cNvSpPr/>
          <p:nvPr/>
        </p:nvSpPr>
        <p:spPr>
          <a:xfrm>
            <a:off x="587083" y="1146217"/>
            <a:ext cx="1042125" cy="1029824"/>
          </a:xfrm>
          <a:prstGeom prst="roundRect">
            <a:avLst/>
          </a:prstGeom>
          <a:solidFill>
            <a:srgbClr val="F4D00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4800" b="1">
                <a:solidFill>
                  <a:schemeClr val="bg1"/>
                </a:solidFill>
                <a:latin typeface="Arial" pitchFamily="34" charset="0"/>
              </a:rPr>
              <a:t>1</a:t>
            </a:r>
            <a:endParaRPr lang="ar-SA" sz="48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" name="Harf">
            <a:hlinkClick r:id="" action="ppaction://noaction">
              <a:snd r:embed="rId2" name="4 زر.wav"/>
            </a:hlinkClick>
            <a:extLst>
              <a:ext uri="{FF2B5EF4-FFF2-40B4-BE49-F238E27FC236}">
                <a16:creationId xmlns:a16="http://schemas.microsoft.com/office/drawing/2014/main" id="{F4B1B75B-B61E-4F4D-B165-DF575F16897E}"/>
              </a:ext>
            </a:extLst>
          </p:cNvPr>
          <p:cNvSpPr/>
          <p:nvPr/>
        </p:nvSpPr>
        <p:spPr>
          <a:xfrm>
            <a:off x="11011262" y="4428384"/>
            <a:ext cx="900000" cy="900000"/>
          </a:xfrm>
          <a:prstGeom prst="plaque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ar-SA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47" name="KH1">
            <a:hlinkClick r:id="" action="ppaction://macro?name=Kha1">
              <a:snd r:embed="rId3" name="ظهور.wav"/>
            </a:hlinkClick>
            <a:extLst>
              <a:ext uri="{FF2B5EF4-FFF2-40B4-BE49-F238E27FC236}">
                <a16:creationId xmlns:a16="http://schemas.microsoft.com/office/drawing/2014/main" id="{8AE4E462-430F-420A-8445-E23F4C14EAAA}"/>
              </a:ext>
            </a:extLst>
          </p:cNvPr>
          <p:cNvSpPr/>
          <p:nvPr/>
        </p:nvSpPr>
        <p:spPr>
          <a:xfrm>
            <a:off x="2899683" y="5465112"/>
            <a:ext cx="1042125" cy="257493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1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خصم</a:t>
            </a:r>
          </a:p>
        </p:txBody>
      </p:sp>
      <p:sp>
        <p:nvSpPr>
          <p:cNvPr id="49" name="KH2">
            <a:hlinkClick r:id="" action="ppaction://macro?name=Kha2">
              <a:snd r:embed="rId3" name="ظهور.wav"/>
            </a:hlinkClick>
            <a:extLst>
              <a:ext uri="{FF2B5EF4-FFF2-40B4-BE49-F238E27FC236}">
                <a16:creationId xmlns:a16="http://schemas.microsoft.com/office/drawing/2014/main" id="{3408DD13-ED7F-4027-9A19-648A5036274F}"/>
              </a:ext>
            </a:extLst>
          </p:cNvPr>
          <p:cNvSpPr/>
          <p:nvPr/>
        </p:nvSpPr>
        <p:spPr>
          <a:xfrm>
            <a:off x="587083" y="5490799"/>
            <a:ext cx="1042125" cy="257493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SA" sz="1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خصم</a:t>
            </a:r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BFF78BD-441A-4163-BFC7-8DEA0C549C42}"/>
              </a:ext>
            </a:extLst>
          </p:cNvPr>
          <p:cNvSpPr/>
          <p:nvPr/>
        </p:nvSpPr>
        <p:spPr>
          <a:xfrm>
            <a:off x="392440" y="980728"/>
            <a:ext cx="3759344" cy="1360802"/>
          </a:xfrm>
          <a:prstGeom prst="roundRect">
            <a:avLst/>
          </a:prstGeom>
          <a:noFill/>
          <a:ln w="1270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A8DDF6DA-5426-4118-9CAB-1366F214026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329" t="10281" r="23410" b="34006"/>
          <a:stretch/>
        </p:blipFill>
        <p:spPr>
          <a:xfrm>
            <a:off x="1773223" y="1484784"/>
            <a:ext cx="938401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47591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1">
            <a:extLst>
              <a:ext uri="{FF2B5EF4-FFF2-40B4-BE49-F238E27FC236}">
                <a16:creationId xmlns:a16="http://schemas.microsoft.com/office/drawing/2014/main" id="{24CC581D-8C53-4448-B87D-772E1EF6DA7A}"/>
              </a:ext>
            </a:extLst>
          </p:cNvPr>
          <p:cNvSpPr/>
          <p:nvPr/>
        </p:nvSpPr>
        <p:spPr>
          <a:xfrm>
            <a:off x="2640536" y="393886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ملف منظم يحتوي على نصوص وصور ووسائط متعددة وكذلك الارتباطات التشعبية يتم عرضها جميعا باستخدام متصفحات الويب .</a:t>
            </a:r>
          </a:p>
        </p:txBody>
      </p:sp>
      <p:sp>
        <p:nvSpPr>
          <p:cNvPr id="9" name="Q2">
            <a:extLst>
              <a:ext uri="{FF2B5EF4-FFF2-40B4-BE49-F238E27FC236}">
                <a16:creationId xmlns:a16="http://schemas.microsoft.com/office/drawing/2014/main" id="{DF97325E-BA62-4546-ACF3-29E401080331}"/>
              </a:ext>
            </a:extLst>
          </p:cNvPr>
          <p:cNvSpPr/>
          <p:nvPr/>
        </p:nvSpPr>
        <p:spPr>
          <a:xfrm>
            <a:off x="2640536" y="619912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لغة برمجة  تستخدم لوصف مكونات صفحات الويب لبرامج التصفح من خلال استخدام مجموعة وسوم وتعليمات برمجية</a:t>
            </a:r>
          </a:p>
        </p:txBody>
      </p:sp>
      <p:sp>
        <p:nvSpPr>
          <p:cNvPr id="10" name="Q3">
            <a:extLst>
              <a:ext uri="{FF2B5EF4-FFF2-40B4-BE49-F238E27FC236}">
                <a16:creationId xmlns:a16="http://schemas.microsoft.com/office/drawing/2014/main" id="{1C8D1C2E-C75B-43FB-862C-A631102C8083}"/>
              </a:ext>
            </a:extLst>
          </p:cNvPr>
          <p:cNvSpPr/>
          <p:nvPr/>
        </p:nvSpPr>
        <p:spPr>
          <a:xfrm>
            <a:off x="2640536" y="845938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يستخدم وسم </a:t>
            </a:r>
            <a:r>
              <a:rPr lang="en-US" sz="1400" b="1" dirty="0">
                <a:solidFill>
                  <a:schemeClr val="tx1"/>
                </a:solidFill>
              </a:rPr>
              <a:t>&lt;OL&gt; 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11" name="Q4">
            <a:extLst>
              <a:ext uri="{FF2B5EF4-FFF2-40B4-BE49-F238E27FC236}">
                <a16:creationId xmlns:a16="http://schemas.microsoft.com/office/drawing/2014/main" id="{6B085147-C0CA-4A04-8002-02028BD9CE72}"/>
              </a:ext>
            </a:extLst>
          </p:cNvPr>
          <p:cNvSpPr/>
          <p:nvPr/>
        </p:nvSpPr>
        <p:spPr>
          <a:xfrm>
            <a:off x="2640536" y="1071964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يستخدم وسم </a:t>
            </a:r>
            <a:r>
              <a:rPr lang="en-US" sz="1400" b="1" dirty="0">
                <a:solidFill>
                  <a:schemeClr val="tx1"/>
                </a:solidFill>
              </a:rPr>
              <a:t>&lt;title&gt; 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13" name="Q5">
            <a:extLst>
              <a:ext uri="{FF2B5EF4-FFF2-40B4-BE49-F238E27FC236}">
                <a16:creationId xmlns:a16="http://schemas.microsoft.com/office/drawing/2014/main" id="{33E94F53-B764-48DD-9F77-915AEC916CA0}"/>
              </a:ext>
            </a:extLst>
          </p:cNvPr>
          <p:cNvSpPr/>
          <p:nvPr/>
        </p:nvSpPr>
        <p:spPr>
          <a:xfrm>
            <a:off x="2640536" y="1297990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أعلى مستوى من الوسوم في عناوين </a:t>
            </a:r>
            <a:r>
              <a:rPr lang="en-US" sz="1400" b="1" dirty="0">
                <a:solidFill>
                  <a:schemeClr val="tx1"/>
                </a:solidFill>
              </a:rPr>
              <a:t>HTML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14" name="Q6">
            <a:extLst>
              <a:ext uri="{FF2B5EF4-FFF2-40B4-BE49-F238E27FC236}">
                <a16:creationId xmlns:a16="http://schemas.microsoft.com/office/drawing/2014/main" id="{634B3813-CCD0-4EF6-8389-719EDDA99CDD}"/>
              </a:ext>
            </a:extLst>
          </p:cNvPr>
          <p:cNvSpPr/>
          <p:nvPr/>
        </p:nvSpPr>
        <p:spPr>
          <a:xfrm>
            <a:off x="2640536" y="1524016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إذا أردنا فاصل سطر في نفس الفقرة نستخدم وسم </a:t>
            </a:r>
          </a:p>
        </p:txBody>
      </p:sp>
      <p:sp>
        <p:nvSpPr>
          <p:cNvPr id="15" name="Q7">
            <a:extLst>
              <a:ext uri="{FF2B5EF4-FFF2-40B4-BE49-F238E27FC236}">
                <a16:creationId xmlns:a16="http://schemas.microsoft.com/office/drawing/2014/main" id="{F7D7CABB-ED2D-4A70-97E8-A81DFB3D3FF1}"/>
              </a:ext>
            </a:extLst>
          </p:cNvPr>
          <p:cNvSpPr/>
          <p:nvPr/>
        </p:nvSpPr>
        <p:spPr>
          <a:xfrm>
            <a:off x="2640536" y="1750042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يتم استخدام الوسم </a:t>
            </a:r>
            <a:r>
              <a:rPr lang="en-US" sz="1400" b="1" dirty="0">
                <a:solidFill>
                  <a:schemeClr val="tx1"/>
                </a:solidFill>
              </a:rPr>
              <a:t>&lt;p&gt; </a:t>
            </a:r>
            <a:r>
              <a:rPr lang="ar-SA" sz="1400" b="1" dirty="0">
                <a:solidFill>
                  <a:schemeClr val="tx1"/>
                </a:solidFill>
              </a:rPr>
              <a:t>ل ....</a:t>
            </a:r>
          </a:p>
        </p:txBody>
      </p:sp>
      <p:sp>
        <p:nvSpPr>
          <p:cNvPr id="16" name="Q8">
            <a:extLst>
              <a:ext uri="{FF2B5EF4-FFF2-40B4-BE49-F238E27FC236}">
                <a16:creationId xmlns:a16="http://schemas.microsoft.com/office/drawing/2014/main" id="{DA3C4B7E-09FE-4286-9169-B3A13D8F88CA}"/>
              </a:ext>
            </a:extLst>
          </p:cNvPr>
          <p:cNvSpPr/>
          <p:nvPr/>
        </p:nvSpPr>
        <p:spPr>
          <a:xfrm>
            <a:off x="2640536" y="1976068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يتم انشاء الروابط باستخدام وسم ..... حيث كل ما يقع بين وسم البداية والنهاية يكون قابلا للضغط عليه </a:t>
            </a:r>
          </a:p>
        </p:txBody>
      </p:sp>
      <p:sp>
        <p:nvSpPr>
          <p:cNvPr id="17" name="Q9">
            <a:extLst>
              <a:ext uri="{FF2B5EF4-FFF2-40B4-BE49-F238E27FC236}">
                <a16:creationId xmlns:a16="http://schemas.microsoft.com/office/drawing/2014/main" id="{A4DB2EF3-141C-47D1-884C-C5B8BB2464BB}"/>
              </a:ext>
            </a:extLst>
          </p:cNvPr>
          <p:cNvSpPr/>
          <p:nvPr/>
        </p:nvSpPr>
        <p:spPr>
          <a:xfrm>
            <a:off x="2640536" y="2202094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ما هو الوسم لإنشاء قائمة غير مرتبة </a:t>
            </a:r>
          </a:p>
        </p:txBody>
      </p:sp>
      <p:sp>
        <p:nvSpPr>
          <p:cNvPr id="18" name="Q10">
            <a:extLst>
              <a:ext uri="{FF2B5EF4-FFF2-40B4-BE49-F238E27FC236}">
                <a16:creationId xmlns:a16="http://schemas.microsoft.com/office/drawing/2014/main" id="{01F25497-09B2-4B6A-BFF9-74141BB2A1C5}"/>
              </a:ext>
            </a:extLst>
          </p:cNvPr>
          <p:cNvSpPr/>
          <p:nvPr/>
        </p:nvSpPr>
        <p:spPr>
          <a:xfrm>
            <a:off x="2640536" y="2428120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أحد مكونات المظهر ويتضمن ترويسة رسومية وشريط التنقل </a:t>
            </a:r>
          </a:p>
        </p:txBody>
      </p:sp>
      <p:sp>
        <p:nvSpPr>
          <p:cNvPr id="19" name="Q11">
            <a:extLst>
              <a:ext uri="{FF2B5EF4-FFF2-40B4-BE49-F238E27FC236}">
                <a16:creationId xmlns:a16="http://schemas.microsoft.com/office/drawing/2014/main" id="{7DE4E7B5-DA5F-4BA7-A363-CC2C378B6537}"/>
              </a:ext>
            </a:extLst>
          </p:cNvPr>
          <p:cNvSpPr/>
          <p:nvPr/>
        </p:nvSpPr>
        <p:spPr>
          <a:xfrm>
            <a:off x="2640536" y="2654146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وسم يستخدم لتحديد النص الذي سيظهر في شريط العنوان في نافذة المتصفح </a:t>
            </a:r>
          </a:p>
        </p:txBody>
      </p:sp>
      <p:sp>
        <p:nvSpPr>
          <p:cNvPr id="20" name="Q12">
            <a:extLst>
              <a:ext uri="{FF2B5EF4-FFF2-40B4-BE49-F238E27FC236}">
                <a16:creationId xmlns:a16="http://schemas.microsoft.com/office/drawing/2014/main" id="{EF8B95BE-7E23-40B8-83A9-881215E81EBF}"/>
              </a:ext>
            </a:extLst>
          </p:cNvPr>
          <p:cNvSpPr/>
          <p:nvPr/>
        </p:nvSpPr>
        <p:spPr>
          <a:xfrm>
            <a:off x="2640536" y="2880172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يتم تعريف العناوين في </a:t>
            </a:r>
            <a:r>
              <a:rPr lang="en-US" sz="1400" b="1" dirty="0">
                <a:solidFill>
                  <a:schemeClr val="tx1"/>
                </a:solidFill>
              </a:rPr>
              <a:t>html </a:t>
            </a:r>
            <a:r>
              <a:rPr lang="ar-SA" sz="1400" b="1" dirty="0">
                <a:solidFill>
                  <a:schemeClr val="tx1"/>
                </a:solidFill>
              </a:rPr>
              <a:t> بالوسم </a:t>
            </a:r>
          </a:p>
        </p:txBody>
      </p:sp>
      <p:sp>
        <p:nvSpPr>
          <p:cNvPr id="21" name="Q13">
            <a:extLst>
              <a:ext uri="{FF2B5EF4-FFF2-40B4-BE49-F238E27FC236}">
                <a16:creationId xmlns:a16="http://schemas.microsoft.com/office/drawing/2014/main" id="{DADF2784-7024-4B5E-88A8-959E5F776B3F}"/>
              </a:ext>
            </a:extLst>
          </p:cNvPr>
          <p:cNvSpPr/>
          <p:nvPr/>
        </p:nvSpPr>
        <p:spPr>
          <a:xfrm>
            <a:off x="2640536" y="3106198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يتم استخدام الوسم لإدراج سطر واحد فاصل </a:t>
            </a:r>
          </a:p>
        </p:txBody>
      </p:sp>
      <p:sp>
        <p:nvSpPr>
          <p:cNvPr id="22" name="Q14">
            <a:extLst>
              <a:ext uri="{FF2B5EF4-FFF2-40B4-BE49-F238E27FC236}">
                <a16:creationId xmlns:a16="http://schemas.microsoft.com/office/drawing/2014/main" id="{B085D7DF-1967-4C40-9D07-98FE7555E73F}"/>
              </a:ext>
            </a:extLst>
          </p:cNvPr>
          <p:cNvSpPr/>
          <p:nvPr/>
        </p:nvSpPr>
        <p:spPr>
          <a:xfrm>
            <a:off x="2640536" y="3332224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يتم إنشاء القائمة المرتبة في لغة </a:t>
            </a:r>
            <a:r>
              <a:rPr lang="en-US" sz="1400" b="1" dirty="0">
                <a:solidFill>
                  <a:schemeClr val="tx1"/>
                </a:solidFill>
              </a:rPr>
              <a:t>html</a:t>
            </a:r>
            <a:r>
              <a:rPr lang="ar-SA" sz="1400" b="1" dirty="0">
                <a:solidFill>
                  <a:schemeClr val="tx1"/>
                </a:solidFill>
              </a:rPr>
              <a:t> باستخدام الوسم </a:t>
            </a:r>
          </a:p>
        </p:txBody>
      </p:sp>
      <p:sp>
        <p:nvSpPr>
          <p:cNvPr id="23" name="Q15">
            <a:extLst>
              <a:ext uri="{FF2B5EF4-FFF2-40B4-BE49-F238E27FC236}">
                <a16:creationId xmlns:a16="http://schemas.microsoft.com/office/drawing/2014/main" id="{5E089C9E-80D7-4FE6-80DC-DEE3B8784F2E}"/>
              </a:ext>
            </a:extLst>
          </p:cNvPr>
          <p:cNvSpPr/>
          <p:nvPr/>
        </p:nvSpPr>
        <p:spPr>
          <a:xfrm>
            <a:off x="2640536" y="3558250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تستخدم الخاصية ...... لتحديد عنوان </a:t>
            </a:r>
            <a:r>
              <a:rPr lang="en-US" sz="1400" b="1" dirty="0">
                <a:solidFill>
                  <a:schemeClr val="tx1"/>
                </a:solidFill>
              </a:rPr>
              <a:t>URL </a:t>
            </a:r>
            <a:r>
              <a:rPr lang="ar-SA" sz="1400" b="1" dirty="0">
                <a:solidFill>
                  <a:schemeClr val="tx1"/>
                </a:solidFill>
              </a:rPr>
              <a:t> التي ينتقل اليها الرابط </a:t>
            </a:r>
          </a:p>
        </p:txBody>
      </p:sp>
      <p:sp>
        <p:nvSpPr>
          <p:cNvPr id="24" name="Q16">
            <a:extLst>
              <a:ext uri="{FF2B5EF4-FFF2-40B4-BE49-F238E27FC236}">
                <a16:creationId xmlns:a16="http://schemas.microsoft.com/office/drawing/2014/main" id="{D86D69EF-F79B-41C8-BAD7-365B84886A5E}"/>
              </a:ext>
            </a:extLst>
          </p:cNvPr>
          <p:cNvSpPr/>
          <p:nvPr/>
        </p:nvSpPr>
        <p:spPr>
          <a:xfrm>
            <a:off x="2640536" y="3784276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تستخدم القيمة </a:t>
            </a:r>
            <a:r>
              <a:rPr lang="en-US" sz="1400" b="1" dirty="0">
                <a:solidFill>
                  <a:schemeClr val="tx1"/>
                </a:solidFill>
              </a:rPr>
              <a:t>_blank</a:t>
            </a:r>
            <a:r>
              <a:rPr lang="ar-SA" sz="1400" b="1" dirty="0">
                <a:solidFill>
                  <a:schemeClr val="tx1"/>
                </a:solidFill>
              </a:rPr>
              <a:t> في خاصية الهدف في معلومات الارتباط التشعبي حتى ....</a:t>
            </a:r>
          </a:p>
        </p:txBody>
      </p:sp>
      <p:sp>
        <p:nvSpPr>
          <p:cNvPr id="25" name="Q17">
            <a:extLst>
              <a:ext uri="{FF2B5EF4-FFF2-40B4-BE49-F238E27FC236}">
                <a16:creationId xmlns:a16="http://schemas.microsoft.com/office/drawing/2014/main" id="{A8B3130D-E01B-4EAB-87E4-546E20CD50E4}"/>
              </a:ext>
            </a:extLst>
          </p:cNvPr>
          <p:cNvSpPr/>
          <p:nvPr/>
        </p:nvSpPr>
        <p:spPr>
          <a:xfrm>
            <a:off x="2640536" y="4010302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هناك نوع من الروابط يقوم </a:t>
            </a:r>
            <a:r>
              <a:rPr lang="ar-SA" sz="1400" b="1" dirty="0" err="1">
                <a:solidFill>
                  <a:schemeClr val="tx1"/>
                </a:solidFill>
              </a:rPr>
              <a:t>بفنح</a:t>
            </a:r>
            <a:r>
              <a:rPr lang="ar-SA" sz="1400" b="1" dirty="0">
                <a:solidFill>
                  <a:schemeClr val="tx1"/>
                </a:solidFill>
              </a:rPr>
              <a:t> البريد الإلكتروني للمستخدم عند الضغط عليه , يتم عن طريق تعيين قيمة الخاصية </a:t>
            </a:r>
            <a:r>
              <a:rPr lang="en-US" sz="1400" b="1" dirty="0" err="1">
                <a:solidFill>
                  <a:schemeClr val="tx1"/>
                </a:solidFill>
              </a:rPr>
              <a:t>href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ar-SA" sz="1400" b="1" dirty="0">
                <a:solidFill>
                  <a:schemeClr val="tx1"/>
                </a:solidFill>
              </a:rPr>
              <a:t> لتبدأ ب......</a:t>
            </a:r>
          </a:p>
        </p:txBody>
      </p:sp>
      <p:sp>
        <p:nvSpPr>
          <p:cNvPr id="26" name="Q18">
            <a:extLst>
              <a:ext uri="{FF2B5EF4-FFF2-40B4-BE49-F238E27FC236}">
                <a16:creationId xmlns:a16="http://schemas.microsoft.com/office/drawing/2014/main" id="{B01B20D3-C852-46F4-8B26-8BBB3D53685D}"/>
              </a:ext>
            </a:extLst>
          </p:cNvPr>
          <p:cNvSpPr/>
          <p:nvPr/>
        </p:nvSpPr>
        <p:spPr>
          <a:xfrm>
            <a:off x="2640536" y="4236328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أستطيع إضافة عنصر إلى القائمة في لغة </a:t>
            </a:r>
            <a:r>
              <a:rPr lang="en-US" sz="1400" b="1" dirty="0">
                <a:solidFill>
                  <a:schemeClr val="tx1"/>
                </a:solidFill>
              </a:rPr>
              <a:t>html </a:t>
            </a:r>
            <a:r>
              <a:rPr lang="ar-SA" sz="1400" b="1" dirty="0">
                <a:solidFill>
                  <a:schemeClr val="tx1"/>
                </a:solidFill>
              </a:rPr>
              <a:t>باستخدام الوسم </a:t>
            </a:r>
          </a:p>
        </p:txBody>
      </p:sp>
      <p:sp>
        <p:nvSpPr>
          <p:cNvPr id="27" name="Q19">
            <a:extLst>
              <a:ext uri="{FF2B5EF4-FFF2-40B4-BE49-F238E27FC236}">
                <a16:creationId xmlns:a16="http://schemas.microsoft.com/office/drawing/2014/main" id="{ED57166D-7114-4A61-B4B0-183FE6802029}"/>
              </a:ext>
            </a:extLst>
          </p:cNvPr>
          <p:cNvSpPr/>
          <p:nvPr/>
        </p:nvSpPr>
        <p:spPr>
          <a:xfrm>
            <a:off x="2640536" y="4462354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نستخدم الوسم .... للإشارة إلى عنوان مهم في صفحة الموقع .</a:t>
            </a:r>
          </a:p>
        </p:txBody>
      </p:sp>
      <p:sp>
        <p:nvSpPr>
          <p:cNvPr id="28" name="Q20">
            <a:extLst>
              <a:ext uri="{FF2B5EF4-FFF2-40B4-BE49-F238E27FC236}">
                <a16:creationId xmlns:a16="http://schemas.microsoft.com/office/drawing/2014/main" id="{0BC4C692-56D1-4629-BEC5-AA5050146B34}"/>
              </a:ext>
            </a:extLst>
          </p:cNvPr>
          <p:cNvSpPr/>
          <p:nvPr/>
        </p:nvSpPr>
        <p:spPr>
          <a:xfrm>
            <a:off x="2640536" y="4688380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تستخدم القيمة </a:t>
            </a:r>
            <a:r>
              <a:rPr lang="en-US" sz="1400" b="1" dirty="0">
                <a:solidFill>
                  <a:schemeClr val="tx1"/>
                </a:solidFill>
              </a:rPr>
              <a:t>_self</a:t>
            </a:r>
            <a:r>
              <a:rPr lang="ar-SA" sz="1400" b="1" dirty="0">
                <a:solidFill>
                  <a:schemeClr val="tx1"/>
                </a:solidFill>
              </a:rPr>
              <a:t> في خاصية الهدف في معلومات الارتباط التشعبي حتى</a:t>
            </a:r>
          </a:p>
        </p:txBody>
      </p:sp>
      <p:sp>
        <p:nvSpPr>
          <p:cNvPr id="29" name="N1">
            <a:extLst>
              <a:ext uri="{FF2B5EF4-FFF2-40B4-BE49-F238E27FC236}">
                <a16:creationId xmlns:a16="http://schemas.microsoft.com/office/drawing/2014/main" id="{2E374ED3-603C-4172-9158-C714EDA332D6}"/>
              </a:ext>
            </a:extLst>
          </p:cNvPr>
          <p:cNvSpPr/>
          <p:nvPr/>
        </p:nvSpPr>
        <p:spPr>
          <a:xfrm>
            <a:off x="11064552" y="393886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/>
                </a:solidFill>
              </a:rPr>
              <a:t>أ</a:t>
            </a:r>
          </a:p>
        </p:txBody>
      </p:sp>
      <p:sp>
        <p:nvSpPr>
          <p:cNvPr id="30" name="N2">
            <a:extLst>
              <a:ext uri="{FF2B5EF4-FFF2-40B4-BE49-F238E27FC236}">
                <a16:creationId xmlns:a16="http://schemas.microsoft.com/office/drawing/2014/main" id="{DCFC2828-1C67-4695-A705-89F6648065A5}"/>
              </a:ext>
            </a:extLst>
          </p:cNvPr>
          <p:cNvSpPr/>
          <p:nvPr/>
        </p:nvSpPr>
        <p:spPr>
          <a:xfrm>
            <a:off x="11064552" y="619912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/>
                </a:solidFill>
              </a:rPr>
              <a:t>ب</a:t>
            </a:r>
          </a:p>
        </p:txBody>
      </p:sp>
      <p:sp>
        <p:nvSpPr>
          <p:cNvPr id="31" name="N3">
            <a:extLst>
              <a:ext uri="{FF2B5EF4-FFF2-40B4-BE49-F238E27FC236}">
                <a16:creationId xmlns:a16="http://schemas.microsoft.com/office/drawing/2014/main" id="{053D96ED-51D7-4B83-9BD7-99CF4B91D38C}"/>
              </a:ext>
            </a:extLst>
          </p:cNvPr>
          <p:cNvSpPr/>
          <p:nvPr/>
        </p:nvSpPr>
        <p:spPr>
          <a:xfrm>
            <a:off x="11064552" y="845938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/>
                </a:solidFill>
              </a:rPr>
              <a:t>ت</a:t>
            </a:r>
          </a:p>
        </p:txBody>
      </p:sp>
      <p:sp>
        <p:nvSpPr>
          <p:cNvPr id="32" name="N4">
            <a:extLst>
              <a:ext uri="{FF2B5EF4-FFF2-40B4-BE49-F238E27FC236}">
                <a16:creationId xmlns:a16="http://schemas.microsoft.com/office/drawing/2014/main" id="{54092B67-92A6-4FF8-9CB7-113447E68E28}"/>
              </a:ext>
            </a:extLst>
          </p:cNvPr>
          <p:cNvSpPr/>
          <p:nvPr/>
        </p:nvSpPr>
        <p:spPr>
          <a:xfrm>
            <a:off x="11064552" y="1071964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/>
                </a:solidFill>
              </a:rPr>
              <a:t>ث</a:t>
            </a:r>
          </a:p>
        </p:txBody>
      </p:sp>
      <p:sp>
        <p:nvSpPr>
          <p:cNvPr id="33" name="N5">
            <a:extLst>
              <a:ext uri="{FF2B5EF4-FFF2-40B4-BE49-F238E27FC236}">
                <a16:creationId xmlns:a16="http://schemas.microsoft.com/office/drawing/2014/main" id="{B40A47A3-5356-49F2-94FE-8AAD9D434122}"/>
              </a:ext>
            </a:extLst>
          </p:cNvPr>
          <p:cNvSpPr/>
          <p:nvPr/>
        </p:nvSpPr>
        <p:spPr>
          <a:xfrm>
            <a:off x="11064552" y="1297990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/>
                </a:solidFill>
              </a:rPr>
              <a:t>ج</a:t>
            </a:r>
          </a:p>
        </p:txBody>
      </p:sp>
      <p:sp>
        <p:nvSpPr>
          <p:cNvPr id="34" name="N6">
            <a:extLst>
              <a:ext uri="{FF2B5EF4-FFF2-40B4-BE49-F238E27FC236}">
                <a16:creationId xmlns:a16="http://schemas.microsoft.com/office/drawing/2014/main" id="{147B8CDE-432E-4F5E-B882-1860A490FB1C}"/>
              </a:ext>
            </a:extLst>
          </p:cNvPr>
          <p:cNvSpPr/>
          <p:nvPr/>
        </p:nvSpPr>
        <p:spPr>
          <a:xfrm>
            <a:off x="11064552" y="1524016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/>
                </a:solidFill>
              </a:rPr>
              <a:t>ح</a:t>
            </a:r>
          </a:p>
        </p:txBody>
      </p:sp>
      <p:sp>
        <p:nvSpPr>
          <p:cNvPr id="35" name="N7">
            <a:extLst>
              <a:ext uri="{FF2B5EF4-FFF2-40B4-BE49-F238E27FC236}">
                <a16:creationId xmlns:a16="http://schemas.microsoft.com/office/drawing/2014/main" id="{428D756F-2E53-482B-B94E-BC3AA6EED0B4}"/>
              </a:ext>
            </a:extLst>
          </p:cNvPr>
          <p:cNvSpPr/>
          <p:nvPr/>
        </p:nvSpPr>
        <p:spPr>
          <a:xfrm>
            <a:off x="11064552" y="1750042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/>
                </a:solidFill>
              </a:rPr>
              <a:t>خ</a:t>
            </a:r>
          </a:p>
        </p:txBody>
      </p:sp>
      <p:sp>
        <p:nvSpPr>
          <p:cNvPr id="36" name="N8">
            <a:extLst>
              <a:ext uri="{FF2B5EF4-FFF2-40B4-BE49-F238E27FC236}">
                <a16:creationId xmlns:a16="http://schemas.microsoft.com/office/drawing/2014/main" id="{28E2B767-5D56-4185-8BB7-0716FC5E91AE}"/>
              </a:ext>
            </a:extLst>
          </p:cNvPr>
          <p:cNvSpPr/>
          <p:nvPr/>
        </p:nvSpPr>
        <p:spPr>
          <a:xfrm>
            <a:off x="11064552" y="1976068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/>
                </a:solidFill>
              </a:rPr>
              <a:t>د</a:t>
            </a:r>
          </a:p>
        </p:txBody>
      </p:sp>
      <p:sp>
        <p:nvSpPr>
          <p:cNvPr id="37" name="N9">
            <a:extLst>
              <a:ext uri="{FF2B5EF4-FFF2-40B4-BE49-F238E27FC236}">
                <a16:creationId xmlns:a16="http://schemas.microsoft.com/office/drawing/2014/main" id="{0E02B521-B92D-4EDE-B71F-ADB2D9074F5B}"/>
              </a:ext>
            </a:extLst>
          </p:cNvPr>
          <p:cNvSpPr/>
          <p:nvPr/>
        </p:nvSpPr>
        <p:spPr>
          <a:xfrm>
            <a:off x="11064552" y="2202094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/>
                </a:solidFill>
              </a:rPr>
              <a:t>ذ</a:t>
            </a:r>
          </a:p>
        </p:txBody>
      </p:sp>
      <p:sp>
        <p:nvSpPr>
          <p:cNvPr id="38" name="N10">
            <a:extLst>
              <a:ext uri="{FF2B5EF4-FFF2-40B4-BE49-F238E27FC236}">
                <a16:creationId xmlns:a16="http://schemas.microsoft.com/office/drawing/2014/main" id="{97AE971D-AA65-4C68-94F6-7B38E0983BF2}"/>
              </a:ext>
            </a:extLst>
          </p:cNvPr>
          <p:cNvSpPr/>
          <p:nvPr/>
        </p:nvSpPr>
        <p:spPr>
          <a:xfrm>
            <a:off x="11064552" y="2428120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/>
                </a:solidFill>
              </a:rPr>
              <a:t>ر</a:t>
            </a:r>
          </a:p>
        </p:txBody>
      </p:sp>
      <p:sp>
        <p:nvSpPr>
          <p:cNvPr id="39" name="N11">
            <a:extLst>
              <a:ext uri="{FF2B5EF4-FFF2-40B4-BE49-F238E27FC236}">
                <a16:creationId xmlns:a16="http://schemas.microsoft.com/office/drawing/2014/main" id="{6AF76B48-6EDF-448D-A99D-62B9C47976CB}"/>
              </a:ext>
            </a:extLst>
          </p:cNvPr>
          <p:cNvSpPr/>
          <p:nvPr/>
        </p:nvSpPr>
        <p:spPr>
          <a:xfrm>
            <a:off x="11064552" y="2654146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ز</a:t>
            </a:r>
          </a:p>
        </p:txBody>
      </p:sp>
      <p:sp>
        <p:nvSpPr>
          <p:cNvPr id="40" name="N12">
            <a:extLst>
              <a:ext uri="{FF2B5EF4-FFF2-40B4-BE49-F238E27FC236}">
                <a16:creationId xmlns:a16="http://schemas.microsoft.com/office/drawing/2014/main" id="{FD3A1DAD-BB5F-43EC-AC52-7ED7D37F3619}"/>
              </a:ext>
            </a:extLst>
          </p:cNvPr>
          <p:cNvSpPr/>
          <p:nvPr/>
        </p:nvSpPr>
        <p:spPr>
          <a:xfrm>
            <a:off x="11064552" y="2880172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س</a:t>
            </a:r>
          </a:p>
        </p:txBody>
      </p:sp>
      <p:sp>
        <p:nvSpPr>
          <p:cNvPr id="41" name="N13">
            <a:extLst>
              <a:ext uri="{FF2B5EF4-FFF2-40B4-BE49-F238E27FC236}">
                <a16:creationId xmlns:a16="http://schemas.microsoft.com/office/drawing/2014/main" id="{E143598A-8632-49A2-94B2-9FD2385F9EED}"/>
              </a:ext>
            </a:extLst>
          </p:cNvPr>
          <p:cNvSpPr/>
          <p:nvPr/>
        </p:nvSpPr>
        <p:spPr>
          <a:xfrm>
            <a:off x="11064552" y="3106198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ش</a:t>
            </a:r>
          </a:p>
        </p:txBody>
      </p:sp>
      <p:sp>
        <p:nvSpPr>
          <p:cNvPr id="42" name="N14">
            <a:extLst>
              <a:ext uri="{FF2B5EF4-FFF2-40B4-BE49-F238E27FC236}">
                <a16:creationId xmlns:a16="http://schemas.microsoft.com/office/drawing/2014/main" id="{A9BDC153-C47A-4CD6-B386-B239166DF077}"/>
              </a:ext>
            </a:extLst>
          </p:cNvPr>
          <p:cNvSpPr/>
          <p:nvPr/>
        </p:nvSpPr>
        <p:spPr>
          <a:xfrm>
            <a:off x="11064552" y="3332224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ص</a:t>
            </a:r>
          </a:p>
        </p:txBody>
      </p:sp>
      <p:sp>
        <p:nvSpPr>
          <p:cNvPr id="43" name="N15">
            <a:extLst>
              <a:ext uri="{FF2B5EF4-FFF2-40B4-BE49-F238E27FC236}">
                <a16:creationId xmlns:a16="http://schemas.microsoft.com/office/drawing/2014/main" id="{F496506B-E45F-485C-8C5B-D724F6A80190}"/>
              </a:ext>
            </a:extLst>
          </p:cNvPr>
          <p:cNvSpPr/>
          <p:nvPr/>
        </p:nvSpPr>
        <p:spPr>
          <a:xfrm>
            <a:off x="11064552" y="3558250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ض</a:t>
            </a:r>
          </a:p>
        </p:txBody>
      </p:sp>
      <p:sp>
        <p:nvSpPr>
          <p:cNvPr id="44" name="N16">
            <a:extLst>
              <a:ext uri="{FF2B5EF4-FFF2-40B4-BE49-F238E27FC236}">
                <a16:creationId xmlns:a16="http://schemas.microsoft.com/office/drawing/2014/main" id="{0228ECCA-B8EC-4CBF-9F5D-EDF444A0839D}"/>
              </a:ext>
            </a:extLst>
          </p:cNvPr>
          <p:cNvSpPr/>
          <p:nvPr/>
        </p:nvSpPr>
        <p:spPr>
          <a:xfrm>
            <a:off x="11064552" y="3784276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ط</a:t>
            </a:r>
          </a:p>
        </p:txBody>
      </p:sp>
      <p:sp>
        <p:nvSpPr>
          <p:cNvPr id="45" name="N17">
            <a:extLst>
              <a:ext uri="{FF2B5EF4-FFF2-40B4-BE49-F238E27FC236}">
                <a16:creationId xmlns:a16="http://schemas.microsoft.com/office/drawing/2014/main" id="{151B4A14-8449-4208-8942-B4F972C49E31}"/>
              </a:ext>
            </a:extLst>
          </p:cNvPr>
          <p:cNvSpPr/>
          <p:nvPr/>
        </p:nvSpPr>
        <p:spPr>
          <a:xfrm>
            <a:off x="11064552" y="4010302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ظ</a:t>
            </a:r>
          </a:p>
        </p:txBody>
      </p:sp>
      <p:sp>
        <p:nvSpPr>
          <p:cNvPr id="46" name="N18">
            <a:extLst>
              <a:ext uri="{FF2B5EF4-FFF2-40B4-BE49-F238E27FC236}">
                <a16:creationId xmlns:a16="http://schemas.microsoft.com/office/drawing/2014/main" id="{CA0461A7-4300-49ED-99D7-A57847995EB4}"/>
              </a:ext>
            </a:extLst>
          </p:cNvPr>
          <p:cNvSpPr/>
          <p:nvPr/>
        </p:nvSpPr>
        <p:spPr>
          <a:xfrm>
            <a:off x="11064552" y="4236328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ع</a:t>
            </a:r>
          </a:p>
        </p:txBody>
      </p:sp>
      <p:sp>
        <p:nvSpPr>
          <p:cNvPr id="47" name="N19">
            <a:extLst>
              <a:ext uri="{FF2B5EF4-FFF2-40B4-BE49-F238E27FC236}">
                <a16:creationId xmlns:a16="http://schemas.microsoft.com/office/drawing/2014/main" id="{0E516407-9ACD-4C84-997E-D69BA9C3B3AE}"/>
              </a:ext>
            </a:extLst>
          </p:cNvPr>
          <p:cNvSpPr/>
          <p:nvPr/>
        </p:nvSpPr>
        <p:spPr>
          <a:xfrm>
            <a:off x="11064552" y="4462354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غ</a:t>
            </a:r>
          </a:p>
        </p:txBody>
      </p:sp>
      <p:sp>
        <p:nvSpPr>
          <p:cNvPr id="48" name="N20">
            <a:extLst>
              <a:ext uri="{FF2B5EF4-FFF2-40B4-BE49-F238E27FC236}">
                <a16:creationId xmlns:a16="http://schemas.microsoft.com/office/drawing/2014/main" id="{630BD0BF-4B51-45F4-82AE-CC6526C94574}"/>
              </a:ext>
            </a:extLst>
          </p:cNvPr>
          <p:cNvSpPr/>
          <p:nvPr/>
        </p:nvSpPr>
        <p:spPr>
          <a:xfrm>
            <a:off x="11064552" y="4688380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ف</a:t>
            </a:r>
          </a:p>
        </p:txBody>
      </p:sp>
      <p:sp>
        <p:nvSpPr>
          <p:cNvPr id="49" name="J1">
            <a:extLst>
              <a:ext uri="{FF2B5EF4-FFF2-40B4-BE49-F238E27FC236}">
                <a16:creationId xmlns:a16="http://schemas.microsoft.com/office/drawing/2014/main" id="{36C07278-910D-4DEF-87AF-5B4680D5A4BD}"/>
              </a:ext>
            </a:extLst>
          </p:cNvPr>
          <p:cNvSpPr/>
          <p:nvPr/>
        </p:nvSpPr>
        <p:spPr>
          <a:xfrm>
            <a:off x="119336" y="389626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صفحة الويب</a:t>
            </a:r>
          </a:p>
        </p:txBody>
      </p:sp>
      <p:sp>
        <p:nvSpPr>
          <p:cNvPr id="50" name="J2">
            <a:extLst>
              <a:ext uri="{FF2B5EF4-FFF2-40B4-BE49-F238E27FC236}">
                <a16:creationId xmlns:a16="http://schemas.microsoft.com/office/drawing/2014/main" id="{862DC8CD-C70E-432A-954B-E429861E454F}"/>
              </a:ext>
            </a:extLst>
          </p:cNvPr>
          <p:cNvSpPr/>
          <p:nvPr/>
        </p:nvSpPr>
        <p:spPr>
          <a:xfrm>
            <a:off x="119336" y="615810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HTML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51" name="J3">
            <a:extLst>
              <a:ext uri="{FF2B5EF4-FFF2-40B4-BE49-F238E27FC236}">
                <a16:creationId xmlns:a16="http://schemas.microsoft.com/office/drawing/2014/main" id="{CD36F4AB-7FD5-477E-9CEA-57BFFBA8DDF6}"/>
              </a:ext>
            </a:extLst>
          </p:cNvPr>
          <p:cNvSpPr/>
          <p:nvPr/>
        </p:nvSpPr>
        <p:spPr>
          <a:xfrm>
            <a:off x="119336" y="841994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القائمة مرتبة </a:t>
            </a:r>
          </a:p>
        </p:txBody>
      </p:sp>
      <p:sp>
        <p:nvSpPr>
          <p:cNvPr id="52" name="J4">
            <a:extLst>
              <a:ext uri="{FF2B5EF4-FFF2-40B4-BE49-F238E27FC236}">
                <a16:creationId xmlns:a16="http://schemas.microsoft.com/office/drawing/2014/main" id="{D67E5464-B04F-4D7B-A761-C7CCE09A43F3}"/>
              </a:ext>
            </a:extLst>
          </p:cNvPr>
          <p:cNvSpPr/>
          <p:nvPr/>
        </p:nvSpPr>
        <p:spPr>
          <a:xfrm>
            <a:off x="119336" y="1068178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عنوان الصفحة في نافذة المتصفح</a:t>
            </a:r>
          </a:p>
        </p:txBody>
      </p:sp>
      <p:sp>
        <p:nvSpPr>
          <p:cNvPr id="53" name="J5">
            <a:extLst>
              <a:ext uri="{FF2B5EF4-FFF2-40B4-BE49-F238E27FC236}">
                <a16:creationId xmlns:a16="http://schemas.microsoft.com/office/drawing/2014/main" id="{5F30B241-A3BE-4ECC-8C0C-11E50AC5AAE5}"/>
              </a:ext>
            </a:extLst>
          </p:cNvPr>
          <p:cNvSpPr/>
          <p:nvPr/>
        </p:nvSpPr>
        <p:spPr>
          <a:xfrm>
            <a:off x="119336" y="1294362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h1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54" name="J6">
            <a:extLst>
              <a:ext uri="{FF2B5EF4-FFF2-40B4-BE49-F238E27FC236}">
                <a16:creationId xmlns:a16="http://schemas.microsoft.com/office/drawing/2014/main" id="{AFD7F98B-2EF8-4011-BA85-24159DC78E1A}"/>
              </a:ext>
            </a:extLst>
          </p:cNvPr>
          <p:cNvSpPr/>
          <p:nvPr/>
        </p:nvSpPr>
        <p:spPr>
          <a:xfrm>
            <a:off x="119336" y="1520546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&lt;/</a:t>
            </a:r>
            <a:r>
              <a:rPr lang="en-US" sz="1400" b="1" dirty="0" err="1">
                <a:solidFill>
                  <a:schemeClr val="tx1"/>
                </a:solidFill>
              </a:rPr>
              <a:t>br</a:t>
            </a:r>
            <a:r>
              <a:rPr lang="en-US" sz="1400" b="1" dirty="0">
                <a:solidFill>
                  <a:schemeClr val="tx1"/>
                </a:solidFill>
              </a:rPr>
              <a:t>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55" name="J7">
            <a:extLst>
              <a:ext uri="{FF2B5EF4-FFF2-40B4-BE49-F238E27FC236}">
                <a16:creationId xmlns:a16="http://schemas.microsoft.com/office/drawing/2014/main" id="{78E605DC-648D-40E2-8165-B6D46A5EC21C}"/>
              </a:ext>
            </a:extLst>
          </p:cNvPr>
          <p:cNvSpPr/>
          <p:nvPr/>
        </p:nvSpPr>
        <p:spPr>
          <a:xfrm>
            <a:off x="119336" y="1746730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كتابة فقرة </a:t>
            </a:r>
          </a:p>
        </p:txBody>
      </p:sp>
      <p:sp>
        <p:nvSpPr>
          <p:cNvPr id="56" name="J8">
            <a:extLst>
              <a:ext uri="{FF2B5EF4-FFF2-40B4-BE49-F238E27FC236}">
                <a16:creationId xmlns:a16="http://schemas.microsoft.com/office/drawing/2014/main" id="{3320A109-6B57-4300-B739-BFAA097623D9}"/>
              </a:ext>
            </a:extLst>
          </p:cNvPr>
          <p:cNvSpPr/>
          <p:nvPr/>
        </p:nvSpPr>
        <p:spPr>
          <a:xfrm>
            <a:off x="119336" y="1972914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&lt;a&gt;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57" name="J9">
            <a:extLst>
              <a:ext uri="{FF2B5EF4-FFF2-40B4-BE49-F238E27FC236}">
                <a16:creationId xmlns:a16="http://schemas.microsoft.com/office/drawing/2014/main" id="{1A61423C-8729-4E05-A4FC-395DD7AAC075}"/>
              </a:ext>
            </a:extLst>
          </p:cNvPr>
          <p:cNvSpPr/>
          <p:nvPr/>
        </p:nvSpPr>
        <p:spPr>
          <a:xfrm>
            <a:off x="119336" y="2199098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&lt;UL&gt;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58" name="J10">
            <a:extLst>
              <a:ext uri="{FF2B5EF4-FFF2-40B4-BE49-F238E27FC236}">
                <a16:creationId xmlns:a16="http://schemas.microsoft.com/office/drawing/2014/main" id="{4BFE7506-366A-45DF-A2C3-C6B897FAAF2B}"/>
              </a:ext>
            </a:extLst>
          </p:cNvPr>
          <p:cNvSpPr/>
          <p:nvPr/>
        </p:nvSpPr>
        <p:spPr>
          <a:xfrm>
            <a:off x="119336" y="2425282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العنوان</a:t>
            </a:r>
          </a:p>
        </p:txBody>
      </p:sp>
      <p:sp>
        <p:nvSpPr>
          <p:cNvPr id="59" name="J11">
            <a:extLst>
              <a:ext uri="{FF2B5EF4-FFF2-40B4-BE49-F238E27FC236}">
                <a16:creationId xmlns:a16="http://schemas.microsoft.com/office/drawing/2014/main" id="{056DB1FA-B0CC-4675-9671-AC73139D1BBD}"/>
              </a:ext>
            </a:extLst>
          </p:cNvPr>
          <p:cNvSpPr/>
          <p:nvPr/>
        </p:nvSpPr>
        <p:spPr>
          <a:xfrm>
            <a:off x="119336" y="2651466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&lt;title&gt;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60" name="J12">
            <a:extLst>
              <a:ext uri="{FF2B5EF4-FFF2-40B4-BE49-F238E27FC236}">
                <a16:creationId xmlns:a16="http://schemas.microsoft.com/office/drawing/2014/main" id="{F758C03B-7891-4CE8-936F-78B217F46ECC}"/>
              </a:ext>
            </a:extLst>
          </p:cNvPr>
          <p:cNvSpPr/>
          <p:nvPr/>
        </p:nvSpPr>
        <p:spPr>
          <a:xfrm>
            <a:off x="119336" y="2877650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&lt;h1&gt;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61" name="J13">
            <a:extLst>
              <a:ext uri="{FF2B5EF4-FFF2-40B4-BE49-F238E27FC236}">
                <a16:creationId xmlns:a16="http://schemas.microsoft.com/office/drawing/2014/main" id="{950DB094-F0FE-428F-8354-0388B95A1E12}"/>
              </a:ext>
            </a:extLst>
          </p:cNvPr>
          <p:cNvSpPr/>
          <p:nvPr/>
        </p:nvSpPr>
        <p:spPr>
          <a:xfrm>
            <a:off x="119336" y="3103834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&lt;/</a:t>
            </a:r>
            <a:r>
              <a:rPr lang="en-US" sz="1400" b="1" dirty="0" err="1">
                <a:solidFill>
                  <a:schemeClr val="tx1"/>
                </a:solidFill>
              </a:rPr>
              <a:t>br</a:t>
            </a:r>
            <a:r>
              <a:rPr lang="en-US" sz="1400" b="1" dirty="0">
                <a:solidFill>
                  <a:schemeClr val="tx1"/>
                </a:solidFill>
              </a:rPr>
              <a:t>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62" name="J14">
            <a:extLst>
              <a:ext uri="{FF2B5EF4-FFF2-40B4-BE49-F238E27FC236}">
                <a16:creationId xmlns:a16="http://schemas.microsoft.com/office/drawing/2014/main" id="{3DF9ED9A-FA1E-401B-A695-4208678DA651}"/>
              </a:ext>
            </a:extLst>
          </p:cNvPr>
          <p:cNvSpPr/>
          <p:nvPr/>
        </p:nvSpPr>
        <p:spPr>
          <a:xfrm>
            <a:off x="119336" y="3330018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</a:t>
            </a:r>
            <a:r>
              <a:rPr lang="en-US" sz="1400" b="1" dirty="0" err="1">
                <a:solidFill>
                  <a:schemeClr val="tx1"/>
                </a:solidFill>
              </a:rPr>
              <a:t>ol</a:t>
            </a:r>
            <a:r>
              <a:rPr lang="en-US" sz="1400" b="1" dirty="0">
                <a:solidFill>
                  <a:schemeClr val="tx1"/>
                </a:solidFill>
              </a:rPr>
              <a:t>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63" name="J15">
            <a:extLst>
              <a:ext uri="{FF2B5EF4-FFF2-40B4-BE49-F238E27FC236}">
                <a16:creationId xmlns:a16="http://schemas.microsoft.com/office/drawing/2014/main" id="{FABC7950-49EC-4A6D-89D8-9B5A2D7D2195}"/>
              </a:ext>
            </a:extLst>
          </p:cNvPr>
          <p:cNvSpPr/>
          <p:nvPr/>
        </p:nvSpPr>
        <p:spPr>
          <a:xfrm>
            <a:off x="119336" y="3556202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 err="1">
                <a:solidFill>
                  <a:schemeClr val="tx1"/>
                </a:solidFill>
              </a:rPr>
              <a:t>href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64" name="J16">
            <a:extLst>
              <a:ext uri="{FF2B5EF4-FFF2-40B4-BE49-F238E27FC236}">
                <a16:creationId xmlns:a16="http://schemas.microsoft.com/office/drawing/2014/main" id="{21ED86DD-A667-4DB8-9639-F72B8B2F1A51}"/>
              </a:ext>
            </a:extLst>
          </p:cNvPr>
          <p:cNvSpPr/>
          <p:nvPr/>
        </p:nvSpPr>
        <p:spPr>
          <a:xfrm>
            <a:off x="119336" y="3782386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تفتح الصفحة في علامة تبويب جديدة</a:t>
            </a:r>
          </a:p>
        </p:txBody>
      </p:sp>
      <p:sp>
        <p:nvSpPr>
          <p:cNvPr id="65" name="J17">
            <a:extLst>
              <a:ext uri="{FF2B5EF4-FFF2-40B4-BE49-F238E27FC236}">
                <a16:creationId xmlns:a16="http://schemas.microsoft.com/office/drawing/2014/main" id="{516D90BE-F6E3-4867-98A3-A096E31A3720}"/>
              </a:ext>
            </a:extLst>
          </p:cNvPr>
          <p:cNvSpPr/>
          <p:nvPr/>
        </p:nvSpPr>
        <p:spPr>
          <a:xfrm>
            <a:off x="119336" y="4008570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 err="1">
                <a:solidFill>
                  <a:schemeClr val="tx1"/>
                </a:solidFill>
              </a:rPr>
              <a:t>mailto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66" name="J18">
            <a:extLst>
              <a:ext uri="{FF2B5EF4-FFF2-40B4-BE49-F238E27FC236}">
                <a16:creationId xmlns:a16="http://schemas.microsoft.com/office/drawing/2014/main" id="{C93240E7-9184-494C-B42B-039404B953D3}"/>
              </a:ext>
            </a:extLst>
          </p:cNvPr>
          <p:cNvSpPr/>
          <p:nvPr/>
        </p:nvSpPr>
        <p:spPr>
          <a:xfrm>
            <a:off x="119336" y="4234754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&lt;li&gt;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67" name="J19">
            <a:extLst>
              <a:ext uri="{FF2B5EF4-FFF2-40B4-BE49-F238E27FC236}">
                <a16:creationId xmlns:a16="http://schemas.microsoft.com/office/drawing/2014/main" id="{8C567D56-7E38-4899-9E36-63393DED3BD0}"/>
              </a:ext>
            </a:extLst>
          </p:cNvPr>
          <p:cNvSpPr/>
          <p:nvPr/>
        </p:nvSpPr>
        <p:spPr>
          <a:xfrm>
            <a:off x="119336" y="4460938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&lt;h1&gt;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68" name="J20">
            <a:extLst>
              <a:ext uri="{FF2B5EF4-FFF2-40B4-BE49-F238E27FC236}">
                <a16:creationId xmlns:a16="http://schemas.microsoft.com/office/drawing/2014/main" id="{B2F805C4-0F9C-4A48-8A91-4A87E54C0711}"/>
              </a:ext>
            </a:extLst>
          </p:cNvPr>
          <p:cNvSpPr/>
          <p:nvPr/>
        </p:nvSpPr>
        <p:spPr>
          <a:xfrm>
            <a:off x="119336" y="4651932"/>
            <a:ext cx="2377184" cy="2261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تفتح الصفحة في علامة التبويب نفسها</a:t>
            </a:r>
          </a:p>
        </p:txBody>
      </p:sp>
      <p:sp>
        <p:nvSpPr>
          <p:cNvPr id="69" name="سؤال">
            <a:extLst>
              <a:ext uri="{FF2B5EF4-FFF2-40B4-BE49-F238E27FC236}">
                <a16:creationId xmlns:a16="http://schemas.microsoft.com/office/drawing/2014/main" id="{59BCCA1D-D18B-434D-AC82-58B5575CAA6F}"/>
              </a:ext>
            </a:extLst>
          </p:cNvPr>
          <p:cNvSpPr/>
          <p:nvPr/>
        </p:nvSpPr>
        <p:spPr>
          <a:xfrm>
            <a:off x="2640536" y="55626"/>
            <a:ext cx="8280000" cy="2988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bg1"/>
                </a:solidFill>
              </a:rPr>
              <a:t>اكتب الأسئلة في هذه المستطيلات</a:t>
            </a:r>
          </a:p>
        </p:txBody>
      </p:sp>
      <p:sp>
        <p:nvSpPr>
          <p:cNvPr id="70" name="رقم">
            <a:extLst>
              <a:ext uri="{FF2B5EF4-FFF2-40B4-BE49-F238E27FC236}">
                <a16:creationId xmlns:a16="http://schemas.microsoft.com/office/drawing/2014/main" id="{0BA39607-1A3A-4B2F-A9BA-60AFDDCC60D3}"/>
              </a:ext>
            </a:extLst>
          </p:cNvPr>
          <p:cNvSpPr/>
          <p:nvPr/>
        </p:nvSpPr>
        <p:spPr>
          <a:xfrm>
            <a:off x="11064552" y="55626"/>
            <a:ext cx="576064" cy="2988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bg1"/>
                </a:solidFill>
              </a:rPr>
              <a:t>الحرف</a:t>
            </a:r>
          </a:p>
        </p:txBody>
      </p:sp>
      <p:sp>
        <p:nvSpPr>
          <p:cNvPr id="71" name="إجابة">
            <a:extLst>
              <a:ext uri="{FF2B5EF4-FFF2-40B4-BE49-F238E27FC236}">
                <a16:creationId xmlns:a16="http://schemas.microsoft.com/office/drawing/2014/main" id="{80729168-1B2F-40DE-9262-1F34A0801D70}"/>
              </a:ext>
            </a:extLst>
          </p:cNvPr>
          <p:cNvSpPr/>
          <p:nvPr/>
        </p:nvSpPr>
        <p:spPr>
          <a:xfrm>
            <a:off x="119336" y="55626"/>
            <a:ext cx="2340000" cy="2988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bg1"/>
                </a:solidFill>
              </a:rPr>
              <a:t>هنا الإجابة لكل سؤال</a:t>
            </a:r>
          </a:p>
        </p:txBody>
      </p:sp>
      <p:sp>
        <p:nvSpPr>
          <p:cNvPr id="72" name="الصفحة">
            <a:extLst>
              <a:ext uri="{FF2B5EF4-FFF2-40B4-BE49-F238E27FC236}">
                <a16:creationId xmlns:a16="http://schemas.microsoft.com/office/drawing/2014/main" id="{0CCAAFAA-8166-458B-978A-8A856D3552DE}"/>
              </a:ext>
            </a:extLst>
          </p:cNvPr>
          <p:cNvSpPr/>
          <p:nvPr/>
        </p:nvSpPr>
        <p:spPr>
          <a:xfrm>
            <a:off x="11712624" y="55626"/>
            <a:ext cx="432048" cy="6746748"/>
          </a:xfrm>
          <a:prstGeom prst="rect">
            <a:avLst/>
          </a:prstGeom>
          <a:solidFill>
            <a:srgbClr val="117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4" name="Q21">
            <a:extLst>
              <a:ext uri="{FF2B5EF4-FFF2-40B4-BE49-F238E27FC236}">
                <a16:creationId xmlns:a16="http://schemas.microsoft.com/office/drawing/2014/main" id="{7EC874B0-E062-45F3-B540-C094C8F04E5A}"/>
              </a:ext>
            </a:extLst>
          </p:cNvPr>
          <p:cNvSpPr/>
          <p:nvPr/>
        </p:nvSpPr>
        <p:spPr>
          <a:xfrm>
            <a:off x="2640536" y="4914406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اذكر أحد أمثلة الروابط التشعبية </a:t>
            </a:r>
          </a:p>
        </p:txBody>
      </p:sp>
      <p:sp>
        <p:nvSpPr>
          <p:cNvPr id="75" name="Q22">
            <a:extLst>
              <a:ext uri="{FF2B5EF4-FFF2-40B4-BE49-F238E27FC236}">
                <a16:creationId xmlns:a16="http://schemas.microsoft.com/office/drawing/2014/main" id="{092BED66-7176-4323-9864-01864751C22F}"/>
              </a:ext>
            </a:extLst>
          </p:cNvPr>
          <p:cNvSpPr/>
          <p:nvPr/>
        </p:nvSpPr>
        <p:spPr>
          <a:xfrm>
            <a:off x="2640536" y="5140432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ما هو وسم النهاية إلى الارتباط التشعبي </a:t>
            </a:r>
          </a:p>
        </p:txBody>
      </p:sp>
      <p:sp>
        <p:nvSpPr>
          <p:cNvPr id="76" name="Q23">
            <a:extLst>
              <a:ext uri="{FF2B5EF4-FFF2-40B4-BE49-F238E27FC236}">
                <a16:creationId xmlns:a16="http://schemas.microsoft.com/office/drawing/2014/main" id="{1407B8A0-8F8A-4718-8F83-AC0DEA15A1C0}"/>
              </a:ext>
            </a:extLst>
          </p:cNvPr>
          <p:cNvSpPr/>
          <p:nvPr/>
        </p:nvSpPr>
        <p:spPr>
          <a:xfrm>
            <a:off x="2640536" y="5366458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ماهي الخاصية التي لا بد من وجودها حتى يكون الوسم </a:t>
            </a:r>
            <a:r>
              <a:rPr lang="en-US" sz="1400" b="1" dirty="0">
                <a:solidFill>
                  <a:schemeClr val="tx1"/>
                </a:solidFill>
              </a:rPr>
              <a:t>&lt;a&gt; </a:t>
            </a:r>
            <a:r>
              <a:rPr lang="ar-SA" sz="1400" b="1" dirty="0">
                <a:solidFill>
                  <a:schemeClr val="tx1"/>
                </a:solidFill>
              </a:rPr>
              <a:t> ارتباطا تشعبيا </a:t>
            </a:r>
          </a:p>
        </p:txBody>
      </p:sp>
      <p:sp>
        <p:nvSpPr>
          <p:cNvPr id="77" name="Q24">
            <a:extLst>
              <a:ext uri="{FF2B5EF4-FFF2-40B4-BE49-F238E27FC236}">
                <a16:creationId xmlns:a16="http://schemas.microsoft.com/office/drawing/2014/main" id="{2CCC6C0E-F588-4614-B2C3-A1CCCF86E920}"/>
              </a:ext>
            </a:extLst>
          </p:cNvPr>
          <p:cNvSpPr/>
          <p:nvPr/>
        </p:nvSpPr>
        <p:spPr>
          <a:xfrm>
            <a:off x="2640536" y="5592484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ما هو وسم إضافة صورة في </a:t>
            </a:r>
            <a:r>
              <a:rPr lang="en-US" sz="1400" b="1" dirty="0">
                <a:solidFill>
                  <a:schemeClr val="tx1"/>
                </a:solidFill>
              </a:rPr>
              <a:t>Html </a:t>
            </a:r>
            <a:r>
              <a:rPr lang="ar-SA" sz="1400" b="1" dirty="0">
                <a:solidFill>
                  <a:schemeClr val="tx1"/>
                </a:solidFill>
              </a:rPr>
              <a:t>؟</a:t>
            </a:r>
          </a:p>
        </p:txBody>
      </p:sp>
      <p:sp>
        <p:nvSpPr>
          <p:cNvPr id="78" name="Q25">
            <a:extLst>
              <a:ext uri="{FF2B5EF4-FFF2-40B4-BE49-F238E27FC236}">
                <a16:creationId xmlns:a16="http://schemas.microsoft.com/office/drawing/2014/main" id="{D52FF08B-A389-4455-BAB0-7AD8C7EF8363}"/>
              </a:ext>
            </a:extLst>
          </p:cNvPr>
          <p:cNvSpPr/>
          <p:nvPr/>
        </p:nvSpPr>
        <p:spPr>
          <a:xfrm>
            <a:off x="2640536" y="5818510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ما هو وسم إضافة فيديو في </a:t>
            </a:r>
            <a:r>
              <a:rPr lang="en-US" sz="1400" b="1" dirty="0">
                <a:solidFill>
                  <a:schemeClr val="tx1"/>
                </a:solidFill>
              </a:rPr>
              <a:t>html 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80" name="N21">
            <a:extLst>
              <a:ext uri="{FF2B5EF4-FFF2-40B4-BE49-F238E27FC236}">
                <a16:creationId xmlns:a16="http://schemas.microsoft.com/office/drawing/2014/main" id="{443360E0-E7C7-4431-A2CD-290F3E994405}"/>
              </a:ext>
            </a:extLst>
          </p:cNvPr>
          <p:cNvSpPr/>
          <p:nvPr/>
        </p:nvSpPr>
        <p:spPr>
          <a:xfrm>
            <a:off x="11064552" y="4914406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ق</a:t>
            </a:r>
          </a:p>
        </p:txBody>
      </p:sp>
      <p:sp>
        <p:nvSpPr>
          <p:cNvPr id="81" name="N22">
            <a:extLst>
              <a:ext uri="{FF2B5EF4-FFF2-40B4-BE49-F238E27FC236}">
                <a16:creationId xmlns:a16="http://schemas.microsoft.com/office/drawing/2014/main" id="{5B139678-B2A9-4410-9030-BF9ADC11C337}"/>
              </a:ext>
            </a:extLst>
          </p:cNvPr>
          <p:cNvSpPr/>
          <p:nvPr/>
        </p:nvSpPr>
        <p:spPr>
          <a:xfrm>
            <a:off x="11064552" y="5140432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ك</a:t>
            </a:r>
          </a:p>
        </p:txBody>
      </p:sp>
      <p:sp>
        <p:nvSpPr>
          <p:cNvPr id="82" name="N23">
            <a:extLst>
              <a:ext uri="{FF2B5EF4-FFF2-40B4-BE49-F238E27FC236}">
                <a16:creationId xmlns:a16="http://schemas.microsoft.com/office/drawing/2014/main" id="{6BF1540E-ACF5-463F-A829-06A1AA475C10}"/>
              </a:ext>
            </a:extLst>
          </p:cNvPr>
          <p:cNvSpPr/>
          <p:nvPr/>
        </p:nvSpPr>
        <p:spPr>
          <a:xfrm>
            <a:off x="11064552" y="5366458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ل</a:t>
            </a:r>
          </a:p>
        </p:txBody>
      </p:sp>
      <p:sp>
        <p:nvSpPr>
          <p:cNvPr id="83" name="N24">
            <a:extLst>
              <a:ext uri="{FF2B5EF4-FFF2-40B4-BE49-F238E27FC236}">
                <a16:creationId xmlns:a16="http://schemas.microsoft.com/office/drawing/2014/main" id="{9A6B3A38-365E-4F01-8EBC-A8057D49BC07}"/>
              </a:ext>
            </a:extLst>
          </p:cNvPr>
          <p:cNvSpPr/>
          <p:nvPr/>
        </p:nvSpPr>
        <p:spPr>
          <a:xfrm>
            <a:off x="11064552" y="5592484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م</a:t>
            </a:r>
          </a:p>
        </p:txBody>
      </p:sp>
      <p:sp>
        <p:nvSpPr>
          <p:cNvPr id="84" name="N25">
            <a:extLst>
              <a:ext uri="{FF2B5EF4-FFF2-40B4-BE49-F238E27FC236}">
                <a16:creationId xmlns:a16="http://schemas.microsoft.com/office/drawing/2014/main" id="{C0E42D12-D18F-4747-B407-A6417CE73572}"/>
              </a:ext>
            </a:extLst>
          </p:cNvPr>
          <p:cNvSpPr/>
          <p:nvPr/>
        </p:nvSpPr>
        <p:spPr>
          <a:xfrm>
            <a:off x="11064552" y="5818510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ن</a:t>
            </a:r>
          </a:p>
        </p:txBody>
      </p:sp>
      <p:sp>
        <p:nvSpPr>
          <p:cNvPr id="86" name="J21">
            <a:extLst>
              <a:ext uri="{FF2B5EF4-FFF2-40B4-BE49-F238E27FC236}">
                <a16:creationId xmlns:a16="http://schemas.microsoft.com/office/drawing/2014/main" id="{B94F272A-0084-4192-914C-75CE7973F3D5}"/>
              </a:ext>
            </a:extLst>
          </p:cNvPr>
          <p:cNvSpPr/>
          <p:nvPr/>
        </p:nvSpPr>
        <p:spPr>
          <a:xfrm>
            <a:off x="119336" y="4913306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روابط من موقع إلى آخر</a:t>
            </a:r>
          </a:p>
        </p:txBody>
      </p:sp>
      <p:sp>
        <p:nvSpPr>
          <p:cNvPr id="87" name="J22">
            <a:extLst>
              <a:ext uri="{FF2B5EF4-FFF2-40B4-BE49-F238E27FC236}">
                <a16:creationId xmlns:a16="http://schemas.microsoft.com/office/drawing/2014/main" id="{70E74A54-93DF-4F22-A07C-F679FFA417EB}"/>
              </a:ext>
            </a:extLst>
          </p:cNvPr>
          <p:cNvSpPr/>
          <p:nvPr/>
        </p:nvSpPr>
        <p:spPr>
          <a:xfrm>
            <a:off x="119336" y="5139490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&lt;/a&gt;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88" name="J23">
            <a:extLst>
              <a:ext uri="{FF2B5EF4-FFF2-40B4-BE49-F238E27FC236}">
                <a16:creationId xmlns:a16="http://schemas.microsoft.com/office/drawing/2014/main" id="{51C1269B-4B9B-4F56-BE8E-35E3FBF85943}"/>
              </a:ext>
            </a:extLst>
          </p:cNvPr>
          <p:cNvSpPr/>
          <p:nvPr/>
        </p:nvSpPr>
        <p:spPr>
          <a:xfrm>
            <a:off x="119336" y="5365674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 err="1">
                <a:solidFill>
                  <a:schemeClr val="tx1"/>
                </a:solidFill>
              </a:rPr>
              <a:t>href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89" name="J24">
            <a:extLst>
              <a:ext uri="{FF2B5EF4-FFF2-40B4-BE49-F238E27FC236}">
                <a16:creationId xmlns:a16="http://schemas.microsoft.com/office/drawing/2014/main" id="{39FB03E2-A89B-4380-9BB8-A061C5CC62EB}"/>
              </a:ext>
            </a:extLst>
          </p:cNvPr>
          <p:cNvSpPr/>
          <p:nvPr/>
        </p:nvSpPr>
        <p:spPr>
          <a:xfrm>
            <a:off x="119336" y="5591858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</a:t>
            </a:r>
            <a:r>
              <a:rPr lang="en-US" sz="1400" b="1" dirty="0" err="1">
                <a:solidFill>
                  <a:schemeClr val="tx1"/>
                </a:solidFill>
              </a:rPr>
              <a:t>img</a:t>
            </a:r>
            <a:r>
              <a:rPr lang="en-US" sz="1400" b="1" dirty="0">
                <a:solidFill>
                  <a:schemeClr val="tx1"/>
                </a:solidFill>
              </a:rPr>
              <a:t>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90" name="J25">
            <a:extLst>
              <a:ext uri="{FF2B5EF4-FFF2-40B4-BE49-F238E27FC236}">
                <a16:creationId xmlns:a16="http://schemas.microsoft.com/office/drawing/2014/main" id="{D67C8CE3-59DB-44B9-B6B4-3904C7F95285}"/>
              </a:ext>
            </a:extLst>
          </p:cNvPr>
          <p:cNvSpPr/>
          <p:nvPr/>
        </p:nvSpPr>
        <p:spPr>
          <a:xfrm>
            <a:off x="119336" y="5818042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1400" b="1" dirty="0">
                <a:solidFill>
                  <a:schemeClr val="tx1"/>
                </a:solidFill>
              </a:rPr>
              <a:t>&lt;video&gt;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85" name="Q26">
            <a:extLst>
              <a:ext uri="{FF2B5EF4-FFF2-40B4-BE49-F238E27FC236}">
                <a16:creationId xmlns:a16="http://schemas.microsoft.com/office/drawing/2014/main" id="{BEE43D90-FD18-4600-89E4-E2A9357D01DF}"/>
              </a:ext>
            </a:extLst>
          </p:cNvPr>
          <p:cNvSpPr/>
          <p:nvPr/>
        </p:nvSpPr>
        <p:spPr>
          <a:xfrm>
            <a:off x="2640536" y="6044536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ما هي أنواع القوائم المستخدمة في مواقع الويب </a:t>
            </a:r>
          </a:p>
        </p:txBody>
      </p:sp>
      <p:sp>
        <p:nvSpPr>
          <p:cNvPr id="91" name="Q27">
            <a:extLst>
              <a:ext uri="{FF2B5EF4-FFF2-40B4-BE49-F238E27FC236}">
                <a16:creationId xmlns:a16="http://schemas.microsoft.com/office/drawing/2014/main" id="{0A11FE36-0EAA-4B63-8BE9-5E53B87AE6C7}"/>
              </a:ext>
            </a:extLst>
          </p:cNvPr>
          <p:cNvSpPr/>
          <p:nvPr/>
        </p:nvSpPr>
        <p:spPr>
          <a:xfrm>
            <a:off x="2640536" y="6270562"/>
            <a:ext cx="828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اذكري أحد سلبيات </a:t>
            </a:r>
            <a:r>
              <a:rPr lang="en-US" sz="1400" b="1" dirty="0">
                <a:solidFill>
                  <a:schemeClr val="tx1"/>
                </a:solidFill>
              </a:rPr>
              <a:t>html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92" name="Q28">
            <a:extLst>
              <a:ext uri="{FF2B5EF4-FFF2-40B4-BE49-F238E27FC236}">
                <a16:creationId xmlns:a16="http://schemas.microsoft.com/office/drawing/2014/main" id="{11FDA348-B2F0-4389-9487-8C767A6758B1}"/>
              </a:ext>
            </a:extLst>
          </p:cNvPr>
          <p:cNvSpPr/>
          <p:nvPr/>
        </p:nvSpPr>
        <p:spPr>
          <a:xfrm>
            <a:off x="2640536" y="6496584"/>
            <a:ext cx="828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اذكري أحد مكونات صفحة الويب </a:t>
            </a:r>
          </a:p>
        </p:txBody>
      </p:sp>
      <p:sp>
        <p:nvSpPr>
          <p:cNvPr id="93" name="N26">
            <a:extLst>
              <a:ext uri="{FF2B5EF4-FFF2-40B4-BE49-F238E27FC236}">
                <a16:creationId xmlns:a16="http://schemas.microsoft.com/office/drawing/2014/main" id="{B0FB4CA8-B246-4848-88EE-820ADCE27BFD}"/>
              </a:ext>
            </a:extLst>
          </p:cNvPr>
          <p:cNvSpPr/>
          <p:nvPr/>
        </p:nvSpPr>
        <p:spPr>
          <a:xfrm>
            <a:off x="11064552" y="6044536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هـ</a:t>
            </a:r>
          </a:p>
        </p:txBody>
      </p:sp>
      <p:sp>
        <p:nvSpPr>
          <p:cNvPr id="94" name="N27">
            <a:extLst>
              <a:ext uri="{FF2B5EF4-FFF2-40B4-BE49-F238E27FC236}">
                <a16:creationId xmlns:a16="http://schemas.microsoft.com/office/drawing/2014/main" id="{03123563-67B6-445A-B7B0-204017122E42}"/>
              </a:ext>
            </a:extLst>
          </p:cNvPr>
          <p:cNvSpPr/>
          <p:nvPr/>
        </p:nvSpPr>
        <p:spPr>
          <a:xfrm>
            <a:off x="11064552" y="6270562"/>
            <a:ext cx="576064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و</a:t>
            </a:r>
          </a:p>
        </p:txBody>
      </p:sp>
      <p:sp>
        <p:nvSpPr>
          <p:cNvPr id="95" name="N28">
            <a:extLst>
              <a:ext uri="{FF2B5EF4-FFF2-40B4-BE49-F238E27FC236}">
                <a16:creationId xmlns:a16="http://schemas.microsoft.com/office/drawing/2014/main" id="{E98D5896-38F2-4261-95E2-B5488A78A518}"/>
              </a:ext>
            </a:extLst>
          </p:cNvPr>
          <p:cNvSpPr/>
          <p:nvPr/>
        </p:nvSpPr>
        <p:spPr>
          <a:xfrm>
            <a:off x="11064552" y="6496584"/>
            <a:ext cx="576064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1400" b="1" dirty="0">
                <a:solidFill>
                  <a:schemeClr val="tx1"/>
                </a:solidFill>
              </a:rPr>
              <a:t>ي</a:t>
            </a:r>
          </a:p>
        </p:txBody>
      </p:sp>
      <p:sp>
        <p:nvSpPr>
          <p:cNvPr id="96" name="J26">
            <a:extLst>
              <a:ext uri="{FF2B5EF4-FFF2-40B4-BE49-F238E27FC236}">
                <a16:creationId xmlns:a16="http://schemas.microsoft.com/office/drawing/2014/main" id="{E82DC342-A189-401C-BFE7-7A7A83BC92FC}"/>
              </a:ext>
            </a:extLst>
          </p:cNvPr>
          <p:cNvSpPr/>
          <p:nvPr/>
        </p:nvSpPr>
        <p:spPr>
          <a:xfrm>
            <a:off x="119336" y="6044226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مرتبة – وغير مرتبة</a:t>
            </a:r>
          </a:p>
        </p:txBody>
      </p:sp>
      <p:sp>
        <p:nvSpPr>
          <p:cNvPr id="97" name="J27">
            <a:extLst>
              <a:ext uri="{FF2B5EF4-FFF2-40B4-BE49-F238E27FC236}">
                <a16:creationId xmlns:a16="http://schemas.microsoft.com/office/drawing/2014/main" id="{736DC448-CAED-47B3-B074-22AAF032688A}"/>
              </a:ext>
            </a:extLst>
          </p:cNvPr>
          <p:cNvSpPr/>
          <p:nvPr/>
        </p:nvSpPr>
        <p:spPr>
          <a:xfrm>
            <a:off x="119336" y="6270410"/>
            <a:ext cx="2340000" cy="1909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يصعب صيانة وتصحيح البرنامج</a:t>
            </a:r>
          </a:p>
        </p:txBody>
      </p:sp>
      <p:sp>
        <p:nvSpPr>
          <p:cNvPr id="98" name="J28">
            <a:extLst>
              <a:ext uri="{FF2B5EF4-FFF2-40B4-BE49-F238E27FC236}">
                <a16:creationId xmlns:a16="http://schemas.microsoft.com/office/drawing/2014/main" id="{0A88527F-42B7-47CC-A545-5C73F58D6503}"/>
              </a:ext>
            </a:extLst>
          </p:cNvPr>
          <p:cNvSpPr/>
          <p:nvPr/>
        </p:nvSpPr>
        <p:spPr>
          <a:xfrm>
            <a:off x="119336" y="6496584"/>
            <a:ext cx="2340000" cy="190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400" b="1" dirty="0">
                <a:solidFill>
                  <a:schemeClr val="tx1"/>
                </a:solidFill>
              </a:rPr>
              <a:t>روابط تشعبية </a:t>
            </a:r>
          </a:p>
        </p:txBody>
      </p:sp>
    </p:spTree>
    <p:extLst>
      <p:ext uri="{BB962C8B-B14F-4D97-AF65-F5344CB8AC3E}">
        <p14:creationId xmlns:p14="http://schemas.microsoft.com/office/powerpoint/2010/main" val="75582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نسق Office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468</Words>
  <Application>Microsoft Office PowerPoint</Application>
  <PresentationFormat>شاشة عريضة</PresentationFormat>
  <Paragraphs>130</Paragraphs>
  <Slides>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9" baseType="lpstr">
      <vt:lpstr>Arial</vt:lpstr>
      <vt:lpstr>Calibri</vt:lpstr>
      <vt:lpstr>GE SS Unique Bold</vt:lpstr>
      <vt:lpstr>Times New Roman</vt:lpstr>
      <vt:lpstr>Traditional Arabic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MRO</dc:creator>
  <cp:lastModifiedBy>ابرار آل هنيدي</cp:lastModifiedBy>
  <cp:revision>235</cp:revision>
  <dcterms:created xsi:type="dcterms:W3CDTF">2017-04-06T02:20:08Z</dcterms:created>
  <dcterms:modified xsi:type="dcterms:W3CDTF">2021-11-01T14:27:02Z</dcterms:modified>
</cp:coreProperties>
</file>