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70" r:id="rId5"/>
    <p:sldId id="271" r:id="rId6"/>
    <p:sldId id="279" r:id="rId7"/>
    <p:sldId id="272" r:id="rId8"/>
    <p:sldId id="273" r:id="rId9"/>
    <p:sldId id="275" r:id="rId10"/>
    <p:sldId id="280" r:id="rId11"/>
    <p:sldId id="281" r:id="rId12"/>
    <p:sldId id="282" r:id="rId13"/>
    <p:sldId id="283" r:id="rId14"/>
    <p:sldId id="276" r:id="rId15"/>
    <p:sldId id="277" r:id="rId16"/>
    <p:sldId id="278" r:id="rId17"/>
    <p:sldId id="284" r:id="rId18"/>
    <p:sldId id="305" r:id="rId19"/>
    <p:sldId id="268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939"/>
    <a:srgbClr val="E50000"/>
    <a:srgbClr val="ED4A4A"/>
    <a:srgbClr val="FAB74B"/>
    <a:srgbClr val="DD950A"/>
    <a:srgbClr val="5D53A5"/>
    <a:srgbClr val="312740"/>
    <a:srgbClr val="F8D252"/>
    <a:srgbClr val="1A1957"/>
    <a:srgbClr val="FD9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25C02B-0A96-4869-87BA-1D1344DCE1EE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8DE7A-FCEE-4FFE-AB62-00741A930D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798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8DE7A-FCEE-4FFE-AB62-00741A930D8E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284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DE1F4C-6627-1FD5-6A90-D3E9B6C72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F313BE-FAF6-F35A-F4AC-38818F77D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E7F27-30AA-93EB-BA39-8DD78811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36A99B-C63F-EB3F-1CED-CAD3DAE9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149623-F1A2-93E8-9392-D938B9F6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794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D7173C-66B8-979E-1C81-7DFE01BE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1649108-B18A-C9D2-7D7C-A09779B1B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0F5E9E-199E-81E0-96A0-E5A6AF69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C33F91-5329-4625-2FF1-926B0BFC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5E7DAA-A33C-4A4B-72C9-D3541958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77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8090D3A-D08B-F464-4265-4730B6769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0C36483-72E4-AC24-1D67-9A12D42D6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588F4E-32CB-3259-C221-59495502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9AEAB4-B530-4F3F-94F4-5AD22C3F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82BC1E-267C-4456-3179-7081628E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25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3643B2-F70A-77E5-9455-277E3335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7D17EA-7CC2-9C4D-7533-4B2C4D9A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C666F1-7937-E874-777D-67D8EAAF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E676E8-B3B1-0CE0-6D66-8854A011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B25034-ADA2-775A-E694-80DFFFE1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32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CCC05B-31EE-BFAB-E941-0620DA5A5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95D865F-AA48-8AFC-A819-D5AA22A0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EEDDFE-0EDA-4EBC-AB9B-FAAAEC10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08C350-9C7A-146B-04E9-AF2B9251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F5EAA1-4180-5E5D-1690-7708339A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10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5A06EE-4EBA-8F46-3259-959B91D3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388B44-6145-AA90-676B-2AC759F53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6DD8DEA-B7D6-19A3-5F52-A23AFB647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816E001-9FD7-1F0B-3AD3-BB6509BC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A659CE1-DB44-48FB-4320-3488DB6B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F3E0F56-4280-BA24-117E-2AB18B97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89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CA6330-4F1C-3EE0-5A89-A2226C90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C30155A-C073-C715-8710-C9B070A48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9EC8B30-B8FF-B87E-87C6-95D2978CF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FDDD614-8ADF-A1C9-735E-020B5E798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875D635-BCCC-23C5-ADF4-6D987B657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BAB2EE4-0B4C-7F7A-AB40-63FD1FBD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A727FF0-5B9F-26B9-B809-196DCC93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A63C0-3AF4-DF81-14C4-8D492B6D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79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B87E4C-18C9-58F5-A866-D8EFB93C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18F2BD5-9C40-EE96-EB7C-BFFBA2DF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642095-94EE-AA24-A409-650A0F88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6EF1082-ACFF-762D-2A19-2EB84BD7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231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0AD947F-3C72-811E-1881-40968F91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0C44020-4B7E-4612-FDB7-7D74744E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E1CE904-02A7-EBAA-EC36-CA0DABB8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35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6CD38A-AA4B-BAE9-3AC1-A36C49EC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E6372-426F-0940-CDFC-7A148FCE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AE771AA-5EF6-C58A-A2A9-BE891D725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8E236F3-8CA1-7698-ED65-961BF463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63B560E-148A-E64F-ABEC-62958865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01242C0-59EB-34BB-D066-12173E39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44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23B05E-1B40-8410-A2D0-99DFFDF1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DF3AC81-42F8-DAD6-38D9-241EF2BC5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0E599E3-9F03-DA20-25A0-D64C21D63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6B21F9-DA66-1F23-4AD2-BC1834C0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D2F8BCD-D53E-CAA7-AD6B-FC1262D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8496E8-8CCF-F268-A274-5569735E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257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C38AC2F-1C9F-08BC-AEA4-ECB857D0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3DD9FF-15B0-6BDB-638F-2D4CABD91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79374B-9CC3-52BD-B1CA-720E6425B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D64D-7C4A-4F38-AA6B-D9B099558333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FB6E8B-B1A3-DD56-25F3-B4FA08DC6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44D182-2819-C7BD-D269-B616F78A0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08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شخص&#10;&#10;تم إنشاء الوصف تلقائياً">
            <a:extLst>
              <a:ext uri="{FF2B5EF4-FFF2-40B4-BE49-F238E27FC236}">
                <a16:creationId xmlns:a16="http://schemas.microsoft.com/office/drawing/2014/main" id="{9C14F633-42E9-2ACA-F160-A49350712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عنوان 1">
            <a:extLst>
              <a:ext uri="{FF2B5EF4-FFF2-40B4-BE49-F238E27FC236}">
                <a16:creationId xmlns:a16="http://schemas.microsoft.com/office/drawing/2014/main" id="{4F43EEC6-2394-00E7-B3A5-9B8643049EED}"/>
              </a:ext>
            </a:extLst>
          </p:cNvPr>
          <p:cNvSpPr txBox="1">
            <a:spLocks/>
          </p:cNvSpPr>
          <p:nvPr/>
        </p:nvSpPr>
        <p:spPr>
          <a:xfrm>
            <a:off x="0" y="3608820"/>
            <a:ext cx="6016676" cy="119223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b="1" dirty="0">
                <a:solidFill>
                  <a:srgbClr val="FAB74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: </a:t>
            </a:r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البرمجة المتقدمة باستخدام لغة ترميز النص التشعبي </a:t>
            </a:r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b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srgbClr val="FAB74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الاول :</a:t>
            </a:r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التنسيق باستخدام وسوم </a:t>
            </a:r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</a:p>
        </p:txBody>
      </p:sp>
      <p:sp>
        <p:nvSpPr>
          <p:cNvPr id="20" name="مخطط انسيابي: محطة طرفية 19">
            <a:extLst>
              <a:ext uri="{FF2B5EF4-FFF2-40B4-BE49-F238E27FC236}">
                <a16:creationId xmlns:a16="http://schemas.microsoft.com/office/drawing/2014/main" id="{726719CE-28BA-8726-BFAC-26C0EB0EF49D}"/>
              </a:ext>
            </a:extLst>
          </p:cNvPr>
          <p:cNvSpPr/>
          <p:nvPr/>
        </p:nvSpPr>
        <p:spPr>
          <a:xfrm>
            <a:off x="1787983" y="1583599"/>
            <a:ext cx="2933514" cy="841595"/>
          </a:xfrm>
          <a:prstGeom prst="flowChartTerminator">
            <a:avLst/>
          </a:prstGeom>
          <a:solidFill>
            <a:srgbClr val="FAB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تقنية رقمية 2-1</a:t>
            </a:r>
          </a:p>
        </p:txBody>
      </p:sp>
      <p:sp>
        <p:nvSpPr>
          <p:cNvPr id="22" name="عنوان فرعي 2">
            <a:extLst>
              <a:ext uri="{FF2B5EF4-FFF2-40B4-BE49-F238E27FC236}">
                <a16:creationId xmlns:a16="http://schemas.microsoft.com/office/drawing/2014/main" id="{F80F6720-CF7E-00E5-CFC7-2A169BEBC1B8}"/>
              </a:ext>
            </a:extLst>
          </p:cNvPr>
          <p:cNvSpPr txBox="1">
            <a:spLocks/>
          </p:cNvSpPr>
          <p:nvPr/>
        </p:nvSpPr>
        <p:spPr>
          <a:xfrm>
            <a:off x="0" y="5222846"/>
            <a:ext cx="3082817" cy="120378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FAB74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تصميم الاستاذة : </a:t>
            </a:r>
          </a:p>
          <a:p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عبير الغريب</a:t>
            </a:r>
          </a:p>
        </p:txBody>
      </p:sp>
      <p:pic>
        <p:nvPicPr>
          <p:cNvPr id="21" name="صورة 2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F9DF4DB-DCEC-7139-C1FC-85E12642CE9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3" y="96493"/>
            <a:ext cx="1578420" cy="11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9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أمثلة على بعض الوسوم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2E747ED-B8DE-F3AE-4504-03E212631FE6}"/>
              </a:ext>
            </a:extLst>
          </p:cNvPr>
          <p:cNvSpPr txBox="1"/>
          <p:nvPr/>
        </p:nvSpPr>
        <p:spPr>
          <a:xfrm>
            <a:off x="303550" y="1874568"/>
            <a:ext cx="6093500" cy="310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rtl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Footbal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fan page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&lt;meta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charset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"UTF-8"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x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&lt;sup&gt;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&lt;/sup&gt;&lt;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x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&lt;sup&gt;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&lt;/sup&gt;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D2F6E7CE-E9C1-8380-8007-F8AA1A8FFB6F}"/>
              </a:ext>
            </a:extLst>
          </p:cNvPr>
          <p:cNvSpPr txBox="1"/>
          <p:nvPr/>
        </p:nvSpPr>
        <p:spPr>
          <a:xfrm>
            <a:off x="1896678" y="767927"/>
            <a:ext cx="7831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rtl="1">
              <a:defRPr/>
            </a:pPr>
            <a:r>
              <a:rPr lang="ar-SA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استخدام وسوم  مرتفع  </a:t>
            </a:r>
            <a:r>
              <a:rPr lang="en-US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Superscript</a:t>
            </a:r>
            <a:r>
              <a:rPr lang="ar-SA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 – ومنخفض </a:t>
            </a:r>
            <a:r>
              <a:rPr lang="en-US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 Subscript</a:t>
            </a:r>
            <a:endParaRPr lang="ar-SA" altLang="zh-CN" sz="2400" b="1" dirty="0">
              <a:solidFill>
                <a:srgbClr val="E50000"/>
              </a:solidFill>
              <a:latin typeface="Calibri" panose="020F0502020204030204" pitchFamily="34" charset="0"/>
              <a:ea typeface="Montserrat" panose="00000500000000000000" charset="0"/>
              <a:cs typeface="Calibri" panose="020F050202020403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9C14A09-CC16-631E-B131-2327EACA7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759" y="1567253"/>
            <a:ext cx="52578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أمثلة على بعض الوسوم</a:t>
              </a:r>
            </a:p>
          </p:txBody>
        </p:sp>
      </p:grpSp>
      <p:sp>
        <p:nvSpPr>
          <p:cNvPr id="5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D2F6E7CE-E9C1-8380-8007-F8AA1A8FFB6F}"/>
              </a:ext>
            </a:extLst>
          </p:cNvPr>
          <p:cNvSpPr txBox="1"/>
          <p:nvPr/>
        </p:nvSpPr>
        <p:spPr>
          <a:xfrm>
            <a:off x="1896678" y="767927"/>
            <a:ext cx="7831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rtl="1">
              <a:defRPr/>
            </a:pPr>
            <a:r>
              <a:rPr lang="ar-SA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استخدام وسوم تنسيق الخط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6D74B43-64C6-76E7-FF4C-92FFB60B33C3}"/>
              </a:ext>
            </a:extLst>
          </p:cNvPr>
          <p:cNvSpPr txBox="1"/>
          <p:nvPr/>
        </p:nvSpPr>
        <p:spPr>
          <a:xfrm>
            <a:off x="378501" y="1412902"/>
            <a:ext cx="9458793" cy="3961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rtl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Footbal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fan page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&lt;meta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charset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"UTF-8"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تعمل كرة القدم على جمع الناس معا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solidFill>
                  <a:srgbClr val="CD313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tahoma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تعمل كرة القدم على جمع الناس معا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>
                <a:solidFill>
                  <a:srgbClr val="CD313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solidFill>
                  <a:srgbClr val="CD313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"9"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تعمل كرة القدم على جمع الناس معا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>
                <a:solidFill>
                  <a:srgbClr val="CD313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solidFill>
                  <a:srgbClr val="CD313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"blue"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تعمل كرة القدم على جمع الناس معا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>
                <a:solidFill>
                  <a:srgbClr val="CD313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solidFill>
                  <a:srgbClr val="CD313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"#1b5e20"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تعمل كرة القدم على جمع الناس معا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>
                <a:solidFill>
                  <a:srgbClr val="CD313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C10E3FF-88DE-60CA-6639-88DC8446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175" y="1395346"/>
            <a:ext cx="5012749" cy="19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8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أمثلة على بعض الوسوم</a:t>
              </a:r>
            </a:p>
          </p:txBody>
        </p:sp>
      </p:grpSp>
      <p:sp>
        <p:nvSpPr>
          <p:cNvPr id="5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D2F6E7CE-E9C1-8380-8007-F8AA1A8FFB6F}"/>
              </a:ext>
            </a:extLst>
          </p:cNvPr>
          <p:cNvSpPr txBox="1"/>
          <p:nvPr/>
        </p:nvSpPr>
        <p:spPr>
          <a:xfrm>
            <a:off x="1896678" y="767927"/>
            <a:ext cx="7831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rtl="1">
              <a:defRPr/>
            </a:pPr>
            <a:r>
              <a:rPr lang="ar-SA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استخدام وسمي </a:t>
            </a:r>
            <a:r>
              <a:rPr lang="en-US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small  </a:t>
            </a:r>
            <a:r>
              <a:rPr lang="ar-SA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و </a:t>
            </a:r>
            <a:r>
              <a:rPr lang="en-US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big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B422773-8760-F25F-66BE-9C71A9B68DA7}"/>
              </a:ext>
            </a:extLst>
          </p:cNvPr>
          <p:cNvSpPr txBox="1"/>
          <p:nvPr/>
        </p:nvSpPr>
        <p:spPr>
          <a:xfrm>
            <a:off x="273569" y="1730137"/>
            <a:ext cx="8510665" cy="339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rtl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Footbal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fan page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&lt;meta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charset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"UTF-8"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تعمل كرة القدم على جمع الناس معا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&lt;small&gt;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تعمل كرة القدم على جمع الناس معا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&lt;/small&gt;&lt;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solidFill>
                  <a:srgbClr val="CD313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تعمل كرة القدم على جمع الناس معا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>
                <a:solidFill>
                  <a:srgbClr val="CD313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FA25C92-AD4A-AC0B-512B-35AB5CA9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395" y="1412902"/>
            <a:ext cx="4913025" cy="264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5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أمثلة على بعض الوسوم</a:t>
              </a:r>
            </a:p>
          </p:txBody>
        </p:sp>
      </p:grpSp>
      <p:sp>
        <p:nvSpPr>
          <p:cNvPr id="5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D2F6E7CE-E9C1-8380-8007-F8AA1A8FFB6F}"/>
              </a:ext>
            </a:extLst>
          </p:cNvPr>
          <p:cNvSpPr txBox="1"/>
          <p:nvPr/>
        </p:nvSpPr>
        <p:spPr>
          <a:xfrm>
            <a:off x="1941648" y="812898"/>
            <a:ext cx="7831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rtl="1">
              <a:defRPr/>
            </a:pPr>
            <a:r>
              <a:rPr lang="ar-SA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استخدام وسمي </a:t>
            </a:r>
            <a:r>
              <a:rPr lang="en-US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mark  </a:t>
            </a:r>
            <a:r>
              <a:rPr lang="ar-SA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 و </a:t>
            </a:r>
            <a:r>
              <a:rPr lang="en-US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del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A461B21-DC64-5E04-6807-28C6106D648E}"/>
              </a:ext>
            </a:extLst>
          </p:cNvPr>
          <p:cNvSpPr txBox="1"/>
          <p:nvPr/>
        </p:nvSpPr>
        <p:spPr>
          <a:xfrm>
            <a:off x="363511" y="1613581"/>
            <a:ext cx="6906718" cy="339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rtl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Footbal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fan page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&lt;meta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charset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"UTF-8"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تعمل كرة القدم على جمع الناس معا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&lt;mark&gt;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تعمل كرة القدم على جمع الناس معا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&lt;/mark&gt;&lt;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&lt;del&gt;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تعمل كرة القدم على جمع الناس معا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&lt;/del&gt;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5473109-79B6-D9BE-2CBD-089FE431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478" y="1612177"/>
            <a:ext cx="4606978" cy="27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9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تنسيق الصورة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569D0DD-BC6E-6160-4E63-EAEB6C2C980D}"/>
              </a:ext>
            </a:extLst>
          </p:cNvPr>
          <p:cNvSpPr txBox="1"/>
          <p:nvPr/>
        </p:nvSpPr>
        <p:spPr>
          <a:xfrm>
            <a:off x="243589" y="1800654"/>
            <a:ext cx="6831768" cy="4186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rtl</a:t>
            </a:r>
            <a:r>
              <a:rPr lang="en-US" sz="18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8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&lt;title&gt;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Footbal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fan page</a:t>
            </a: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&lt;/title&gt;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&lt;meta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charset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"UTF-8"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&lt;h2&gt;</a:t>
            </a:r>
            <a:r>
              <a:rPr lang="ar-SA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المعرض </a:t>
            </a: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&lt;/h2&gt;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"https://encrypted-tbn0.gstatic.com/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images?q</a:t>
            </a:r>
            <a:r>
              <a:rPr lang="en-US" sz="18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=tbn:ANd9GcTnWJu6pDn_xVQIbBotwBaL_umQhpSmVUkuHg&amp;usqp=CAU"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"600"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"400"</a:t>
            </a: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"https://encrypted-tbn0.gstatic.com/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images?q</a:t>
            </a:r>
            <a:r>
              <a:rPr lang="en-US" sz="18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=tbn:ANd9GcTnWJu6pDn_xVQIbBotwBaL_umQhpSmVUkuHg&amp;usqp=CAU"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"600"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"400"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CD313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"6"</a:t>
            </a:r>
            <a:r>
              <a:rPr lang="en-US" sz="18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FC5C4E3-2194-72FC-FFA8-AA8634B14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36" y="1240982"/>
            <a:ext cx="4752975" cy="530542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DD6D78-398E-3E12-4A67-CA0B78E09BDA}"/>
              </a:ext>
            </a:extLst>
          </p:cNvPr>
          <p:cNvSpPr txBox="1"/>
          <p:nvPr/>
        </p:nvSpPr>
        <p:spPr>
          <a:xfrm>
            <a:off x="2537085" y="823303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65" rtl="1">
              <a:defRPr/>
            </a:pPr>
            <a:r>
              <a:rPr lang="ar-SA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حدود الصورة</a:t>
            </a:r>
            <a:endParaRPr lang="ar-SA" altLang="zh-CN" sz="2400" b="1" dirty="0">
              <a:solidFill>
                <a:srgbClr val="E5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3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تنسيق صورة</a:t>
              </a:r>
            </a:p>
          </p:txBody>
        </p:sp>
      </p:grpSp>
      <p:sp>
        <p:nvSpPr>
          <p:cNvPr id="2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0C998FE5-5436-42C7-66A3-81D0AA3702E2}"/>
              </a:ext>
            </a:extLst>
          </p:cNvPr>
          <p:cNvSpPr txBox="1"/>
          <p:nvPr/>
        </p:nvSpPr>
        <p:spPr>
          <a:xfrm>
            <a:off x="1165484" y="701511"/>
            <a:ext cx="9861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rtl="1">
              <a:defRPr/>
            </a:pPr>
            <a:r>
              <a:rPr lang="ar-SA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خاصية البديل </a:t>
            </a:r>
            <a:r>
              <a:rPr lang="en-US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alt</a:t>
            </a:r>
          </a:p>
          <a:p>
            <a:pPr algn="ctr" defTabSz="1218565" rtl="1">
              <a:defRPr/>
            </a:pPr>
            <a:r>
              <a:rPr lang="ar-SA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مناسبة لمحركات البحث، وتستخدم لعرض نص بديل يصف الصورة بالكلمات إذا تعذر تحميلها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B8499A5-7892-A02E-D396-B25B8A5BE73D}"/>
              </a:ext>
            </a:extLst>
          </p:cNvPr>
          <p:cNvSpPr txBox="1"/>
          <p:nvPr/>
        </p:nvSpPr>
        <p:spPr>
          <a:xfrm>
            <a:off x="0" y="1871202"/>
            <a:ext cx="13206334" cy="311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rtl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Footbal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fan page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&lt;meta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charset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"UTF-8"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&lt;h2&gt;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المعرض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&lt;/h2&gt;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"/images/soccer.jpg"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"600"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"400"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"soccer field"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D313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"6"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17C4319-ABAA-C6D7-DD97-27147E0B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167" y="2011180"/>
            <a:ext cx="4637114" cy="1301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18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تنسيق عرض ملف الفيديو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4C1EEAC-2A37-33B9-0CF0-5E48F4A52688}"/>
              </a:ext>
            </a:extLst>
          </p:cNvPr>
          <p:cNvSpPr txBox="1"/>
          <p:nvPr/>
        </p:nvSpPr>
        <p:spPr>
          <a:xfrm>
            <a:off x="273571" y="1734302"/>
            <a:ext cx="9458792" cy="4244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rtl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&lt;meta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charset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"UTF-8"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&lt;h2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المعرض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&lt;/h2&gt;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&lt;video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"500"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"300"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autoplay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muted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&lt;source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"plan.mp4"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"video/mp4"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&lt;source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"plan.ogg"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"video/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ogg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&lt;/video&gt;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A09A4C3-AE1D-8C6A-1218-7EDBE0F09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396" y="1513928"/>
            <a:ext cx="3048000" cy="2181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E3C4AE5-C86E-C6A2-F014-3A6E338ECC5C}"/>
              </a:ext>
            </a:extLst>
          </p:cNvPr>
          <p:cNvSpPr txBox="1"/>
          <p:nvPr/>
        </p:nvSpPr>
        <p:spPr>
          <a:xfrm>
            <a:off x="2432155" y="790127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65" rtl="1">
              <a:defRPr/>
            </a:pPr>
            <a:r>
              <a:rPr lang="ar-SA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خاصية التشغيل التلقائي - خاصية كتم الصوت</a:t>
            </a:r>
            <a:endParaRPr lang="ar-SA" altLang="zh-CN" sz="2400" b="1" dirty="0">
              <a:solidFill>
                <a:srgbClr val="E5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6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تقويم ختامي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653C9423-A135-584C-AC91-639714430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09" y="899386"/>
            <a:ext cx="6390581" cy="42497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0C63F21-3E0C-7945-4E17-ECACC54054B7}"/>
              </a:ext>
            </a:extLst>
          </p:cNvPr>
          <p:cNvSpPr txBox="1"/>
          <p:nvPr/>
        </p:nvSpPr>
        <p:spPr>
          <a:xfrm>
            <a:off x="3033009" y="5373839"/>
            <a:ext cx="6093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65" rtl="1">
              <a:defRPr/>
            </a:pPr>
            <a:r>
              <a:rPr lang="ar-SA" altLang="zh-CN" sz="3200" b="1" dirty="0">
                <a:solidFill>
                  <a:srgbClr val="353939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لنطبق معاً تدريبات الكتاب </a:t>
            </a:r>
            <a:endParaRPr lang="ar-SA" altLang="zh-CN" sz="3200" b="1" dirty="0">
              <a:solidFill>
                <a:srgbClr val="3539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4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BAF8F95-6F30-CA01-F461-E3024FC3926C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14" name="مستطيل: زوايا علوية مقصوصة 13">
              <a:extLst>
                <a:ext uri="{FF2B5EF4-FFF2-40B4-BE49-F238E27FC236}">
                  <a16:creationId xmlns:a16="http://schemas.microsoft.com/office/drawing/2014/main" id="{F4BA7067-1B4B-9A20-B2CE-EF04409AE77A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2BF3F6B-7FBD-7233-23C3-3414458396F1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التعزيز  ( اكشط واربح )</a:t>
              </a:r>
            </a:p>
          </p:txBody>
        </p:sp>
      </p:grp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DEEC4F7-C308-7CB9-E847-FD7FC00CA207}"/>
              </a:ext>
            </a:extLst>
          </p:cNvPr>
          <p:cNvSpPr/>
          <p:nvPr/>
        </p:nvSpPr>
        <p:spPr>
          <a:xfrm>
            <a:off x="2397372" y="1265222"/>
            <a:ext cx="3364521" cy="22930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E11D2E1F-1AAF-1887-A1B1-229215922C0A}"/>
              </a:ext>
            </a:extLst>
          </p:cNvPr>
          <p:cNvSpPr/>
          <p:nvPr/>
        </p:nvSpPr>
        <p:spPr>
          <a:xfrm>
            <a:off x="6003597" y="1265222"/>
            <a:ext cx="3364521" cy="22930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ACB4427-BC6D-F9C8-58C3-AF6D945F5260}"/>
              </a:ext>
            </a:extLst>
          </p:cNvPr>
          <p:cNvSpPr/>
          <p:nvPr/>
        </p:nvSpPr>
        <p:spPr>
          <a:xfrm>
            <a:off x="5972729" y="3917153"/>
            <a:ext cx="3364521" cy="22930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9F60539-72DA-21D6-83D1-8CA057A63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450" y="1587216"/>
            <a:ext cx="2324363" cy="17147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14829A9-9642-48D1-43E4-107BB9A6B3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491000" y="1836124"/>
            <a:ext cx="2389717" cy="1087321"/>
          </a:xfrm>
          <a:prstGeom prst="rect">
            <a:avLst/>
          </a:prstGeom>
        </p:spPr>
      </p:pic>
      <p:sp>
        <p:nvSpPr>
          <p:cNvPr id="7" name="اكشط">
            <a:extLst>
              <a:ext uri="{FF2B5EF4-FFF2-40B4-BE49-F238E27FC236}">
                <a16:creationId xmlns:a16="http://schemas.microsoft.com/office/drawing/2014/main" id="{7A1E7501-EE13-F1F6-5E64-3186FA75525A}"/>
              </a:ext>
            </a:extLst>
          </p:cNvPr>
          <p:cNvSpPr/>
          <p:nvPr/>
        </p:nvSpPr>
        <p:spPr>
          <a:xfrm>
            <a:off x="6096000" y="1379275"/>
            <a:ext cx="3139091" cy="20649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D3558AE-9556-0A30-863D-9B2874A772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72" y="3771192"/>
            <a:ext cx="2650708" cy="2650708"/>
          </a:xfrm>
          <a:prstGeom prst="rect">
            <a:avLst/>
          </a:prstGeom>
        </p:spPr>
      </p:pic>
      <p:sp>
        <p:nvSpPr>
          <p:cNvPr id="9" name="اكشط">
            <a:extLst>
              <a:ext uri="{FF2B5EF4-FFF2-40B4-BE49-F238E27FC236}">
                <a16:creationId xmlns:a16="http://schemas.microsoft.com/office/drawing/2014/main" id="{8AEE76E5-5138-0197-72B6-4144CCD9047B}"/>
              </a:ext>
            </a:extLst>
          </p:cNvPr>
          <p:cNvSpPr/>
          <p:nvPr/>
        </p:nvSpPr>
        <p:spPr>
          <a:xfrm>
            <a:off x="2510085" y="1379275"/>
            <a:ext cx="3139091" cy="20649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اكشط">
            <a:extLst>
              <a:ext uri="{FF2B5EF4-FFF2-40B4-BE49-F238E27FC236}">
                <a16:creationId xmlns:a16="http://schemas.microsoft.com/office/drawing/2014/main" id="{7AD21B7F-23CA-A659-388C-A950061BD7D2}"/>
              </a:ext>
            </a:extLst>
          </p:cNvPr>
          <p:cNvSpPr/>
          <p:nvPr/>
        </p:nvSpPr>
        <p:spPr>
          <a:xfrm>
            <a:off x="6096593" y="4015105"/>
            <a:ext cx="3139091" cy="20649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FF70A48-92B7-3387-FD9C-651A40BC8DCC}"/>
              </a:ext>
            </a:extLst>
          </p:cNvPr>
          <p:cNvSpPr/>
          <p:nvPr/>
        </p:nvSpPr>
        <p:spPr>
          <a:xfrm>
            <a:off x="2378968" y="3917153"/>
            <a:ext cx="3364521" cy="22930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BC6778C-0DEA-AEA6-9650-4429F3809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872" y="4015105"/>
            <a:ext cx="1914525" cy="2009775"/>
          </a:xfrm>
          <a:prstGeom prst="rect">
            <a:avLst/>
          </a:prstGeom>
        </p:spPr>
      </p:pic>
      <p:sp>
        <p:nvSpPr>
          <p:cNvPr id="13" name="اكشط">
            <a:extLst>
              <a:ext uri="{FF2B5EF4-FFF2-40B4-BE49-F238E27FC236}">
                <a16:creationId xmlns:a16="http://schemas.microsoft.com/office/drawing/2014/main" id="{64C3B0E6-BB0C-59B0-A973-0136280B6725}"/>
              </a:ext>
            </a:extLst>
          </p:cNvPr>
          <p:cNvSpPr/>
          <p:nvPr/>
        </p:nvSpPr>
        <p:spPr>
          <a:xfrm>
            <a:off x="2473064" y="4022775"/>
            <a:ext cx="3139091" cy="20649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نظارة ثلاثية الأبعاد مع تعبئة خالصة">
            <a:extLst>
              <a:ext uri="{FF2B5EF4-FFF2-40B4-BE49-F238E27FC236}">
                <a16:creationId xmlns:a16="http://schemas.microsoft.com/office/drawing/2014/main" id="{478C11C2-9668-5C41-B337-AB75E4D6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7880" y="1802181"/>
            <a:ext cx="474518" cy="4745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F8F3176-2F03-87EE-DB70-AB529922B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22" y="970672"/>
            <a:ext cx="8360392" cy="560286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FE483DE-F3FF-111B-F248-3E25D6DD49A9}"/>
              </a:ext>
            </a:extLst>
          </p:cNvPr>
          <p:cNvSpPr txBox="1"/>
          <p:nvPr/>
        </p:nvSpPr>
        <p:spPr>
          <a:xfrm>
            <a:off x="2799471" y="1140461"/>
            <a:ext cx="46209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12254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الواجب الخاص بالدرس في دفتر المهام والواجبات.</a:t>
            </a:r>
            <a:endParaRPr lang="ar-SA" sz="4000" b="1" dirty="0">
              <a:solidFill>
                <a:srgbClr val="122546"/>
              </a:solidFill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EFF6DF43-8A27-25AF-37C8-D355FB7F7CB4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7" name="مستطيل: زوايا علوية مقصوصة 6">
              <a:extLst>
                <a:ext uri="{FF2B5EF4-FFF2-40B4-BE49-F238E27FC236}">
                  <a16:creationId xmlns:a16="http://schemas.microsoft.com/office/drawing/2014/main" id="{2745585B-3291-0500-D749-2988357777A6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541C71EC-AA51-365A-1E3B-57CD6D63BBFC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الواجب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07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BAF8F95-6F30-CA01-F461-E3024FC3926C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14" name="مستطيل: زوايا علوية مقصوصة 13">
              <a:extLst>
                <a:ext uri="{FF2B5EF4-FFF2-40B4-BE49-F238E27FC236}">
                  <a16:creationId xmlns:a16="http://schemas.microsoft.com/office/drawing/2014/main" id="{F4BA7067-1B4B-9A20-B2CE-EF04409AE77A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2BF3F6B-7FBD-7233-23C3-3414458396F1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الحضور والغياب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A0A2F0D-23DC-19ED-B782-9A608327D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45" y="1628182"/>
            <a:ext cx="4224228" cy="42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7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15;p14">
            <a:extLst>
              <a:ext uri="{FF2B5EF4-FFF2-40B4-BE49-F238E27FC236}">
                <a16:creationId xmlns:a16="http://schemas.microsoft.com/office/drawing/2014/main" id="{7885882E-A836-7B8C-AF68-7ACCDB5796FF}"/>
              </a:ext>
            </a:extLst>
          </p:cNvPr>
          <p:cNvSpPr/>
          <p:nvPr/>
        </p:nvSpPr>
        <p:spPr>
          <a:xfrm>
            <a:off x="11285664" y="1326858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16;p14">
            <a:extLst>
              <a:ext uri="{FF2B5EF4-FFF2-40B4-BE49-F238E27FC236}">
                <a16:creationId xmlns:a16="http://schemas.microsoft.com/office/drawing/2014/main" id="{8E19EBED-46FD-12AD-506E-2FA1B0C9AE02}"/>
              </a:ext>
            </a:extLst>
          </p:cNvPr>
          <p:cNvSpPr/>
          <p:nvPr/>
        </p:nvSpPr>
        <p:spPr>
          <a:xfrm>
            <a:off x="11285664" y="2001521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17;p14">
            <a:extLst>
              <a:ext uri="{FF2B5EF4-FFF2-40B4-BE49-F238E27FC236}">
                <a16:creationId xmlns:a16="http://schemas.microsoft.com/office/drawing/2014/main" id="{69512E94-DBA7-C13E-28C3-5CB92B2BE0C9}"/>
              </a:ext>
            </a:extLst>
          </p:cNvPr>
          <p:cNvSpPr/>
          <p:nvPr/>
        </p:nvSpPr>
        <p:spPr>
          <a:xfrm>
            <a:off x="11285664" y="2676183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18;p14">
            <a:extLst>
              <a:ext uri="{FF2B5EF4-FFF2-40B4-BE49-F238E27FC236}">
                <a16:creationId xmlns:a16="http://schemas.microsoft.com/office/drawing/2014/main" id="{E2C2C05A-ACF8-7C29-256D-24AD2D0BDD8D}"/>
              </a:ext>
            </a:extLst>
          </p:cNvPr>
          <p:cNvSpPr/>
          <p:nvPr/>
        </p:nvSpPr>
        <p:spPr>
          <a:xfrm>
            <a:off x="11285664" y="3350846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21;p14">
            <a:extLst>
              <a:ext uri="{FF2B5EF4-FFF2-40B4-BE49-F238E27FC236}">
                <a16:creationId xmlns:a16="http://schemas.microsoft.com/office/drawing/2014/main" id="{890BD978-0E58-EBF6-B88C-557993A4B0BA}"/>
              </a:ext>
            </a:extLst>
          </p:cNvPr>
          <p:cNvSpPr/>
          <p:nvPr/>
        </p:nvSpPr>
        <p:spPr>
          <a:xfrm>
            <a:off x="11395816" y="3382108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2;p14">
            <a:extLst>
              <a:ext uri="{FF2B5EF4-FFF2-40B4-BE49-F238E27FC236}">
                <a16:creationId xmlns:a16="http://schemas.microsoft.com/office/drawing/2014/main" id="{C2B89DFF-2AA1-9641-93AC-81E4E25BC737}"/>
              </a:ext>
            </a:extLst>
          </p:cNvPr>
          <p:cNvSpPr/>
          <p:nvPr/>
        </p:nvSpPr>
        <p:spPr>
          <a:xfrm>
            <a:off x="11395816" y="2739433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23;p14">
            <a:extLst>
              <a:ext uri="{FF2B5EF4-FFF2-40B4-BE49-F238E27FC236}">
                <a16:creationId xmlns:a16="http://schemas.microsoft.com/office/drawing/2014/main" id="{9E2E20E6-16C9-9160-8134-97DD48416308}"/>
              </a:ext>
            </a:extLst>
          </p:cNvPr>
          <p:cNvSpPr/>
          <p:nvPr/>
        </p:nvSpPr>
        <p:spPr>
          <a:xfrm>
            <a:off x="11327778" y="2096758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4;p14">
            <a:extLst>
              <a:ext uri="{FF2B5EF4-FFF2-40B4-BE49-F238E27FC236}">
                <a16:creationId xmlns:a16="http://schemas.microsoft.com/office/drawing/2014/main" id="{78E36B72-8501-0DB9-4203-F8B08A18EBE3}"/>
              </a:ext>
            </a:extLst>
          </p:cNvPr>
          <p:cNvSpPr/>
          <p:nvPr/>
        </p:nvSpPr>
        <p:spPr>
          <a:xfrm>
            <a:off x="11327766" y="1367446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15;p14">
            <a:extLst>
              <a:ext uri="{FF2B5EF4-FFF2-40B4-BE49-F238E27FC236}">
                <a16:creationId xmlns:a16="http://schemas.microsoft.com/office/drawing/2014/main" id="{B81D069B-12D8-B173-C259-FFA5449AAD18}"/>
              </a:ext>
            </a:extLst>
          </p:cNvPr>
          <p:cNvSpPr/>
          <p:nvPr/>
        </p:nvSpPr>
        <p:spPr>
          <a:xfrm>
            <a:off x="11285664" y="4012710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924;p14">
            <a:extLst>
              <a:ext uri="{FF2B5EF4-FFF2-40B4-BE49-F238E27FC236}">
                <a16:creationId xmlns:a16="http://schemas.microsoft.com/office/drawing/2014/main" id="{3D646D6D-A3B3-2C2C-797A-8AAC34F1DA57}"/>
              </a:ext>
            </a:extLst>
          </p:cNvPr>
          <p:cNvSpPr/>
          <p:nvPr/>
        </p:nvSpPr>
        <p:spPr>
          <a:xfrm>
            <a:off x="11327766" y="4053298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408BE36-D042-284D-2E0C-1DB840F92488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32" name="مستطيل: زوايا علوية مقصوصة 31">
              <a:extLst>
                <a:ext uri="{FF2B5EF4-FFF2-40B4-BE49-F238E27FC236}">
                  <a16:creationId xmlns:a16="http://schemas.microsoft.com/office/drawing/2014/main" id="{D65E29E7-DE4D-125D-467B-77FC15414981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105C8415-BB95-1616-EFAD-566ABEF7275E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سنتعلم في هذه الوحدة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E25F870-3F66-FB11-1812-9735557A71DF}"/>
              </a:ext>
            </a:extLst>
          </p:cNvPr>
          <p:cNvSpPr txBox="1"/>
          <p:nvPr/>
        </p:nvSpPr>
        <p:spPr>
          <a:xfrm>
            <a:off x="1000296" y="1343977"/>
            <a:ext cx="10230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32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استخدام وسوم </a:t>
            </a:r>
            <a:r>
              <a:rPr lang="en-US" sz="32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en-US" sz="32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HTML </a:t>
            </a:r>
            <a:r>
              <a:rPr lang="ar-SA" sz="32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لتنسيق نص صفحة الكترونية .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AFBAE7B-818B-21DD-A888-48F061D2D2BF}"/>
              </a:ext>
            </a:extLst>
          </p:cNvPr>
          <p:cNvSpPr txBox="1"/>
          <p:nvPr/>
        </p:nvSpPr>
        <p:spPr>
          <a:xfrm>
            <a:off x="1015007" y="2008196"/>
            <a:ext cx="10230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32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استخدام النمط المضمن لتنسيق صفحة الكترونية .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D4AEEF9-04B5-0CC5-D814-F94228C478FE}"/>
              </a:ext>
            </a:extLst>
          </p:cNvPr>
          <p:cNvSpPr txBox="1"/>
          <p:nvPr/>
        </p:nvSpPr>
        <p:spPr>
          <a:xfrm>
            <a:off x="980853" y="2672416"/>
            <a:ext cx="10230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صفحات الانماط الداخلية لتنسيق صفحة الكترونية .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DD47FC7-50B6-4A5D-F4AE-CF12ECB5D5A4}"/>
              </a:ext>
            </a:extLst>
          </p:cNvPr>
          <p:cNvSpPr txBox="1"/>
          <p:nvPr/>
        </p:nvSpPr>
        <p:spPr>
          <a:xfrm>
            <a:off x="461141" y="3307896"/>
            <a:ext cx="107694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32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إنشاء موقع الكتروني عبر شبكة الانترنت باتباع خطوات إنشاء الموقع .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F388DCB-FBEF-85C3-45C5-176AB80A2FCC}"/>
              </a:ext>
            </a:extLst>
          </p:cNvPr>
          <p:cNvSpPr txBox="1"/>
          <p:nvPr/>
        </p:nvSpPr>
        <p:spPr>
          <a:xfrm>
            <a:off x="110898" y="3960984"/>
            <a:ext cx="11174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تصميم موقع الكتروني باستخدام ملف </a:t>
            </a:r>
            <a:r>
              <a:rPr lang="en-US" sz="32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CSS</a:t>
            </a:r>
            <a:r>
              <a:rPr lang="ar-SA" sz="32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لتصميم المواقع الالكترونية بشكل مناسب .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733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06807D3-14B7-8329-910C-2706F43D7868}"/>
              </a:ext>
            </a:extLst>
          </p:cNvPr>
          <p:cNvSpPr txBox="1"/>
          <p:nvPr/>
        </p:nvSpPr>
        <p:spPr>
          <a:xfrm>
            <a:off x="4003061" y="1267233"/>
            <a:ext cx="75092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تنسيق النصوص باستخدام الوسوم في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4" name="Google Shape;915;p14">
            <a:extLst>
              <a:ext uri="{FF2B5EF4-FFF2-40B4-BE49-F238E27FC236}">
                <a16:creationId xmlns:a16="http://schemas.microsoft.com/office/drawing/2014/main" id="{EC9549A4-34F9-295D-258A-61FC84117F3D}"/>
              </a:ext>
            </a:extLst>
          </p:cNvPr>
          <p:cNvSpPr/>
          <p:nvPr/>
        </p:nvSpPr>
        <p:spPr>
          <a:xfrm>
            <a:off x="11463005" y="1283526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" name="Google Shape;916;p14">
            <a:extLst>
              <a:ext uri="{FF2B5EF4-FFF2-40B4-BE49-F238E27FC236}">
                <a16:creationId xmlns:a16="http://schemas.microsoft.com/office/drawing/2014/main" id="{A30452D4-F74C-798F-F2D0-5AA22B6FEBCC}"/>
              </a:ext>
            </a:extLst>
          </p:cNvPr>
          <p:cNvSpPr/>
          <p:nvPr/>
        </p:nvSpPr>
        <p:spPr>
          <a:xfrm>
            <a:off x="11463005" y="1958189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" name="Google Shape;917;p14">
            <a:extLst>
              <a:ext uri="{FF2B5EF4-FFF2-40B4-BE49-F238E27FC236}">
                <a16:creationId xmlns:a16="http://schemas.microsoft.com/office/drawing/2014/main" id="{CC7487B7-55DA-BE47-C730-7ECE092262D6}"/>
              </a:ext>
            </a:extLst>
          </p:cNvPr>
          <p:cNvSpPr/>
          <p:nvPr/>
        </p:nvSpPr>
        <p:spPr>
          <a:xfrm>
            <a:off x="11463005" y="2632851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9" name="Google Shape;922;p14">
            <a:extLst>
              <a:ext uri="{FF2B5EF4-FFF2-40B4-BE49-F238E27FC236}">
                <a16:creationId xmlns:a16="http://schemas.microsoft.com/office/drawing/2014/main" id="{197B26D8-8C9F-0694-DB61-D37AF46D99FD}"/>
              </a:ext>
            </a:extLst>
          </p:cNvPr>
          <p:cNvSpPr/>
          <p:nvPr/>
        </p:nvSpPr>
        <p:spPr>
          <a:xfrm>
            <a:off x="11573157" y="2696101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95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3;p14">
            <a:extLst>
              <a:ext uri="{FF2B5EF4-FFF2-40B4-BE49-F238E27FC236}">
                <a16:creationId xmlns:a16="http://schemas.microsoft.com/office/drawing/2014/main" id="{187BCD39-09E1-DF7F-30A7-1381FB3A4785}"/>
              </a:ext>
            </a:extLst>
          </p:cNvPr>
          <p:cNvSpPr/>
          <p:nvPr/>
        </p:nvSpPr>
        <p:spPr>
          <a:xfrm>
            <a:off x="11505119" y="2053426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95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24;p14">
            <a:extLst>
              <a:ext uri="{FF2B5EF4-FFF2-40B4-BE49-F238E27FC236}">
                <a16:creationId xmlns:a16="http://schemas.microsoft.com/office/drawing/2014/main" id="{8E009910-7254-2504-DA6C-D8979CB35D65}"/>
              </a:ext>
            </a:extLst>
          </p:cNvPr>
          <p:cNvSpPr/>
          <p:nvPr/>
        </p:nvSpPr>
        <p:spPr>
          <a:xfrm>
            <a:off x="11505107" y="1324114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95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C18E8E7-CB96-5256-557B-6A01B0B04377}"/>
              </a:ext>
            </a:extLst>
          </p:cNvPr>
          <p:cNvSpPr txBox="1"/>
          <p:nvPr/>
        </p:nvSpPr>
        <p:spPr>
          <a:xfrm>
            <a:off x="4146344" y="1965137"/>
            <a:ext cx="7358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تنسيق الصور باستخدام الوسوم في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6F2B60E-AF74-0208-EC5F-11590D8F9227}"/>
              </a:ext>
            </a:extLst>
          </p:cNvPr>
          <p:cNvSpPr txBox="1"/>
          <p:nvPr/>
        </p:nvSpPr>
        <p:spPr>
          <a:xfrm>
            <a:off x="3349403" y="2571367"/>
            <a:ext cx="8162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تنسيق عرض ملفات الفيديو باستخدام الوسوم في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نواتج التعلم</a:t>
              </a:r>
            </a:p>
          </p:txBody>
        </p:sp>
      </p:grpSp>
      <p:pic>
        <p:nvPicPr>
          <p:cNvPr id="28" name="صورة 27">
            <a:extLst>
              <a:ext uri="{FF2B5EF4-FFF2-40B4-BE49-F238E27FC236}">
                <a16:creationId xmlns:a16="http://schemas.microsoft.com/office/drawing/2014/main" id="{F957DEE1-35E0-538A-0C5E-B8EEC03B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190" y="3342692"/>
            <a:ext cx="3395385" cy="33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تقويم قبلي</a:t>
              </a:r>
            </a:p>
          </p:txBody>
        </p:sp>
      </p:grp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EE7F3867-9BB8-103D-13C8-8AADFFB92720}"/>
              </a:ext>
            </a:extLst>
          </p:cNvPr>
          <p:cNvSpPr/>
          <p:nvPr/>
        </p:nvSpPr>
        <p:spPr>
          <a:xfrm>
            <a:off x="7605917" y="1259694"/>
            <a:ext cx="3330590" cy="3330590"/>
          </a:xfrm>
          <a:prstGeom prst="ellipse">
            <a:avLst/>
          </a:prstGeom>
          <a:noFill/>
          <a:ln>
            <a:solidFill>
              <a:srgbClr val="6A9325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3583D028-8105-E3AE-6628-A498287661E4}"/>
              </a:ext>
            </a:extLst>
          </p:cNvPr>
          <p:cNvSpPr/>
          <p:nvPr/>
        </p:nvSpPr>
        <p:spPr>
          <a:xfrm rot="11731139">
            <a:off x="2880176" y="3657420"/>
            <a:ext cx="2994354" cy="2994354"/>
          </a:xfrm>
          <a:prstGeom prst="ellipse">
            <a:avLst/>
          </a:prstGeom>
          <a:noFill/>
          <a:ln>
            <a:solidFill>
              <a:srgbClr val="3311A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9ED7DB61-41B9-2E38-B9C5-DF490187D5AC}"/>
              </a:ext>
            </a:extLst>
          </p:cNvPr>
          <p:cNvSpPr/>
          <p:nvPr/>
        </p:nvSpPr>
        <p:spPr>
          <a:xfrm rot="9868861" flipH="1">
            <a:off x="6060797" y="3664175"/>
            <a:ext cx="3070784" cy="3070784"/>
          </a:xfrm>
          <a:prstGeom prst="ellipse">
            <a:avLst/>
          </a:prstGeom>
          <a:noFill/>
          <a:ln>
            <a:solidFill>
              <a:srgbClr val="BF364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339535B9-F9C5-C7F7-E418-72BEC5D790EA}"/>
              </a:ext>
            </a:extLst>
          </p:cNvPr>
          <p:cNvSpPr/>
          <p:nvPr/>
        </p:nvSpPr>
        <p:spPr>
          <a:xfrm>
            <a:off x="4423229" y="1211851"/>
            <a:ext cx="3246159" cy="3246159"/>
          </a:xfrm>
          <a:prstGeom prst="ellipse">
            <a:avLst/>
          </a:prstGeom>
          <a:noFill/>
          <a:ln>
            <a:solidFill>
              <a:srgbClr val="FCAB1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5A48F3F6-2591-7BCD-1D30-C2E529C25CA9}"/>
              </a:ext>
            </a:extLst>
          </p:cNvPr>
          <p:cNvSpPr/>
          <p:nvPr/>
        </p:nvSpPr>
        <p:spPr>
          <a:xfrm>
            <a:off x="1362884" y="1400253"/>
            <a:ext cx="3049472" cy="3049472"/>
          </a:xfrm>
          <a:prstGeom prst="ellipse">
            <a:avLst/>
          </a:prstGeom>
          <a:noFill/>
          <a:ln>
            <a:solidFill>
              <a:srgbClr val="9B4F9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F482FDB-DBDE-2A18-2115-30FED9231AA4}"/>
              </a:ext>
            </a:extLst>
          </p:cNvPr>
          <p:cNvGrpSpPr/>
          <p:nvPr/>
        </p:nvGrpSpPr>
        <p:grpSpPr>
          <a:xfrm rot="2179702">
            <a:off x="4541220" y="2739355"/>
            <a:ext cx="1089476" cy="2335915"/>
            <a:chOff x="504860" y="2258117"/>
            <a:chExt cx="1089476" cy="3106297"/>
          </a:xfrm>
        </p:grpSpPr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1E7D640B-49EA-0ED6-B286-8DDC4BAC2DBB}"/>
                </a:ext>
              </a:extLst>
            </p:cNvPr>
            <p:cNvSpPr/>
            <p:nvPr/>
          </p:nvSpPr>
          <p:spPr>
            <a:xfrm flipH="1">
              <a:off x="504860" y="2258117"/>
              <a:ext cx="1089476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ECF3B42-0370-24F9-077D-392C6702D3AF}"/>
                </a:ext>
              </a:extLst>
            </p:cNvPr>
            <p:cNvSpPr/>
            <p:nvPr/>
          </p:nvSpPr>
          <p:spPr>
            <a:xfrm flipH="1">
              <a:off x="620183" y="2258117"/>
              <a:ext cx="858831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tx1">
                    <a:lumMod val="75000"/>
                    <a:lumOff val="25000"/>
                  </a:schemeClr>
                </a:gs>
                <a:gs pos="5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485FC4F-0313-4E37-7E2B-015FF20A7994}"/>
              </a:ext>
            </a:extLst>
          </p:cNvPr>
          <p:cNvGrpSpPr/>
          <p:nvPr/>
        </p:nvGrpSpPr>
        <p:grpSpPr>
          <a:xfrm rot="20265370">
            <a:off x="3215621" y="2812225"/>
            <a:ext cx="1089476" cy="2335915"/>
            <a:chOff x="504860" y="2258117"/>
            <a:chExt cx="1089476" cy="3106297"/>
          </a:xfrm>
        </p:grpSpPr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8886267E-CD88-4A4F-17F1-0FBF14B1FF98}"/>
                </a:ext>
              </a:extLst>
            </p:cNvPr>
            <p:cNvSpPr/>
            <p:nvPr/>
          </p:nvSpPr>
          <p:spPr>
            <a:xfrm flipH="1">
              <a:off x="504860" y="2258117"/>
              <a:ext cx="1089476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50868534-6756-46E0-8582-F0D35E5F32E1}"/>
                </a:ext>
              </a:extLst>
            </p:cNvPr>
            <p:cNvSpPr/>
            <p:nvPr/>
          </p:nvSpPr>
          <p:spPr>
            <a:xfrm flipH="1">
              <a:off x="620183" y="2258117"/>
              <a:ext cx="858831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tx1">
                    <a:lumMod val="75000"/>
                    <a:lumOff val="25000"/>
                  </a:schemeClr>
                </a:gs>
                <a:gs pos="5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5DD344CA-A637-C9C7-EC6C-D34F9FEFC1C2}"/>
              </a:ext>
            </a:extLst>
          </p:cNvPr>
          <p:cNvGrpSpPr/>
          <p:nvPr/>
        </p:nvGrpSpPr>
        <p:grpSpPr>
          <a:xfrm rot="2179702">
            <a:off x="7678136" y="2757186"/>
            <a:ext cx="1089476" cy="2335915"/>
            <a:chOff x="504860" y="2258117"/>
            <a:chExt cx="1089476" cy="3106297"/>
          </a:xfrm>
        </p:grpSpPr>
        <p:sp>
          <p:nvSpPr>
            <p:cNvPr id="29" name="شكل حر: شكل 28">
              <a:extLst>
                <a:ext uri="{FF2B5EF4-FFF2-40B4-BE49-F238E27FC236}">
                  <a16:creationId xmlns:a16="http://schemas.microsoft.com/office/drawing/2014/main" id="{EE80BE6E-CF67-254B-4FD9-BAA2022FBFB6}"/>
                </a:ext>
              </a:extLst>
            </p:cNvPr>
            <p:cNvSpPr/>
            <p:nvPr/>
          </p:nvSpPr>
          <p:spPr>
            <a:xfrm flipH="1">
              <a:off x="504860" y="2258117"/>
              <a:ext cx="1089476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A84BF203-AC24-E569-B26D-B8501702C342}"/>
                </a:ext>
              </a:extLst>
            </p:cNvPr>
            <p:cNvSpPr/>
            <p:nvPr/>
          </p:nvSpPr>
          <p:spPr>
            <a:xfrm flipH="1">
              <a:off x="620183" y="2258117"/>
              <a:ext cx="858831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tx1">
                    <a:lumMod val="75000"/>
                    <a:lumOff val="25000"/>
                  </a:schemeClr>
                </a:gs>
                <a:gs pos="5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CEBAE7DF-6195-ED1C-2155-7B7A4B203206}"/>
              </a:ext>
            </a:extLst>
          </p:cNvPr>
          <p:cNvGrpSpPr/>
          <p:nvPr/>
        </p:nvGrpSpPr>
        <p:grpSpPr>
          <a:xfrm rot="20265370">
            <a:off x="6352537" y="2830056"/>
            <a:ext cx="1089476" cy="2335915"/>
            <a:chOff x="504860" y="2258117"/>
            <a:chExt cx="1089476" cy="3106297"/>
          </a:xfrm>
        </p:grpSpPr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AC7B6861-E46D-F932-A63F-7486BCF16937}"/>
                </a:ext>
              </a:extLst>
            </p:cNvPr>
            <p:cNvSpPr/>
            <p:nvPr/>
          </p:nvSpPr>
          <p:spPr>
            <a:xfrm flipH="1">
              <a:off x="504860" y="2258117"/>
              <a:ext cx="1089476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F9FD7CB9-8C3B-B2A1-61A5-20CA2E1438DD}"/>
                </a:ext>
              </a:extLst>
            </p:cNvPr>
            <p:cNvSpPr/>
            <p:nvPr/>
          </p:nvSpPr>
          <p:spPr>
            <a:xfrm flipH="1">
              <a:off x="620183" y="2258117"/>
              <a:ext cx="858831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tx1">
                    <a:lumMod val="75000"/>
                    <a:lumOff val="25000"/>
                  </a:schemeClr>
                </a:gs>
                <a:gs pos="5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AD428408-070D-105E-A9D6-197832E78F95}"/>
              </a:ext>
            </a:extLst>
          </p:cNvPr>
          <p:cNvSpPr/>
          <p:nvPr/>
        </p:nvSpPr>
        <p:spPr>
          <a:xfrm>
            <a:off x="7785572" y="1338338"/>
            <a:ext cx="2270870" cy="227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40C53312-F4CB-6C98-0E1B-6BB6FA7C8FAD}"/>
              </a:ext>
            </a:extLst>
          </p:cNvPr>
          <p:cNvSpPr/>
          <p:nvPr/>
        </p:nvSpPr>
        <p:spPr>
          <a:xfrm>
            <a:off x="4906979" y="1290824"/>
            <a:ext cx="2270870" cy="227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8DA21C32-2684-6B03-F43C-248DB8030C75}"/>
              </a:ext>
            </a:extLst>
          </p:cNvPr>
          <p:cNvSpPr/>
          <p:nvPr/>
        </p:nvSpPr>
        <p:spPr>
          <a:xfrm>
            <a:off x="2028385" y="1243310"/>
            <a:ext cx="2270870" cy="227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1981B239-3D11-A46E-1394-448A31E45E77}"/>
              </a:ext>
            </a:extLst>
          </p:cNvPr>
          <p:cNvSpPr/>
          <p:nvPr/>
        </p:nvSpPr>
        <p:spPr>
          <a:xfrm rot="11731139">
            <a:off x="3032476" y="4210430"/>
            <a:ext cx="2270870" cy="227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133DA963-521D-6192-E181-1356131FBBE3}"/>
              </a:ext>
            </a:extLst>
          </p:cNvPr>
          <p:cNvSpPr/>
          <p:nvPr/>
        </p:nvSpPr>
        <p:spPr>
          <a:xfrm rot="9868861" flipH="1">
            <a:off x="6538993" y="4165794"/>
            <a:ext cx="2270870" cy="227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A35D149E-5158-7B73-F59C-040DB7C8B43B}"/>
              </a:ext>
            </a:extLst>
          </p:cNvPr>
          <p:cNvSpPr/>
          <p:nvPr/>
        </p:nvSpPr>
        <p:spPr>
          <a:xfrm>
            <a:off x="2106484" y="1321408"/>
            <a:ext cx="2114672" cy="21146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40" name="دائرة: مجوفة 39">
            <a:extLst>
              <a:ext uri="{FF2B5EF4-FFF2-40B4-BE49-F238E27FC236}">
                <a16:creationId xmlns:a16="http://schemas.microsoft.com/office/drawing/2014/main" id="{ABA5F5E1-4337-1DF2-40F3-FAA04985C66A}"/>
              </a:ext>
            </a:extLst>
          </p:cNvPr>
          <p:cNvSpPr/>
          <p:nvPr/>
        </p:nvSpPr>
        <p:spPr>
          <a:xfrm>
            <a:off x="2192229" y="1407153"/>
            <a:ext cx="1943183" cy="1943183"/>
          </a:xfrm>
          <a:prstGeom prst="donut">
            <a:avLst>
              <a:gd name="adj" fmla="val 1161"/>
            </a:avLst>
          </a:prstGeom>
          <a:solidFill>
            <a:srgbClr val="9B4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07515E01-4F0E-AF54-0548-3FB59917394F}"/>
              </a:ext>
            </a:extLst>
          </p:cNvPr>
          <p:cNvSpPr/>
          <p:nvPr/>
        </p:nvSpPr>
        <p:spPr>
          <a:xfrm rot="11731139">
            <a:off x="3110575" y="4288529"/>
            <a:ext cx="2114672" cy="21146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42" name="دائرة: مجوفة 41">
            <a:extLst>
              <a:ext uri="{FF2B5EF4-FFF2-40B4-BE49-F238E27FC236}">
                <a16:creationId xmlns:a16="http://schemas.microsoft.com/office/drawing/2014/main" id="{308D660A-A5FD-4144-B9F1-5E92A0ABC74F}"/>
              </a:ext>
            </a:extLst>
          </p:cNvPr>
          <p:cNvSpPr/>
          <p:nvPr/>
        </p:nvSpPr>
        <p:spPr>
          <a:xfrm rot="11731139">
            <a:off x="3196319" y="4374274"/>
            <a:ext cx="1943183" cy="1943183"/>
          </a:xfrm>
          <a:prstGeom prst="donut">
            <a:avLst>
              <a:gd name="adj" fmla="val 1161"/>
            </a:avLst>
          </a:prstGeom>
          <a:solidFill>
            <a:srgbClr val="3311AF"/>
          </a:solidFill>
          <a:ln>
            <a:solidFill>
              <a:srgbClr val="331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126FD52B-B0B9-C477-E415-3F66CFDB174D}"/>
              </a:ext>
            </a:extLst>
          </p:cNvPr>
          <p:cNvSpPr/>
          <p:nvPr/>
        </p:nvSpPr>
        <p:spPr>
          <a:xfrm>
            <a:off x="7863670" y="1416437"/>
            <a:ext cx="2114672" cy="21146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44" name="دائرة: مجوفة 43">
            <a:extLst>
              <a:ext uri="{FF2B5EF4-FFF2-40B4-BE49-F238E27FC236}">
                <a16:creationId xmlns:a16="http://schemas.microsoft.com/office/drawing/2014/main" id="{873EC770-2A9F-8ADF-D883-62137101C280}"/>
              </a:ext>
            </a:extLst>
          </p:cNvPr>
          <p:cNvSpPr/>
          <p:nvPr/>
        </p:nvSpPr>
        <p:spPr>
          <a:xfrm>
            <a:off x="7949415" y="1502182"/>
            <a:ext cx="1943183" cy="1943183"/>
          </a:xfrm>
          <a:prstGeom prst="donut">
            <a:avLst>
              <a:gd name="adj" fmla="val 1161"/>
            </a:avLst>
          </a:prstGeom>
          <a:solidFill>
            <a:srgbClr val="6A9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B73B5529-D6F9-3AFF-B73B-B8DAE927711F}"/>
              </a:ext>
            </a:extLst>
          </p:cNvPr>
          <p:cNvSpPr/>
          <p:nvPr/>
        </p:nvSpPr>
        <p:spPr>
          <a:xfrm>
            <a:off x="4985077" y="1368923"/>
            <a:ext cx="2114672" cy="21146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46" name="دائرة: مجوفة 45">
            <a:extLst>
              <a:ext uri="{FF2B5EF4-FFF2-40B4-BE49-F238E27FC236}">
                <a16:creationId xmlns:a16="http://schemas.microsoft.com/office/drawing/2014/main" id="{45F2C0C4-7FE0-CFA7-735B-B47DC16BF4FF}"/>
              </a:ext>
            </a:extLst>
          </p:cNvPr>
          <p:cNvSpPr/>
          <p:nvPr/>
        </p:nvSpPr>
        <p:spPr>
          <a:xfrm>
            <a:off x="5070822" y="1454668"/>
            <a:ext cx="1943183" cy="1943183"/>
          </a:xfrm>
          <a:prstGeom prst="donut">
            <a:avLst>
              <a:gd name="adj" fmla="val 1161"/>
            </a:avLst>
          </a:prstGeom>
          <a:solidFill>
            <a:srgbClr val="FCA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4A06CC3E-BC6A-96EB-45FF-785EBAA74966}"/>
              </a:ext>
            </a:extLst>
          </p:cNvPr>
          <p:cNvSpPr/>
          <p:nvPr/>
        </p:nvSpPr>
        <p:spPr>
          <a:xfrm rot="9868861" flipH="1">
            <a:off x="6617092" y="4243893"/>
            <a:ext cx="2114672" cy="21146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48" name="دائرة: مجوفة 47">
            <a:extLst>
              <a:ext uri="{FF2B5EF4-FFF2-40B4-BE49-F238E27FC236}">
                <a16:creationId xmlns:a16="http://schemas.microsoft.com/office/drawing/2014/main" id="{35FBD15F-7EA0-6216-EC7C-F532B484B5CA}"/>
              </a:ext>
            </a:extLst>
          </p:cNvPr>
          <p:cNvSpPr/>
          <p:nvPr/>
        </p:nvSpPr>
        <p:spPr>
          <a:xfrm rot="9868861" flipH="1">
            <a:off x="6702837" y="4329638"/>
            <a:ext cx="1943183" cy="1943183"/>
          </a:xfrm>
          <a:prstGeom prst="donut">
            <a:avLst>
              <a:gd name="adj" fmla="val 1161"/>
            </a:avLst>
          </a:prstGeom>
          <a:solidFill>
            <a:srgbClr val="BF3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AA4C808B-225F-CED3-D043-B30A82975FB3}"/>
              </a:ext>
            </a:extLst>
          </p:cNvPr>
          <p:cNvSpPr txBox="1"/>
          <p:nvPr/>
        </p:nvSpPr>
        <p:spPr>
          <a:xfrm>
            <a:off x="8036286" y="2198769"/>
            <a:ext cx="1952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&lt;head&gt;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80448FF5-613C-ABF9-47B7-FADFBDEE1FE0}"/>
              </a:ext>
            </a:extLst>
          </p:cNvPr>
          <p:cNvSpPr txBox="1"/>
          <p:nvPr/>
        </p:nvSpPr>
        <p:spPr>
          <a:xfrm>
            <a:off x="5307398" y="2212623"/>
            <a:ext cx="1477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&lt;Body&gt;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73BA5DF2-68CF-584F-FF94-2D9404691490}"/>
              </a:ext>
            </a:extLst>
          </p:cNvPr>
          <p:cNvSpPr txBox="1"/>
          <p:nvPr/>
        </p:nvSpPr>
        <p:spPr>
          <a:xfrm>
            <a:off x="2222438" y="2074027"/>
            <a:ext cx="17288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&lt;p&gt;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D985AEC-5961-599F-81FC-FF228FF43E58}"/>
              </a:ext>
            </a:extLst>
          </p:cNvPr>
          <p:cNvSpPr txBox="1"/>
          <p:nvPr/>
        </p:nvSpPr>
        <p:spPr>
          <a:xfrm>
            <a:off x="6646059" y="5053220"/>
            <a:ext cx="2114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&lt;h1&gt;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B726DA6-8725-3026-DDEB-E86A7A32098B}"/>
              </a:ext>
            </a:extLst>
          </p:cNvPr>
          <p:cNvSpPr txBox="1"/>
          <p:nvPr/>
        </p:nvSpPr>
        <p:spPr>
          <a:xfrm>
            <a:off x="3212090" y="5154642"/>
            <a:ext cx="1866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&lt;a&gt;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285248D-D308-66B6-7A8E-7280D8C39810}"/>
              </a:ext>
            </a:extLst>
          </p:cNvPr>
          <p:cNvSpPr txBox="1"/>
          <p:nvPr/>
        </p:nvSpPr>
        <p:spPr>
          <a:xfrm>
            <a:off x="2866225" y="581588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لنتذكر الوسوم التي تم تعلمها سابقاً؟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3857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3282 L -0.14778 0.01718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3 L 0.25195 0.01718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28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282 L 0.09427 -0.21662 " pathEditMode="fixed" rAng="0" ptsTypes="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91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3726 L 0.00378 0.21991 " pathEditMode="fixed" rAng="0" ptsTypes="AA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784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282 L -0.06732 -0.26824 " pathEditMode="fixed" rAng="0" ptsTypes="AA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تقويم قبلي</a:t>
              </a:r>
            </a:p>
          </p:txBody>
        </p:sp>
      </p:grp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DB68AC65-7E06-B395-B344-F1E53F1D4FC6}"/>
              </a:ext>
            </a:extLst>
          </p:cNvPr>
          <p:cNvSpPr/>
          <p:nvPr/>
        </p:nvSpPr>
        <p:spPr>
          <a:xfrm>
            <a:off x="7605917" y="1259694"/>
            <a:ext cx="3330590" cy="3330590"/>
          </a:xfrm>
          <a:prstGeom prst="ellipse">
            <a:avLst/>
          </a:prstGeom>
          <a:noFill/>
          <a:ln>
            <a:solidFill>
              <a:srgbClr val="6A9325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BE3F5E9E-B514-74D9-916D-EEADBE37DE7E}"/>
              </a:ext>
            </a:extLst>
          </p:cNvPr>
          <p:cNvSpPr/>
          <p:nvPr/>
        </p:nvSpPr>
        <p:spPr>
          <a:xfrm>
            <a:off x="4423229" y="1211851"/>
            <a:ext cx="3246159" cy="3246159"/>
          </a:xfrm>
          <a:prstGeom prst="ellipse">
            <a:avLst/>
          </a:prstGeom>
          <a:noFill/>
          <a:ln>
            <a:solidFill>
              <a:srgbClr val="FCAB1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560FA210-527D-7A2E-BF3A-7DC8E8A05EBC}"/>
              </a:ext>
            </a:extLst>
          </p:cNvPr>
          <p:cNvSpPr/>
          <p:nvPr/>
        </p:nvSpPr>
        <p:spPr>
          <a:xfrm>
            <a:off x="1362884" y="1400253"/>
            <a:ext cx="3049472" cy="3049472"/>
          </a:xfrm>
          <a:prstGeom prst="ellipse">
            <a:avLst/>
          </a:prstGeom>
          <a:noFill/>
          <a:ln>
            <a:solidFill>
              <a:srgbClr val="9B4F9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CEDD551-8875-3AB6-47D8-302DF4B34C6B}"/>
              </a:ext>
            </a:extLst>
          </p:cNvPr>
          <p:cNvGrpSpPr/>
          <p:nvPr/>
        </p:nvGrpSpPr>
        <p:grpSpPr>
          <a:xfrm rot="2179702">
            <a:off x="4541220" y="2739355"/>
            <a:ext cx="1089476" cy="2335915"/>
            <a:chOff x="504860" y="2258117"/>
            <a:chExt cx="1089476" cy="3106297"/>
          </a:xfrm>
        </p:grpSpPr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4D5A5070-E563-6C83-9767-A8774C7D9286}"/>
                </a:ext>
              </a:extLst>
            </p:cNvPr>
            <p:cNvSpPr/>
            <p:nvPr/>
          </p:nvSpPr>
          <p:spPr>
            <a:xfrm flipH="1">
              <a:off x="504860" y="2258117"/>
              <a:ext cx="1089476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8ADD4C3C-CDFD-3B5E-00E2-81155FE2B24C}"/>
                </a:ext>
              </a:extLst>
            </p:cNvPr>
            <p:cNvSpPr/>
            <p:nvPr/>
          </p:nvSpPr>
          <p:spPr>
            <a:xfrm flipH="1">
              <a:off x="620183" y="2258117"/>
              <a:ext cx="858831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tx1">
                    <a:lumMod val="75000"/>
                    <a:lumOff val="25000"/>
                  </a:schemeClr>
                </a:gs>
                <a:gs pos="5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B157CAFD-897B-DDEC-3B7A-65C650A10B2A}"/>
              </a:ext>
            </a:extLst>
          </p:cNvPr>
          <p:cNvGrpSpPr/>
          <p:nvPr/>
        </p:nvGrpSpPr>
        <p:grpSpPr>
          <a:xfrm rot="20265370">
            <a:off x="3215621" y="2812225"/>
            <a:ext cx="1089476" cy="2335915"/>
            <a:chOff x="504860" y="2258117"/>
            <a:chExt cx="1089476" cy="3106297"/>
          </a:xfrm>
        </p:grpSpPr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68A6B39B-5AC8-3007-242B-B1769141C888}"/>
                </a:ext>
              </a:extLst>
            </p:cNvPr>
            <p:cNvSpPr/>
            <p:nvPr/>
          </p:nvSpPr>
          <p:spPr>
            <a:xfrm flipH="1">
              <a:off x="504860" y="2258117"/>
              <a:ext cx="1089476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AEA43C24-E711-AE5F-D1AB-98FAD858DC60}"/>
                </a:ext>
              </a:extLst>
            </p:cNvPr>
            <p:cNvSpPr/>
            <p:nvPr/>
          </p:nvSpPr>
          <p:spPr>
            <a:xfrm flipH="1">
              <a:off x="620183" y="2258117"/>
              <a:ext cx="858831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tx1">
                    <a:lumMod val="75000"/>
                    <a:lumOff val="25000"/>
                  </a:schemeClr>
                </a:gs>
                <a:gs pos="5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 dirty="0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C31F3A9-1C4D-8BEB-1981-3B4CCBED83FA}"/>
              </a:ext>
            </a:extLst>
          </p:cNvPr>
          <p:cNvGrpSpPr/>
          <p:nvPr/>
        </p:nvGrpSpPr>
        <p:grpSpPr>
          <a:xfrm rot="2179702">
            <a:off x="7678136" y="2757186"/>
            <a:ext cx="1089476" cy="2335915"/>
            <a:chOff x="504860" y="2258117"/>
            <a:chExt cx="1089476" cy="3106297"/>
          </a:xfrm>
        </p:grpSpPr>
        <p:sp>
          <p:nvSpPr>
            <p:cNvPr id="28" name="شكل حر: شكل 27">
              <a:extLst>
                <a:ext uri="{FF2B5EF4-FFF2-40B4-BE49-F238E27FC236}">
                  <a16:creationId xmlns:a16="http://schemas.microsoft.com/office/drawing/2014/main" id="{59758E33-5118-65CD-2DEB-4AFA1E006EE7}"/>
                </a:ext>
              </a:extLst>
            </p:cNvPr>
            <p:cNvSpPr/>
            <p:nvPr/>
          </p:nvSpPr>
          <p:spPr>
            <a:xfrm flipH="1">
              <a:off x="504860" y="2258117"/>
              <a:ext cx="1089476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2AE8F649-9CAE-CD69-7C16-CDFCDE74E051}"/>
                </a:ext>
              </a:extLst>
            </p:cNvPr>
            <p:cNvSpPr/>
            <p:nvPr/>
          </p:nvSpPr>
          <p:spPr>
            <a:xfrm flipH="1">
              <a:off x="620183" y="2258117"/>
              <a:ext cx="858831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tx1">
                    <a:lumMod val="75000"/>
                    <a:lumOff val="25000"/>
                  </a:schemeClr>
                </a:gs>
                <a:gs pos="5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9F0B724C-6CD0-4A75-4A1B-06CAE32327A3}"/>
              </a:ext>
            </a:extLst>
          </p:cNvPr>
          <p:cNvGrpSpPr/>
          <p:nvPr/>
        </p:nvGrpSpPr>
        <p:grpSpPr>
          <a:xfrm rot="20265370">
            <a:off x="6352537" y="2830056"/>
            <a:ext cx="1089476" cy="2335915"/>
            <a:chOff x="504860" y="2258117"/>
            <a:chExt cx="1089476" cy="3106297"/>
          </a:xfrm>
        </p:grpSpPr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82865DD4-7B49-9B31-AD7D-80889836985A}"/>
                </a:ext>
              </a:extLst>
            </p:cNvPr>
            <p:cNvSpPr/>
            <p:nvPr/>
          </p:nvSpPr>
          <p:spPr>
            <a:xfrm flipH="1">
              <a:off x="504860" y="2258117"/>
              <a:ext cx="1089476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57FE0F49-A5CA-7F8E-2F0E-5300E7086273}"/>
                </a:ext>
              </a:extLst>
            </p:cNvPr>
            <p:cNvSpPr/>
            <p:nvPr/>
          </p:nvSpPr>
          <p:spPr>
            <a:xfrm flipH="1">
              <a:off x="620183" y="2258117"/>
              <a:ext cx="858831" cy="3106297"/>
            </a:xfrm>
            <a:custGeom>
              <a:avLst/>
              <a:gdLst>
                <a:gd name="connsiteX0" fmla="*/ 858831 w 858831"/>
                <a:gd name="connsiteY0" fmla="*/ 0 h 3106297"/>
                <a:gd name="connsiteX1" fmla="*/ 453472 w 858831"/>
                <a:gd name="connsiteY1" fmla="*/ 0 h 3106297"/>
                <a:gd name="connsiteX2" fmla="*/ 405359 w 858831"/>
                <a:gd name="connsiteY2" fmla="*/ 0 h 3106297"/>
                <a:gd name="connsiteX3" fmla="*/ 0 w 858831"/>
                <a:gd name="connsiteY3" fmla="*/ 0 h 3106297"/>
                <a:gd name="connsiteX4" fmla="*/ 12920 w 858831"/>
                <a:gd name="connsiteY4" fmla="*/ 26506 h 3106297"/>
                <a:gd name="connsiteX5" fmla="*/ 293055 w 858831"/>
                <a:gd name="connsiteY5" fmla="*/ 1553149 h 3106297"/>
                <a:gd name="connsiteX6" fmla="*/ 12920 w 858831"/>
                <a:gd name="connsiteY6" fmla="*/ 3079793 h 3106297"/>
                <a:gd name="connsiteX7" fmla="*/ 1 w 858831"/>
                <a:gd name="connsiteY7" fmla="*/ 3106297 h 3106297"/>
                <a:gd name="connsiteX8" fmla="*/ 405359 w 858831"/>
                <a:gd name="connsiteY8" fmla="*/ 3106297 h 3106297"/>
                <a:gd name="connsiteX9" fmla="*/ 453472 w 858831"/>
                <a:gd name="connsiteY9" fmla="*/ 3106297 h 3106297"/>
                <a:gd name="connsiteX10" fmla="*/ 858830 w 858831"/>
                <a:gd name="connsiteY10" fmla="*/ 3106297 h 3106297"/>
                <a:gd name="connsiteX11" fmla="*/ 845911 w 858831"/>
                <a:gd name="connsiteY11" fmla="*/ 3079793 h 3106297"/>
                <a:gd name="connsiteX12" fmla="*/ 565776 w 858831"/>
                <a:gd name="connsiteY12" fmla="*/ 1553149 h 3106297"/>
                <a:gd name="connsiteX13" fmla="*/ 845911 w 858831"/>
                <a:gd name="connsiteY13" fmla="*/ 26506 h 31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8831" h="3106297">
                  <a:moveTo>
                    <a:pt x="858831" y="0"/>
                  </a:moveTo>
                  <a:lnTo>
                    <a:pt x="453472" y="0"/>
                  </a:lnTo>
                  <a:lnTo>
                    <a:pt x="405359" y="0"/>
                  </a:lnTo>
                  <a:lnTo>
                    <a:pt x="0" y="0"/>
                  </a:lnTo>
                  <a:lnTo>
                    <a:pt x="12920" y="26506"/>
                  </a:lnTo>
                  <a:cubicBezTo>
                    <a:pt x="186002" y="417208"/>
                    <a:pt x="293055" y="956958"/>
                    <a:pt x="293055" y="1553149"/>
                  </a:cubicBezTo>
                  <a:cubicBezTo>
                    <a:pt x="293055" y="2149341"/>
                    <a:pt x="186002" y="2689091"/>
                    <a:pt x="12920" y="3079793"/>
                  </a:cubicBezTo>
                  <a:lnTo>
                    <a:pt x="1" y="3106297"/>
                  </a:lnTo>
                  <a:lnTo>
                    <a:pt x="405359" y="3106297"/>
                  </a:lnTo>
                  <a:lnTo>
                    <a:pt x="453472" y="3106297"/>
                  </a:lnTo>
                  <a:lnTo>
                    <a:pt x="858830" y="3106297"/>
                  </a:lnTo>
                  <a:lnTo>
                    <a:pt x="845911" y="3079793"/>
                  </a:lnTo>
                  <a:cubicBezTo>
                    <a:pt x="672829" y="2689091"/>
                    <a:pt x="565776" y="2149341"/>
                    <a:pt x="565776" y="1553149"/>
                  </a:cubicBezTo>
                  <a:cubicBezTo>
                    <a:pt x="565776" y="956958"/>
                    <a:pt x="672829" y="417208"/>
                    <a:pt x="845911" y="26506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tx1">
                    <a:lumMod val="75000"/>
                    <a:lumOff val="25000"/>
                  </a:schemeClr>
                </a:gs>
                <a:gs pos="5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</p:grp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38BA2808-D923-251C-F0DD-0928E788F83A}"/>
              </a:ext>
            </a:extLst>
          </p:cNvPr>
          <p:cNvSpPr/>
          <p:nvPr/>
        </p:nvSpPr>
        <p:spPr>
          <a:xfrm>
            <a:off x="7785572" y="1338338"/>
            <a:ext cx="2270870" cy="227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AB7B96B5-81B4-7EB6-7C1D-E274429330E4}"/>
              </a:ext>
            </a:extLst>
          </p:cNvPr>
          <p:cNvSpPr/>
          <p:nvPr/>
        </p:nvSpPr>
        <p:spPr>
          <a:xfrm>
            <a:off x="4906979" y="1290824"/>
            <a:ext cx="2270870" cy="227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58256799-8B91-C229-353B-125C8D97E94C}"/>
              </a:ext>
            </a:extLst>
          </p:cNvPr>
          <p:cNvSpPr/>
          <p:nvPr/>
        </p:nvSpPr>
        <p:spPr>
          <a:xfrm>
            <a:off x="2028385" y="1243310"/>
            <a:ext cx="2270870" cy="227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46D37821-3032-7411-2227-748334C18EF0}"/>
              </a:ext>
            </a:extLst>
          </p:cNvPr>
          <p:cNvSpPr/>
          <p:nvPr/>
        </p:nvSpPr>
        <p:spPr>
          <a:xfrm rot="11731139">
            <a:off x="3032476" y="4210430"/>
            <a:ext cx="2270870" cy="227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7FEE12FF-D6FF-0C2F-8533-4DAB87310DE9}"/>
              </a:ext>
            </a:extLst>
          </p:cNvPr>
          <p:cNvSpPr/>
          <p:nvPr/>
        </p:nvSpPr>
        <p:spPr>
          <a:xfrm rot="9868861" flipH="1">
            <a:off x="6538993" y="4165794"/>
            <a:ext cx="2270870" cy="227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EEECC221-92C6-5FAE-392B-A4BF44AA28E2}"/>
              </a:ext>
            </a:extLst>
          </p:cNvPr>
          <p:cNvSpPr/>
          <p:nvPr/>
        </p:nvSpPr>
        <p:spPr>
          <a:xfrm>
            <a:off x="2106484" y="1321408"/>
            <a:ext cx="2114672" cy="21146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64" name="دائرة: مجوفة 63">
            <a:extLst>
              <a:ext uri="{FF2B5EF4-FFF2-40B4-BE49-F238E27FC236}">
                <a16:creationId xmlns:a16="http://schemas.microsoft.com/office/drawing/2014/main" id="{B47AFBD1-78F2-3958-8D92-6D80958BF06F}"/>
              </a:ext>
            </a:extLst>
          </p:cNvPr>
          <p:cNvSpPr/>
          <p:nvPr/>
        </p:nvSpPr>
        <p:spPr>
          <a:xfrm>
            <a:off x="2192229" y="1407153"/>
            <a:ext cx="1943183" cy="1943183"/>
          </a:xfrm>
          <a:prstGeom prst="donut">
            <a:avLst>
              <a:gd name="adj" fmla="val 1161"/>
            </a:avLst>
          </a:prstGeom>
          <a:solidFill>
            <a:srgbClr val="9B4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1F5AF153-7F93-28E8-AF6C-306B581B2EB0}"/>
              </a:ext>
            </a:extLst>
          </p:cNvPr>
          <p:cNvSpPr/>
          <p:nvPr/>
        </p:nvSpPr>
        <p:spPr>
          <a:xfrm rot="11731139">
            <a:off x="3110575" y="4288529"/>
            <a:ext cx="2114672" cy="21146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66" name="دائرة: مجوفة 65">
            <a:extLst>
              <a:ext uri="{FF2B5EF4-FFF2-40B4-BE49-F238E27FC236}">
                <a16:creationId xmlns:a16="http://schemas.microsoft.com/office/drawing/2014/main" id="{AD876D22-D29B-2081-5F1E-C3F05E8A5188}"/>
              </a:ext>
            </a:extLst>
          </p:cNvPr>
          <p:cNvSpPr/>
          <p:nvPr/>
        </p:nvSpPr>
        <p:spPr>
          <a:xfrm rot="11731139">
            <a:off x="3196319" y="4374274"/>
            <a:ext cx="1943183" cy="1943183"/>
          </a:xfrm>
          <a:prstGeom prst="donut">
            <a:avLst>
              <a:gd name="adj" fmla="val 1161"/>
            </a:avLst>
          </a:prstGeom>
          <a:solidFill>
            <a:srgbClr val="3311AF"/>
          </a:solidFill>
          <a:ln>
            <a:solidFill>
              <a:srgbClr val="331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77E4ED66-9000-8C7F-3B7C-09AB9AA5ECDB}"/>
              </a:ext>
            </a:extLst>
          </p:cNvPr>
          <p:cNvSpPr/>
          <p:nvPr/>
        </p:nvSpPr>
        <p:spPr>
          <a:xfrm>
            <a:off x="7863670" y="1416437"/>
            <a:ext cx="2114672" cy="21146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68" name="دائرة: مجوفة 67">
            <a:extLst>
              <a:ext uri="{FF2B5EF4-FFF2-40B4-BE49-F238E27FC236}">
                <a16:creationId xmlns:a16="http://schemas.microsoft.com/office/drawing/2014/main" id="{4FA9E6BC-861D-CBC2-49F2-58EEF734E6B6}"/>
              </a:ext>
            </a:extLst>
          </p:cNvPr>
          <p:cNvSpPr/>
          <p:nvPr/>
        </p:nvSpPr>
        <p:spPr>
          <a:xfrm>
            <a:off x="7949415" y="1502182"/>
            <a:ext cx="1943183" cy="1943183"/>
          </a:xfrm>
          <a:prstGeom prst="donut">
            <a:avLst>
              <a:gd name="adj" fmla="val 1161"/>
            </a:avLst>
          </a:prstGeom>
          <a:solidFill>
            <a:srgbClr val="6A9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6A9FA50B-FFA1-8D32-6334-E566CBD3E0CE}"/>
              </a:ext>
            </a:extLst>
          </p:cNvPr>
          <p:cNvSpPr/>
          <p:nvPr/>
        </p:nvSpPr>
        <p:spPr>
          <a:xfrm>
            <a:off x="4985077" y="1368923"/>
            <a:ext cx="2114672" cy="21146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70" name="دائرة: مجوفة 69">
            <a:extLst>
              <a:ext uri="{FF2B5EF4-FFF2-40B4-BE49-F238E27FC236}">
                <a16:creationId xmlns:a16="http://schemas.microsoft.com/office/drawing/2014/main" id="{DBF33E57-D9E9-5856-2594-ADCEC7801849}"/>
              </a:ext>
            </a:extLst>
          </p:cNvPr>
          <p:cNvSpPr/>
          <p:nvPr/>
        </p:nvSpPr>
        <p:spPr>
          <a:xfrm>
            <a:off x="5070822" y="1454668"/>
            <a:ext cx="1943183" cy="1943183"/>
          </a:xfrm>
          <a:prstGeom prst="donut">
            <a:avLst>
              <a:gd name="adj" fmla="val 1161"/>
            </a:avLst>
          </a:prstGeom>
          <a:solidFill>
            <a:srgbClr val="FCA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A89B8E23-23B5-FFA8-160D-48567151CE94}"/>
              </a:ext>
            </a:extLst>
          </p:cNvPr>
          <p:cNvSpPr/>
          <p:nvPr/>
        </p:nvSpPr>
        <p:spPr>
          <a:xfrm rot="9868861" flipH="1">
            <a:off x="6617092" y="4243893"/>
            <a:ext cx="2114672" cy="21146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72" name="دائرة: مجوفة 71">
            <a:extLst>
              <a:ext uri="{FF2B5EF4-FFF2-40B4-BE49-F238E27FC236}">
                <a16:creationId xmlns:a16="http://schemas.microsoft.com/office/drawing/2014/main" id="{240CAF84-5302-A3A5-ACD2-DD0D02362FF3}"/>
              </a:ext>
            </a:extLst>
          </p:cNvPr>
          <p:cNvSpPr/>
          <p:nvPr/>
        </p:nvSpPr>
        <p:spPr>
          <a:xfrm rot="9868861" flipH="1">
            <a:off x="6702837" y="4329638"/>
            <a:ext cx="1943183" cy="1943183"/>
          </a:xfrm>
          <a:prstGeom prst="donut">
            <a:avLst>
              <a:gd name="adj" fmla="val 1161"/>
            </a:avLst>
          </a:prstGeom>
          <a:solidFill>
            <a:srgbClr val="BF3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9B6777E4-5AD9-F5F9-80B7-116AA902EE4C}"/>
              </a:ext>
            </a:extLst>
          </p:cNvPr>
          <p:cNvSpPr txBox="1"/>
          <p:nvPr/>
        </p:nvSpPr>
        <p:spPr>
          <a:xfrm>
            <a:off x="8036286" y="2198769"/>
            <a:ext cx="1952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07BA2747-F6B6-0E4C-B5D3-13989EF0972D}"/>
              </a:ext>
            </a:extLst>
          </p:cNvPr>
          <p:cNvSpPr txBox="1"/>
          <p:nvPr/>
        </p:nvSpPr>
        <p:spPr>
          <a:xfrm>
            <a:off x="5307398" y="2212623"/>
            <a:ext cx="1477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&lt;Ul&gt;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F40EA99-A755-10AB-1045-78A31C7C98C4}"/>
              </a:ext>
            </a:extLst>
          </p:cNvPr>
          <p:cNvSpPr txBox="1"/>
          <p:nvPr/>
        </p:nvSpPr>
        <p:spPr>
          <a:xfrm>
            <a:off x="2222438" y="2074027"/>
            <a:ext cx="17288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&lt;li&gt;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771FF2B5-F260-8BC6-8A15-C52A7D463486}"/>
              </a:ext>
            </a:extLst>
          </p:cNvPr>
          <p:cNvSpPr txBox="1"/>
          <p:nvPr/>
        </p:nvSpPr>
        <p:spPr>
          <a:xfrm>
            <a:off x="6646059" y="5053220"/>
            <a:ext cx="2114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AB149354-9A9F-214C-B727-4BB0DB7043E6}"/>
              </a:ext>
            </a:extLst>
          </p:cNvPr>
          <p:cNvSpPr txBox="1"/>
          <p:nvPr/>
        </p:nvSpPr>
        <p:spPr>
          <a:xfrm>
            <a:off x="3212090" y="5154642"/>
            <a:ext cx="1866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&lt;video&gt;</a:t>
            </a:r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C2942E56-12DE-55F0-D8B3-89547C629852}"/>
              </a:ext>
            </a:extLst>
          </p:cNvPr>
          <p:cNvSpPr/>
          <p:nvPr/>
        </p:nvSpPr>
        <p:spPr>
          <a:xfrm rot="11731139">
            <a:off x="2880176" y="3657420"/>
            <a:ext cx="2994354" cy="2994354"/>
          </a:xfrm>
          <a:prstGeom prst="ellipse">
            <a:avLst/>
          </a:prstGeom>
          <a:noFill/>
          <a:ln>
            <a:solidFill>
              <a:srgbClr val="3311A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9" name="شكل بيضاوي 78">
            <a:extLst>
              <a:ext uri="{FF2B5EF4-FFF2-40B4-BE49-F238E27FC236}">
                <a16:creationId xmlns:a16="http://schemas.microsoft.com/office/drawing/2014/main" id="{BAB7AB9F-88E6-4522-E1A4-FF9AB470758B}"/>
              </a:ext>
            </a:extLst>
          </p:cNvPr>
          <p:cNvSpPr/>
          <p:nvPr/>
        </p:nvSpPr>
        <p:spPr>
          <a:xfrm rot="9868861" flipH="1">
            <a:off x="6060797" y="3664175"/>
            <a:ext cx="3070784" cy="3070784"/>
          </a:xfrm>
          <a:prstGeom prst="ellipse">
            <a:avLst/>
          </a:prstGeom>
          <a:noFill/>
          <a:ln>
            <a:solidFill>
              <a:srgbClr val="BF364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EF362B02-D3A1-1BD0-E1F0-7D96C7B641E6}"/>
              </a:ext>
            </a:extLst>
          </p:cNvPr>
          <p:cNvSpPr txBox="1"/>
          <p:nvPr/>
        </p:nvSpPr>
        <p:spPr>
          <a:xfrm>
            <a:off x="2866225" y="581588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لنتذكر الوسوم التي تم تعلمها سابقاً؟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5131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282 L 0.09427 -0.21662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3726 L 0.00378 0.21991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78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282 L -0.06732 -0.26824 " pathEditMode="fixed" rAng="0" ptsTypes="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1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3282 L -0.14778 0.01718 " pathEditMode="fixed" rAng="0" ptsTypes="AA">
                                      <p:cBhvr>
                                        <p:cTn id="12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3 L 0.25195 0.01718 " pathEditMode="fixed" rAng="0" ptsTypes="AA">
                                      <p:cBhvr>
                                        <p:cTn id="14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استراتيجية الحوار والمناقشة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1A24A62-4B4C-F505-4B4F-E38E2CBC4B09}"/>
              </a:ext>
            </a:extLst>
          </p:cNvPr>
          <p:cNvSpPr txBox="1"/>
          <p:nvPr/>
        </p:nvSpPr>
        <p:spPr>
          <a:xfrm>
            <a:off x="2233535" y="1029537"/>
            <a:ext cx="94587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يجذبكم عند زيارة أي موقع الكتروني على الويب 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أهم الامور التي يجب مراعاتها عند تصميم صفحات الويب ؟</a:t>
            </a:r>
            <a:endParaRPr lang="ar-SA" sz="36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80D5B95-EA79-9739-65AD-92B7F83B2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4" y="2229866"/>
            <a:ext cx="5533800" cy="44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تنسيق النص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D468B4E-3701-7E8F-BB69-BF025AFF13C7}"/>
              </a:ext>
            </a:extLst>
          </p:cNvPr>
          <p:cNvSpPr txBox="1"/>
          <p:nvPr/>
        </p:nvSpPr>
        <p:spPr>
          <a:xfrm>
            <a:off x="302301" y="817804"/>
            <a:ext cx="11587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هناك بعض الوسوم الخاصة التي يمكنك استخدامها لتنسيق مظهر النص على صفحتك الإلكترونية وتتطلب كتابة النص الذي تريد تنسيقه بين الوسمين المقابلين.</a:t>
            </a:r>
          </a:p>
        </p:txBody>
      </p:sp>
      <p:graphicFrame>
        <p:nvGraphicFramePr>
          <p:cNvPr id="3" name="Group 390">
            <a:extLst>
              <a:ext uri="{FF2B5EF4-FFF2-40B4-BE49-F238E27FC236}">
                <a16:creationId xmlns:a16="http://schemas.microsoft.com/office/drawing/2014/main" id="{2C5AC59F-BCCA-B375-DD3B-A5018A92B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16172"/>
              </p:ext>
            </p:extLst>
          </p:nvPr>
        </p:nvGraphicFramePr>
        <p:xfrm>
          <a:off x="219854" y="2155000"/>
          <a:ext cx="11719809" cy="3119938"/>
        </p:xfrm>
        <a:graphic>
          <a:graphicData uri="http://schemas.openxmlformats.org/drawingml/2006/table">
            <a:tbl>
              <a:tblPr rtl="1"/>
              <a:tblGrid>
                <a:gridCol w="287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5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9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83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اسم الوسم</a:t>
                      </a:r>
                      <a:endParaRPr kumimoji="0" lang="ar-S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الغرض منها</a:t>
                      </a:r>
                      <a:endParaRPr kumimoji="0" lang="ar-S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اسم الوسم</a:t>
                      </a:r>
                      <a:endParaRPr kumimoji="0" lang="ar-S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الغرض منه</a:t>
                      </a:r>
                      <a:endParaRPr kumimoji="0" lang="ar-S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&lt;B&gt; &lt;/B&gt;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تغميق النص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&lt;del&gt; &lt;/del&gt;</a:t>
                      </a: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وضع خط في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منتصف النص مباشرةً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&lt;/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إمالة النص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&lt;sub&gt; &lt;/sub&gt;</a:t>
                      </a: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عرض النص بخط مرتفع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&lt;U&gt; &lt;/U&gt;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تسطير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&lt;font size=“ ”&gt; &lt;/font&gt;</a:t>
                      </a: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يغير حجم الخط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&lt;small&gt; &lt;/small&gt;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تصغير النص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&lt;font face=“ ”&gt; &lt;/font&gt;</a:t>
                      </a: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يغير نوع خط النص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&lt;big&gt; &lt;/big&gt;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تكبير النص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&lt;font color=“ ”&gt; &lt;/font&gt;</a:t>
                      </a: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يغير لون خط النص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&lt;mark&gt; &lt;/mark&gt;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تمييز النص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sz="2800" dirty="0"/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40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أمثلة على بعض الوسوم</a:t>
              </a:r>
            </a:p>
          </p:txBody>
        </p:sp>
      </p:grpSp>
      <p:sp>
        <p:nvSpPr>
          <p:cNvPr id="2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234A38C7-80A4-3BE1-7E33-9E1948C7609F}"/>
              </a:ext>
            </a:extLst>
          </p:cNvPr>
          <p:cNvSpPr txBox="1"/>
          <p:nvPr/>
        </p:nvSpPr>
        <p:spPr>
          <a:xfrm>
            <a:off x="2594968" y="865805"/>
            <a:ext cx="696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rtl="1">
              <a:defRPr/>
            </a:pPr>
            <a:r>
              <a:rPr lang="ar-SA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استخدام وسوم  غامق </a:t>
            </a:r>
            <a:r>
              <a:rPr lang="en-US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bold</a:t>
            </a:r>
            <a:r>
              <a:rPr lang="ar-SA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 –مائل </a:t>
            </a:r>
            <a:r>
              <a:rPr lang="en-US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 Italics</a:t>
            </a:r>
            <a:r>
              <a:rPr lang="ar-SA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- تسطير </a:t>
            </a:r>
            <a:r>
              <a:rPr lang="en-US" altLang="zh-CN" sz="2400" b="1" dirty="0">
                <a:solidFill>
                  <a:srgbClr val="E50000"/>
                </a:solidFill>
                <a:latin typeface="Calibri" panose="020F0502020204030204" pitchFamily="34" charset="0"/>
                <a:ea typeface="Montserrat" panose="00000500000000000000" charset="0"/>
                <a:cs typeface="Calibri" panose="020F0502020204030204" pitchFamily="34" charset="0"/>
              </a:rPr>
              <a:t>Underlined</a:t>
            </a:r>
            <a:endParaRPr lang="ar-SA" altLang="zh-CN" sz="2400" b="1" dirty="0">
              <a:solidFill>
                <a:srgbClr val="E50000"/>
              </a:solidFill>
              <a:latin typeface="Calibri" panose="020F0502020204030204" pitchFamily="34" charset="0"/>
              <a:ea typeface="Montserrat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C77AF63-F4D4-622C-0EF4-8C255A57F169}"/>
              </a:ext>
            </a:extLst>
          </p:cNvPr>
          <p:cNvSpPr txBox="1"/>
          <p:nvPr/>
        </p:nvSpPr>
        <p:spPr>
          <a:xfrm>
            <a:off x="288347" y="1803224"/>
            <a:ext cx="11582824" cy="367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rtl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Footbal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fan page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&lt;meta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charset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"UTF-8"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تعمل كرة القدم على جمع الناس معا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تعمل كرة القدم على جمع الناس معا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الهدف من حضور الجمهور في هذه اللعبة هو تشجيع اللاعبين أثناء المباراة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&lt;p&gt;&lt;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لهدف من حضور الجمهور في هذه اللعبة هو تشجيع اللاعبين أثناء المباراة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&gt;&lt;/p&gt;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B5228D4-72E6-2193-F851-EEBF1347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823" y="1800195"/>
            <a:ext cx="4413454" cy="20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5394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1217</Words>
  <Application>Microsoft Office PowerPoint</Application>
  <PresentationFormat>شاشة عريضة</PresentationFormat>
  <Paragraphs>182</Paragraphs>
  <Slides>19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Consolas</vt:lpstr>
      <vt:lpstr>Sakkal Majalla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saleh</cp:lastModifiedBy>
  <cp:revision>90</cp:revision>
  <dcterms:created xsi:type="dcterms:W3CDTF">2023-01-03T14:52:58Z</dcterms:created>
  <dcterms:modified xsi:type="dcterms:W3CDTF">2023-01-28T17:05:54Z</dcterms:modified>
</cp:coreProperties>
</file>