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notesMasterIdLst>
    <p:notesMasterId r:id="rId72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74" r:id="rId9"/>
    <p:sldId id="273" r:id="rId10"/>
    <p:sldId id="272" r:id="rId11"/>
    <p:sldId id="275" r:id="rId12"/>
    <p:sldId id="276" r:id="rId13"/>
    <p:sldId id="264" r:id="rId14"/>
    <p:sldId id="278" r:id="rId15"/>
    <p:sldId id="279" r:id="rId16"/>
    <p:sldId id="280" r:id="rId17"/>
    <p:sldId id="277" r:id="rId18"/>
    <p:sldId id="265" r:id="rId19"/>
    <p:sldId id="282" r:id="rId20"/>
    <p:sldId id="283" r:id="rId21"/>
    <p:sldId id="284" r:id="rId22"/>
    <p:sldId id="290" r:id="rId23"/>
    <p:sldId id="285" r:id="rId24"/>
    <p:sldId id="286" r:id="rId25"/>
    <p:sldId id="287" r:id="rId26"/>
    <p:sldId id="288" r:id="rId27"/>
    <p:sldId id="289" r:id="rId28"/>
    <p:sldId id="291" r:id="rId29"/>
    <p:sldId id="292" r:id="rId30"/>
    <p:sldId id="293" r:id="rId31"/>
    <p:sldId id="267" r:id="rId32"/>
    <p:sldId id="281" r:id="rId33"/>
    <p:sldId id="294" r:id="rId34"/>
    <p:sldId id="266" r:id="rId35"/>
    <p:sldId id="295" r:id="rId36"/>
    <p:sldId id="296" r:id="rId37"/>
    <p:sldId id="298" r:id="rId38"/>
    <p:sldId id="297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8" r:id="rId48"/>
    <p:sldId id="307" r:id="rId49"/>
    <p:sldId id="309" r:id="rId50"/>
    <p:sldId id="310" r:id="rId51"/>
    <p:sldId id="311" r:id="rId52"/>
    <p:sldId id="312" r:id="rId53"/>
    <p:sldId id="314" r:id="rId54"/>
    <p:sldId id="313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271" r:id="rId71"/>
  </p:sldIdLst>
  <p:sldSz cx="12192000" cy="6858000"/>
  <p:notesSz cx="6858000" cy="9144000"/>
  <p:embeddedFontLs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Calibri Light" panose="020F0302020204030204" pitchFamily="34" charset="0"/>
      <p:regular r:id="rId77"/>
      <p:italic r:id="rId78"/>
    </p:embeddedFont>
    <p:embeddedFont>
      <p:font typeface="GE SS Two Light" panose="020A0503020102020204" pitchFamily="18" charset="-78"/>
      <p:regular r:id="rId79"/>
    </p:embeddedFont>
  </p:embeddedFontLst>
  <p:defaultTextStyle>
    <a:defPPr>
      <a:defRPr lang="ar-SY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6FB55082-171C-43AE-9D90-E91D541199A8}">
          <p14:sldIdLst>
            <p14:sldId id="256"/>
            <p14:sldId id="258"/>
            <p14:sldId id="257"/>
            <p14:sldId id="259"/>
            <p14:sldId id="260"/>
            <p14:sldId id="262"/>
            <p14:sldId id="263"/>
            <p14:sldId id="274"/>
            <p14:sldId id="273"/>
            <p14:sldId id="272"/>
            <p14:sldId id="275"/>
            <p14:sldId id="276"/>
            <p14:sldId id="264"/>
            <p14:sldId id="278"/>
            <p14:sldId id="279"/>
            <p14:sldId id="280"/>
            <p14:sldId id="277"/>
            <p14:sldId id="265"/>
            <p14:sldId id="282"/>
            <p14:sldId id="283"/>
            <p14:sldId id="284"/>
            <p14:sldId id="290"/>
            <p14:sldId id="285"/>
            <p14:sldId id="286"/>
            <p14:sldId id="287"/>
            <p14:sldId id="288"/>
            <p14:sldId id="289"/>
            <p14:sldId id="291"/>
            <p14:sldId id="292"/>
            <p14:sldId id="293"/>
            <p14:sldId id="267"/>
            <p14:sldId id="281"/>
            <p14:sldId id="294"/>
            <p14:sldId id="266"/>
            <p14:sldId id="295"/>
            <p14:sldId id="296"/>
            <p14:sldId id="298"/>
            <p14:sldId id="297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8"/>
            <p14:sldId id="307"/>
            <p14:sldId id="309"/>
            <p14:sldId id="310"/>
            <p14:sldId id="311"/>
            <p14:sldId id="312"/>
            <p14:sldId id="314"/>
            <p14:sldId id="313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A7"/>
    <a:srgbClr val="C72C41"/>
    <a:srgbClr val="381460"/>
    <a:srgbClr val="FBDFF0"/>
    <a:srgbClr val="A278B5"/>
    <a:srgbClr val="F6C3E1"/>
    <a:srgbClr val="A214B5"/>
    <a:srgbClr val="AF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6" autoAdjust="0"/>
    <p:restoredTop sz="94660"/>
  </p:normalViewPr>
  <p:slideViewPr>
    <p:cSldViewPr snapToGrid="0">
      <p:cViewPr>
        <p:scale>
          <a:sx n="100" d="100"/>
          <a:sy n="100" d="100"/>
        </p:scale>
        <p:origin x="8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A5EEB4-57C2-884D-BD47-8A62CD6C0661}" type="doc">
      <dgm:prSet loTypeId="urn:microsoft.com/office/officeart/2008/layout/AlternatingPictureCircle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D26E639E-EB4D-934B-8AB6-B32CA2E37DE3}">
      <dgm:prSet phldrT="[نص]"/>
      <dgm:spPr/>
      <dgm:t>
        <a:bodyPr/>
        <a:lstStyle/>
        <a:p>
          <a:pPr rtl="1"/>
          <a:r>
            <a:rPr lang="ar-SA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الرقمية</a:t>
          </a:r>
        </a:p>
      </dgm:t>
    </dgm:pt>
    <dgm:pt modelId="{1AB6F7C5-7F50-1D47-B824-DEFA41D0129D}" type="parTrans" cxnId="{4480C79F-5E7A-A44F-B0FC-B021A16A44A8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78C87038-A1BF-E344-9DD3-79A58E935941}" type="sibTrans" cxnId="{4480C79F-5E7A-A44F-B0FC-B021A16A44A8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8050AA7A-00DC-374C-BEFB-E50C1F1621B7}">
      <dgm:prSet phldrT="[نص]"/>
      <dgm:spPr/>
      <dgm:t>
        <a:bodyPr/>
        <a:lstStyle/>
        <a:p>
          <a:pPr rtl="1"/>
          <a:r>
            <a:rPr lang="ar-SA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الأبجدية</a:t>
          </a:r>
        </a:p>
      </dgm:t>
    </dgm:pt>
    <dgm:pt modelId="{511658BB-B517-2E4C-B863-5075ECBF48C2}" type="parTrans" cxnId="{6158C658-B568-6842-8A37-3193FF3A86C3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E2A4B631-1B22-0B4C-9F0D-21B2BCF5E35E}" type="sibTrans" cxnId="{6158C658-B568-6842-8A37-3193FF3A86C3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B1442FEF-68CC-8548-920B-FF31B1E83A11}">
      <dgm:prSet phldrT="[نص]"/>
      <dgm:spPr/>
      <dgm:t>
        <a:bodyPr/>
        <a:lstStyle/>
        <a:p>
          <a:pPr rtl="1"/>
          <a:r>
            <a:rPr lang="ar-SA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الأبجدية</a:t>
          </a:r>
        </a:p>
        <a:p>
          <a:pPr rtl="1"/>
          <a:r>
            <a:rPr lang="ar-SA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الرقمية</a:t>
          </a:r>
        </a:p>
      </dgm:t>
    </dgm:pt>
    <dgm:pt modelId="{E252686D-F141-DD46-B336-4B59D8D97B30}" type="parTrans" cxnId="{ACA9A685-F173-624B-BFEE-C65AE8F5CF37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FC8BF588-25FE-8E42-A6E7-5B95C183821E}" type="sibTrans" cxnId="{ACA9A685-F173-624B-BFEE-C65AE8F5CF37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1014CA0C-B35E-8B4C-8199-1CDF5D4A82B8}" type="pres">
      <dgm:prSet presAssocID="{58A5EEB4-57C2-884D-BD47-8A62CD6C0661}" presName="Name0" presStyleCnt="0">
        <dgm:presLayoutVars>
          <dgm:chMax/>
          <dgm:chPref/>
          <dgm:dir/>
        </dgm:presLayoutVars>
      </dgm:prSet>
      <dgm:spPr/>
    </dgm:pt>
    <dgm:pt modelId="{C0E89FEC-5140-1F44-BF42-1521A3FED84C}" type="pres">
      <dgm:prSet presAssocID="{D26E639E-EB4D-934B-8AB6-B32CA2E37DE3}" presName="composite" presStyleCnt="0"/>
      <dgm:spPr/>
    </dgm:pt>
    <dgm:pt modelId="{2C9C6AAE-7EE8-AC41-A5BC-F868EDFDBB4C}" type="pres">
      <dgm:prSet presAssocID="{D26E639E-EB4D-934B-8AB6-B32CA2E37DE3}" presName="Accent" presStyleLbl="alignNode1" presStyleIdx="0" presStyleCnt="5">
        <dgm:presLayoutVars>
          <dgm:chMax val="0"/>
          <dgm:chPref val="0"/>
        </dgm:presLayoutVars>
      </dgm:prSet>
      <dgm:spPr/>
    </dgm:pt>
    <dgm:pt modelId="{94716EC3-4394-CA4F-9D51-377E62544A06}" type="pres">
      <dgm:prSet presAssocID="{D26E639E-EB4D-934B-8AB6-B32CA2E37DE3}" presName="Image" presStyleLbl="bgImgPlace1" presStyleIdx="0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24567242-88BB-C945-A594-31A53B97D4E7}" type="pres">
      <dgm:prSet presAssocID="{D26E639E-EB4D-934B-8AB6-B32CA2E37DE3}" presName="Parent" presStyleLbl="fgAccFollowNode1" presStyleIdx="0" presStyleCnt="3">
        <dgm:presLayoutVars>
          <dgm:chMax val="0"/>
          <dgm:chPref val="0"/>
          <dgm:bulletEnabled val="1"/>
        </dgm:presLayoutVars>
      </dgm:prSet>
      <dgm:spPr/>
    </dgm:pt>
    <dgm:pt modelId="{42FF5725-6469-E948-A9D7-5191063F4882}" type="pres">
      <dgm:prSet presAssocID="{D26E639E-EB4D-934B-8AB6-B32CA2E37DE3}" presName="Space" presStyleCnt="0">
        <dgm:presLayoutVars>
          <dgm:chMax val="0"/>
          <dgm:chPref val="0"/>
        </dgm:presLayoutVars>
      </dgm:prSet>
      <dgm:spPr/>
    </dgm:pt>
    <dgm:pt modelId="{33009741-ABCD-E54A-A931-C2EAC775F9FC}" type="pres">
      <dgm:prSet presAssocID="{78C87038-A1BF-E344-9DD3-79A58E935941}" presName="ConnectorComposite" presStyleCnt="0"/>
      <dgm:spPr/>
    </dgm:pt>
    <dgm:pt modelId="{5153B7E1-A5C7-6C45-89FC-2942E0208FD4}" type="pres">
      <dgm:prSet presAssocID="{78C87038-A1BF-E344-9DD3-79A58E935941}" presName="TopSpacing" presStyleCnt="0"/>
      <dgm:spPr/>
    </dgm:pt>
    <dgm:pt modelId="{7124CCEC-4696-A143-BB08-70445F578478}" type="pres">
      <dgm:prSet presAssocID="{78C87038-A1BF-E344-9DD3-79A58E935941}" presName="Connector" presStyleLbl="alignNode1" presStyleIdx="1" presStyleCnt="5"/>
      <dgm:spPr/>
    </dgm:pt>
    <dgm:pt modelId="{B7906A22-96DB-7343-9DEA-50AD420D997A}" type="pres">
      <dgm:prSet presAssocID="{78C87038-A1BF-E344-9DD3-79A58E935941}" presName="BottomSpacing" presStyleCnt="0"/>
      <dgm:spPr/>
    </dgm:pt>
    <dgm:pt modelId="{EB21E8DB-4E8F-DF42-BC25-467750F8AEA6}" type="pres">
      <dgm:prSet presAssocID="{8050AA7A-00DC-374C-BEFB-E50C1F1621B7}" presName="composite" presStyleCnt="0"/>
      <dgm:spPr/>
    </dgm:pt>
    <dgm:pt modelId="{B7D29670-3C61-1340-B2B3-C5E2BCB463E4}" type="pres">
      <dgm:prSet presAssocID="{8050AA7A-00DC-374C-BEFB-E50C1F1621B7}" presName="Accent" presStyleLbl="alignNode1" presStyleIdx="2" presStyleCnt="5">
        <dgm:presLayoutVars>
          <dgm:chMax val="0"/>
          <dgm:chPref val="0"/>
        </dgm:presLayoutVars>
      </dgm:prSet>
      <dgm:spPr/>
    </dgm:pt>
    <dgm:pt modelId="{C21D5E4B-5F4A-4040-B6CC-D3EC6CE7D29E}" type="pres">
      <dgm:prSet presAssocID="{8050AA7A-00DC-374C-BEFB-E50C1F1621B7}" presName="Image" presStyleLbl="bgImgPlace1" presStyleIdx="1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B15ECFB9-1F36-A143-8ACF-EE52014A5804}" type="pres">
      <dgm:prSet presAssocID="{8050AA7A-00DC-374C-BEFB-E50C1F1621B7}" presName="Parent" presStyleLbl="fgAccFollowNode1" presStyleIdx="1" presStyleCnt="3">
        <dgm:presLayoutVars>
          <dgm:chMax val="0"/>
          <dgm:chPref val="0"/>
          <dgm:bulletEnabled val="1"/>
        </dgm:presLayoutVars>
      </dgm:prSet>
      <dgm:spPr/>
    </dgm:pt>
    <dgm:pt modelId="{0EA9DFCD-51EC-824C-91AD-1E1F95C318E3}" type="pres">
      <dgm:prSet presAssocID="{8050AA7A-00DC-374C-BEFB-E50C1F1621B7}" presName="Space" presStyleCnt="0">
        <dgm:presLayoutVars>
          <dgm:chMax val="0"/>
          <dgm:chPref val="0"/>
        </dgm:presLayoutVars>
      </dgm:prSet>
      <dgm:spPr/>
    </dgm:pt>
    <dgm:pt modelId="{E2142537-287E-EE40-8589-ACFCB378AE8A}" type="pres">
      <dgm:prSet presAssocID="{E2A4B631-1B22-0B4C-9F0D-21B2BCF5E35E}" presName="ConnectorComposite" presStyleCnt="0"/>
      <dgm:spPr/>
    </dgm:pt>
    <dgm:pt modelId="{F3416F2F-01AD-CA43-83BC-66F3E39BD444}" type="pres">
      <dgm:prSet presAssocID="{E2A4B631-1B22-0B4C-9F0D-21B2BCF5E35E}" presName="TopSpacing" presStyleCnt="0"/>
      <dgm:spPr/>
    </dgm:pt>
    <dgm:pt modelId="{2EF497F3-38F4-8A49-8E27-1E44FAFE88B0}" type="pres">
      <dgm:prSet presAssocID="{E2A4B631-1B22-0B4C-9F0D-21B2BCF5E35E}" presName="Connector" presStyleLbl="alignNode1" presStyleIdx="3" presStyleCnt="5"/>
      <dgm:spPr/>
    </dgm:pt>
    <dgm:pt modelId="{EC6FAC4E-97C2-3645-869A-77069E655652}" type="pres">
      <dgm:prSet presAssocID="{E2A4B631-1B22-0B4C-9F0D-21B2BCF5E35E}" presName="BottomSpacing" presStyleCnt="0"/>
      <dgm:spPr/>
    </dgm:pt>
    <dgm:pt modelId="{805AEBFA-B014-9B4C-BEF9-5EFD7334B456}" type="pres">
      <dgm:prSet presAssocID="{B1442FEF-68CC-8548-920B-FF31B1E83A11}" presName="composite" presStyleCnt="0"/>
      <dgm:spPr/>
    </dgm:pt>
    <dgm:pt modelId="{2EB00FEA-23CD-014E-9173-1238B2D93716}" type="pres">
      <dgm:prSet presAssocID="{B1442FEF-68CC-8548-920B-FF31B1E83A11}" presName="Accent" presStyleLbl="alignNode1" presStyleIdx="4" presStyleCnt="5">
        <dgm:presLayoutVars>
          <dgm:chMax val="0"/>
          <dgm:chPref val="0"/>
        </dgm:presLayoutVars>
      </dgm:prSet>
      <dgm:spPr/>
    </dgm:pt>
    <dgm:pt modelId="{1D5C7DED-2CD4-3D4A-A125-A90BC3849893}" type="pres">
      <dgm:prSet presAssocID="{B1442FEF-68CC-8548-920B-FF31B1E83A11}" presName="Image" presStyleLbl="bgImgPlace1" presStyleIdx="2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1467BFC4-3EBC-8642-875F-9CA946DF2DEF}" type="pres">
      <dgm:prSet presAssocID="{B1442FEF-68CC-8548-920B-FF31B1E83A11}" presName="Parent" presStyleLbl="fgAccFollowNode1" presStyleIdx="2" presStyleCnt="3">
        <dgm:presLayoutVars>
          <dgm:chMax val="0"/>
          <dgm:chPref val="0"/>
          <dgm:bulletEnabled val="1"/>
        </dgm:presLayoutVars>
      </dgm:prSet>
      <dgm:spPr/>
    </dgm:pt>
    <dgm:pt modelId="{51729226-ED85-E246-AA93-3F5AAD0EFE6E}" type="pres">
      <dgm:prSet presAssocID="{B1442FEF-68CC-8548-920B-FF31B1E83A11}" presName="Space" presStyleCnt="0">
        <dgm:presLayoutVars>
          <dgm:chMax val="0"/>
          <dgm:chPref val="0"/>
        </dgm:presLayoutVars>
      </dgm:prSet>
      <dgm:spPr/>
    </dgm:pt>
  </dgm:ptLst>
  <dgm:cxnLst>
    <dgm:cxn modelId="{816EE539-ADEE-3A48-A571-E99083783BEC}" type="presOf" srcId="{D26E639E-EB4D-934B-8AB6-B32CA2E37DE3}" destId="{24567242-88BB-C945-A594-31A53B97D4E7}" srcOrd="0" destOrd="0" presId="urn:microsoft.com/office/officeart/2008/layout/AlternatingPictureCircles"/>
    <dgm:cxn modelId="{6158C658-B568-6842-8A37-3193FF3A86C3}" srcId="{58A5EEB4-57C2-884D-BD47-8A62CD6C0661}" destId="{8050AA7A-00DC-374C-BEFB-E50C1F1621B7}" srcOrd="1" destOrd="0" parTransId="{511658BB-B517-2E4C-B863-5075ECBF48C2}" sibTransId="{E2A4B631-1B22-0B4C-9F0D-21B2BCF5E35E}"/>
    <dgm:cxn modelId="{0419EB61-1A00-1F47-B34F-189BC0B3E305}" type="presOf" srcId="{8050AA7A-00DC-374C-BEFB-E50C1F1621B7}" destId="{B15ECFB9-1F36-A143-8ACF-EE52014A5804}" srcOrd="0" destOrd="0" presId="urn:microsoft.com/office/officeart/2008/layout/AlternatingPictureCircles"/>
    <dgm:cxn modelId="{36C52C7D-40EA-0241-93E5-A525018E5D74}" type="presOf" srcId="{58A5EEB4-57C2-884D-BD47-8A62CD6C0661}" destId="{1014CA0C-B35E-8B4C-8199-1CDF5D4A82B8}" srcOrd="0" destOrd="0" presId="urn:microsoft.com/office/officeart/2008/layout/AlternatingPictureCircles"/>
    <dgm:cxn modelId="{ACA9A685-F173-624B-BFEE-C65AE8F5CF37}" srcId="{58A5EEB4-57C2-884D-BD47-8A62CD6C0661}" destId="{B1442FEF-68CC-8548-920B-FF31B1E83A11}" srcOrd="2" destOrd="0" parTransId="{E252686D-F141-DD46-B336-4B59D8D97B30}" sibTransId="{FC8BF588-25FE-8E42-A6E7-5B95C183821E}"/>
    <dgm:cxn modelId="{4480C79F-5E7A-A44F-B0FC-B021A16A44A8}" srcId="{58A5EEB4-57C2-884D-BD47-8A62CD6C0661}" destId="{D26E639E-EB4D-934B-8AB6-B32CA2E37DE3}" srcOrd="0" destOrd="0" parTransId="{1AB6F7C5-7F50-1D47-B824-DEFA41D0129D}" sibTransId="{78C87038-A1BF-E344-9DD3-79A58E935941}"/>
    <dgm:cxn modelId="{EF9EACD6-39BA-A34F-8A8D-80ADD342AFA2}" type="presOf" srcId="{B1442FEF-68CC-8548-920B-FF31B1E83A11}" destId="{1467BFC4-3EBC-8642-875F-9CA946DF2DEF}" srcOrd="0" destOrd="0" presId="urn:microsoft.com/office/officeart/2008/layout/AlternatingPictureCircles"/>
    <dgm:cxn modelId="{B7C5F8EC-9CF4-FE49-B198-79B47FBE992B}" type="presParOf" srcId="{1014CA0C-B35E-8B4C-8199-1CDF5D4A82B8}" destId="{C0E89FEC-5140-1F44-BF42-1521A3FED84C}" srcOrd="0" destOrd="0" presId="urn:microsoft.com/office/officeart/2008/layout/AlternatingPictureCircles"/>
    <dgm:cxn modelId="{CF44C61E-87CD-344B-886B-613CE0CEC191}" type="presParOf" srcId="{C0E89FEC-5140-1F44-BF42-1521A3FED84C}" destId="{2C9C6AAE-7EE8-AC41-A5BC-F868EDFDBB4C}" srcOrd="0" destOrd="0" presId="urn:microsoft.com/office/officeart/2008/layout/AlternatingPictureCircles"/>
    <dgm:cxn modelId="{4DEFE00D-1CEB-EB4C-A112-8D7D8BE1A1DC}" type="presParOf" srcId="{C0E89FEC-5140-1F44-BF42-1521A3FED84C}" destId="{94716EC3-4394-CA4F-9D51-377E62544A06}" srcOrd="1" destOrd="0" presId="urn:microsoft.com/office/officeart/2008/layout/AlternatingPictureCircles"/>
    <dgm:cxn modelId="{36311CA5-6A52-E141-BE7D-D526C44E7BCB}" type="presParOf" srcId="{C0E89FEC-5140-1F44-BF42-1521A3FED84C}" destId="{24567242-88BB-C945-A594-31A53B97D4E7}" srcOrd="2" destOrd="0" presId="urn:microsoft.com/office/officeart/2008/layout/AlternatingPictureCircles"/>
    <dgm:cxn modelId="{C53ADA5C-C221-3A4F-AA21-881E7ED49957}" type="presParOf" srcId="{C0E89FEC-5140-1F44-BF42-1521A3FED84C}" destId="{42FF5725-6469-E948-A9D7-5191063F4882}" srcOrd="3" destOrd="0" presId="urn:microsoft.com/office/officeart/2008/layout/AlternatingPictureCircles"/>
    <dgm:cxn modelId="{726F76A7-8F73-CF4C-BB1A-5EBFC1DBA089}" type="presParOf" srcId="{1014CA0C-B35E-8B4C-8199-1CDF5D4A82B8}" destId="{33009741-ABCD-E54A-A931-C2EAC775F9FC}" srcOrd="1" destOrd="0" presId="urn:microsoft.com/office/officeart/2008/layout/AlternatingPictureCircles"/>
    <dgm:cxn modelId="{67A85990-AC97-1449-9022-FF3154628251}" type="presParOf" srcId="{33009741-ABCD-E54A-A931-C2EAC775F9FC}" destId="{5153B7E1-A5C7-6C45-89FC-2942E0208FD4}" srcOrd="0" destOrd="0" presId="urn:microsoft.com/office/officeart/2008/layout/AlternatingPictureCircles"/>
    <dgm:cxn modelId="{E20464BC-6AA6-6B4B-81F5-5261404ECBDA}" type="presParOf" srcId="{33009741-ABCD-E54A-A931-C2EAC775F9FC}" destId="{7124CCEC-4696-A143-BB08-70445F578478}" srcOrd="1" destOrd="0" presId="urn:microsoft.com/office/officeart/2008/layout/AlternatingPictureCircles"/>
    <dgm:cxn modelId="{CE7968B7-8003-3D41-A1C2-9279CCCD8AA2}" type="presParOf" srcId="{33009741-ABCD-E54A-A931-C2EAC775F9FC}" destId="{B7906A22-96DB-7343-9DEA-50AD420D997A}" srcOrd="2" destOrd="0" presId="urn:microsoft.com/office/officeart/2008/layout/AlternatingPictureCircles"/>
    <dgm:cxn modelId="{B0B5DDE6-71FB-B547-BBD1-E5E60BF1C208}" type="presParOf" srcId="{1014CA0C-B35E-8B4C-8199-1CDF5D4A82B8}" destId="{EB21E8DB-4E8F-DF42-BC25-467750F8AEA6}" srcOrd="2" destOrd="0" presId="urn:microsoft.com/office/officeart/2008/layout/AlternatingPictureCircles"/>
    <dgm:cxn modelId="{972C34D9-9E49-4C4D-8B95-F7A25A48695B}" type="presParOf" srcId="{EB21E8DB-4E8F-DF42-BC25-467750F8AEA6}" destId="{B7D29670-3C61-1340-B2B3-C5E2BCB463E4}" srcOrd="0" destOrd="0" presId="urn:microsoft.com/office/officeart/2008/layout/AlternatingPictureCircles"/>
    <dgm:cxn modelId="{D40FEC17-331D-A848-9E32-9934E5352912}" type="presParOf" srcId="{EB21E8DB-4E8F-DF42-BC25-467750F8AEA6}" destId="{C21D5E4B-5F4A-4040-B6CC-D3EC6CE7D29E}" srcOrd="1" destOrd="0" presId="urn:microsoft.com/office/officeart/2008/layout/AlternatingPictureCircles"/>
    <dgm:cxn modelId="{50D0F5AD-1D41-694A-B40B-092BDDE9C80E}" type="presParOf" srcId="{EB21E8DB-4E8F-DF42-BC25-467750F8AEA6}" destId="{B15ECFB9-1F36-A143-8ACF-EE52014A5804}" srcOrd="2" destOrd="0" presId="urn:microsoft.com/office/officeart/2008/layout/AlternatingPictureCircles"/>
    <dgm:cxn modelId="{5292C702-E3D4-0E43-8A45-E15D293385B2}" type="presParOf" srcId="{EB21E8DB-4E8F-DF42-BC25-467750F8AEA6}" destId="{0EA9DFCD-51EC-824C-91AD-1E1F95C318E3}" srcOrd="3" destOrd="0" presId="urn:microsoft.com/office/officeart/2008/layout/AlternatingPictureCircles"/>
    <dgm:cxn modelId="{A379E558-8072-9947-92C6-5109241C18C7}" type="presParOf" srcId="{1014CA0C-B35E-8B4C-8199-1CDF5D4A82B8}" destId="{E2142537-287E-EE40-8589-ACFCB378AE8A}" srcOrd="3" destOrd="0" presId="urn:microsoft.com/office/officeart/2008/layout/AlternatingPictureCircles"/>
    <dgm:cxn modelId="{AEDC5839-F095-354E-90BF-B12D1F567209}" type="presParOf" srcId="{E2142537-287E-EE40-8589-ACFCB378AE8A}" destId="{F3416F2F-01AD-CA43-83BC-66F3E39BD444}" srcOrd="0" destOrd="0" presId="urn:microsoft.com/office/officeart/2008/layout/AlternatingPictureCircles"/>
    <dgm:cxn modelId="{522C1B5F-CDE8-A042-A7DB-5A4AD74C49D6}" type="presParOf" srcId="{E2142537-287E-EE40-8589-ACFCB378AE8A}" destId="{2EF497F3-38F4-8A49-8E27-1E44FAFE88B0}" srcOrd="1" destOrd="0" presId="urn:microsoft.com/office/officeart/2008/layout/AlternatingPictureCircles"/>
    <dgm:cxn modelId="{91A20FC1-18DC-B14B-9542-266ECB0762A1}" type="presParOf" srcId="{E2142537-287E-EE40-8589-ACFCB378AE8A}" destId="{EC6FAC4E-97C2-3645-869A-77069E655652}" srcOrd="2" destOrd="0" presId="urn:microsoft.com/office/officeart/2008/layout/AlternatingPictureCircles"/>
    <dgm:cxn modelId="{9A99FCE2-8518-1449-9CBD-107B69237AF6}" type="presParOf" srcId="{1014CA0C-B35E-8B4C-8199-1CDF5D4A82B8}" destId="{805AEBFA-B014-9B4C-BEF9-5EFD7334B456}" srcOrd="4" destOrd="0" presId="urn:microsoft.com/office/officeart/2008/layout/AlternatingPictureCircles"/>
    <dgm:cxn modelId="{E160B7A7-15A7-364A-8A84-3699F070CBA5}" type="presParOf" srcId="{805AEBFA-B014-9B4C-BEF9-5EFD7334B456}" destId="{2EB00FEA-23CD-014E-9173-1238B2D93716}" srcOrd="0" destOrd="0" presId="urn:microsoft.com/office/officeart/2008/layout/AlternatingPictureCircles"/>
    <dgm:cxn modelId="{B1DB09F0-7587-D04F-9DC7-8D9FF0F349E0}" type="presParOf" srcId="{805AEBFA-B014-9B4C-BEF9-5EFD7334B456}" destId="{1D5C7DED-2CD4-3D4A-A125-A90BC3849893}" srcOrd="1" destOrd="0" presId="urn:microsoft.com/office/officeart/2008/layout/AlternatingPictureCircles"/>
    <dgm:cxn modelId="{13846B11-C1DD-2241-AD6D-5B03D980FE56}" type="presParOf" srcId="{805AEBFA-B014-9B4C-BEF9-5EFD7334B456}" destId="{1467BFC4-3EBC-8642-875F-9CA946DF2DEF}" srcOrd="2" destOrd="0" presId="urn:microsoft.com/office/officeart/2008/layout/AlternatingPictureCircles"/>
    <dgm:cxn modelId="{D6A52FCC-019D-F64D-827E-5301D73371B5}" type="presParOf" srcId="{805AEBFA-B014-9B4C-BEF9-5EFD7334B456}" destId="{51729226-ED85-E246-AA93-3F5AAD0EFE6E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14A77F-F179-0543-8BAB-670F5CB5ECE4}" type="doc">
      <dgm:prSet loTypeId="urn:microsoft.com/office/officeart/2008/layout/AlternatingPictureCircle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7B6D218A-4D67-0746-BB60-B27F4CEE5144}">
      <dgm:prSet phldrT="[نص]"/>
      <dgm:spPr/>
      <dgm:t>
        <a:bodyPr/>
        <a:lstStyle/>
        <a:p>
          <a:pPr rtl="1"/>
          <a:r>
            <a:rPr lang="ar-SA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الرسومية</a:t>
          </a:r>
        </a:p>
      </dgm:t>
    </dgm:pt>
    <dgm:pt modelId="{791917A4-85CB-B047-AB6E-A5D83BC1DC34}" type="parTrans" cxnId="{B3E412CB-489A-9D4E-9B5E-64A31C4DA8FB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DAF9296B-653C-5E47-9671-DE9B375FF9A8}" type="sibTrans" cxnId="{B3E412CB-489A-9D4E-9B5E-64A31C4DA8FB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20DB47E0-FB11-5E4D-A63A-17DA17DE42A5}">
      <dgm:prSet phldrT="[نص]"/>
      <dgm:spPr/>
      <dgm:t>
        <a:bodyPr/>
        <a:lstStyle/>
        <a:p>
          <a:pPr rtl="1"/>
          <a:r>
            <a:rPr lang="ar-SA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الفيديو</a:t>
          </a:r>
        </a:p>
      </dgm:t>
    </dgm:pt>
    <dgm:pt modelId="{F2BAE99A-52A4-1E48-93FF-BC512BCB4AAB}" type="parTrans" cxnId="{BB65A9F9-A807-5C43-B4D8-33F52256D7C6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F04F62CF-E313-AA49-8287-43F9E5A6D381}" type="sibTrans" cxnId="{BB65A9F9-A807-5C43-B4D8-33F52256D7C6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AF1BB300-F149-7943-82AF-90FBC14243B6}">
      <dgm:prSet phldrT="[نص]"/>
      <dgm:spPr/>
      <dgm:t>
        <a:bodyPr/>
        <a:lstStyle/>
        <a:p>
          <a:pPr rtl="1"/>
          <a:r>
            <a:rPr lang="ar-SA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الصوتية</a:t>
          </a:r>
        </a:p>
      </dgm:t>
    </dgm:pt>
    <dgm:pt modelId="{7E5695E8-2DED-8843-A091-72B0CCBAFAB2}" type="parTrans" cxnId="{6FA08235-EB20-C546-978F-C8E4492015CC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8D27F369-F295-304F-9A18-3EB9455964F9}" type="sibTrans" cxnId="{6FA08235-EB20-C546-978F-C8E4492015CC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136884B1-EAD5-FE40-A521-0DF97154146D}" type="pres">
      <dgm:prSet presAssocID="{F114A77F-F179-0543-8BAB-670F5CB5ECE4}" presName="Name0" presStyleCnt="0">
        <dgm:presLayoutVars>
          <dgm:chMax/>
          <dgm:chPref/>
          <dgm:dir/>
        </dgm:presLayoutVars>
      </dgm:prSet>
      <dgm:spPr/>
    </dgm:pt>
    <dgm:pt modelId="{50E06032-6219-EA44-8650-2EB5BA3310F1}" type="pres">
      <dgm:prSet presAssocID="{7B6D218A-4D67-0746-BB60-B27F4CEE5144}" presName="composite" presStyleCnt="0"/>
      <dgm:spPr/>
    </dgm:pt>
    <dgm:pt modelId="{E0DA2D36-9B72-B646-B630-19924EB65D16}" type="pres">
      <dgm:prSet presAssocID="{7B6D218A-4D67-0746-BB60-B27F4CEE5144}" presName="Accent" presStyleLbl="alignNode1" presStyleIdx="0" presStyleCnt="5">
        <dgm:presLayoutVars>
          <dgm:chMax val="0"/>
          <dgm:chPref val="0"/>
        </dgm:presLayoutVars>
      </dgm:prSet>
      <dgm:spPr/>
    </dgm:pt>
    <dgm:pt modelId="{EDCE9AD4-68A9-0142-BD95-4FEEFF29A823}" type="pres">
      <dgm:prSet presAssocID="{7B6D218A-4D67-0746-BB60-B27F4CEE5144}" presName="Image" presStyleLbl="bgImgPlace1" presStyleIdx="0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CD19082D-1876-BE43-9806-BA801923A85A}" type="pres">
      <dgm:prSet presAssocID="{7B6D218A-4D67-0746-BB60-B27F4CEE5144}" presName="Parent" presStyleLbl="fgAccFollowNode1" presStyleIdx="0" presStyleCnt="3">
        <dgm:presLayoutVars>
          <dgm:chMax val="0"/>
          <dgm:chPref val="0"/>
          <dgm:bulletEnabled val="1"/>
        </dgm:presLayoutVars>
      </dgm:prSet>
      <dgm:spPr/>
    </dgm:pt>
    <dgm:pt modelId="{78D3595C-EF47-194B-8910-49A1CC57FD37}" type="pres">
      <dgm:prSet presAssocID="{7B6D218A-4D67-0746-BB60-B27F4CEE5144}" presName="Space" presStyleCnt="0">
        <dgm:presLayoutVars>
          <dgm:chMax val="0"/>
          <dgm:chPref val="0"/>
        </dgm:presLayoutVars>
      </dgm:prSet>
      <dgm:spPr/>
    </dgm:pt>
    <dgm:pt modelId="{2850689F-3AD4-BE4E-8131-435E3D875B22}" type="pres">
      <dgm:prSet presAssocID="{DAF9296B-653C-5E47-9671-DE9B375FF9A8}" presName="ConnectorComposite" presStyleCnt="0"/>
      <dgm:spPr/>
    </dgm:pt>
    <dgm:pt modelId="{B25AFBD0-D44F-4B44-B257-2FC6426DB479}" type="pres">
      <dgm:prSet presAssocID="{DAF9296B-653C-5E47-9671-DE9B375FF9A8}" presName="TopSpacing" presStyleCnt="0"/>
      <dgm:spPr/>
    </dgm:pt>
    <dgm:pt modelId="{C94B535D-7FCB-AE47-B4B7-CE4FE241B307}" type="pres">
      <dgm:prSet presAssocID="{DAF9296B-653C-5E47-9671-DE9B375FF9A8}" presName="Connector" presStyleLbl="alignNode1" presStyleIdx="1" presStyleCnt="5"/>
      <dgm:spPr/>
    </dgm:pt>
    <dgm:pt modelId="{E64D7BCC-DB43-C841-A352-1A6A6293DD99}" type="pres">
      <dgm:prSet presAssocID="{DAF9296B-653C-5E47-9671-DE9B375FF9A8}" presName="BottomSpacing" presStyleCnt="0"/>
      <dgm:spPr/>
    </dgm:pt>
    <dgm:pt modelId="{869EE0F9-D62C-8148-B391-1C34E920BDDA}" type="pres">
      <dgm:prSet presAssocID="{20DB47E0-FB11-5E4D-A63A-17DA17DE42A5}" presName="composite" presStyleCnt="0"/>
      <dgm:spPr/>
    </dgm:pt>
    <dgm:pt modelId="{B25DE087-9DFC-014C-9045-A633E7DAA16E}" type="pres">
      <dgm:prSet presAssocID="{20DB47E0-FB11-5E4D-A63A-17DA17DE42A5}" presName="Accent" presStyleLbl="alignNode1" presStyleIdx="2" presStyleCnt="5">
        <dgm:presLayoutVars>
          <dgm:chMax val="0"/>
          <dgm:chPref val="0"/>
        </dgm:presLayoutVars>
      </dgm:prSet>
      <dgm:spPr/>
    </dgm:pt>
    <dgm:pt modelId="{36D5CE4E-58AB-1844-956E-A6C4842745E6}" type="pres">
      <dgm:prSet presAssocID="{20DB47E0-FB11-5E4D-A63A-17DA17DE42A5}" presName="Image" presStyleLbl="bgImgPlace1" presStyleIdx="1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485D11D6-3841-2C45-8838-F9A3C7810538}" type="pres">
      <dgm:prSet presAssocID="{20DB47E0-FB11-5E4D-A63A-17DA17DE42A5}" presName="Parent" presStyleLbl="fgAccFollowNode1" presStyleIdx="1" presStyleCnt="3">
        <dgm:presLayoutVars>
          <dgm:chMax val="0"/>
          <dgm:chPref val="0"/>
          <dgm:bulletEnabled val="1"/>
        </dgm:presLayoutVars>
      </dgm:prSet>
      <dgm:spPr/>
    </dgm:pt>
    <dgm:pt modelId="{895F64C1-B5EA-9A46-A4C9-A6B5275D9D2B}" type="pres">
      <dgm:prSet presAssocID="{20DB47E0-FB11-5E4D-A63A-17DA17DE42A5}" presName="Space" presStyleCnt="0">
        <dgm:presLayoutVars>
          <dgm:chMax val="0"/>
          <dgm:chPref val="0"/>
        </dgm:presLayoutVars>
      </dgm:prSet>
      <dgm:spPr/>
    </dgm:pt>
    <dgm:pt modelId="{6874FCF2-DB82-D247-A457-8E3D831D403E}" type="pres">
      <dgm:prSet presAssocID="{F04F62CF-E313-AA49-8287-43F9E5A6D381}" presName="ConnectorComposite" presStyleCnt="0"/>
      <dgm:spPr/>
    </dgm:pt>
    <dgm:pt modelId="{1B441EDA-013C-4844-BD43-EFD05452C153}" type="pres">
      <dgm:prSet presAssocID="{F04F62CF-E313-AA49-8287-43F9E5A6D381}" presName="TopSpacing" presStyleCnt="0"/>
      <dgm:spPr/>
    </dgm:pt>
    <dgm:pt modelId="{1340D517-47A9-A147-84EB-D0C8BD2FF3F8}" type="pres">
      <dgm:prSet presAssocID="{F04F62CF-E313-AA49-8287-43F9E5A6D381}" presName="Connector" presStyleLbl="alignNode1" presStyleIdx="3" presStyleCnt="5"/>
      <dgm:spPr/>
    </dgm:pt>
    <dgm:pt modelId="{1171FD5C-6FA8-3B43-82FF-7DFE4A7F8E79}" type="pres">
      <dgm:prSet presAssocID="{F04F62CF-E313-AA49-8287-43F9E5A6D381}" presName="BottomSpacing" presStyleCnt="0"/>
      <dgm:spPr/>
    </dgm:pt>
    <dgm:pt modelId="{8FE322B0-E0F3-2B4E-9EB1-F4A187E295D7}" type="pres">
      <dgm:prSet presAssocID="{AF1BB300-F149-7943-82AF-90FBC14243B6}" presName="composite" presStyleCnt="0"/>
      <dgm:spPr/>
    </dgm:pt>
    <dgm:pt modelId="{7AB8DC43-23AA-7248-94D7-6484C36F1566}" type="pres">
      <dgm:prSet presAssocID="{AF1BB300-F149-7943-82AF-90FBC14243B6}" presName="Accent" presStyleLbl="alignNode1" presStyleIdx="4" presStyleCnt="5">
        <dgm:presLayoutVars>
          <dgm:chMax val="0"/>
          <dgm:chPref val="0"/>
        </dgm:presLayoutVars>
      </dgm:prSet>
      <dgm:spPr/>
    </dgm:pt>
    <dgm:pt modelId="{2FE19D01-3E4A-A54E-B57C-3FB81ED6839B}" type="pres">
      <dgm:prSet presAssocID="{AF1BB300-F149-7943-82AF-90FBC14243B6}" presName="Image" presStyleLbl="bgImgPlace1" presStyleIdx="2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9E6F7912-5F63-D341-90FF-A55407E3488B}" type="pres">
      <dgm:prSet presAssocID="{AF1BB300-F149-7943-82AF-90FBC14243B6}" presName="Parent" presStyleLbl="fgAccFollowNode1" presStyleIdx="2" presStyleCnt="3">
        <dgm:presLayoutVars>
          <dgm:chMax val="0"/>
          <dgm:chPref val="0"/>
          <dgm:bulletEnabled val="1"/>
        </dgm:presLayoutVars>
      </dgm:prSet>
      <dgm:spPr/>
    </dgm:pt>
    <dgm:pt modelId="{C73613FC-1AF7-A248-AD3B-7CA82316F11A}" type="pres">
      <dgm:prSet presAssocID="{AF1BB300-F149-7943-82AF-90FBC14243B6}" presName="Space" presStyleCnt="0">
        <dgm:presLayoutVars>
          <dgm:chMax val="0"/>
          <dgm:chPref val="0"/>
        </dgm:presLayoutVars>
      </dgm:prSet>
      <dgm:spPr/>
    </dgm:pt>
  </dgm:ptLst>
  <dgm:cxnLst>
    <dgm:cxn modelId="{6FA08235-EB20-C546-978F-C8E4492015CC}" srcId="{F114A77F-F179-0543-8BAB-670F5CB5ECE4}" destId="{AF1BB300-F149-7943-82AF-90FBC14243B6}" srcOrd="2" destOrd="0" parTransId="{7E5695E8-2DED-8843-A091-72B0CCBAFAB2}" sibTransId="{8D27F369-F295-304F-9A18-3EB9455964F9}"/>
    <dgm:cxn modelId="{790BE563-70BF-D040-A304-D7D21B718981}" type="presOf" srcId="{20DB47E0-FB11-5E4D-A63A-17DA17DE42A5}" destId="{485D11D6-3841-2C45-8838-F9A3C7810538}" srcOrd="0" destOrd="0" presId="urn:microsoft.com/office/officeart/2008/layout/AlternatingPictureCircles"/>
    <dgm:cxn modelId="{79FD6B6C-DFF2-BC44-90C0-1D476B06CB7E}" type="presOf" srcId="{7B6D218A-4D67-0746-BB60-B27F4CEE5144}" destId="{CD19082D-1876-BE43-9806-BA801923A85A}" srcOrd="0" destOrd="0" presId="urn:microsoft.com/office/officeart/2008/layout/AlternatingPictureCircles"/>
    <dgm:cxn modelId="{8737848E-2F50-BE43-B6F5-A3AAED4F2789}" type="presOf" srcId="{AF1BB300-F149-7943-82AF-90FBC14243B6}" destId="{9E6F7912-5F63-D341-90FF-A55407E3488B}" srcOrd="0" destOrd="0" presId="urn:microsoft.com/office/officeart/2008/layout/AlternatingPictureCircles"/>
    <dgm:cxn modelId="{B3E412CB-489A-9D4E-9B5E-64A31C4DA8FB}" srcId="{F114A77F-F179-0543-8BAB-670F5CB5ECE4}" destId="{7B6D218A-4D67-0746-BB60-B27F4CEE5144}" srcOrd="0" destOrd="0" parTransId="{791917A4-85CB-B047-AB6E-A5D83BC1DC34}" sibTransId="{DAF9296B-653C-5E47-9671-DE9B375FF9A8}"/>
    <dgm:cxn modelId="{9B5C7BCF-E55B-FC48-A8BB-F9155390104B}" type="presOf" srcId="{F114A77F-F179-0543-8BAB-670F5CB5ECE4}" destId="{136884B1-EAD5-FE40-A521-0DF97154146D}" srcOrd="0" destOrd="0" presId="urn:microsoft.com/office/officeart/2008/layout/AlternatingPictureCircles"/>
    <dgm:cxn modelId="{BB65A9F9-A807-5C43-B4D8-33F52256D7C6}" srcId="{F114A77F-F179-0543-8BAB-670F5CB5ECE4}" destId="{20DB47E0-FB11-5E4D-A63A-17DA17DE42A5}" srcOrd="1" destOrd="0" parTransId="{F2BAE99A-52A4-1E48-93FF-BC512BCB4AAB}" sibTransId="{F04F62CF-E313-AA49-8287-43F9E5A6D381}"/>
    <dgm:cxn modelId="{3C0E4D4F-52A1-A74A-8FE7-5DA79D4816DE}" type="presParOf" srcId="{136884B1-EAD5-FE40-A521-0DF97154146D}" destId="{50E06032-6219-EA44-8650-2EB5BA3310F1}" srcOrd="0" destOrd="0" presId="urn:microsoft.com/office/officeart/2008/layout/AlternatingPictureCircles"/>
    <dgm:cxn modelId="{608BBF9B-F55B-2241-86AE-27ED3899F217}" type="presParOf" srcId="{50E06032-6219-EA44-8650-2EB5BA3310F1}" destId="{E0DA2D36-9B72-B646-B630-19924EB65D16}" srcOrd="0" destOrd="0" presId="urn:microsoft.com/office/officeart/2008/layout/AlternatingPictureCircles"/>
    <dgm:cxn modelId="{2109664C-056D-CC48-B2C0-A15ACDA12982}" type="presParOf" srcId="{50E06032-6219-EA44-8650-2EB5BA3310F1}" destId="{EDCE9AD4-68A9-0142-BD95-4FEEFF29A823}" srcOrd="1" destOrd="0" presId="urn:microsoft.com/office/officeart/2008/layout/AlternatingPictureCircles"/>
    <dgm:cxn modelId="{17770041-9D60-5441-9857-4766E0D37BD0}" type="presParOf" srcId="{50E06032-6219-EA44-8650-2EB5BA3310F1}" destId="{CD19082D-1876-BE43-9806-BA801923A85A}" srcOrd="2" destOrd="0" presId="urn:microsoft.com/office/officeart/2008/layout/AlternatingPictureCircles"/>
    <dgm:cxn modelId="{C44FA01E-F89F-8F40-9E69-2FA1FD57132B}" type="presParOf" srcId="{50E06032-6219-EA44-8650-2EB5BA3310F1}" destId="{78D3595C-EF47-194B-8910-49A1CC57FD37}" srcOrd="3" destOrd="0" presId="urn:microsoft.com/office/officeart/2008/layout/AlternatingPictureCircles"/>
    <dgm:cxn modelId="{8A9B5441-11B3-5E48-8687-5E8DA50A4E8B}" type="presParOf" srcId="{136884B1-EAD5-FE40-A521-0DF97154146D}" destId="{2850689F-3AD4-BE4E-8131-435E3D875B22}" srcOrd="1" destOrd="0" presId="urn:microsoft.com/office/officeart/2008/layout/AlternatingPictureCircles"/>
    <dgm:cxn modelId="{A96CD782-9146-464F-AB0C-C7A7AA20287E}" type="presParOf" srcId="{2850689F-3AD4-BE4E-8131-435E3D875B22}" destId="{B25AFBD0-D44F-4B44-B257-2FC6426DB479}" srcOrd="0" destOrd="0" presId="urn:microsoft.com/office/officeart/2008/layout/AlternatingPictureCircles"/>
    <dgm:cxn modelId="{B1F5E4F6-EDF9-174A-82A2-6DBF5936D3E4}" type="presParOf" srcId="{2850689F-3AD4-BE4E-8131-435E3D875B22}" destId="{C94B535D-7FCB-AE47-B4B7-CE4FE241B307}" srcOrd="1" destOrd="0" presId="urn:microsoft.com/office/officeart/2008/layout/AlternatingPictureCircles"/>
    <dgm:cxn modelId="{57D78A7D-6845-FE45-9030-17A0A665BE9A}" type="presParOf" srcId="{2850689F-3AD4-BE4E-8131-435E3D875B22}" destId="{E64D7BCC-DB43-C841-A352-1A6A6293DD99}" srcOrd="2" destOrd="0" presId="urn:microsoft.com/office/officeart/2008/layout/AlternatingPictureCircles"/>
    <dgm:cxn modelId="{4A72271F-0795-3E41-BFDD-96ECCA7A1B9E}" type="presParOf" srcId="{136884B1-EAD5-FE40-A521-0DF97154146D}" destId="{869EE0F9-D62C-8148-B391-1C34E920BDDA}" srcOrd="2" destOrd="0" presId="urn:microsoft.com/office/officeart/2008/layout/AlternatingPictureCircles"/>
    <dgm:cxn modelId="{FA700937-8C7A-9A4C-8A08-EE9A413525D5}" type="presParOf" srcId="{869EE0F9-D62C-8148-B391-1C34E920BDDA}" destId="{B25DE087-9DFC-014C-9045-A633E7DAA16E}" srcOrd="0" destOrd="0" presId="urn:microsoft.com/office/officeart/2008/layout/AlternatingPictureCircles"/>
    <dgm:cxn modelId="{36E528E1-36A5-774A-A9B3-02E0E6DB9031}" type="presParOf" srcId="{869EE0F9-D62C-8148-B391-1C34E920BDDA}" destId="{36D5CE4E-58AB-1844-956E-A6C4842745E6}" srcOrd="1" destOrd="0" presId="urn:microsoft.com/office/officeart/2008/layout/AlternatingPictureCircles"/>
    <dgm:cxn modelId="{4CB43634-CE5A-E549-BFB5-6E8D1EB09F98}" type="presParOf" srcId="{869EE0F9-D62C-8148-B391-1C34E920BDDA}" destId="{485D11D6-3841-2C45-8838-F9A3C7810538}" srcOrd="2" destOrd="0" presId="urn:microsoft.com/office/officeart/2008/layout/AlternatingPictureCircles"/>
    <dgm:cxn modelId="{A305C90A-5A00-0346-AF03-9625082F8133}" type="presParOf" srcId="{869EE0F9-D62C-8148-B391-1C34E920BDDA}" destId="{895F64C1-B5EA-9A46-A4C9-A6B5275D9D2B}" srcOrd="3" destOrd="0" presId="urn:microsoft.com/office/officeart/2008/layout/AlternatingPictureCircles"/>
    <dgm:cxn modelId="{64454FF3-9C47-124F-9551-0A60B218D4EB}" type="presParOf" srcId="{136884B1-EAD5-FE40-A521-0DF97154146D}" destId="{6874FCF2-DB82-D247-A457-8E3D831D403E}" srcOrd="3" destOrd="0" presId="urn:microsoft.com/office/officeart/2008/layout/AlternatingPictureCircles"/>
    <dgm:cxn modelId="{AF0A2AA5-A0A9-1146-AB9C-3F311648A366}" type="presParOf" srcId="{6874FCF2-DB82-D247-A457-8E3D831D403E}" destId="{1B441EDA-013C-4844-BD43-EFD05452C153}" srcOrd="0" destOrd="0" presId="urn:microsoft.com/office/officeart/2008/layout/AlternatingPictureCircles"/>
    <dgm:cxn modelId="{BCE8A09D-1212-8D4F-AFCD-1979BBC5C837}" type="presParOf" srcId="{6874FCF2-DB82-D247-A457-8E3D831D403E}" destId="{1340D517-47A9-A147-84EB-D0C8BD2FF3F8}" srcOrd="1" destOrd="0" presId="urn:microsoft.com/office/officeart/2008/layout/AlternatingPictureCircles"/>
    <dgm:cxn modelId="{B05577E8-1C4D-A346-877A-DE7278F0209B}" type="presParOf" srcId="{6874FCF2-DB82-D247-A457-8E3D831D403E}" destId="{1171FD5C-6FA8-3B43-82FF-7DFE4A7F8E79}" srcOrd="2" destOrd="0" presId="urn:microsoft.com/office/officeart/2008/layout/AlternatingPictureCircles"/>
    <dgm:cxn modelId="{FCDD94AF-6835-8249-8F68-38F1665932D2}" type="presParOf" srcId="{136884B1-EAD5-FE40-A521-0DF97154146D}" destId="{8FE322B0-E0F3-2B4E-9EB1-F4A187E295D7}" srcOrd="4" destOrd="0" presId="urn:microsoft.com/office/officeart/2008/layout/AlternatingPictureCircles"/>
    <dgm:cxn modelId="{15DDAC2C-5203-0442-A003-E2301B78B5B6}" type="presParOf" srcId="{8FE322B0-E0F3-2B4E-9EB1-F4A187E295D7}" destId="{7AB8DC43-23AA-7248-94D7-6484C36F1566}" srcOrd="0" destOrd="0" presId="urn:microsoft.com/office/officeart/2008/layout/AlternatingPictureCircles"/>
    <dgm:cxn modelId="{09CEEF19-ECF4-FD46-A96D-2EC3298B1A1C}" type="presParOf" srcId="{8FE322B0-E0F3-2B4E-9EB1-F4A187E295D7}" destId="{2FE19D01-3E4A-A54E-B57C-3FB81ED6839B}" srcOrd="1" destOrd="0" presId="urn:microsoft.com/office/officeart/2008/layout/AlternatingPictureCircles"/>
    <dgm:cxn modelId="{AEDB4212-8D02-7247-BE24-E04C8AEFE37B}" type="presParOf" srcId="{8FE322B0-E0F3-2B4E-9EB1-F4A187E295D7}" destId="{9E6F7912-5F63-D341-90FF-A55407E3488B}" srcOrd="2" destOrd="0" presId="urn:microsoft.com/office/officeart/2008/layout/AlternatingPictureCircles"/>
    <dgm:cxn modelId="{4B725AB8-347D-2243-B346-9E4902DA6B64}" type="presParOf" srcId="{8FE322B0-E0F3-2B4E-9EB1-F4A187E295D7}" destId="{C73613FC-1AF7-A248-AD3B-7CA82316F11A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55E056-CCEC-E84F-80BB-3672B1BB7458}" type="doc">
      <dgm:prSet loTypeId="urn:microsoft.com/office/officeart/2008/layout/BendingPictureCaption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E987CEDC-6EAA-D741-9012-2A779B364251}">
      <dgm:prSet phldrT="[نص]"/>
      <dgm:spPr/>
      <dgm:t>
        <a:bodyPr/>
        <a:lstStyle/>
        <a:p>
          <a:pPr rtl="1"/>
          <a:r>
            <a:rPr lang="ar-SA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العمودي</a:t>
          </a:r>
        </a:p>
      </dgm:t>
    </dgm:pt>
    <dgm:pt modelId="{AF0B79E2-3D20-FE43-9012-824ED31D3755}" type="parTrans" cxnId="{7AA500C1-7A28-9B4E-83E8-17B06E0F93B5}">
      <dgm:prSet/>
      <dgm:spPr/>
      <dgm:t>
        <a:bodyPr/>
        <a:lstStyle/>
        <a:p>
          <a:pPr rtl="1"/>
          <a:endParaRPr lang="ar-SA"/>
        </a:p>
      </dgm:t>
    </dgm:pt>
    <dgm:pt modelId="{7810CFDC-0F68-0C42-B390-2109C54D84DB}" type="sibTrans" cxnId="{7AA500C1-7A28-9B4E-83E8-17B06E0F93B5}">
      <dgm:prSet/>
      <dgm:spPr/>
      <dgm:t>
        <a:bodyPr/>
        <a:lstStyle/>
        <a:p>
          <a:pPr rtl="1"/>
          <a:endParaRPr lang="ar-SA"/>
        </a:p>
      </dgm:t>
    </dgm:pt>
    <dgm:pt modelId="{E9957B49-9D53-2142-8D00-64448C847B82}">
      <dgm:prSet phldrT="[نص]"/>
      <dgm:spPr/>
      <dgm:t>
        <a:bodyPr/>
        <a:lstStyle/>
        <a:p>
          <a:pPr rtl="1"/>
          <a:r>
            <a:rPr lang="ar-SA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الخطي</a:t>
          </a:r>
        </a:p>
      </dgm:t>
    </dgm:pt>
    <dgm:pt modelId="{9E9A5266-2F86-FD46-A0C2-B3FBBD9BCE7F}" type="parTrans" cxnId="{54A230EB-9393-F648-9970-31D84CB1E688}">
      <dgm:prSet/>
      <dgm:spPr/>
      <dgm:t>
        <a:bodyPr/>
        <a:lstStyle/>
        <a:p>
          <a:pPr rtl="1"/>
          <a:endParaRPr lang="ar-SA"/>
        </a:p>
      </dgm:t>
    </dgm:pt>
    <dgm:pt modelId="{FA1A1099-8487-6544-8A78-15932AEE1364}" type="sibTrans" cxnId="{54A230EB-9393-F648-9970-31D84CB1E688}">
      <dgm:prSet/>
      <dgm:spPr/>
      <dgm:t>
        <a:bodyPr/>
        <a:lstStyle/>
        <a:p>
          <a:pPr rtl="1"/>
          <a:endParaRPr lang="ar-SA"/>
        </a:p>
      </dgm:t>
    </dgm:pt>
    <dgm:pt modelId="{AD8403DF-BB95-8F49-8308-515C4D87C5EB}" type="pres">
      <dgm:prSet presAssocID="{0355E056-CCEC-E84F-80BB-3672B1BB7458}" presName="diagram" presStyleCnt="0">
        <dgm:presLayoutVars>
          <dgm:dir/>
        </dgm:presLayoutVars>
      </dgm:prSet>
      <dgm:spPr/>
    </dgm:pt>
    <dgm:pt modelId="{6A820907-AD52-8140-8F42-0A243D0C1980}" type="pres">
      <dgm:prSet presAssocID="{E987CEDC-6EAA-D741-9012-2A779B364251}" presName="composite" presStyleCnt="0"/>
      <dgm:spPr/>
    </dgm:pt>
    <dgm:pt modelId="{56A5A8E5-3513-FF40-B6E7-44496297FEC7}" type="pres">
      <dgm:prSet presAssocID="{E987CEDC-6EAA-D741-9012-2A779B364251}" presName="Image" presStyleLbl="bgShp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7BDFD91-6FB1-7241-AB25-367245587E46}" type="pres">
      <dgm:prSet presAssocID="{E987CEDC-6EAA-D741-9012-2A779B364251}" presName="Parent" presStyleLbl="node0" presStyleIdx="0" presStyleCnt="2">
        <dgm:presLayoutVars>
          <dgm:bulletEnabled val="1"/>
        </dgm:presLayoutVars>
      </dgm:prSet>
      <dgm:spPr/>
    </dgm:pt>
    <dgm:pt modelId="{98F8AF67-9A53-5745-B879-FB4D7693617B}" type="pres">
      <dgm:prSet presAssocID="{7810CFDC-0F68-0C42-B390-2109C54D84DB}" presName="sibTrans" presStyleCnt="0"/>
      <dgm:spPr/>
    </dgm:pt>
    <dgm:pt modelId="{C7B9FAFA-520C-BC45-A342-FD2E9D9740E0}" type="pres">
      <dgm:prSet presAssocID="{E9957B49-9D53-2142-8D00-64448C847B82}" presName="composite" presStyleCnt="0"/>
      <dgm:spPr/>
    </dgm:pt>
    <dgm:pt modelId="{B56A477E-4183-654B-9C1F-B927ADD709AB}" type="pres">
      <dgm:prSet presAssocID="{E9957B49-9D53-2142-8D00-64448C847B82}" presName="Image" presStyleLbl="bgShp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3880E92F-D22A-8A4A-BEA3-CF40EF8785F2}" type="pres">
      <dgm:prSet presAssocID="{E9957B49-9D53-2142-8D00-64448C847B82}" presName="Parent" presStyleLbl="node0" presStyleIdx="1" presStyleCnt="2">
        <dgm:presLayoutVars>
          <dgm:bulletEnabled val="1"/>
        </dgm:presLayoutVars>
      </dgm:prSet>
      <dgm:spPr/>
    </dgm:pt>
  </dgm:ptLst>
  <dgm:cxnLst>
    <dgm:cxn modelId="{39447D1F-1670-7C40-9255-CBCDE73D3EC0}" type="presOf" srcId="{E987CEDC-6EAA-D741-9012-2A779B364251}" destId="{47BDFD91-6FB1-7241-AB25-367245587E46}" srcOrd="0" destOrd="0" presId="urn:microsoft.com/office/officeart/2008/layout/BendingPictureCaption"/>
    <dgm:cxn modelId="{41B2A579-0362-EB4B-BFC0-1519505E5779}" type="presOf" srcId="{E9957B49-9D53-2142-8D00-64448C847B82}" destId="{3880E92F-D22A-8A4A-BEA3-CF40EF8785F2}" srcOrd="0" destOrd="0" presId="urn:microsoft.com/office/officeart/2008/layout/BendingPictureCaption"/>
    <dgm:cxn modelId="{679F13A4-9933-4444-A092-F8788D89FD1F}" type="presOf" srcId="{0355E056-CCEC-E84F-80BB-3672B1BB7458}" destId="{AD8403DF-BB95-8F49-8308-515C4D87C5EB}" srcOrd="0" destOrd="0" presId="urn:microsoft.com/office/officeart/2008/layout/BendingPictureCaption"/>
    <dgm:cxn modelId="{7AA500C1-7A28-9B4E-83E8-17B06E0F93B5}" srcId="{0355E056-CCEC-E84F-80BB-3672B1BB7458}" destId="{E987CEDC-6EAA-D741-9012-2A779B364251}" srcOrd="0" destOrd="0" parTransId="{AF0B79E2-3D20-FE43-9012-824ED31D3755}" sibTransId="{7810CFDC-0F68-0C42-B390-2109C54D84DB}"/>
    <dgm:cxn modelId="{54A230EB-9393-F648-9970-31D84CB1E688}" srcId="{0355E056-CCEC-E84F-80BB-3672B1BB7458}" destId="{E9957B49-9D53-2142-8D00-64448C847B82}" srcOrd="1" destOrd="0" parTransId="{9E9A5266-2F86-FD46-A0C2-B3FBBD9BCE7F}" sibTransId="{FA1A1099-8487-6544-8A78-15932AEE1364}"/>
    <dgm:cxn modelId="{E03B346D-AB53-3041-8BE0-4BA00FAEBF0D}" type="presParOf" srcId="{AD8403DF-BB95-8F49-8308-515C4D87C5EB}" destId="{6A820907-AD52-8140-8F42-0A243D0C1980}" srcOrd="0" destOrd="0" presId="urn:microsoft.com/office/officeart/2008/layout/BendingPictureCaption"/>
    <dgm:cxn modelId="{42DCF9D3-5C57-BD46-B0D6-42FBEA860814}" type="presParOf" srcId="{6A820907-AD52-8140-8F42-0A243D0C1980}" destId="{56A5A8E5-3513-FF40-B6E7-44496297FEC7}" srcOrd="0" destOrd="0" presId="urn:microsoft.com/office/officeart/2008/layout/BendingPictureCaption"/>
    <dgm:cxn modelId="{46368288-C3F8-7E4F-987D-1E20372A0D4F}" type="presParOf" srcId="{6A820907-AD52-8140-8F42-0A243D0C1980}" destId="{47BDFD91-6FB1-7241-AB25-367245587E46}" srcOrd="1" destOrd="0" presId="urn:microsoft.com/office/officeart/2008/layout/BendingPictureCaption"/>
    <dgm:cxn modelId="{96098855-0961-0344-B1C7-7BA4D5B39C92}" type="presParOf" srcId="{AD8403DF-BB95-8F49-8308-515C4D87C5EB}" destId="{98F8AF67-9A53-5745-B879-FB4D7693617B}" srcOrd="1" destOrd="0" presId="urn:microsoft.com/office/officeart/2008/layout/BendingPictureCaption"/>
    <dgm:cxn modelId="{D4A47183-93D3-9746-89A6-4CE4E36DF68C}" type="presParOf" srcId="{AD8403DF-BB95-8F49-8308-515C4D87C5EB}" destId="{C7B9FAFA-520C-BC45-A342-FD2E9D9740E0}" srcOrd="2" destOrd="0" presId="urn:microsoft.com/office/officeart/2008/layout/BendingPictureCaption"/>
    <dgm:cxn modelId="{41C20E4F-3668-9C43-8F94-ECF5CCD14DDE}" type="presParOf" srcId="{C7B9FAFA-520C-BC45-A342-FD2E9D9740E0}" destId="{B56A477E-4183-654B-9C1F-B927ADD709AB}" srcOrd="0" destOrd="0" presId="urn:microsoft.com/office/officeart/2008/layout/BendingPictureCaption"/>
    <dgm:cxn modelId="{16DE567F-5BE8-464D-AC82-F54134B8F38B}" type="presParOf" srcId="{C7B9FAFA-520C-BC45-A342-FD2E9D9740E0}" destId="{3880E92F-D22A-8A4A-BEA3-CF40EF8785F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789527-05F4-6041-B194-83643EAA95DC}" type="doc">
      <dgm:prSet loTypeId="urn:microsoft.com/office/officeart/2005/8/layout/vList2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4AFA3E4D-CBFF-7C4B-A456-8506119F7A78}">
      <dgm:prSet phldrT="[نص]"/>
      <dgm:spPr/>
      <dgm:t>
        <a:bodyPr/>
        <a:lstStyle/>
        <a:p>
          <a:pPr rtl="1"/>
          <a:r>
            <a:rPr lang="ar-SA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١- متماثل</a:t>
          </a:r>
        </a:p>
      </dgm:t>
    </dgm:pt>
    <dgm:pt modelId="{313A441B-D51E-EC4C-80B8-77A83EE13D60}" type="parTrans" cxnId="{C5DA8A0F-76F9-D344-8842-D960DFCAD086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C6D91727-B179-D448-8ABE-699629F1BDD5}" type="sibTrans" cxnId="{C5DA8A0F-76F9-D344-8842-D960DFCAD086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BD6F41BB-1FFC-A641-953F-F9E614E72516}">
      <dgm:prSet phldrT="[نص]"/>
      <dgm:spPr/>
      <dgm:t>
        <a:bodyPr/>
        <a:lstStyle/>
        <a:p>
          <a:pPr rtl="1"/>
          <a:r>
            <a:rPr lang="ar-SA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يستخدم مفتاح واحد للتشفير وفك التشفير</a:t>
          </a:r>
        </a:p>
      </dgm:t>
    </dgm:pt>
    <dgm:pt modelId="{897C2FAD-5952-E944-9AC6-2CB36778F5A0}" type="parTrans" cxnId="{0A5F1F3C-60E0-1D4B-BB49-7C0320BF1D97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985142AC-BBD4-AD44-9279-2BC51848D028}" type="sibTrans" cxnId="{0A5F1F3C-60E0-1D4B-BB49-7C0320BF1D97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EA5F2C39-35A1-2D44-B769-48FE4504AEC7}">
      <dgm:prSet phldrT="[نص]"/>
      <dgm:spPr/>
      <dgm:t>
        <a:bodyPr/>
        <a:lstStyle/>
        <a:p>
          <a:pPr rtl="1"/>
          <a:r>
            <a:rPr lang="ar-SA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٢- غير متماثل</a:t>
          </a:r>
        </a:p>
      </dgm:t>
    </dgm:pt>
    <dgm:pt modelId="{F75323BF-C839-3A41-B6D5-6FB5DCCB3661}" type="parTrans" cxnId="{AE7D5411-B138-C148-A9D9-A69588799EE6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5A78BC80-AA0D-7044-9904-435100FC8FFE}" type="sibTrans" cxnId="{AE7D5411-B138-C148-A9D9-A69588799EE6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B47F7173-2F1D-7B42-ACA0-61F6A71A6AB8}">
      <dgm:prSet phldrT="[نص]"/>
      <dgm:spPr/>
      <dgm:t>
        <a:bodyPr/>
        <a:lstStyle/>
        <a:p>
          <a:pPr rtl="1"/>
          <a:r>
            <a:rPr lang="ar-SA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يستخدم مفتاحين عام وخاص</a:t>
          </a:r>
        </a:p>
      </dgm:t>
    </dgm:pt>
    <dgm:pt modelId="{EDB7B0FD-D93F-9643-A814-00EC4392FC00}" type="parTrans" cxnId="{03919C39-4C7A-C24E-B02A-2240DE857A82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B5FAFA37-68AD-1C48-8C68-E04F0AF1E265}" type="sibTrans" cxnId="{03919C39-4C7A-C24E-B02A-2240DE857A82}">
      <dgm:prSet/>
      <dgm:spPr/>
      <dgm:t>
        <a:bodyPr/>
        <a:lstStyle/>
        <a:p>
          <a:pPr rtl="1"/>
          <a:endParaRPr lang="ar-SA">
            <a:latin typeface="GE SS Two Light" panose="020A0503020102020204" pitchFamily="18" charset="-78"/>
            <a:ea typeface="GE SS Two Light" panose="020A0503020102020204" pitchFamily="18" charset="-78"/>
            <a:cs typeface="GE SS Two Light" panose="020A0503020102020204" pitchFamily="18" charset="-78"/>
          </a:endParaRPr>
        </a:p>
      </dgm:t>
    </dgm:pt>
    <dgm:pt modelId="{F3D66EF1-A603-F248-BF41-33EFD0FFD463}" type="pres">
      <dgm:prSet presAssocID="{12789527-05F4-6041-B194-83643EAA95DC}" presName="linear" presStyleCnt="0">
        <dgm:presLayoutVars>
          <dgm:animLvl val="lvl"/>
          <dgm:resizeHandles val="exact"/>
        </dgm:presLayoutVars>
      </dgm:prSet>
      <dgm:spPr/>
    </dgm:pt>
    <dgm:pt modelId="{523AC6A0-82E3-CA4F-98B7-89F629FEEE49}" type="pres">
      <dgm:prSet presAssocID="{4AFA3E4D-CBFF-7C4B-A456-8506119F7A7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ABEFC63-0C2D-7B46-9BC6-4536801776EF}" type="pres">
      <dgm:prSet presAssocID="{4AFA3E4D-CBFF-7C4B-A456-8506119F7A78}" presName="childText" presStyleLbl="revTx" presStyleIdx="0" presStyleCnt="2">
        <dgm:presLayoutVars>
          <dgm:bulletEnabled val="1"/>
        </dgm:presLayoutVars>
      </dgm:prSet>
      <dgm:spPr/>
    </dgm:pt>
    <dgm:pt modelId="{588FA34C-2F23-6C4C-9332-26606CF25660}" type="pres">
      <dgm:prSet presAssocID="{EA5F2C39-35A1-2D44-B769-48FE4504AEC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69D6F54-C438-0040-89D9-B73DE50D87DF}" type="pres">
      <dgm:prSet presAssocID="{EA5F2C39-35A1-2D44-B769-48FE4504AEC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AE1120B-0ED7-6744-9FF0-DDAC43194AF0}" type="presOf" srcId="{4AFA3E4D-CBFF-7C4B-A456-8506119F7A78}" destId="{523AC6A0-82E3-CA4F-98B7-89F629FEEE49}" srcOrd="0" destOrd="0" presId="urn:microsoft.com/office/officeart/2005/8/layout/vList2"/>
    <dgm:cxn modelId="{C5DA8A0F-76F9-D344-8842-D960DFCAD086}" srcId="{12789527-05F4-6041-B194-83643EAA95DC}" destId="{4AFA3E4D-CBFF-7C4B-A456-8506119F7A78}" srcOrd="0" destOrd="0" parTransId="{313A441B-D51E-EC4C-80B8-77A83EE13D60}" sibTransId="{C6D91727-B179-D448-8ABE-699629F1BDD5}"/>
    <dgm:cxn modelId="{AE7D5411-B138-C148-A9D9-A69588799EE6}" srcId="{12789527-05F4-6041-B194-83643EAA95DC}" destId="{EA5F2C39-35A1-2D44-B769-48FE4504AEC7}" srcOrd="1" destOrd="0" parTransId="{F75323BF-C839-3A41-B6D5-6FB5DCCB3661}" sibTransId="{5A78BC80-AA0D-7044-9904-435100FC8FFE}"/>
    <dgm:cxn modelId="{03919C39-4C7A-C24E-B02A-2240DE857A82}" srcId="{EA5F2C39-35A1-2D44-B769-48FE4504AEC7}" destId="{B47F7173-2F1D-7B42-ACA0-61F6A71A6AB8}" srcOrd="0" destOrd="0" parTransId="{EDB7B0FD-D93F-9643-A814-00EC4392FC00}" sibTransId="{B5FAFA37-68AD-1C48-8C68-E04F0AF1E265}"/>
    <dgm:cxn modelId="{0A5F1F3C-60E0-1D4B-BB49-7C0320BF1D97}" srcId="{4AFA3E4D-CBFF-7C4B-A456-8506119F7A78}" destId="{BD6F41BB-1FFC-A641-953F-F9E614E72516}" srcOrd="0" destOrd="0" parTransId="{897C2FAD-5952-E944-9AC6-2CB36778F5A0}" sibTransId="{985142AC-BBD4-AD44-9279-2BC51848D028}"/>
    <dgm:cxn modelId="{06D4B741-1E9F-5343-A71F-83559B9B23FB}" type="presOf" srcId="{B47F7173-2F1D-7B42-ACA0-61F6A71A6AB8}" destId="{869D6F54-C438-0040-89D9-B73DE50D87DF}" srcOrd="0" destOrd="0" presId="urn:microsoft.com/office/officeart/2005/8/layout/vList2"/>
    <dgm:cxn modelId="{AFD4CF60-76D2-8244-98E6-93D70C961FF0}" type="presOf" srcId="{BD6F41BB-1FFC-A641-953F-F9E614E72516}" destId="{5ABEFC63-0C2D-7B46-9BC6-4536801776EF}" srcOrd="0" destOrd="0" presId="urn:microsoft.com/office/officeart/2005/8/layout/vList2"/>
    <dgm:cxn modelId="{A03AED6D-0192-3F45-B76C-A8A68B9B8A0B}" type="presOf" srcId="{EA5F2C39-35A1-2D44-B769-48FE4504AEC7}" destId="{588FA34C-2F23-6C4C-9332-26606CF25660}" srcOrd="0" destOrd="0" presId="urn:microsoft.com/office/officeart/2005/8/layout/vList2"/>
    <dgm:cxn modelId="{6FC477A1-68B0-804F-B63F-196CDF281969}" type="presOf" srcId="{12789527-05F4-6041-B194-83643EAA95DC}" destId="{F3D66EF1-A603-F248-BF41-33EFD0FFD463}" srcOrd="0" destOrd="0" presId="urn:microsoft.com/office/officeart/2005/8/layout/vList2"/>
    <dgm:cxn modelId="{DC346290-5642-3140-A9E7-8FD27DBEBA0D}" type="presParOf" srcId="{F3D66EF1-A603-F248-BF41-33EFD0FFD463}" destId="{523AC6A0-82E3-CA4F-98B7-89F629FEEE49}" srcOrd="0" destOrd="0" presId="urn:microsoft.com/office/officeart/2005/8/layout/vList2"/>
    <dgm:cxn modelId="{8BE4FA36-D52B-B748-B15B-28FBE97D1818}" type="presParOf" srcId="{F3D66EF1-A603-F248-BF41-33EFD0FFD463}" destId="{5ABEFC63-0C2D-7B46-9BC6-4536801776EF}" srcOrd="1" destOrd="0" presId="urn:microsoft.com/office/officeart/2005/8/layout/vList2"/>
    <dgm:cxn modelId="{569C88C0-D429-814B-A559-C17604A883AD}" type="presParOf" srcId="{F3D66EF1-A603-F248-BF41-33EFD0FFD463}" destId="{588FA34C-2F23-6C4C-9332-26606CF25660}" srcOrd="2" destOrd="0" presId="urn:microsoft.com/office/officeart/2005/8/layout/vList2"/>
    <dgm:cxn modelId="{5C2E2C8A-8796-7C47-9870-AE08DFDF51AB}" type="presParOf" srcId="{F3D66EF1-A603-F248-BF41-33EFD0FFD463}" destId="{869D6F54-C438-0040-89D9-B73DE50D87D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C6AAE-7EE8-AC41-A5BC-F868EDFDBB4C}">
      <dsp:nvSpPr>
        <dsp:cNvPr id="0" name=""/>
        <dsp:cNvSpPr/>
      </dsp:nvSpPr>
      <dsp:spPr>
        <a:xfrm>
          <a:off x="3656778" y="3985"/>
          <a:ext cx="1354688" cy="1354666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716EC3-4394-CA4F-9D51-377E62544A06}">
      <dsp:nvSpPr>
        <dsp:cNvPr id="0" name=""/>
        <dsp:cNvSpPr/>
      </dsp:nvSpPr>
      <dsp:spPr>
        <a:xfrm>
          <a:off x="2336057" y="51397"/>
          <a:ext cx="1665987" cy="12598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67242-88BB-C945-A594-31A53B97D4E7}">
      <dsp:nvSpPr>
        <dsp:cNvPr id="0" name=""/>
        <dsp:cNvSpPr/>
      </dsp:nvSpPr>
      <dsp:spPr>
        <a:xfrm>
          <a:off x="3805834" y="153038"/>
          <a:ext cx="1056577" cy="105656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700" kern="12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الرقمية</a:t>
          </a:r>
        </a:p>
      </dsp:txBody>
      <dsp:txXfrm>
        <a:off x="3960566" y="307768"/>
        <a:ext cx="747113" cy="747100"/>
      </dsp:txXfrm>
    </dsp:sp>
    <dsp:sp modelId="{7124CCEC-4696-A143-BB08-70445F578478}">
      <dsp:nvSpPr>
        <dsp:cNvPr id="0" name=""/>
        <dsp:cNvSpPr/>
      </dsp:nvSpPr>
      <dsp:spPr>
        <a:xfrm>
          <a:off x="4199453" y="1560656"/>
          <a:ext cx="269339" cy="269339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29670-3C61-1340-B2B3-C5E2BCB463E4}">
      <dsp:nvSpPr>
        <dsp:cNvPr id="0" name=""/>
        <dsp:cNvSpPr/>
      </dsp:nvSpPr>
      <dsp:spPr>
        <a:xfrm>
          <a:off x="3656778" y="2032000"/>
          <a:ext cx="1354688" cy="1354666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1D5E4B-5F4A-4040-B6CC-D3EC6CE7D29E}">
      <dsp:nvSpPr>
        <dsp:cNvPr id="0" name=""/>
        <dsp:cNvSpPr/>
      </dsp:nvSpPr>
      <dsp:spPr>
        <a:xfrm>
          <a:off x="4666201" y="2079412"/>
          <a:ext cx="1665987" cy="125981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5ECFB9-1F36-A143-8ACF-EE52014A5804}">
      <dsp:nvSpPr>
        <dsp:cNvPr id="0" name=""/>
        <dsp:cNvSpPr/>
      </dsp:nvSpPr>
      <dsp:spPr>
        <a:xfrm>
          <a:off x="3805834" y="2181053"/>
          <a:ext cx="1056577" cy="105656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700" kern="12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الأبجدية</a:t>
          </a:r>
        </a:p>
      </dsp:txBody>
      <dsp:txXfrm>
        <a:off x="3960566" y="2335783"/>
        <a:ext cx="747113" cy="747100"/>
      </dsp:txXfrm>
    </dsp:sp>
    <dsp:sp modelId="{2EF497F3-38F4-8A49-8E27-1E44FAFE88B0}">
      <dsp:nvSpPr>
        <dsp:cNvPr id="0" name=""/>
        <dsp:cNvSpPr/>
      </dsp:nvSpPr>
      <dsp:spPr>
        <a:xfrm>
          <a:off x="4199453" y="3588671"/>
          <a:ext cx="269339" cy="269339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B00FEA-23CD-014E-9173-1238B2D93716}">
      <dsp:nvSpPr>
        <dsp:cNvPr id="0" name=""/>
        <dsp:cNvSpPr/>
      </dsp:nvSpPr>
      <dsp:spPr>
        <a:xfrm>
          <a:off x="3656778" y="4060015"/>
          <a:ext cx="1354688" cy="1354666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5C7DED-2CD4-3D4A-A125-A90BC3849893}">
      <dsp:nvSpPr>
        <dsp:cNvPr id="0" name=""/>
        <dsp:cNvSpPr/>
      </dsp:nvSpPr>
      <dsp:spPr>
        <a:xfrm>
          <a:off x="2336057" y="4107427"/>
          <a:ext cx="1665987" cy="12598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7BFC4-3EBC-8642-875F-9CA946DF2DEF}">
      <dsp:nvSpPr>
        <dsp:cNvPr id="0" name=""/>
        <dsp:cNvSpPr/>
      </dsp:nvSpPr>
      <dsp:spPr>
        <a:xfrm>
          <a:off x="3805834" y="4209068"/>
          <a:ext cx="1056577" cy="105656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700" kern="12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الأبجدية</a:t>
          </a:r>
        </a:p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700" kern="12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الرقمية</a:t>
          </a:r>
        </a:p>
      </dsp:txBody>
      <dsp:txXfrm>
        <a:off x="3960566" y="4363798"/>
        <a:ext cx="747113" cy="747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DA2D36-9B72-B646-B630-19924EB65D16}">
      <dsp:nvSpPr>
        <dsp:cNvPr id="0" name=""/>
        <dsp:cNvSpPr/>
      </dsp:nvSpPr>
      <dsp:spPr>
        <a:xfrm>
          <a:off x="3386655" y="3985"/>
          <a:ext cx="1354688" cy="1354666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E9AD4-68A9-0142-BD95-4FEEFF29A823}">
      <dsp:nvSpPr>
        <dsp:cNvPr id="0" name=""/>
        <dsp:cNvSpPr/>
      </dsp:nvSpPr>
      <dsp:spPr>
        <a:xfrm>
          <a:off x="2065934" y="51397"/>
          <a:ext cx="1665987" cy="12598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9082D-1876-BE43-9806-BA801923A85A}">
      <dsp:nvSpPr>
        <dsp:cNvPr id="0" name=""/>
        <dsp:cNvSpPr/>
      </dsp:nvSpPr>
      <dsp:spPr>
        <a:xfrm>
          <a:off x="3535711" y="153038"/>
          <a:ext cx="1056577" cy="105656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500" kern="12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الرسومية</a:t>
          </a:r>
        </a:p>
      </dsp:txBody>
      <dsp:txXfrm>
        <a:off x="3690443" y="307768"/>
        <a:ext cx="747113" cy="747100"/>
      </dsp:txXfrm>
    </dsp:sp>
    <dsp:sp modelId="{C94B535D-7FCB-AE47-B4B7-CE4FE241B307}">
      <dsp:nvSpPr>
        <dsp:cNvPr id="0" name=""/>
        <dsp:cNvSpPr/>
      </dsp:nvSpPr>
      <dsp:spPr>
        <a:xfrm>
          <a:off x="3929330" y="1560656"/>
          <a:ext cx="269339" cy="269339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DE087-9DFC-014C-9045-A633E7DAA16E}">
      <dsp:nvSpPr>
        <dsp:cNvPr id="0" name=""/>
        <dsp:cNvSpPr/>
      </dsp:nvSpPr>
      <dsp:spPr>
        <a:xfrm>
          <a:off x="3386655" y="2032000"/>
          <a:ext cx="1354688" cy="1354666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5CE4E-58AB-1844-956E-A6C4842745E6}">
      <dsp:nvSpPr>
        <dsp:cNvPr id="0" name=""/>
        <dsp:cNvSpPr/>
      </dsp:nvSpPr>
      <dsp:spPr>
        <a:xfrm>
          <a:off x="4396078" y="2079412"/>
          <a:ext cx="1665987" cy="125981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5D11D6-3841-2C45-8838-F9A3C7810538}">
      <dsp:nvSpPr>
        <dsp:cNvPr id="0" name=""/>
        <dsp:cNvSpPr/>
      </dsp:nvSpPr>
      <dsp:spPr>
        <a:xfrm>
          <a:off x="3535711" y="2181053"/>
          <a:ext cx="1056577" cy="105656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500" kern="12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الفيديو</a:t>
          </a:r>
        </a:p>
      </dsp:txBody>
      <dsp:txXfrm>
        <a:off x="3690443" y="2335783"/>
        <a:ext cx="747113" cy="747100"/>
      </dsp:txXfrm>
    </dsp:sp>
    <dsp:sp modelId="{1340D517-47A9-A147-84EB-D0C8BD2FF3F8}">
      <dsp:nvSpPr>
        <dsp:cNvPr id="0" name=""/>
        <dsp:cNvSpPr/>
      </dsp:nvSpPr>
      <dsp:spPr>
        <a:xfrm>
          <a:off x="3929330" y="3588671"/>
          <a:ext cx="269339" cy="269339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8DC43-23AA-7248-94D7-6484C36F1566}">
      <dsp:nvSpPr>
        <dsp:cNvPr id="0" name=""/>
        <dsp:cNvSpPr/>
      </dsp:nvSpPr>
      <dsp:spPr>
        <a:xfrm>
          <a:off x="3386655" y="4060015"/>
          <a:ext cx="1354688" cy="1354666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19D01-3E4A-A54E-B57C-3FB81ED6839B}">
      <dsp:nvSpPr>
        <dsp:cNvPr id="0" name=""/>
        <dsp:cNvSpPr/>
      </dsp:nvSpPr>
      <dsp:spPr>
        <a:xfrm>
          <a:off x="2065934" y="4107427"/>
          <a:ext cx="1665987" cy="12598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F7912-5F63-D341-90FF-A55407E3488B}">
      <dsp:nvSpPr>
        <dsp:cNvPr id="0" name=""/>
        <dsp:cNvSpPr/>
      </dsp:nvSpPr>
      <dsp:spPr>
        <a:xfrm>
          <a:off x="3535711" y="4209068"/>
          <a:ext cx="1056577" cy="105656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500" kern="12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الصوتية</a:t>
          </a:r>
        </a:p>
      </dsp:txBody>
      <dsp:txXfrm>
        <a:off x="3690443" y="4363798"/>
        <a:ext cx="747113" cy="7471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5A8E5-3513-FF40-B6E7-44496297FEC7}">
      <dsp:nvSpPr>
        <dsp:cNvPr id="0" name=""/>
        <dsp:cNvSpPr/>
      </dsp:nvSpPr>
      <dsp:spPr>
        <a:xfrm>
          <a:off x="3756" y="1243541"/>
          <a:ext cx="3609951" cy="26677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BDFD91-6FB1-7241-AB25-367245587E46}">
      <dsp:nvSpPr>
        <dsp:cNvPr id="0" name=""/>
        <dsp:cNvSpPr/>
      </dsp:nvSpPr>
      <dsp:spPr>
        <a:xfrm>
          <a:off x="733427" y="3427571"/>
          <a:ext cx="3110703" cy="7475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ar-SA" sz="3800" kern="12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العمودي</a:t>
          </a:r>
        </a:p>
      </dsp:txBody>
      <dsp:txXfrm>
        <a:off x="733427" y="3427571"/>
        <a:ext cx="3110703" cy="747553"/>
      </dsp:txXfrm>
    </dsp:sp>
    <dsp:sp modelId="{B56A477E-4183-654B-9C1F-B927ADD709AB}">
      <dsp:nvSpPr>
        <dsp:cNvPr id="0" name=""/>
        <dsp:cNvSpPr/>
      </dsp:nvSpPr>
      <dsp:spPr>
        <a:xfrm>
          <a:off x="4283868" y="1243541"/>
          <a:ext cx="3609951" cy="26677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0E92F-D22A-8A4A-BEA3-CF40EF8785F2}">
      <dsp:nvSpPr>
        <dsp:cNvPr id="0" name=""/>
        <dsp:cNvSpPr/>
      </dsp:nvSpPr>
      <dsp:spPr>
        <a:xfrm>
          <a:off x="5013539" y="3427571"/>
          <a:ext cx="3110703" cy="7475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ar-SA" sz="3800" kern="12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الخطي</a:t>
          </a:r>
        </a:p>
      </dsp:txBody>
      <dsp:txXfrm>
        <a:off x="5013539" y="3427571"/>
        <a:ext cx="3110703" cy="7475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AC6A0-82E3-CA4F-98B7-89F629FEEE49}">
      <dsp:nvSpPr>
        <dsp:cNvPr id="0" name=""/>
        <dsp:cNvSpPr/>
      </dsp:nvSpPr>
      <dsp:spPr>
        <a:xfrm>
          <a:off x="0" y="53161"/>
          <a:ext cx="5933943" cy="11056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200" kern="12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١- متماثل</a:t>
          </a:r>
        </a:p>
      </dsp:txBody>
      <dsp:txXfrm>
        <a:off x="53973" y="107134"/>
        <a:ext cx="5825997" cy="997703"/>
      </dsp:txXfrm>
    </dsp:sp>
    <dsp:sp modelId="{5ABEFC63-0C2D-7B46-9BC6-4536801776EF}">
      <dsp:nvSpPr>
        <dsp:cNvPr id="0" name=""/>
        <dsp:cNvSpPr/>
      </dsp:nvSpPr>
      <dsp:spPr>
        <a:xfrm>
          <a:off x="0" y="1158811"/>
          <a:ext cx="5933943" cy="1130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403" tIns="53340" rIns="298704" bIns="53340" numCol="1" spcCol="1270" anchor="t" anchorCtr="0">
          <a:noAutofit/>
        </a:bodyPr>
        <a:lstStyle/>
        <a:p>
          <a:pPr marL="285750" lvl="1" indent="-285750" algn="r" defTabSz="146685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ar-SA" sz="3300" kern="12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يستخدم مفتاح واحد للتشفير وفك التشفير</a:t>
          </a:r>
        </a:p>
      </dsp:txBody>
      <dsp:txXfrm>
        <a:off x="0" y="1158811"/>
        <a:ext cx="5933943" cy="1130220"/>
      </dsp:txXfrm>
    </dsp:sp>
    <dsp:sp modelId="{588FA34C-2F23-6C4C-9332-26606CF25660}">
      <dsp:nvSpPr>
        <dsp:cNvPr id="0" name=""/>
        <dsp:cNvSpPr/>
      </dsp:nvSpPr>
      <dsp:spPr>
        <a:xfrm>
          <a:off x="0" y="2289031"/>
          <a:ext cx="5933943" cy="110564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200" kern="12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٢- غير متماثل</a:t>
          </a:r>
        </a:p>
      </dsp:txBody>
      <dsp:txXfrm>
        <a:off x="53973" y="2343004"/>
        <a:ext cx="5825997" cy="997703"/>
      </dsp:txXfrm>
    </dsp:sp>
    <dsp:sp modelId="{869D6F54-C438-0040-89D9-B73DE50D87DF}">
      <dsp:nvSpPr>
        <dsp:cNvPr id="0" name=""/>
        <dsp:cNvSpPr/>
      </dsp:nvSpPr>
      <dsp:spPr>
        <a:xfrm>
          <a:off x="0" y="3394681"/>
          <a:ext cx="5933943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403" tIns="53340" rIns="298704" bIns="53340" numCol="1" spcCol="1270" anchor="t" anchorCtr="0">
          <a:noAutofit/>
        </a:bodyPr>
        <a:lstStyle/>
        <a:p>
          <a:pPr marL="285750" lvl="1" indent="-285750" algn="r" defTabSz="146685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ar-SA" sz="3300" kern="12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rPr>
            <a:t>يستخدم مفتاحين عام وخاص</a:t>
          </a:r>
        </a:p>
      </dsp:txBody>
      <dsp:txXfrm>
        <a:off x="0" y="3394681"/>
        <a:ext cx="5933943" cy="695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CD5E603-4193-45ED-A8DF-D95B57F73D9D}" type="datetimeFigureOut">
              <a:rPr lang="ar-SY" smtClean="0"/>
              <a:t>22‏/5‏/1444</a:t>
            </a:fld>
            <a:endParaRPr lang="ar-SY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Y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C1AF0D7-7941-4884-8D04-237C3BC7AF5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08144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عنصر نائب للصورة 9">
            <a:extLst>
              <a:ext uri="{FF2B5EF4-FFF2-40B4-BE49-F238E27FC236}">
                <a16:creationId xmlns:a16="http://schemas.microsoft.com/office/drawing/2014/main" id="{5FD79444-1433-4D5C-844D-DB788D12F2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584973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20D64C-AEF1-4F6C-8D7B-9BA4BEA42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SY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978E6C0-E4E2-40C3-BAFA-C1776E21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00D4A14-D7B0-4BEB-AA7D-70ADF6BE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3B90-2427-46C8-BCE2-7B6AEFFACD0F}" type="datetime8">
              <a:rPr lang="ar-SY" smtClean="0"/>
              <a:t>15 كانون الأول، 22</a:t>
            </a:fld>
            <a:endParaRPr lang="ar-SY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4B63C9-16EB-4377-AF70-095A6A715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67A1F4-6865-4B89-9C1C-66ECAB0BE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375910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9974068-B91A-40CA-A747-4A505D3212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SY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58B8ADD-8208-43CB-A772-D15B85F75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C9DF4A-8BB1-4D20-8473-DA60539E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AAB14-C40B-4A0F-8E53-F2A5C88ABCB7}" type="datetime8">
              <a:rPr lang="ar-SY" smtClean="0"/>
              <a:t>15 كانون الأول، 22</a:t>
            </a:fld>
            <a:endParaRPr lang="ar-SY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8E7723-821A-4183-82CD-DF16421A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A6CDFFD-8210-4780-BAA0-95A0EE15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735463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8F282344-30B6-4D0F-8DB1-7EDA9F6EF1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8893" y="1600200"/>
            <a:ext cx="3657600" cy="3657600"/>
          </a:xfrm>
          <a:custGeom>
            <a:avLst/>
            <a:gdLst>
              <a:gd name="connsiteX0" fmla="*/ 1828800 w 3657600"/>
              <a:gd name="connsiteY0" fmla="*/ 0 h 3657600"/>
              <a:gd name="connsiteX1" fmla="*/ 3657600 w 3657600"/>
              <a:gd name="connsiteY1" fmla="*/ 1828800 h 3657600"/>
              <a:gd name="connsiteX2" fmla="*/ 1828800 w 3657600"/>
              <a:gd name="connsiteY2" fmla="*/ 3657600 h 3657600"/>
              <a:gd name="connsiteX3" fmla="*/ 0 w 3657600"/>
              <a:gd name="connsiteY3" fmla="*/ 1828800 h 3657600"/>
              <a:gd name="connsiteX4" fmla="*/ 1828800 w 36576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3657600">
                <a:moveTo>
                  <a:pt x="1828800" y="0"/>
                </a:moveTo>
                <a:cubicBezTo>
                  <a:pt x="2838818" y="0"/>
                  <a:pt x="3657600" y="818782"/>
                  <a:pt x="3657600" y="1828800"/>
                </a:cubicBezTo>
                <a:cubicBezTo>
                  <a:pt x="3657600" y="2838818"/>
                  <a:pt x="2838818" y="3657600"/>
                  <a:pt x="1828800" y="3657600"/>
                </a:cubicBezTo>
                <a:cubicBezTo>
                  <a:pt x="818782" y="3657600"/>
                  <a:pt x="0" y="2838818"/>
                  <a:pt x="0" y="1828800"/>
                </a:cubicBezTo>
                <a:cubicBezTo>
                  <a:pt x="0" y="818782"/>
                  <a:pt x="818782" y="0"/>
                  <a:pt x="1828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ar-SY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61AD3EB8-2039-4B23-AA7F-97FCAADB0893}"/>
              </a:ext>
            </a:extLst>
          </p:cNvPr>
          <p:cNvSpPr/>
          <p:nvPr userDrawn="1"/>
        </p:nvSpPr>
        <p:spPr>
          <a:xfrm>
            <a:off x="182880" y="6047233"/>
            <a:ext cx="633984" cy="633984"/>
          </a:xfrm>
          <a:prstGeom prst="ellipse">
            <a:avLst/>
          </a:prstGeom>
          <a:solidFill>
            <a:srgbClr val="381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15" name="عنصر نائب لرقم الشريحة 5">
            <a:extLst>
              <a:ext uri="{FF2B5EF4-FFF2-40B4-BE49-F238E27FC236}">
                <a16:creationId xmlns:a16="http://schemas.microsoft.com/office/drawing/2014/main" id="{AE97ED85-CA2B-49FE-8DA5-5B7DC98C4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2880" y="6047234"/>
            <a:ext cx="633984" cy="63398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88638250-1A0D-4B72-8816-3279AAC40D32}" type="slidenum">
              <a:rPr lang="ar-SY" smtClean="0"/>
              <a:pPr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413497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4DDAE790-7C2F-4280-B3C7-7D8164C35EA7}"/>
              </a:ext>
            </a:extLst>
          </p:cNvPr>
          <p:cNvSpPr/>
          <p:nvPr userDrawn="1"/>
        </p:nvSpPr>
        <p:spPr>
          <a:xfrm>
            <a:off x="7894320" y="1429512"/>
            <a:ext cx="3596640" cy="3596640"/>
          </a:xfrm>
          <a:prstGeom prst="ellipse">
            <a:avLst/>
          </a:prstGeom>
          <a:noFill/>
          <a:ln>
            <a:solidFill>
              <a:srgbClr val="3814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05CC564C-D4B4-4BBB-ACB2-04C4EDD6DBFD}"/>
              </a:ext>
            </a:extLst>
          </p:cNvPr>
          <p:cNvSpPr/>
          <p:nvPr userDrawn="1"/>
        </p:nvSpPr>
        <p:spPr>
          <a:xfrm>
            <a:off x="7644384" y="1630680"/>
            <a:ext cx="3596640" cy="3596640"/>
          </a:xfrm>
          <a:prstGeom prst="ellipse">
            <a:avLst/>
          </a:prstGeom>
          <a:solidFill>
            <a:srgbClr val="381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B22E0A0D-8D94-4C11-815E-8834F4B303A7}"/>
              </a:ext>
            </a:extLst>
          </p:cNvPr>
          <p:cNvSpPr/>
          <p:nvPr userDrawn="1"/>
        </p:nvSpPr>
        <p:spPr>
          <a:xfrm>
            <a:off x="182880" y="6047233"/>
            <a:ext cx="633984" cy="633984"/>
          </a:xfrm>
          <a:prstGeom prst="ellipse">
            <a:avLst/>
          </a:prstGeom>
          <a:solidFill>
            <a:srgbClr val="381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10" name="عنصر نائب لرقم الشريحة 5">
            <a:extLst>
              <a:ext uri="{FF2B5EF4-FFF2-40B4-BE49-F238E27FC236}">
                <a16:creationId xmlns:a16="http://schemas.microsoft.com/office/drawing/2014/main" id="{B96D8C70-51DE-4B4D-B21C-E521608D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2880" y="6047234"/>
            <a:ext cx="633984" cy="63398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88638250-1A0D-4B72-8816-3279AAC40D32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021185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B1112D76-880A-4F27-863C-7AE71D192CD6}"/>
              </a:ext>
            </a:extLst>
          </p:cNvPr>
          <p:cNvSpPr/>
          <p:nvPr userDrawn="1"/>
        </p:nvSpPr>
        <p:spPr>
          <a:xfrm>
            <a:off x="768097" y="795528"/>
            <a:ext cx="2633472" cy="2633472"/>
          </a:xfrm>
          <a:prstGeom prst="ellipse">
            <a:avLst/>
          </a:prstGeom>
          <a:noFill/>
          <a:ln w="19050">
            <a:solidFill>
              <a:srgbClr val="3814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C426E100-CECD-44DC-8238-AA8D4C7B7B75}"/>
              </a:ext>
            </a:extLst>
          </p:cNvPr>
          <p:cNvSpPr/>
          <p:nvPr userDrawn="1"/>
        </p:nvSpPr>
        <p:spPr>
          <a:xfrm>
            <a:off x="4401312" y="3672840"/>
            <a:ext cx="2633472" cy="2633472"/>
          </a:xfrm>
          <a:prstGeom prst="ellipse">
            <a:avLst/>
          </a:prstGeom>
          <a:noFill/>
          <a:ln w="19050">
            <a:solidFill>
              <a:srgbClr val="3814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45D9625-384A-4DF0-A5E9-33C116D454EB}"/>
              </a:ext>
            </a:extLst>
          </p:cNvPr>
          <p:cNvGrpSpPr/>
          <p:nvPr userDrawn="1"/>
        </p:nvGrpSpPr>
        <p:grpSpPr>
          <a:xfrm>
            <a:off x="4401312" y="661416"/>
            <a:ext cx="2773680" cy="2767584"/>
            <a:chOff x="4401312" y="661416"/>
            <a:chExt cx="2773680" cy="2767584"/>
          </a:xfrm>
        </p:grpSpPr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F784548D-3A4A-4A24-B961-CE28613F7EC5}"/>
                </a:ext>
              </a:extLst>
            </p:cNvPr>
            <p:cNvSpPr/>
            <p:nvPr userDrawn="1"/>
          </p:nvSpPr>
          <p:spPr>
            <a:xfrm>
              <a:off x="4401312" y="795528"/>
              <a:ext cx="2633472" cy="2633472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59D117B0-4218-45B7-B763-C235604B87DB}"/>
                </a:ext>
              </a:extLst>
            </p:cNvPr>
            <p:cNvSpPr/>
            <p:nvPr userDrawn="1"/>
          </p:nvSpPr>
          <p:spPr>
            <a:xfrm>
              <a:off x="4541520" y="661416"/>
              <a:ext cx="2633472" cy="2633472"/>
            </a:xfrm>
            <a:prstGeom prst="ellipse">
              <a:avLst/>
            </a:prstGeom>
            <a:noFill/>
            <a:ln>
              <a:solidFill>
                <a:srgbClr val="3814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5588806-A30E-4520-A0DE-B30B847B99FC}"/>
              </a:ext>
            </a:extLst>
          </p:cNvPr>
          <p:cNvGrpSpPr/>
          <p:nvPr userDrawn="1"/>
        </p:nvGrpSpPr>
        <p:grpSpPr>
          <a:xfrm>
            <a:off x="591313" y="3770376"/>
            <a:ext cx="2810256" cy="2755392"/>
            <a:chOff x="591313" y="3770376"/>
            <a:chExt cx="2810256" cy="2755392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ED784046-9C03-462B-8BF2-5FF53C7A89AE}"/>
                </a:ext>
              </a:extLst>
            </p:cNvPr>
            <p:cNvSpPr/>
            <p:nvPr userDrawn="1"/>
          </p:nvSpPr>
          <p:spPr>
            <a:xfrm>
              <a:off x="768097" y="3770376"/>
              <a:ext cx="2633472" cy="2633472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3" name="شكل بيضاوي 12">
              <a:extLst>
                <a:ext uri="{FF2B5EF4-FFF2-40B4-BE49-F238E27FC236}">
                  <a16:creationId xmlns:a16="http://schemas.microsoft.com/office/drawing/2014/main" id="{00614FC2-7633-4975-AEB7-E879374EFCA9}"/>
                </a:ext>
              </a:extLst>
            </p:cNvPr>
            <p:cNvSpPr/>
            <p:nvPr userDrawn="1"/>
          </p:nvSpPr>
          <p:spPr>
            <a:xfrm>
              <a:off x="591313" y="3892296"/>
              <a:ext cx="2633472" cy="2633472"/>
            </a:xfrm>
            <a:prstGeom prst="ellipse">
              <a:avLst/>
            </a:prstGeom>
            <a:noFill/>
            <a:ln>
              <a:solidFill>
                <a:srgbClr val="3814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6D6F0FA0-C9CE-4788-8AD9-16F017FFFE9C}"/>
              </a:ext>
            </a:extLst>
          </p:cNvPr>
          <p:cNvGrpSpPr/>
          <p:nvPr userDrawn="1"/>
        </p:nvGrpSpPr>
        <p:grpSpPr>
          <a:xfrm>
            <a:off x="7248144" y="451104"/>
            <a:ext cx="4943856" cy="792480"/>
            <a:chOff x="7248144" y="451104"/>
            <a:chExt cx="4943856" cy="792480"/>
          </a:xfrm>
        </p:grpSpPr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96E927B0-FB1F-43FA-A63F-6BA72D5C35B9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F966EB2D-BAAB-474E-B5C3-809808292BC3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F462313F-9467-47E9-9E05-1FF83A5393B7}"/>
              </a:ext>
            </a:extLst>
          </p:cNvPr>
          <p:cNvSpPr/>
          <p:nvPr userDrawn="1"/>
        </p:nvSpPr>
        <p:spPr>
          <a:xfrm>
            <a:off x="11283695" y="6047233"/>
            <a:ext cx="633984" cy="633984"/>
          </a:xfrm>
          <a:prstGeom prst="ellipse">
            <a:avLst/>
          </a:prstGeom>
          <a:solidFill>
            <a:srgbClr val="381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20" name="عنصر نائب لرقم الشريحة 5">
            <a:extLst>
              <a:ext uri="{FF2B5EF4-FFF2-40B4-BE49-F238E27FC236}">
                <a16:creationId xmlns:a16="http://schemas.microsoft.com/office/drawing/2014/main" id="{20652C73-78F7-4585-BE9C-F7BCA21FBF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3695" y="6047234"/>
            <a:ext cx="633984" cy="63398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88638250-1A0D-4B72-8816-3279AAC40D32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04365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صر نائب للصورة 10">
            <a:extLst>
              <a:ext uri="{FF2B5EF4-FFF2-40B4-BE49-F238E27FC236}">
                <a16:creationId xmlns:a16="http://schemas.microsoft.com/office/drawing/2014/main" id="{2C60C3FB-5CB8-4564-8058-D13CB79677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69213" y="710406"/>
            <a:ext cx="4522787" cy="5437188"/>
          </a:xfrm>
        </p:spPr>
        <p:txBody>
          <a:bodyPr/>
          <a:lstStyle/>
          <a:p>
            <a:endParaRPr lang="ar-SY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36E1052B-DFCA-4EA6-8160-3F61EB577759}"/>
              </a:ext>
            </a:extLst>
          </p:cNvPr>
          <p:cNvSpPr/>
          <p:nvPr userDrawn="1"/>
        </p:nvSpPr>
        <p:spPr>
          <a:xfrm>
            <a:off x="182880" y="6047233"/>
            <a:ext cx="633984" cy="633984"/>
          </a:xfrm>
          <a:prstGeom prst="ellipse">
            <a:avLst/>
          </a:prstGeom>
          <a:solidFill>
            <a:srgbClr val="381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13" name="عنصر نائب لرقم الشريحة 5">
            <a:extLst>
              <a:ext uri="{FF2B5EF4-FFF2-40B4-BE49-F238E27FC236}">
                <a16:creationId xmlns:a16="http://schemas.microsoft.com/office/drawing/2014/main" id="{71B55FF7-F531-46D5-AB45-E85587B68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2880" y="6047234"/>
            <a:ext cx="633984" cy="63398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88638250-1A0D-4B72-8816-3279AAC40D32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3377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صورة 6">
            <a:extLst>
              <a:ext uri="{FF2B5EF4-FFF2-40B4-BE49-F238E27FC236}">
                <a16:creationId xmlns:a16="http://schemas.microsoft.com/office/drawing/2014/main" id="{E84218D1-76B8-48A5-8166-97447FF2E9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78747" y="1050925"/>
            <a:ext cx="2376488" cy="2378075"/>
          </a:xfrm>
        </p:spPr>
        <p:txBody>
          <a:bodyPr/>
          <a:lstStyle/>
          <a:p>
            <a:endParaRPr lang="ar-SY"/>
          </a:p>
        </p:txBody>
      </p:sp>
      <p:sp>
        <p:nvSpPr>
          <p:cNvPr id="8" name="عنصر نائب للصورة 6">
            <a:extLst>
              <a:ext uri="{FF2B5EF4-FFF2-40B4-BE49-F238E27FC236}">
                <a16:creationId xmlns:a16="http://schemas.microsoft.com/office/drawing/2014/main" id="{EB8B1965-926F-477F-8712-DA11C6F83A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26987" y="1050925"/>
            <a:ext cx="2376488" cy="2378075"/>
          </a:xfrm>
        </p:spPr>
        <p:txBody>
          <a:bodyPr/>
          <a:lstStyle/>
          <a:p>
            <a:endParaRPr lang="ar-SY"/>
          </a:p>
        </p:txBody>
      </p:sp>
      <p:sp>
        <p:nvSpPr>
          <p:cNvPr id="9" name="عنصر نائب للصورة 6">
            <a:extLst>
              <a:ext uri="{FF2B5EF4-FFF2-40B4-BE49-F238E27FC236}">
                <a16:creationId xmlns:a16="http://schemas.microsoft.com/office/drawing/2014/main" id="{F85BF544-2674-4F24-B065-5C2F0EA773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78747" y="3702685"/>
            <a:ext cx="2376488" cy="2378075"/>
          </a:xfrm>
        </p:spPr>
        <p:txBody>
          <a:bodyPr/>
          <a:lstStyle/>
          <a:p>
            <a:endParaRPr lang="ar-SY"/>
          </a:p>
        </p:txBody>
      </p:sp>
      <p:sp>
        <p:nvSpPr>
          <p:cNvPr id="10" name="عنصر نائب للصورة 6">
            <a:extLst>
              <a:ext uri="{FF2B5EF4-FFF2-40B4-BE49-F238E27FC236}">
                <a16:creationId xmlns:a16="http://schemas.microsoft.com/office/drawing/2014/main" id="{8E8A8565-63D3-4ACE-8F05-B2C8481CC5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26987" y="3702685"/>
            <a:ext cx="2376488" cy="2378075"/>
          </a:xfrm>
        </p:spPr>
        <p:txBody>
          <a:bodyPr/>
          <a:lstStyle/>
          <a:p>
            <a:endParaRPr lang="ar-SY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C78C34A8-4EF5-46B7-9CFD-276C623410FB}"/>
              </a:ext>
            </a:extLst>
          </p:cNvPr>
          <p:cNvSpPr/>
          <p:nvPr userDrawn="1"/>
        </p:nvSpPr>
        <p:spPr>
          <a:xfrm>
            <a:off x="182880" y="6047233"/>
            <a:ext cx="633984" cy="633984"/>
          </a:xfrm>
          <a:prstGeom prst="ellipse">
            <a:avLst/>
          </a:prstGeom>
          <a:solidFill>
            <a:srgbClr val="381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12" name="عنصر نائب لرقم الشريحة 5">
            <a:extLst>
              <a:ext uri="{FF2B5EF4-FFF2-40B4-BE49-F238E27FC236}">
                <a16:creationId xmlns:a16="http://schemas.microsoft.com/office/drawing/2014/main" id="{65D2F3C2-6C2C-4D9A-87A9-4AA9EB6CB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2880" y="6047234"/>
            <a:ext cx="633984" cy="63398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88638250-1A0D-4B72-8816-3279AAC40D32}" type="slidenum">
              <a:rPr lang="ar-SY" smtClean="0"/>
              <a:pPr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79282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5A37B0B1-EA6B-4051-9CE0-43D0184633EA}"/>
              </a:ext>
            </a:extLst>
          </p:cNvPr>
          <p:cNvSpPr/>
          <p:nvPr userDrawn="1"/>
        </p:nvSpPr>
        <p:spPr>
          <a:xfrm>
            <a:off x="182880" y="6047233"/>
            <a:ext cx="633984" cy="633984"/>
          </a:xfrm>
          <a:prstGeom prst="ellipse">
            <a:avLst/>
          </a:prstGeom>
          <a:solidFill>
            <a:srgbClr val="381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C9B24A-A121-4D95-B886-8AE5968B8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2880" y="6047234"/>
            <a:ext cx="633984" cy="63398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88638250-1A0D-4B72-8816-3279AAC40D32}" type="slidenum">
              <a:rPr lang="ar-SY" smtClean="0"/>
              <a:pPr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2669152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F2C3B543-3B85-464B-8581-AB7A8E4860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1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B05E39EB-A28F-4FFE-B694-B1826C68F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2880" y="6047234"/>
            <a:ext cx="633984" cy="63398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88638250-1A0D-4B72-8816-3279AAC40D32}" type="slidenum">
              <a:rPr lang="ar-SY" smtClean="0"/>
              <a:pPr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364467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1FCFDD-40D0-417D-AE0B-F818A3333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SY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38FEA4E-CED3-4B71-82B2-3E4487D7A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D3590A8-3F22-461D-AECA-DFFC042E6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4D5D918-EADF-4830-9B57-4EAD592D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1EDD-A65C-4666-88C0-540408E71298}" type="datetime8">
              <a:rPr lang="ar-SY" smtClean="0"/>
              <a:t>15 كانون الأول، 22</a:t>
            </a:fld>
            <a:endParaRPr lang="ar-SY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A05D66F-B403-4EB1-BBE2-8D73DF2D4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78D160F-31E0-43AA-A316-2CD61E3A7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96313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7A3DE75-C216-4F25-8BB1-58D1E26BB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SY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2C54F9E-17DE-454F-A9FA-5BC300A4E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E647C6-1C7B-4CC7-950F-3CF9DB46B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03BC6-655C-4139-8697-C856B7827AD0}" type="datetime8">
              <a:rPr lang="ar-SY" smtClean="0"/>
              <a:t>15 كانون الأول، 22</a:t>
            </a:fld>
            <a:endParaRPr lang="ar-SY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8C8A20A-9C1C-4049-A814-DEC3C7ED2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A8CD21B-90BE-4AB0-9C82-A4437443D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38250-1A0D-4B72-8816-3279AAC40D32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8798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s.gov.sa/ar/491-0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../Downloads/G11.S1.U1.L3.A-2.xlsx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hyperlink" Target="https://www.youtube.com/embed/LsOkapv5vwQ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www.youtube.com/embed/ilZaeChFHvY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AD883E4-BE1F-E7B1-6ED6-EC27FBAF2F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/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B06B430-8970-46BF-A8C3-790D6826F7F9}"/>
              </a:ext>
            </a:extLst>
          </p:cNvPr>
          <p:cNvGrpSpPr/>
          <p:nvPr/>
        </p:nvGrpSpPr>
        <p:grpSpPr>
          <a:xfrm>
            <a:off x="7105136" y="2067699"/>
            <a:ext cx="4193060" cy="4172463"/>
            <a:chOff x="7105136" y="2067699"/>
            <a:chExt cx="4193060" cy="4172463"/>
          </a:xfrm>
        </p:grpSpPr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4B31DC9E-AD06-4421-AD6B-41ACF4F57A94}"/>
                </a:ext>
              </a:extLst>
            </p:cNvPr>
            <p:cNvSpPr/>
            <p:nvPr/>
          </p:nvSpPr>
          <p:spPr>
            <a:xfrm>
              <a:off x="7269894" y="2067699"/>
              <a:ext cx="4028302" cy="402830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F91D3728-7D66-44E8-9B55-CA80D3D3488F}"/>
                </a:ext>
              </a:extLst>
            </p:cNvPr>
            <p:cNvSpPr/>
            <p:nvPr/>
          </p:nvSpPr>
          <p:spPr>
            <a:xfrm>
              <a:off x="7105136" y="2211860"/>
              <a:ext cx="4028302" cy="4028302"/>
            </a:xfrm>
            <a:prstGeom prst="ellipse">
              <a:avLst/>
            </a:prstGeom>
            <a:solidFill>
              <a:srgbClr val="3814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D23DBAB-D769-483C-85AC-2BCA22051B82}"/>
              </a:ext>
            </a:extLst>
          </p:cNvPr>
          <p:cNvSpPr txBox="1"/>
          <p:nvPr/>
        </p:nvSpPr>
        <p:spPr>
          <a:xfrm>
            <a:off x="7655325" y="3515498"/>
            <a:ext cx="3294492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4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تقنية رقمية٢-١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9C6F440-F665-4888-AD61-BA7A2F6ECC0C}"/>
              </a:ext>
            </a:extLst>
          </p:cNvPr>
          <p:cNvSpPr txBox="1"/>
          <p:nvPr/>
        </p:nvSpPr>
        <p:spPr>
          <a:xfrm>
            <a:off x="7666547" y="4435106"/>
            <a:ext cx="299312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Y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إعداد الأستاذ: </a:t>
            </a:r>
            <a:r>
              <a:rPr lang="ar-SA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سلطان</a:t>
            </a:r>
            <a:r>
              <a:rPr lang="ar-SY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 العتيبي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CBA1B7D-BAE4-8D0B-8E99-2827B4410030}"/>
              </a:ext>
            </a:extLst>
          </p:cNvPr>
          <p:cNvSpPr txBox="1"/>
          <p:nvPr/>
        </p:nvSpPr>
        <p:spPr>
          <a:xfrm>
            <a:off x="8143026" y="5080887"/>
            <a:ext cx="204017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Twitter:   sultan__o1</a:t>
            </a:r>
            <a:endParaRPr lang="ar-SY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539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>
            <a:extLst>
              <a:ext uri="{FF2B5EF4-FFF2-40B4-BE49-F238E27FC236}">
                <a16:creationId xmlns:a16="http://schemas.microsoft.com/office/drawing/2014/main" id="{C722A420-0DA6-006C-11AE-8E23A9DD8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61" y="1228598"/>
            <a:ext cx="7772400" cy="3896373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46AE2F96-8A15-4BBA-82F4-DD83CA55B8CB}"/>
              </a:ext>
            </a:extLst>
          </p:cNvPr>
          <p:cNvGrpSpPr/>
          <p:nvPr/>
        </p:nvGrpSpPr>
        <p:grpSpPr>
          <a:xfrm>
            <a:off x="6944773" y="3834301"/>
            <a:ext cx="2874942" cy="2860820"/>
            <a:chOff x="7105136" y="2067699"/>
            <a:chExt cx="4193060" cy="4172463"/>
          </a:xfrm>
        </p:grpSpPr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A7ED3993-A757-44D1-B353-560C1B538CCE}"/>
                </a:ext>
              </a:extLst>
            </p:cNvPr>
            <p:cNvSpPr/>
            <p:nvPr/>
          </p:nvSpPr>
          <p:spPr>
            <a:xfrm>
              <a:off x="7269894" y="2067699"/>
              <a:ext cx="4028302" cy="402830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C9C5E781-D14D-4954-A4BA-D9520AC75901}"/>
                </a:ext>
              </a:extLst>
            </p:cNvPr>
            <p:cNvSpPr/>
            <p:nvPr/>
          </p:nvSpPr>
          <p:spPr>
            <a:xfrm>
              <a:off x="7105136" y="2211860"/>
              <a:ext cx="4028302" cy="4028302"/>
            </a:xfrm>
            <a:prstGeom prst="ellipse">
              <a:avLst/>
            </a:prstGeom>
            <a:solidFill>
              <a:srgbClr val="3814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4F4DC56-84BF-4FBB-B866-33DE4A523B8C}"/>
              </a:ext>
            </a:extLst>
          </p:cNvPr>
          <p:cNvSpPr txBox="1"/>
          <p:nvPr/>
        </p:nvSpPr>
        <p:spPr>
          <a:xfrm>
            <a:off x="7613091" y="4811543"/>
            <a:ext cx="1478290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54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مثال</a:t>
            </a:r>
            <a:endParaRPr lang="ar-SY" sz="54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D75B329C-818A-4C62-8731-0B81E1569C20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20" name="شكل بيضاوي 19">
              <a:extLst>
                <a:ext uri="{FF2B5EF4-FFF2-40B4-BE49-F238E27FC236}">
                  <a16:creationId xmlns:a16="http://schemas.microsoft.com/office/drawing/2014/main" id="{992BB121-01FE-4C06-B1D4-B504ABCBB06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4D1896D6-817D-44C7-A2C7-1D68BC6E35C3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9361B348-C8DE-4BD1-8775-7623CE9513AD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E0A5E96D-2786-4088-A5C0-DBB14A8F39B2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24" name="شكل بيضاوي 23">
              <a:extLst>
                <a:ext uri="{FF2B5EF4-FFF2-40B4-BE49-F238E27FC236}">
                  <a16:creationId xmlns:a16="http://schemas.microsoft.com/office/drawing/2014/main" id="{10397ECA-35B5-4C58-A0C1-1FBBCE365259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5" name="شكل بيضاوي 24">
              <a:extLst>
                <a:ext uri="{FF2B5EF4-FFF2-40B4-BE49-F238E27FC236}">
                  <a16:creationId xmlns:a16="http://schemas.microsoft.com/office/drawing/2014/main" id="{A95F4ECE-78A3-4983-AE25-021A20A1482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94C6203E-AF00-4714-BDB3-2395492617B4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</p:spTree>
    <p:extLst>
      <p:ext uri="{BB962C8B-B14F-4D97-AF65-F5344CB8AC3E}">
        <p14:creationId xmlns:p14="http://schemas.microsoft.com/office/powerpoint/2010/main" val="2631715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A5BABF68-64AB-E13A-3BE3-AF6B597F3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8"/>
          <a:stretch/>
        </p:blipFill>
        <p:spPr>
          <a:xfrm>
            <a:off x="9491361" y="-3566"/>
            <a:ext cx="2540000" cy="2325686"/>
          </a:xfrm>
          <a:prstGeom prst="rect">
            <a:avLst/>
          </a:prstGeom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2F0BBF1-7DDB-0829-D77E-C6537FED5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65" y="1489618"/>
            <a:ext cx="8660409" cy="4461105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34F4DC56-84BF-4FBB-B866-33DE4A523B8C}"/>
              </a:ext>
            </a:extLst>
          </p:cNvPr>
          <p:cNvSpPr txBox="1"/>
          <p:nvPr/>
        </p:nvSpPr>
        <p:spPr>
          <a:xfrm>
            <a:off x="8295753" y="4653782"/>
            <a:ext cx="1446230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5400" dirty="0">
                <a:solidFill>
                  <a:schemeClr val="bg1"/>
                </a:solidFill>
              </a:rPr>
              <a:t>مثال</a:t>
            </a:r>
            <a:endParaRPr lang="ar-SY" sz="5400" dirty="0">
              <a:solidFill>
                <a:schemeClr val="bg1"/>
              </a:solidFill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D75B329C-818A-4C62-8731-0B81E1569C20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20" name="شكل بيضاوي 19">
              <a:extLst>
                <a:ext uri="{FF2B5EF4-FFF2-40B4-BE49-F238E27FC236}">
                  <a16:creationId xmlns:a16="http://schemas.microsoft.com/office/drawing/2014/main" id="{992BB121-01FE-4C06-B1D4-B504ABCBB06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4D1896D6-817D-44C7-A2C7-1D68BC6E35C3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9361B348-C8DE-4BD1-8775-7623CE9513AD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E0A5E96D-2786-4088-A5C0-DBB14A8F39B2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24" name="شكل بيضاوي 23">
              <a:extLst>
                <a:ext uri="{FF2B5EF4-FFF2-40B4-BE49-F238E27FC236}">
                  <a16:creationId xmlns:a16="http://schemas.microsoft.com/office/drawing/2014/main" id="{10397ECA-35B5-4C58-A0C1-1FBBCE365259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5" name="شكل بيضاوي 24">
              <a:extLst>
                <a:ext uri="{FF2B5EF4-FFF2-40B4-BE49-F238E27FC236}">
                  <a16:creationId xmlns:a16="http://schemas.microsoft.com/office/drawing/2014/main" id="{A95F4ECE-78A3-4983-AE25-021A20A1482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94C6203E-AF00-4714-BDB3-2395492617B4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</p:spTree>
    <p:extLst>
      <p:ext uri="{BB962C8B-B14F-4D97-AF65-F5344CB8AC3E}">
        <p14:creationId xmlns:p14="http://schemas.microsoft.com/office/powerpoint/2010/main" val="25282659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صورة تحتوي على نص, كمبيوتر, لوحة المفاتيح, مكتب&#10;&#10;تم إنشاء الوصف تلقائياً">
            <a:extLst>
              <a:ext uri="{FF2B5EF4-FFF2-40B4-BE49-F238E27FC236}">
                <a16:creationId xmlns:a16="http://schemas.microsoft.com/office/drawing/2014/main" id="{9C917F11-5BAB-C703-2C6B-D76703EAD5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9DD6988-606C-B930-0A0C-D488158FC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8980"/>
            <a:ext cx="7772400" cy="1157391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46AE2F96-8A15-4BBA-82F4-DD83CA55B8CB}"/>
              </a:ext>
            </a:extLst>
          </p:cNvPr>
          <p:cNvGrpSpPr/>
          <p:nvPr/>
        </p:nvGrpSpPr>
        <p:grpSpPr>
          <a:xfrm>
            <a:off x="7598698" y="3732847"/>
            <a:ext cx="2874942" cy="2860820"/>
            <a:chOff x="7105136" y="2067699"/>
            <a:chExt cx="4193060" cy="4172463"/>
          </a:xfrm>
        </p:grpSpPr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A7ED3993-A757-44D1-B353-560C1B538CCE}"/>
                </a:ext>
              </a:extLst>
            </p:cNvPr>
            <p:cNvSpPr/>
            <p:nvPr/>
          </p:nvSpPr>
          <p:spPr>
            <a:xfrm>
              <a:off x="7269894" y="2067699"/>
              <a:ext cx="4028302" cy="402830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C9C5E781-D14D-4954-A4BA-D9520AC75901}"/>
                </a:ext>
              </a:extLst>
            </p:cNvPr>
            <p:cNvSpPr/>
            <p:nvPr/>
          </p:nvSpPr>
          <p:spPr>
            <a:xfrm>
              <a:off x="7105136" y="2211860"/>
              <a:ext cx="4028302" cy="4028302"/>
            </a:xfrm>
            <a:prstGeom prst="ellipse">
              <a:avLst/>
            </a:prstGeom>
            <a:solidFill>
              <a:srgbClr val="3814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4F4DC56-84BF-4FBB-B866-33DE4A523B8C}"/>
              </a:ext>
            </a:extLst>
          </p:cNvPr>
          <p:cNvSpPr txBox="1"/>
          <p:nvPr/>
        </p:nvSpPr>
        <p:spPr>
          <a:xfrm>
            <a:off x="7940795" y="4823733"/>
            <a:ext cx="195598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ar-SA" sz="4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المعرفة</a:t>
            </a:r>
            <a:endParaRPr lang="ar-SY" sz="40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D75B329C-818A-4C62-8731-0B81E1569C20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20" name="شكل بيضاوي 19">
              <a:extLst>
                <a:ext uri="{FF2B5EF4-FFF2-40B4-BE49-F238E27FC236}">
                  <a16:creationId xmlns:a16="http://schemas.microsoft.com/office/drawing/2014/main" id="{992BB121-01FE-4C06-B1D4-B504ABCBB06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4D1896D6-817D-44C7-A2C7-1D68BC6E35C3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9361B348-C8DE-4BD1-8775-7623CE9513AD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E0A5E96D-2786-4088-A5C0-DBB14A8F39B2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24" name="شكل بيضاوي 23">
              <a:extLst>
                <a:ext uri="{FF2B5EF4-FFF2-40B4-BE49-F238E27FC236}">
                  <a16:creationId xmlns:a16="http://schemas.microsoft.com/office/drawing/2014/main" id="{10397ECA-35B5-4C58-A0C1-1FBBCE365259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5" name="شكل بيضاوي 24">
              <a:extLst>
                <a:ext uri="{FF2B5EF4-FFF2-40B4-BE49-F238E27FC236}">
                  <a16:creationId xmlns:a16="http://schemas.microsoft.com/office/drawing/2014/main" id="{A95F4ECE-78A3-4983-AE25-021A20A1482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94C6203E-AF00-4714-BDB3-2395492617B4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</p:spTree>
    <p:extLst>
      <p:ext uri="{BB962C8B-B14F-4D97-AF65-F5344CB8AC3E}">
        <p14:creationId xmlns:p14="http://schemas.microsoft.com/office/powerpoint/2010/main" val="1851245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DE3995A3-F51A-4087-8410-B36B8D6FAE74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64" name="مستطيل 63">
              <a:extLst>
                <a:ext uri="{FF2B5EF4-FFF2-40B4-BE49-F238E27FC236}">
                  <a16:creationId xmlns:a16="http://schemas.microsoft.com/office/drawing/2014/main" id="{B540F814-D3CC-4CD2-8531-1B5D547D6F84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 dirty="0"/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89983DE-D67C-4E31-B497-7E5B0EE10FBE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ADF4D4F7-891F-4E11-80CC-5E38D3F0AA02}"/>
              </a:ext>
            </a:extLst>
          </p:cNvPr>
          <p:cNvSpPr txBox="1"/>
          <p:nvPr/>
        </p:nvSpPr>
        <p:spPr>
          <a:xfrm>
            <a:off x="7644384" y="356549"/>
            <a:ext cx="434908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2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ما الاختلاف بين المعلومات والمعرفة؟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141CAD7-C4DE-C926-C5FA-577597BD7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719263"/>
            <a:ext cx="6945927" cy="365283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B4DE91B-0D52-4E37-DB75-A5C879497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/>
          <a:stretch/>
        </p:blipFill>
        <p:spPr>
          <a:xfrm>
            <a:off x="8548926" y="963284"/>
            <a:ext cx="2540000" cy="234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63590"/>
      </p:ext>
    </p:extLst>
  </p:cSld>
  <p:clrMapOvr>
    <a:masterClrMapping/>
  </p:clrMapOvr>
  <p:transition spd="med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DE3995A3-F51A-4087-8410-B36B8D6FAE74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64" name="مستطيل 63">
              <a:extLst>
                <a:ext uri="{FF2B5EF4-FFF2-40B4-BE49-F238E27FC236}">
                  <a16:creationId xmlns:a16="http://schemas.microsoft.com/office/drawing/2014/main" id="{B540F814-D3CC-4CD2-8531-1B5D547D6F84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 dirty="0"/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89983DE-D67C-4E31-B497-7E5B0EE10FBE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ADF4D4F7-891F-4E11-80CC-5E38D3F0AA02}"/>
              </a:ext>
            </a:extLst>
          </p:cNvPr>
          <p:cNvSpPr txBox="1"/>
          <p:nvPr/>
        </p:nvSpPr>
        <p:spPr>
          <a:xfrm>
            <a:off x="7644384" y="356549"/>
            <a:ext cx="434908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2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الاختلاف بين المعلومات والمعرفة؟</a:t>
            </a:r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D54E24E-8C0E-9066-E60D-31B296238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2028828"/>
            <a:ext cx="9088760" cy="278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538660"/>
      </p:ext>
    </p:extLst>
  </p:cSld>
  <p:clrMapOvr>
    <a:masterClrMapping/>
  </p:clrMapOvr>
  <p:transition spd="med"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DE3995A3-F51A-4087-8410-B36B8D6FAE74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64" name="مستطيل 63">
              <a:extLst>
                <a:ext uri="{FF2B5EF4-FFF2-40B4-BE49-F238E27FC236}">
                  <a16:creationId xmlns:a16="http://schemas.microsoft.com/office/drawing/2014/main" id="{B540F814-D3CC-4CD2-8531-1B5D547D6F84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 dirty="0"/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89983DE-D67C-4E31-B497-7E5B0EE10FBE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ADF4D4F7-891F-4E11-80CC-5E38D3F0AA02}"/>
              </a:ext>
            </a:extLst>
          </p:cNvPr>
          <p:cNvSpPr txBox="1"/>
          <p:nvPr/>
        </p:nvSpPr>
        <p:spPr>
          <a:xfrm>
            <a:off x="7391023" y="356549"/>
            <a:ext cx="474532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2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نستنتج بعد معرفة المصطلحات السابقة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2A50F58-4EAF-BBCA-E5E4-20CD78782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1481138"/>
            <a:ext cx="7772400" cy="44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38759"/>
      </p:ext>
    </p:extLst>
  </p:cSld>
  <p:clrMapOvr>
    <a:masterClrMapping/>
  </p:clrMapOvr>
  <p:transition spd="med"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DE3995A3-F51A-4087-8410-B36B8D6FAE74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64" name="مستطيل 63">
              <a:extLst>
                <a:ext uri="{FF2B5EF4-FFF2-40B4-BE49-F238E27FC236}">
                  <a16:creationId xmlns:a16="http://schemas.microsoft.com/office/drawing/2014/main" id="{B540F814-D3CC-4CD2-8531-1B5D547D6F84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89983DE-D67C-4E31-B497-7E5B0EE10FBE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ADF4D4F7-891F-4E11-80CC-5E38D3F0AA02}"/>
              </a:ext>
            </a:extLst>
          </p:cNvPr>
          <p:cNvSpPr txBox="1"/>
          <p:nvPr/>
        </p:nvSpPr>
        <p:spPr>
          <a:xfrm>
            <a:off x="7422292" y="152739"/>
            <a:ext cx="434908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44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أنواع البيانات</a:t>
            </a:r>
          </a:p>
        </p:txBody>
      </p:sp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6AF19A31-3BD8-798F-1883-E050877EDE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4158936"/>
              </p:ext>
            </p:extLst>
          </p:nvPr>
        </p:nvGraphicFramePr>
        <p:xfrm>
          <a:off x="-1444485" y="1038436"/>
          <a:ext cx="866824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C24A6EA2-628E-5F62-46FC-0FC1D41D3D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7053636"/>
              </p:ext>
            </p:extLst>
          </p:nvPr>
        </p:nvGraphicFramePr>
        <p:xfrm>
          <a:off x="5170274" y="10630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73817729"/>
      </p:ext>
    </p:extLst>
  </p:cSld>
  <p:clrMapOvr>
    <a:masterClrMapping/>
  </p:clrMapOvr>
  <p:transition spd="med"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48E0B293-294B-4A39-BECC-73BF1DEEA0E4}"/>
              </a:ext>
            </a:extLst>
          </p:cNvPr>
          <p:cNvGrpSpPr/>
          <p:nvPr/>
        </p:nvGrpSpPr>
        <p:grpSpPr>
          <a:xfrm>
            <a:off x="1136821" y="4361938"/>
            <a:ext cx="2802003" cy="1186252"/>
            <a:chOff x="1927653" y="3966518"/>
            <a:chExt cx="2802003" cy="1186252"/>
          </a:xfrm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CE59B160-D616-48CB-8CBB-59BACE303DF5}"/>
                </a:ext>
              </a:extLst>
            </p:cNvPr>
            <p:cNvSpPr/>
            <p:nvPr/>
          </p:nvSpPr>
          <p:spPr>
            <a:xfrm>
              <a:off x="1927653" y="3966518"/>
              <a:ext cx="1186252" cy="1186252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11" name="مثلث متساوي الساقين 10">
              <a:extLst>
                <a:ext uri="{FF2B5EF4-FFF2-40B4-BE49-F238E27FC236}">
                  <a16:creationId xmlns:a16="http://schemas.microsoft.com/office/drawing/2014/main" id="{6B8905BA-7769-448C-91A0-C408F078D5E6}"/>
                </a:ext>
              </a:extLst>
            </p:cNvPr>
            <p:cNvSpPr/>
            <p:nvPr/>
          </p:nvSpPr>
          <p:spPr>
            <a:xfrm rot="5400000">
              <a:off x="3625218" y="4048329"/>
              <a:ext cx="1186248" cy="1022628"/>
            </a:xfrm>
            <a:prstGeom prst="triangl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3795AF0D-0899-4659-8AC8-1875CF8AFCCB}"/>
                </a:ext>
              </a:extLst>
            </p:cNvPr>
            <p:cNvSpPr/>
            <p:nvPr/>
          </p:nvSpPr>
          <p:spPr>
            <a:xfrm>
              <a:off x="2520779" y="3966518"/>
              <a:ext cx="1186249" cy="1186249"/>
            </a:xfrm>
            <a:prstGeom prst="rect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7625CA39-DC74-462D-8588-348D2BE03BE1}"/>
              </a:ext>
            </a:extLst>
          </p:cNvPr>
          <p:cNvGrpSpPr/>
          <p:nvPr/>
        </p:nvGrpSpPr>
        <p:grpSpPr>
          <a:xfrm>
            <a:off x="3283914" y="4361938"/>
            <a:ext cx="3204520" cy="1186249"/>
            <a:chOff x="3481622" y="4250724"/>
            <a:chExt cx="3204520" cy="1186249"/>
          </a:xfrm>
        </p:grpSpPr>
        <p:sp>
          <p:nvSpPr>
            <p:cNvPr id="19" name="مثلث متساوي الساقين 18">
              <a:extLst>
                <a:ext uri="{FF2B5EF4-FFF2-40B4-BE49-F238E27FC236}">
                  <a16:creationId xmlns:a16="http://schemas.microsoft.com/office/drawing/2014/main" id="{14418A22-D54A-4156-8AAD-10A8EBEC5A56}"/>
                </a:ext>
              </a:extLst>
            </p:cNvPr>
            <p:cNvSpPr/>
            <p:nvPr/>
          </p:nvSpPr>
          <p:spPr>
            <a:xfrm rot="5400000">
              <a:off x="5581704" y="4332535"/>
              <a:ext cx="1186248" cy="1022628"/>
            </a:xfrm>
            <a:prstGeom prst="triangl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49A9054E-E7C7-41FB-91BC-C2608FE83277}"/>
                </a:ext>
              </a:extLst>
            </p:cNvPr>
            <p:cNvSpPr/>
            <p:nvPr/>
          </p:nvSpPr>
          <p:spPr>
            <a:xfrm>
              <a:off x="4477265" y="4250724"/>
              <a:ext cx="1186249" cy="1186249"/>
            </a:xfrm>
            <a:prstGeom prst="rect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25" name="شكل حر: شكل 24">
              <a:extLst>
                <a:ext uri="{FF2B5EF4-FFF2-40B4-BE49-F238E27FC236}">
                  <a16:creationId xmlns:a16="http://schemas.microsoft.com/office/drawing/2014/main" id="{F99E02A6-A838-4E76-B270-4D67FD2DF2DD}"/>
                </a:ext>
              </a:extLst>
            </p:cNvPr>
            <p:cNvSpPr/>
            <p:nvPr/>
          </p:nvSpPr>
          <p:spPr>
            <a:xfrm>
              <a:off x="3481622" y="4250724"/>
              <a:ext cx="1186249" cy="1186249"/>
            </a:xfrm>
            <a:custGeom>
              <a:avLst/>
              <a:gdLst>
                <a:gd name="connsiteX0" fmla="*/ 5 w 1186249"/>
                <a:gd name="connsiteY0" fmla="*/ 0 h 1186249"/>
                <a:gd name="connsiteX1" fmla="*/ 1186249 w 1186249"/>
                <a:gd name="connsiteY1" fmla="*/ 0 h 1186249"/>
                <a:gd name="connsiteX2" fmla="*/ 1186249 w 1186249"/>
                <a:gd name="connsiteY2" fmla="*/ 1186249 h 1186249"/>
                <a:gd name="connsiteX3" fmla="*/ 0 w 1186249"/>
                <a:gd name="connsiteY3" fmla="*/ 1186249 h 1186249"/>
                <a:gd name="connsiteX4" fmla="*/ 0 w 1186249"/>
                <a:gd name="connsiteY4" fmla="*/ 1186245 h 1186249"/>
                <a:gd name="connsiteX5" fmla="*/ 1022628 w 1186249"/>
                <a:gd name="connsiteY5" fmla="*/ 593121 h 118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6249" h="1186249">
                  <a:moveTo>
                    <a:pt x="5" y="0"/>
                  </a:moveTo>
                  <a:lnTo>
                    <a:pt x="1186249" y="0"/>
                  </a:lnTo>
                  <a:lnTo>
                    <a:pt x="1186249" y="1186249"/>
                  </a:lnTo>
                  <a:lnTo>
                    <a:pt x="0" y="1186249"/>
                  </a:lnTo>
                  <a:lnTo>
                    <a:pt x="0" y="1186245"/>
                  </a:lnTo>
                  <a:lnTo>
                    <a:pt x="1022628" y="593121"/>
                  </a:lnTo>
                  <a:close/>
                </a:path>
              </a:pathLst>
            </a:cu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397114DB-5415-4F25-BCFE-DF82D2D44F3D}"/>
              </a:ext>
            </a:extLst>
          </p:cNvPr>
          <p:cNvSpPr txBox="1"/>
          <p:nvPr/>
        </p:nvSpPr>
        <p:spPr>
          <a:xfrm>
            <a:off x="1567588" y="4662672"/>
            <a:ext cx="16129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Y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ثابتة </a:t>
            </a:r>
            <a:r>
              <a:rPr lang="ar-SY" sz="3200" dirty="0">
                <a:solidFill>
                  <a:schemeClr val="bg1"/>
                </a:solidFill>
                <a:latin typeface="Calibri" panose="020F0502020204030204" pitchFamily="34" charset="0"/>
                <a:ea typeface="GE SS Two Light" panose="020A0503020102020204" pitchFamily="18" charset="-78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5E910581-A23B-43FB-AE13-8DA4A903F0F3}"/>
              </a:ext>
            </a:extLst>
          </p:cNvPr>
          <p:cNvSpPr txBox="1"/>
          <p:nvPr/>
        </p:nvSpPr>
        <p:spPr>
          <a:xfrm>
            <a:off x="3841288" y="4693449"/>
            <a:ext cx="21276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Y" sz="28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متغيرة </a:t>
            </a:r>
            <a:r>
              <a:rPr lang="ar-SY" sz="2800" dirty="0">
                <a:solidFill>
                  <a:schemeClr val="bg1"/>
                </a:solidFill>
                <a:latin typeface="Calibri" panose="020F0502020204030204" pitchFamily="34" charset="0"/>
                <a:ea typeface="GE SS Two Light" panose="020A0503020102020204" pitchFamily="18" charset="-78"/>
                <a:cs typeface="Calibri" panose="020F0502020204030204" pitchFamily="34" charset="0"/>
              </a:rPr>
              <a:t>02</a:t>
            </a:r>
          </a:p>
        </p:txBody>
      </p: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DE3995A3-F51A-4087-8410-B36B8D6FAE74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64" name="مستطيل 63">
              <a:extLst>
                <a:ext uri="{FF2B5EF4-FFF2-40B4-BE49-F238E27FC236}">
                  <a16:creationId xmlns:a16="http://schemas.microsoft.com/office/drawing/2014/main" id="{B540F814-D3CC-4CD2-8531-1B5D547D6F84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89983DE-D67C-4E31-B497-7E5B0EE10FBE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ADF4D4F7-891F-4E11-80CC-5E38D3F0AA02}"/>
              </a:ext>
            </a:extLst>
          </p:cNvPr>
          <p:cNvSpPr txBox="1"/>
          <p:nvPr/>
        </p:nvSpPr>
        <p:spPr>
          <a:xfrm>
            <a:off x="7422292" y="152739"/>
            <a:ext cx="434908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44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عرض البيانات</a:t>
            </a:r>
          </a:p>
        </p:txBody>
      </p:sp>
      <p:sp>
        <p:nvSpPr>
          <p:cNvPr id="67" name="شكل بيضاوي 66">
            <a:extLst>
              <a:ext uri="{FF2B5EF4-FFF2-40B4-BE49-F238E27FC236}">
                <a16:creationId xmlns:a16="http://schemas.microsoft.com/office/drawing/2014/main" id="{6966C7A5-6082-4A6C-B451-0B009BE71FF0}"/>
              </a:ext>
            </a:extLst>
          </p:cNvPr>
          <p:cNvSpPr/>
          <p:nvPr/>
        </p:nvSpPr>
        <p:spPr>
          <a:xfrm>
            <a:off x="1935681" y="1828800"/>
            <a:ext cx="774780" cy="774780"/>
          </a:xfrm>
          <a:prstGeom prst="ellipse">
            <a:avLst/>
          </a:prstGeom>
          <a:solidFill>
            <a:srgbClr val="381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sp>
        <p:nvSpPr>
          <p:cNvPr id="68" name="شكل بيضاوي 67">
            <a:extLst>
              <a:ext uri="{FF2B5EF4-FFF2-40B4-BE49-F238E27FC236}">
                <a16:creationId xmlns:a16="http://schemas.microsoft.com/office/drawing/2014/main" id="{ED0B928F-AFEE-4C90-B455-16DD48337165}"/>
              </a:ext>
            </a:extLst>
          </p:cNvPr>
          <p:cNvSpPr/>
          <p:nvPr/>
        </p:nvSpPr>
        <p:spPr>
          <a:xfrm>
            <a:off x="4485291" y="2458989"/>
            <a:ext cx="774780" cy="774780"/>
          </a:xfrm>
          <a:prstGeom prst="ellipse">
            <a:avLst/>
          </a:prstGeom>
          <a:solidFill>
            <a:srgbClr val="381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cxnSp>
        <p:nvCxnSpPr>
          <p:cNvPr id="72" name="رابط مستقيم 71">
            <a:extLst>
              <a:ext uri="{FF2B5EF4-FFF2-40B4-BE49-F238E27FC236}">
                <a16:creationId xmlns:a16="http://schemas.microsoft.com/office/drawing/2014/main" id="{C9F96DEE-1788-44DB-83B0-5416BDBA0DBA}"/>
              </a:ext>
            </a:extLst>
          </p:cNvPr>
          <p:cNvCxnSpPr>
            <a:stCxn id="12" idx="0"/>
            <a:endCxn id="67" idx="4"/>
          </p:cNvCxnSpPr>
          <p:nvPr/>
        </p:nvCxnSpPr>
        <p:spPr>
          <a:xfrm flipH="1" flipV="1">
            <a:off x="2323071" y="2603580"/>
            <a:ext cx="1" cy="1758358"/>
          </a:xfrm>
          <a:prstGeom prst="line">
            <a:avLst/>
          </a:prstGeom>
          <a:ln w="28575">
            <a:solidFill>
              <a:srgbClr val="3814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رابط مستقيم 73">
            <a:extLst>
              <a:ext uri="{FF2B5EF4-FFF2-40B4-BE49-F238E27FC236}">
                <a16:creationId xmlns:a16="http://schemas.microsoft.com/office/drawing/2014/main" id="{29B7EF82-E2D9-426B-BCEC-4DC24E67340A}"/>
              </a:ext>
            </a:extLst>
          </p:cNvPr>
          <p:cNvCxnSpPr>
            <a:cxnSpLocks/>
            <a:stCxn id="20" idx="0"/>
            <a:endCxn id="68" idx="4"/>
          </p:cNvCxnSpPr>
          <p:nvPr/>
        </p:nvCxnSpPr>
        <p:spPr>
          <a:xfrm flipH="1" flipV="1">
            <a:off x="4872681" y="3233769"/>
            <a:ext cx="1" cy="1128169"/>
          </a:xfrm>
          <a:prstGeom prst="line">
            <a:avLst/>
          </a:prstGeom>
          <a:ln w="28575">
            <a:solidFill>
              <a:srgbClr val="3814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oogle Shape;6145;p48">
            <a:extLst>
              <a:ext uri="{FF2B5EF4-FFF2-40B4-BE49-F238E27FC236}">
                <a16:creationId xmlns:a16="http://schemas.microsoft.com/office/drawing/2014/main" id="{4A10BFCD-E403-47D1-8A44-362446D2D577}"/>
              </a:ext>
            </a:extLst>
          </p:cNvPr>
          <p:cNvGrpSpPr/>
          <p:nvPr/>
        </p:nvGrpSpPr>
        <p:grpSpPr>
          <a:xfrm>
            <a:off x="4668594" y="2612830"/>
            <a:ext cx="453379" cy="455790"/>
            <a:chOff x="-33314675" y="2275050"/>
            <a:chExt cx="291450" cy="293000"/>
          </a:xfrm>
          <a:solidFill>
            <a:schemeClr val="bg1"/>
          </a:solidFill>
        </p:grpSpPr>
        <p:sp>
          <p:nvSpPr>
            <p:cNvPr id="88" name="Google Shape;6146;p48">
              <a:extLst>
                <a:ext uri="{FF2B5EF4-FFF2-40B4-BE49-F238E27FC236}">
                  <a16:creationId xmlns:a16="http://schemas.microsoft.com/office/drawing/2014/main" id="{5F4747DC-D4F0-4363-80DB-958840E178D2}"/>
                </a:ext>
              </a:extLst>
            </p:cNvPr>
            <p:cNvSpPr/>
            <p:nvPr/>
          </p:nvSpPr>
          <p:spPr>
            <a:xfrm>
              <a:off x="-33143750" y="2275050"/>
              <a:ext cx="120525" cy="120525"/>
            </a:xfrm>
            <a:custGeom>
              <a:avLst/>
              <a:gdLst/>
              <a:ahLst/>
              <a:cxnLst/>
              <a:rect l="l" t="t" r="r" b="b"/>
              <a:pathLst>
                <a:path w="4821" h="4821" extrusionOk="0">
                  <a:moveTo>
                    <a:pt x="2426" y="725"/>
                  </a:moveTo>
                  <a:cubicBezTo>
                    <a:pt x="3371" y="725"/>
                    <a:pt x="4096" y="1512"/>
                    <a:pt x="4096" y="2458"/>
                  </a:cubicBezTo>
                  <a:cubicBezTo>
                    <a:pt x="4159" y="3403"/>
                    <a:pt x="3371" y="4159"/>
                    <a:pt x="2426" y="4159"/>
                  </a:cubicBezTo>
                  <a:cubicBezTo>
                    <a:pt x="1481" y="4159"/>
                    <a:pt x="725" y="3403"/>
                    <a:pt x="725" y="2458"/>
                  </a:cubicBezTo>
                  <a:cubicBezTo>
                    <a:pt x="725" y="1512"/>
                    <a:pt x="1481" y="725"/>
                    <a:pt x="2426" y="725"/>
                  </a:cubicBezTo>
                  <a:close/>
                  <a:moveTo>
                    <a:pt x="2426" y="0"/>
                  </a:moveTo>
                  <a:cubicBezTo>
                    <a:pt x="1071" y="0"/>
                    <a:pt x="0" y="1103"/>
                    <a:pt x="0" y="2426"/>
                  </a:cubicBezTo>
                  <a:cubicBezTo>
                    <a:pt x="0" y="3749"/>
                    <a:pt x="1071" y="4820"/>
                    <a:pt x="2426" y="4820"/>
                  </a:cubicBezTo>
                  <a:cubicBezTo>
                    <a:pt x="3749" y="4820"/>
                    <a:pt x="4821" y="3749"/>
                    <a:pt x="4821" y="2426"/>
                  </a:cubicBezTo>
                  <a:cubicBezTo>
                    <a:pt x="4821" y="1103"/>
                    <a:pt x="3749" y="0"/>
                    <a:pt x="24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89" name="Google Shape;6147;p48">
              <a:extLst>
                <a:ext uri="{FF2B5EF4-FFF2-40B4-BE49-F238E27FC236}">
                  <a16:creationId xmlns:a16="http://schemas.microsoft.com/office/drawing/2014/main" id="{BC131AEA-AB8F-4A4B-9806-B0157B32480F}"/>
                </a:ext>
              </a:extLst>
            </p:cNvPr>
            <p:cNvSpPr/>
            <p:nvPr/>
          </p:nvSpPr>
          <p:spPr>
            <a:xfrm>
              <a:off x="-33093350" y="2309700"/>
              <a:ext cx="35475" cy="34675"/>
            </a:xfrm>
            <a:custGeom>
              <a:avLst/>
              <a:gdLst/>
              <a:ahLst/>
              <a:cxnLst/>
              <a:rect l="l" t="t" r="r" b="b"/>
              <a:pathLst>
                <a:path w="1419" h="1387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09"/>
                  </a:lnTo>
                  <a:cubicBezTo>
                    <a:pt x="1" y="1229"/>
                    <a:pt x="158" y="1387"/>
                    <a:pt x="347" y="1387"/>
                  </a:cubicBezTo>
                  <a:lnTo>
                    <a:pt x="1040" y="1387"/>
                  </a:lnTo>
                  <a:cubicBezTo>
                    <a:pt x="1229" y="1387"/>
                    <a:pt x="1387" y="1229"/>
                    <a:pt x="1387" y="1009"/>
                  </a:cubicBezTo>
                  <a:cubicBezTo>
                    <a:pt x="1418" y="883"/>
                    <a:pt x="1261" y="694"/>
                    <a:pt x="1072" y="694"/>
                  </a:cubicBezTo>
                  <a:lnTo>
                    <a:pt x="725" y="694"/>
                  </a:lnTo>
                  <a:lnTo>
                    <a:pt x="725" y="347"/>
                  </a:ln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90" name="Google Shape;6148;p48">
              <a:extLst>
                <a:ext uri="{FF2B5EF4-FFF2-40B4-BE49-F238E27FC236}">
                  <a16:creationId xmlns:a16="http://schemas.microsoft.com/office/drawing/2014/main" id="{47CDA342-9053-4992-B2FA-2B5CC55A034F}"/>
                </a:ext>
              </a:extLst>
            </p:cNvPr>
            <p:cNvSpPr/>
            <p:nvPr/>
          </p:nvSpPr>
          <p:spPr>
            <a:xfrm>
              <a:off x="-33314675" y="2328600"/>
              <a:ext cx="239475" cy="239450"/>
            </a:xfrm>
            <a:custGeom>
              <a:avLst/>
              <a:gdLst/>
              <a:ahLst/>
              <a:cxnLst/>
              <a:rect l="l" t="t" r="r" b="b"/>
              <a:pathLst>
                <a:path w="9579" h="9578" extrusionOk="0">
                  <a:moveTo>
                    <a:pt x="3057" y="631"/>
                  </a:moveTo>
                  <a:cubicBezTo>
                    <a:pt x="3624" y="631"/>
                    <a:pt x="4096" y="1103"/>
                    <a:pt x="4096" y="1639"/>
                  </a:cubicBezTo>
                  <a:cubicBezTo>
                    <a:pt x="4096" y="2206"/>
                    <a:pt x="3624" y="2678"/>
                    <a:pt x="3057" y="2678"/>
                  </a:cubicBezTo>
                  <a:cubicBezTo>
                    <a:pt x="2521" y="2678"/>
                    <a:pt x="2049" y="2206"/>
                    <a:pt x="2049" y="1639"/>
                  </a:cubicBezTo>
                  <a:cubicBezTo>
                    <a:pt x="2049" y="1103"/>
                    <a:pt x="2490" y="631"/>
                    <a:pt x="3057" y="631"/>
                  </a:cubicBezTo>
                  <a:close/>
                  <a:moveTo>
                    <a:pt x="3063" y="3369"/>
                  </a:moveTo>
                  <a:cubicBezTo>
                    <a:pt x="3690" y="3369"/>
                    <a:pt x="4308" y="3646"/>
                    <a:pt x="4726" y="4065"/>
                  </a:cubicBezTo>
                  <a:lnTo>
                    <a:pt x="4411" y="4065"/>
                  </a:lnTo>
                  <a:cubicBezTo>
                    <a:pt x="3844" y="4065"/>
                    <a:pt x="3372" y="4506"/>
                    <a:pt x="3372" y="5073"/>
                  </a:cubicBezTo>
                  <a:lnTo>
                    <a:pt x="3372" y="6774"/>
                  </a:lnTo>
                  <a:lnTo>
                    <a:pt x="662" y="6774"/>
                  </a:lnTo>
                  <a:lnTo>
                    <a:pt x="662" y="5892"/>
                  </a:lnTo>
                  <a:cubicBezTo>
                    <a:pt x="662" y="4569"/>
                    <a:pt x="1702" y="3435"/>
                    <a:pt x="2962" y="3372"/>
                  </a:cubicBezTo>
                  <a:cubicBezTo>
                    <a:pt x="2996" y="3370"/>
                    <a:pt x="3029" y="3369"/>
                    <a:pt x="3063" y="3369"/>
                  </a:cubicBezTo>
                  <a:close/>
                  <a:moveTo>
                    <a:pt x="7215" y="4726"/>
                  </a:moveTo>
                  <a:cubicBezTo>
                    <a:pt x="7373" y="4726"/>
                    <a:pt x="7530" y="4884"/>
                    <a:pt x="7530" y="5073"/>
                  </a:cubicBezTo>
                  <a:lnTo>
                    <a:pt x="7530" y="6774"/>
                  </a:lnTo>
                  <a:lnTo>
                    <a:pt x="4096" y="6774"/>
                  </a:lnTo>
                  <a:lnTo>
                    <a:pt x="4096" y="5073"/>
                  </a:lnTo>
                  <a:cubicBezTo>
                    <a:pt x="4096" y="4884"/>
                    <a:pt x="4254" y="4726"/>
                    <a:pt x="4443" y="4726"/>
                  </a:cubicBezTo>
                  <a:close/>
                  <a:moveTo>
                    <a:pt x="8586" y="7495"/>
                  </a:moveTo>
                  <a:cubicBezTo>
                    <a:pt x="8753" y="7495"/>
                    <a:pt x="8885" y="7644"/>
                    <a:pt x="8885" y="7845"/>
                  </a:cubicBezTo>
                  <a:lnTo>
                    <a:pt x="8885" y="8885"/>
                  </a:lnTo>
                  <a:lnTo>
                    <a:pt x="662" y="8885"/>
                  </a:lnTo>
                  <a:lnTo>
                    <a:pt x="662" y="7499"/>
                  </a:lnTo>
                  <a:lnTo>
                    <a:pt x="8539" y="7499"/>
                  </a:lnTo>
                  <a:cubicBezTo>
                    <a:pt x="8555" y="7496"/>
                    <a:pt x="8571" y="7495"/>
                    <a:pt x="8586" y="7495"/>
                  </a:cubicBezTo>
                  <a:close/>
                  <a:moveTo>
                    <a:pt x="3057" y="1"/>
                  </a:moveTo>
                  <a:cubicBezTo>
                    <a:pt x="2112" y="1"/>
                    <a:pt x="1387" y="725"/>
                    <a:pt x="1387" y="1702"/>
                  </a:cubicBezTo>
                  <a:cubicBezTo>
                    <a:pt x="1387" y="2206"/>
                    <a:pt x="1576" y="2647"/>
                    <a:pt x="1923" y="2930"/>
                  </a:cubicBezTo>
                  <a:cubicBezTo>
                    <a:pt x="820" y="3403"/>
                    <a:pt x="1" y="4600"/>
                    <a:pt x="1" y="5923"/>
                  </a:cubicBezTo>
                  <a:lnTo>
                    <a:pt x="1" y="9263"/>
                  </a:lnTo>
                  <a:cubicBezTo>
                    <a:pt x="1" y="9420"/>
                    <a:pt x="127" y="9578"/>
                    <a:pt x="316" y="9578"/>
                  </a:cubicBezTo>
                  <a:lnTo>
                    <a:pt x="9200" y="9578"/>
                  </a:lnTo>
                  <a:cubicBezTo>
                    <a:pt x="9421" y="9578"/>
                    <a:pt x="9578" y="9420"/>
                    <a:pt x="9578" y="9200"/>
                  </a:cubicBezTo>
                  <a:lnTo>
                    <a:pt x="9578" y="7845"/>
                  </a:lnTo>
                  <a:cubicBezTo>
                    <a:pt x="9578" y="7278"/>
                    <a:pt x="9106" y="6806"/>
                    <a:pt x="8539" y="6806"/>
                  </a:cubicBezTo>
                  <a:lnTo>
                    <a:pt x="8192" y="6806"/>
                  </a:lnTo>
                  <a:lnTo>
                    <a:pt x="8192" y="5104"/>
                  </a:lnTo>
                  <a:cubicBezTo>
                    <a:pt x="8192" y="4569"/>
                    <a:pt x="7719" y="4096"/>
                    <a:pt x="7152" y="4096"/>
                  </a:cubicBezTo>
                  <a:lnTo>
                    <a:pt x="5577" y="4096"/>
                  </a:lnTo>
                  <a:cubicBezTo>
                    <a:pt x="5231" y="3561"/>
                    <a:pt x="4758" y="3183"/>
                    <a:pt x="4222" y="2930"/>
                  </a:cubicBezTo>
                  <a:cubicBezTo>
                    <a:pt x="4569" y="2615"/>
                    <a:pt x="4758" y="2206"/>
                    <a:pt x="4758" y="1702"/>
                  </a:cubicBezTo>
                  <a:cubicBezTo>
                    <a:pt x="4758" y="725"/>
                    <a:pt x="4002" y="1"/>
                    <a:pt x="3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91" name="Google Shape;6172;p48">
            <a:extLst>
              <a:ext uri="{FF2B5EF4-FFF2-40B4-BE49-F238E27FC236}">
                <a16:creationId xmlns:a16="http://schemas.microsoft.com/office/drawing/2014/main" id="{8B753548-D57E-4877-AE7B-86ACC6C42326}"/>
              </a:ext>
            </a:extLst>
          </p:cNvPr>
          <p:cNvGrpSpPr/>
          <p:nvPr/>
        </p:nvGrpSpPr>
        <p:grpSpPr>
          <a:xfrm>
            <a:off x="2108298" y="1972801"/>
            <a:ext cx="479482" cy="478218"/>
            <a:chOff x="-34778075" y="2272675"/>
            <a:chExt cx="293800" cy="293025"/>
          </a:xfrm>
          <a:solidFill>
            <a:schemeClr val="bg1"/>
          </a:solidFill>
        </p:grpSpPr>
        <p:sp>
          <p:nvSpPr>
            <p:cNvPr id="92" name="Google Shape;6173;p48">
              <a:extLst>
                <a:ext uri="{FF2B5EF4-FFF2-40B4-BE49-F238E27FC236}">
                  <a16:creationId xmlns:a16="http://schemas.microsoft.com/office/drawing/2014/main" id="{A5A2915A-40CC-4B1F-9886-646860F0297C}"/>
                </a:ext>
              </a:extLst>
            </p:cNvPr>
            <p:cNvSpPr/>
            <p:nvPr/>
          </p:nvSpPr>
          <p:spPr>
            <a:xfrm>
              <a:off x="-34725300" y="2324675"/>
              <a:ext cx="187475" cy="188250"/>
            </a:xfrm>
            <a:custGeom>
              <a:avLst/>
              <a:gdLst/>
              <a:ahLst/>
              <a:cxnLst/>
              <a:rect l="l" t="t" r="r" b="b"/>
              <a:pathLst>
                <a:path w="7499" h="7530" extrusionOk="0">
                  <a:moveTo>
                    <a:pt x="4127" y="693"/>
                  </a:moveTo>
                  <a:lnTo>
                    <a:pt x="4127" y="1134"/>
                  </a:lnTo>
                  <a:cubicBezTo>
                    <a:pt x="4127" y="1292"/>
                    <a:pt x="4253" y="1418"/>
                    <a:pt x="4411" y="1449"/>
                  </a:cubicBezTo>
                  <a:cubicBezTo>
                    <a:pt x="4600" y="1481"/>
                    <a:pt x="4821" y="1607"/>
                    <a:pt x="4978" y="1701"/>
                  </a:cubicBezTo>
                  <a:cubicBezTo>
                    <a:pt x="5023" y="1724"/>
                    <a:pt x="5075" y="1734"/>
                    <a:pt x="5130" y="1734"/>
                  </a:cubicBezTo>
                  <a:cubicBezTo>
                    <a:pt x="5230" y="1734"/>
                    <a:pt x="5338" y="1699"/>
                    <a:pt x="5419" y="1638"/>
                  </a:cubicBezTo>
                  <a:lnTo>
                    <a:pt x="5734" y="1323"/>
                  </a:lnTo>
                  <a:lnTo>
                    <a:pt x="6207" y="1796"/>
                  </a:lnTo>
                  <a:lnTo>
                    <a:pt x="5892" y="2111"/>
                  </a:lnTo>
                  <a:cubicBezTo>
                    <a:pt x="5766" y="2237"/>
                    <a:pt x="5766" y="2394"/>
                    <a:pt x="5860" y="2552"/>
                  </a:cubicBezTo>
                  <a:cubicBezTo>
                    <a:pt x="5986" y="2741"/>
                    <a:pt x="6049" y="2961"/>
                    <a:pt x="6081" y="3150"/>
                  </a:cubicBezTo>
                  <a:cubicBezTo>
                    <a:pt x="6144" y="3308"/>
                    <a:pt x="6238" y="3434"/>
                    <a:pt x="6396" y="3434"/>
                  </a:cubicBezTo>
                  <a:lnTo>
                    <a:pt x="6837" y="3434"/>
                  </a:lnTo>
                  <a:lnTo>
                    <a:pt x="6837" y="4096"/>
                  </a:lnTo>
                  <a:lnTo>
                    <a:pt x="6396" y="4096"/>
                  </a:lnTo>
                  <a:cubicBezTo>
                    <a:pt x="6238" y="4096"/>
                    <a:pt x="6144" y="4222"/>
                    <a:pt x="6081" y="4379"/>
                  </a:cubicBezTo>
                  <a:cubicBezTo>
                    <a:pt x="6049" y="4568"/>
                    <a:pt x="5923" y="4789"/>
                    <a:pt x="5860" y="4946"/>
                  </a:cubicBezTo>
                  <a:cubicBezTo>
                    <a:pt x="5766" y="5072"/>
                    <a:pt x="5829" y="5261"/>
                    <a:pt x="5892" y="5387"/>
                  </a:cubicBezTo>
                  <a:lnTo>
                    <a:pt x="6207" y="5702"/>
                  </a:lnTo>
                  <a:lnTo>
                    <a:pt x="5734" y="6175"/>
                  </a:lnTo>
                  <a:lnTo>
                    <a:pt x="5419" y="5860"/>
                  </a:lnTo>
                  <a:cubicBezTo>
                    <a:pt x="5352" y="5792"/>
                    <a:pt x="5275" y="5761"/>
                    <a:pt x="5194" y="5761"/>
                  </a:cubicBezTo>
                  <a:cubicBezTo>
                    <a:pt x="5124" y="5761"/>
                    <a:pt x="5051" y="5785"/>
                    <a:pt x="4978" y="5828"/>
                  </a:cubicBezTo>
                  <a:cubicBezTo>
                    <a:pt x="4789" y="5954"/>
                    <a:pt x="4600" y="6017"/>
                    <a:pt x="4411" y="6049"/>
                  </a:cubicBezTo>
                  <a:cubicBezTo>
                    <a:pt x="4253" y="6080"/>
                    <a:pt x="4127" y="6206"/>
                    <a:pt x="4127" y="6364"/>
                  </a:cubicBezTo>
                  <a:lnTo>
                    <a:pt x="4127" y="6805"/>
                  </a:lnTo>
                  <a:lnTo>
                    <a:pt x="3466" y="6805"/>
                  </a:lnTo>
                  <a:lnTo>
                    <a:pt x="3466" y="6364"/>
                  </a:lnTo>
                  <a:cubicBezTo>
                    <a:pt x="3466" y="6206"/>
                    <a:pt x="3340" y="6112"/>
                    <a:pt x="3182" y="6049"/>
                  </a:cubicBezTo>
                  <a:cubicBezTo>
                    <a:pt x="2993" y="6017"/>
                    <a:pt x="2741" y="5891"/>
                    <a:pt x="2584" y="5828"/>
                  </a:cubicBezTo>
                  <a:cubicBezTo>
                    <a:pt x="2549" y="5794"/>
                    <a:pt x="2497" y="5780"/>
                    <a:pt x="2441" y="5780"/>
                  </a:cubicBezTo>
                  <a:cubicBezTo>
                    <a:pt x="2344" y="5780"/>
                    <a:pt x="2234" y="5820"/>
                    <a:pt x="2174" y="5860"/>
                  </a:cubicBezTo>
                  <a:lnTo>
                    <a:pt x="1859" y="6175"/>
                  </a:lnTo>
                  <a:lnTo>
                    <a:pt x="1387" y="5702"/>
                  </a:lnTo>
                  <a:lnTo>
                    <a:pt x="1702" y="5387"/>
                  </a:lnTo>
                  <a:cubicBezTo>
                    <a:pt x="1796" y="5261"/>
                    <a:pt x="1796" y="5104"/>
                    <a:pt x="1733" y="4946"/>
                  </a:cubicBezTo>
                  <a:cubicBezTo>
                    <a:pt x="1607" y="4757"/>
                    <a:pt x="1544" y="4568"/>
                    <a:pt x="1481" y="4379"/>
                  </a:cubicBezTo>
                  <a:cubicBezTo>
                    <a:pt x="1450" y="4222"/>
                    <a:pt x="1324" y="4096"/>
                    <a:pt x="1166" y="4096"/>
                  </a:cubicBezTo>
                  <a:lnTo>
                    <a:pt x="756" y="4096"/>
                  </a:lnTo>
                  <a:lnTo>
                    <a:pt x="756" y="3434"/>
                  </a:lnTo>
                  <a:lnTo>
                    <a:pt x="1166" y="3434"/>
                  </a:lnTo>
                  <a:cubicBezTo>
                    <a:pt x="1324" y="3434"/>
                    <a:pt x="1450" y="3308"/>
                    <a:pt x="1481" y="3150"/>
                  </a:cubicBezTo>
                  <a:cubicBezTo>
                    <a:pt x="1544" y="2961"/>
                    <a:pt x="1639" y="2709"/>
                    <a:pt x="1733" y="2552"/>
                  </a:cubicBezTo>
                  <a:cubicBezTo>
                    <a:pt x="1796" y="2426"/>
                    <a:pt x="1765" y="2237"/>
                    <a:pt x="1702" y="2111"/>
                  </a:cubicBezTo>
                  <a:lnTo>
                    <a:pt x="1387" y="1796"/>
                  </a:lnTo>
                  <a:lnTo>
                    <a:pt x="1859" y="1323"/>
                  </a:lnTo>
                  <a:lnTo>
                    <a:pt x="2174" y="1638"/>
                  </a:lnTo>
                  <a:cubicBezTo>
                    <a:pt x="2230" y="1712"/>
                    <a:pt x="2307" y="1743"/>
                    <a:pt x="2392" y="1743"/>
                  </a:cubicBezTo>
                  <a:cubicBezTo>
                    <a:pt x="2453" y="1743"/>
                    <a:pt x="2518" y="1727"/>
                    <a:pt x="2584" y="1701"/>
                  </a:cubicBezTo>
                  <a:cubicBezTo>
                    <a:pt x="2804" y="1575"/>
                    <a:pt x="2993" y="1481"/>
                    <a:pt x="3182" y="1449"/>
                  </a:cubicBezTo>
                  <a:cubicBezTo>
                    <a:pt x="3340" y="1418"/>
                    <a:pt x="3466" y="1292"/>
                    <a:pt x="3466" y="1134"/>
                  </a:cubicBezTo>
                  <a:lnTo>
                    <a:pt x="3466" y="693"/>
                  </a:lnTo>
                  <a:close/>
                  <a:moveTo>
                    <a:pt x="3056" y="0"/>
                  </a:moveTo>
                  <a:cubicBezTo>
                    <a:pt x="2867" y="0"/>
                    <a:pt x="2710" y="158"/>
                    <a:pt x="2710" y="347"/>
                  </a:cubicBezTo>
                  <a:lnTo>
                    <a:pt x="2710" y="851"/>
                  </a:lnTo>
                  <a:cubicBezTo>
                    <a:pt x="2584" y="914"/>
                    <a:pt x="2521" y="945"/>
                    <a:pt x="2426" y="977"/>
                  </a:cubicBezTo>
                  <a:lnTo>
                    <a:pt x="2080" y="630"/>
                  </a:lnTo>
                  <a:cubicBezTo>
                    <a:pt x="1985" y="536"/>
                    <a:pt x="1922" y="504"/>
                    <a:pt x="1828" y="504"/>
                  </a:cubicBezTo>
                  <a:cubicBezTo>
                    <a:pt x="1765" y="504"/>
                    <a:pt x="1639" y="536"/>
                    <a:pt x="1607" y="630"/>
                  </a:cubicBezTo>
                  <a:lnTo>
                    <a:pt x="630" y="1607"/>
                  </a:lnTo>
                  <a:cubicBezTo>
                    <a:pt x="536" y="1701"/>
                    <a:pt x="504" y="1764"/>
                    <a:pt x="504" y="1859"/>
                  </a:cubicBezTo>
                  <a:cubicBezTo>
                    <a:pt x="504" y="1922"/>
                    <a:pt x="536" y="2048"/>
                    <a:pt x="630" y="2079"/>
                  </a:cubicBezTo>
                  <a:lnTo>
                    <a:pt x="977" y="2426"/>
                  </a:lnTo>
                  <a:cubicBezTo>
                    <a:pt x="945" y="2520"/>
                    <a:pt x="914" y="2646"/>
                    <a:pt x="851" y="2709"/>
                  </a:cubicBezTo>
                  <a:lnTo>
                    <a:pt x="347" y="2709"/>
                  </a:lnTo>
                  <a:cubicBezTo>
                    <a:pt x="158" y="2709"/>
                    <a:pt x="0" y="2867"/>
                    <a:pt x="0" y="3056"/>
                  </a:cubicBezTo>
                  <a:lnTo>
                    <a:pt x="0" y="4442"/>
                  </a:lnTo>
                  <a:cubicBezTo>
                    <a:pt x="0" y="4631"/>
                    <a:pt x="158" y="4789"/>
                    <a:pt x="347" y="4789"/>
                  </a:cubicBezTo>
                  <a:lnTo>
                    <a:pt x="851" y="4789"/>
                  </a:lnTo>
                  <a:cubicBezTo>
                    <a:pt x="882" y="4915"/>
                    <a:pt x="945" y="5009"/>
                    <a:pt x="977" y="5072"/>
                  </a:cubicBezTo>
                  <a:lnTo>
                    <a:pt x="630" y="5419"/>
                  </a:lnTo>
                  <a:cubicBezTo>
                    <a:pt x="536" y="5513"/>
                    <a:pt x="504" y="5576"/>
                    <a:pt x="504" y="5671"/>
                  </a:cubicBezTo>
                  <a:cubicBezTo>
                    <a:pt x="504" y="5734"/>
                    <a:pt x="536" y="5860"/>
                    <a:pt x="630" y="5891"/>
                  </a:cubicBezTo>
                  <a:lnTo>
                    <a:pt x="1607" y="6900"/>
                  </a:lnTo>
                  <a:cubicBezTo>
                    <a:pt x="1670" y="6963"/>
                    <a:pt x="1765" y="6994"/>
                    <a:pt x="1828" y="6994"/>
                  </a:cubicBezTo>
                  <a:cubicBezTo>
                    <a:pt x="1922" y="6994"/>
                    <a:pt x="2048" y="6963"/>
                    <a:pt x="2080" y="6900"/>
                  </a:cubicBezTo>
                  <a:lnTo>
                    <a:pt x="2426" y="6521"/>
                  </a:lnTo>
                  <a:cubicBezTo>
                    <a:pt x="2521" y="6585"/>
                    <a:pt x="2615" y="6616"/>
                    <a:pt x="2710" y="6648"/>
                  </a:cubicBezTo>
                  <a:lnTo>
                    <a:pt x="2710" y="7152"/>
                  </a:lnTo>
                  <a:cubicBezTo>
                    <a:pt x="2710" y="7372"/>
                    <a:pt x="2867" y="7530"/>
                    <a:pt x="3056" y="7530"/>
                  </a:cubicBezTo>
                  <a:lnTo>
                    <a:pt x="4443" y="7530"/>
                  </a:lnTo>
                  <a:cubicBezTo>
                    <a:pt x="4632" y="7530"/>
                    <a:pt x="4789" y="7372"/>
                    <a:pt x="4789" y="7152"/>
                  </a:cubicBezTo>
                  <a:lnTo>
                    <a:pt x="4789" y="6648"/>
                  </a:lnTo>
                  <a:cubicBezTo>
                    <a:pt x="4915" y="6616"/>
                    <a:pt x="4978" y="6585"/>
                    <a:pt x="5073" y="6521"/>
                  </a:cubicBezTo>
                  <a:lnTo>
                    <a:pt x="5419" y="6900"/>
                  </a:lnTo>
                  <a:cubicBezTo>
                    <a:pt x="5514" y="6963"/>
                    <a:pt x="5577" y="6994"/>
                    <a:pt x="5671" y="6994"/>
                  </a:cubicBezTo>
                  <a:cubicBezTo>
                    <a:pt x="5734" y="6994"/>
                    <a:pt x="5860" y="6963"/>
                    <a:pt x="5892" y="6900"/>
                  </a:cubicBezTo>
                  <a:lnTo>
                    <a:pt x="6868" y="5891"/>
                  </a:lnTo>
                  <a:cubicBezTo>
                    <a:pt x="6994" y="5797"/>
                    <a:pt x="6994" y="5545"/>
                    <a:pt x="6868" y="5419"/>
                  </a:cubicBezTo>
                  <a:lnTo>
                    <a:pt x="6522" y="5072"/>
                  </a:lnTo>
                  <a:cubicBezTo>
                    <a:pt x="6553" y="5009"/>
                    <a:pt x="6616" y="4883"/>
                    <a:pt x="6648" y="4789"/>
                  </a:cubicBezTo>
                  <a:lnTo>
                    <a:pt x="7152" y="4789"/>
                  </a:lnTo>
                  <a:cubicBezTo>
                    <a:pt x="7341" y="4789"/>
                    <a:pt x="7499" y="4631"/>
                    <a:pt x="7499" y="4442"/>
                  </a:cubicBezTo>
                  <a:lnTo>
                    <a:pt x="7499" y="3056"/>
                  </a:lnTo>
                  <a:cubicBezTo>
                    <a:pt x="7499" y="2867"/>
                    <a:pt x="7341" y="2709"/>
                    <a:pt x="7152" y="2709"/>
                  </a:cubicBezTo>
                  <a:lnTo>
                    <a:pt x="6648" y="2709"/>
                  </a:lnTo>
                  <a:cubicBezTo>
                    <a:pt x="6616" y="2583"/>
                    <a:pt x="6553" y="2520"/>
                    <a:pt x="6522" y="2426"/>
                  </a:cubicBezTo>
                  <a:lnTo>
                    <a:pt x="6868" y="2079"/>
                  </a:lnTo>
                  <a:cubicBezTo>
                    <a:pt x="6994" y="1953"/>
                    <a:pt x="6994" y="1733"/>
                    <a:pt x="6868" y="1607"/>
                  </a:cubicBezTo>
                  <a:lnTo>
                    <a:pt x="5892" y="630"/>
                  </a:lnTo>
                  <a:cubicBezTo>
                    <a:pt x="5829" y="536"/>
                    <a:pt x="5734" y="504"/>
                    <a:pt x="5671" y="504"/>
                  </a:cubicBezTo>
                  <a:cubicBezTo>
                    <a:pt x="5577" y="504"/>
                    <a:pt x="5451" y="536"/>
                    <a:pt x="5419" y="630"/>
                  </a:cubicBezTo>
                  <a:lnTo>
                    <a:pt x="5073" y="977"/>
                  </a:lnTo>
                  <a:cubicBezTo>
                    <a:pt x="4978" y="945"/>
                    <a:pt x="4884" y="914"/>
                    <a:pt x="4789" y="851"/>
                  </a:cubicBezTo>
                  <a:lnTo>
                    <a:pt x="4789" y="347"/>
                  </a:lnTo>
                  <a:cubicBezTo>
                    <a:pt x="4789" y="158"/>
                    <a:pt x="4632" y="0"/>
                    <a:pt x="44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93" name="Google Shape;6174;p48">
              <a:extLst>
                <a:ext uri="{FF2B5EF4-FFF2-40B4-BE49-F238E27FC236}">
                  <a16:creationId xmlns:a16="http://schemas.microsoft.com/office/drawing/2014/main" id="{B0819782-FEBE-4174-83E3-DDB4BEE70E92}"/>
                </a:ext>
              </a:extLst>
            </p:cNvPr>
            <p:cNvSpPr/>
            <p:nvPr/>
          </p:nvSpPr>
          <p:spPr>
            <a:xfrm>
              <a:off x="-34673325" y="2375850"/>
              <a:ext cx="85100" cy="84300"/>
            </a:xfrm>
            <a:custGeom>
              <a:avLst/>
              <a:gdLst/>
              <a:ahLst/>
              <a:cxnLst/>
              <a:rect l="l" t="t" r="r" b="b"/>
              <a:pathLst>
                <a:path w="3404" h="3372" extrusionOk="0">
                  <a:moveTo>
                    <a:pt x="1702" y="662"/>
                  </a:moveTo>
                  <a:cubicBezTo>
                    <a:pt x="2238" y="662"/>
                    <a:pt x="2710" y="1135"/>
                    <a:pt x="2710" y="1702"/>
                  </a:cubicBezTo>
                  <a:cubicBezTo>
                    <a:pt x="2710" y="2238"/>
                    <a:pt x="2238" y="2710"/>
                    <a:pt x="1702" y="2710"/>
                  </a:cubicBezTo>
                  <a:cubicBezTo>
                    <a:pt x="1135" y="2710"/>
                    <a:pt x="662" y="2238"/>
                    <a:pt x="662" y="1702"/>
                  </a:cubicBezTo>
                  <a:cubicBezTo>
                    <a:pt x="662" y="1135"/>
                    <a:pt x="1135" y="662"/>
                    <a:pt x="1702" y="662"/>
                  </a:cubicBezTo>
                  <a:close/>
                  <a:moveTo>
                    <a:pt x="1702" y="1"/>
                  </a:moveTo>
                  <a:cubicBezTo>
                    <a:pt x="757" y="1"/>
                    <a:pt x="1" y="757"/>
                    <a:pt x="1" y="1702"/>
                  </a:cubicBezTo>
                  <a:cubicBezTo>
                    <a:pt x="1" y="2647"/>
                    <a:pt x="757" y="3372"/>
                    <a:pt x="1702" y="3372"/>
                  </a:cubicBezTo>
                  <a:cubicBezTo>
                    <a:pt x="2647" y="3372"/>
                    <a:pt x="3403" y="2647"/>
                    <a:pt x="3403" y="1702"/>
                  </a:cubicBezTo>
                  <a:cubicBezTo>
                    <a:pt x="3372" y="757"/>
                    <a:pt x="2647" y="1"/>
                    <a:pt x="17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94" name="Google Shape;6175;p48">
              <a:extLst>
                <a:ext uri="{FF2B5EF4-FFF2-40B4-BE49-F238E27FC236}">
                  <a16:creationId xmlns:a16="http://schemas.microsoft.com/office/drawing/2014/main" id="{B89F0FE1-B0F4-4C76-940B-CC86E373F4F5}"/>
                </a:ext>
              </a:extLst>
            </p:cNvPr>
            <p:cNvSpPr/>
            <p:nvPr/>
          </p:nvSpPr>
          <p:spPr>
            <a:xfrm>
              <a:off x="-34778075" y="2272675"/>
              <a:ext cx="293800" cy="293025"/>
            </a:xfrm>
            <a:custGeom>
              <a:avLst/>
              <a:gdLst/>
              <a:ahLst/>
              <a:cxnLst/>
              <a:rect l="l" t="t" r="r" b="b"/>
              <a:pathLst>
                <a:path w="11752" h="11721" extrusionOk="0">
                  <a:moveTo>
                    <a:pt x="5892" y="694"/>
                  </a:moveTo>
                  <a:cubicBezTo>
                    <a:pt x="8727" y="694"/>
                    <a:pt x="11027" y="3025"/>
                    <a:pt x="11027" y="5861"/>
                  </a:cubicBezTo>
                  <a:cubicBezTo>
                    <a:pt x="10996" y="8665"/>
                    <a:pt x="8727" y="10964"/>
                    <a:pt x="5892" y="10964"/>
                  </a:cubicBezTo>
                  <a:cubicBezTo>
                    <a:pt x="4884" y="10964"/>
                    <a:pt x="3939" y="10712"/>
                    <a:pt x="3119" y="10177"/>
                  </a:cubicBezTo>
                  <a:cubicBezTo>
                    <a:pt x="3075" y="10154"/>
                    <a:pt x="2999" y="10132"/>
                    <a:pt x="2936" y="10132"/>
                  </a:cubicBezTo>
                  <a:cubicBezTo>
                    <a:pt x="2910" y="10132"/>
                    <a:pt x="2886" y="10136"/>
                    <a:pt x="2867" y="10145"/>
                  </a:cubicBezTo>
                  <a:lnTo>
                    <a:pt x="914" y="10775"/>
                  </a:lnTo>
                  <a:lnTo>
                    <a:pt x="1544" y="8854"/>
                  </a:lnTo>
                  <a:cubicBezTo>
                    <a:pt x="1576" y="8759"/>
                    <a:pt x="1544" y="8665"/>
                    <a:pt x="1513" y="8570"/>
                  </a:cubicBezTo>
                  <a:cubicBezTo>
                    <a:pt x="1009" y="7751"/>
                    <a:pt x="725" y="6806"/>
                    <a:pt x="725" y="5861"/>
                  </a:cubicBezTo>
                  <a:cubicBezTo>
                    <a:pt x="725" y="3025"/>
                    <a:pt x="3056" y="694"/>
                    <a:pt x="5892" y="694"/>
                  </a:cubicBezTo>
                  <a:close/>
                  <a:moveTo>
                    <a:pt x="5892" y="1"/>
                  </a:moveTo>
                  <a:cubicBezTo>
                    <a:pt x="4348" y="1"/>
                    <a:pt x="2867" y="568"/>
                    <a:pt x="1733" y="1733"/>
                  </a:cubicBezTo>
                  <a:cubicBezTo>
                    <a:pt x="631" y="2836"/>
                    <a:pt x="0" y="4285"/>
                    <a:pt x="0" y="5861"/>
                  </a:cubicBezTo>
                  <a:cubicBezTo>
                    <a:pt x="0" y="6869"/>
                    <a:pt x="284" y="7908"/>
                    <a:pt x="851" y="8822"/>
                  </a:cubicBezTo>
                  <a:lnTo>
                    <a:pt x="63" y="11248"/>
                  </a:lnTo>
                  <a:cubicBezTo>
                    <a:pt x="0" y="11374"/>
                    <a:pt x="63" y="11531"/>
                    <a:pt x="127" y="11594"/>
                  </a:cubicBezTo>
                  <a:cubicBezTo>
                    <a:pt x="197" y="11665"/>
                    <a:pt x="304" y="11701"/>
                    <a:pt x="392" y="11701"/>
                  </a:cubicBezTo>
                  <a:cubicBezTo>
                    <a:pt x="422" y="11701"/>
                    <a:pt x="449" y="11697"/>
                    <a:pt x="473" y="11689"/>
                  </a:cubicBezTo>
                  <a:lnTo>
                    <a:pt x="2930" y="10901"/>
                  </a:lnTo>
                  <a:cubicBezTo>
                    <a:pt x="3844" y="11437"/>
                    <a:pt x="4852" y="11720"/>
                    <a:pt x="5892" y="11720"/>
                  </a:cubicBezTo>
                  <a:cubicBezTo>
                    <a:pt x="7404" y="11720"/>
                    <a:pt x="8916" y="11122"/>
                    <a:pt x="10019" y="9988"/>
                  </a:cubicBezTo>
                  <a:cubicBezTo>
                    <a:pt x="11122" y="8885"/>
                    <a:pt x="11752" y="7436"/>
                    <a:pt x="11752" y="5861"/>
                  </a:cubicBezTo>
                  <a:cubicBezTo>
                    <a:pt x="11752" y="4317"/>
                    <a:pt x="11153" y="2805"/>
                    <a:pt x="10019" y="1702"/>
                  </a:cubicBezTo>
                  <a:cubicBezTo>
                    <a:pt x="8885" y="568"/>
                    <a:pt x="7404" y="1"/>
                    <a:pt x="58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24" name="شكل حر: شكل 10">
            <a:extLst>
              <a:ext uri="{FF2B5EF4-FFF2-40B4-BE49-F238E27FC236}">
                <a16:creationId xmlns:a16="http://schemas.microsoft.com/office/drawing/2014/main" id="{DBE0E5B2-68EF-DE18-DF33-386562B8DFA8}"/>
              </a:ext>
            </a:extLst>
          </p:cNvPr>
          <p:cNvSpPr/>
          <p:nvPr/>
        </p:nvSpPr>
        <p:spPr>
          <a:xfrm>
            <a:off x="7359011" y="3777521"/>
            <a:ext cx="4817999" cy="2269713"/>
          </a:xfrm>
          <a:custGeom>
            <a:avLst/>
            <a:gdLst>
              <a:gd name="connsiteX0" fmla="*/ 1649627 w 6847703"/>
              <a:gd name="connsiteY0" fmla="*/ 0 h 3299254"/>
              <a:gd name="connsiteX1" fmla="*/ 6847703 w 6847703"/>
              <a:gd name="connsiteY1" fmla="*/ 0 h 3299254"/>
              <a:gd name="connsiteX2" fmla="*/ 6847703 w 6847703"/>
              <a:gd name="connsiteY2" fmla="*/ 3299254 h 3299254"/>
              <a:gd name="connsiteX3" fmla="*/ 1649627 w 6847703"/>
              <a:gd name="connsiteY3" fmla="*/ 3299254 h 3299254"/>
              <a:gd name="connsiteX4" fmla="*/ 0 w 6847703"/>
              <a:gd name="connsiteY4" fmla="*/ 1649627 h 3299254"/>
              <a:gd name="connsiteX5" fmla="*/ 1649627 w 6847703"/>
              <a:gd name="connsiteY5" fmla="*/ 0 h 32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7703" h="3299254">
                <a:moveTo>
                  <a:pt x="1649627" y="0"/>
                </a:moveTo>
                <a:lnTo>
                  <a:pt x="6847703" y="0"/>
                </a:lnTo>
                <a:lnTo>
                  <a:pt x="6847703" y="3299254"/>
                </a:lnTo>
                <a:lnTo>
                  <a:pt x="1649627" y="3299254"/>
                </a:lnTo>
                <a:cubicBezTo>
                  <a:pt x="738563" y="3299254"/>
                  <a:pt x="0" y="2560691"/>
                  <a:pt x="0" y="1649627"/>
                </a:cubicBezTo>
                <a:cubicBezTo>
                  <a:pt x="0" y="738563"/>
                  <a:pt x="738563" y="0"/>
                  <a:pt x="1649627" y="0"/>
                </a:cubicBezTo>
                <a:close/>
              </a:path>
            </a:pathLst>
          </a:custGeom>
          <a:noFill/>
          <a:ln w="38100">
            <a:solidFill>
              <a:srgbClr val="3814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FC078E4-57EF-0A31-FD80-E56C039E5312}"/>
              </a:ext>
            </a:extLst>
          </p:cNvPr>
          <p:cNvSpPr txBox="1"/>
          <p:nvPr/>
        </p:nvSpPr>
        <p:spPr>
          <a:xfrm>
            <a:off x="7817033" y="4132076"/>
            <a:ext cx="4349085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2800" dirty="0">
                <a:highlight>
                  <a:srgbClr val="FFFF00"/>
                </a:highlight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قد تبقى البيانات على حالها بعد تسجيلها وقد تتغير وذلك يمثل نوعان من عرض البيانات وهما: </a:t>
            </a:r>
          </a:p>
        </p:txBody>
      </p:sp>
    </p:spTree>
    <p:extLst>
      <p:ext uri="{BB962C8B-B14F-4D97-AF65-F5344CB8AC3E}">
        <p14:creationId xmlns:p14="http://schemas.microsoft.com/office/powerpoint/2010/main" val="314308748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7" grpId="0" animBg="1"/>
      <p:bldP spid="68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159BCDC-20C9-4A8E-BF8B-B2CE0481F90F}"/>
              </a:ext>
            </a:extLst>
          </p:cNvPr>
          <p:cNvGrpSpPr/>
          <p:nvPr/>
        </p:nvGrpSpPr>
        <p:grpSpPr>
          <a:xfrm>
            <a:off x="447701" y="2628500"/>
            <a:ext cx="10356494" cy="2210206"/>
            <a:chOff x="-1428698" y="2240118"/>
            <a:chExt cx="15147051" cy="3232571"/>
          </a:xfrm>
        </p:grpSpPr>
        <p:sp>
          <p:nvSpPr>
            <p:cNvPr id="3" name="Freeform: Shape 3883">
              <a:extLst>
                <a:ext uri="{FF2B5EF4-FFF2-40B4-BE49-F238E27FC236}">
                  <a16:creationId xmlns:a16="http://schemas.microsoft.com/office/drawing/2014/main" id="{3E694357-6B5D-49E0-BE6D-AECD891CF51A}"/>
                </a:ext>
              </a:extLst>
            </p:cNvPr>
            <p:cNvSpPr/>
            <p:nvPr/>
          </p:nvSpPr>
          <p:spPr>
            <a:xfrm>
              <a:off x="-1428698" y="2240118"/>
              <a:ext cx="3238183" cy="32325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78" h="577">
                  <a:moveTo>
                    <a:pt x="289" y="486"/>
                  </a:moveTo>
                  <a:cubicBezTo>
                    <a:pt x="180" y="486"/>
                    <a:pt x="91" y="397"/>
                    <a:pt x="91" y="289"/>
                  </a:cubicBezTo>
                  <a:cubicBezTo>
                    <a:pt x="91" y="179"/>
                    <a:pt x="180" y="91"/>
                    <a:pt x="289" y="91"/>
                  </a:cubicBezTo>
                  <a:cubicBezTo>
                    <a:pt x="399" y="91"/>
                    <a:pt x="487" y="179"/>
                    <a:pt x="487" y="289"/>
                  </a:cubicBezTo>
                  <a:cubicBezTo>
                    <a:pt x="487" y="397"/>
                    <a:pt x="399" y="486"/>
                    <a:pt x="289" y="486"/>
                  </a:cubicBezTo>
                  <a:close/>
                  <a:moveTo>
                    <a:pt x="289" y="0"/>
                  </a:moveTo>
                  <a:cubicBezTo>
                    <a:pt x="129" y="0"/>
                    <a:pt x="0" y="129"/>
                    <a:pt x="0" y="289"/>
                  </a:cubicBezTo>
                  <a:cubicBezTo>
                    <a:pt x="0" y="447"/>
                    <a:pt x="129" y="577"/>
                    <a:pt x="289" y="577"/>
                  </a:cubicBezTo>
                  <a:cubicBezTo>
                    <a:pt x="449" y="577"/>
                    <a:pt x="578" y="447"/>
                    <a:pt x="578" y="289"/>
                  </a:cubicBezTo>
                  <a:cubicBezTo>
                    <a:pt x="578" y="129"/>
                    <a:pt x="449" y="0"/>
                    <a:pt x="289" y="0"/>
                  </a:cubicBezTo>
                  <a:close/>
                </a:path>
              </a:pathLst>
            </a:custGeom>
            <a:solidFill>
              <a:srgbClr val="E6E6E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4" name="Freeform: Shape 3884">
              <a:extLst>
                <a:ext uri="{FF2B5EF4-FFF2-40B4-BE49-F238E27FC236}">
                  <a16:creationId xmlns:a16="http://schemas.microsoft.com/office/drawing/2014/main" id="{11DD38E7-8FD7-4423-9D6C-C45FC7C2FF5B}"/>
                </a:ext>
              </a:extLst>
            </p:cNvPr>
            <p:cNvSpPr/>
            <p:nvPr/>
          </p:nvSpPr>
          <p:spPr>
            <a:xfrm>
              <a:off x="-772097" y="2896734"/>
              <a:ext cx="1924951" cy="19249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4" h="344">
                  <a:moveTo>
                    <a:pt x="344" y="172"/>
                  </a:moveTo>
                  <a:cubicBezTo>
                    <a:pt x="344" y="267"/>
                    <a:pt x="267" y="344"/>
                    <a:pt x="172" y="344"/>
                  </a:cubicBezTo>
                  <a:cubicBezTo>
                    <a:pt x="77" y="344"/>
                    <a:pt x="0" y="267"/>
                    <a:pt x="0" y="172"/>
                  </a:cubicBezTo>
                  <a:cubicBezTo>
                    <a:pt x="0" y="78"/>
                    <a:pt x="77" y="0"/>
                    <a:pt x="172" y="0"/>
                  </a:cubicBezTo>
                  <a:cubicBezTo>
                    <a:pt x="267" y="0"/>
                    <a:pt x="344" y="78"/>
                    <a:pt x="344" y="172"/>
                  </a:cubicBezTo>
                  <a:close/>
                </a:path>
              </a:pathLst>
            </a:custGeom>
            <a:solidFill>
              <a:srgbClr val="38146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5" name="Freeform: Shape 3885">
              <a:extLst>
                <a:ext uri="{FF2B5EF4-FFF2-40B4-BE49-F238E27FC236}">
                  <a16:creationId xmlns:a16="http://schemas.microsoft.com/office/drawing/2014/main" id="{97A6C8F0-CAAC-4B72-AFE8-4C58340A28A3}"/>
                </a:ext>
              </a:extLst>
            </p:cNvPr>
            <p:cNvSpPr/>
            <p:nvPr/>
          </p:nvSpPr>
          <p:spPr>
            <a:xfrm>
              <a:off x="3004863" y="2240118"/>
              <a:ext cx="3232571" cy="32325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77" h="577">
                  <a:moveTo>
                    <a:pt x="288" y="486"/>
                  </a:moveTo>
                  <a:cubicBezTo>
                    <a:pt x="179" y="486"/>
                    <a:pt x="90" y="397"/>
                    <a:pt x="90" y="289"/>
                  </a:cubicBezTo>
                  <a:cubicBezTo>
                    <a:pt x="90" y="179"/>
                    <a:pt x="179" y="91"/>
                    <a:pt x="288" y="91"/>
                  </a:cubicBezTo>
                  <a:cubicBezTo>
                    <a:pt x="398" y="91"/>
                    <a:pt x="487" y="179"/>
                    <a:pt x="487" y="289"/>
                  </a:cubicBezTo>
                  <a:cubicBezTo>
                    <a:pt x="487" y="397"/>
                    <a:pt x="398" y="486"/>
                    <a:pt x="288" y="486"/>
                  </a:cubicBezTo>
                  <a:close/>
                  <a:moveTo>
                    <a:pt x="288" y="0"/>
                  </a:moveTo>
                  <a:cubicBezTo>
                    <a:pt x="128" y="0"/>
                    <a:pt x="0" y="129"/>
                    <a:pt x="0" y="289"/>
                  </a:cubicBezTo>
                  <a:cubicBezTo>
                    <a:pt x="0" y="447"/>
                    <a:pt x="128" y="577"/>
                    <a:pt x="288" y="577"/>
                  </a:cubicBezTo>
                  <a:cubicBezTo>
                    <a:pt x="448" y="577"/>
                    <a:pt x="577" y="447"/>
                    <a:pt x="577" y="289"/>
                  </a:cubicBezTo>
                  <a:cubicBezTo>
                    <a:pt x="577" y="129"/>
                    <a:pt x="448" y="0"/>
                    <a:pt x="288" y="0"/>
                  </a:cubicBezTo>
                  <a:close/>
                </a:path>
              </a:pathLst>
            </a:custGeom>
            <a:solidFill>
              <a:srgbClr val="E6E6E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" name="Freeform: Shape 3886">
              <a:extLst>
                <a:ext uri="{FF2B5EF4-FFF2-40B4-BE49-F238E27FC236}">
                  <a16:creationId xmlns:a16="http://schemas.microsoft.com/office/drawing/2014/main" id="{38660637-B6DA-4A62-9EBE-5DEECDA5D372}"/>
                </a:ext>
              </a:extLst>
            </p:cNvPr>
            <p:cNvSpPr/>
            <p:nvPr/>
          </p:nvSpPr>
          <p:spPr>
            <a:xfrm>
              <a:off x="3661480" y="2896734"/>
              <a:ext cx="1919339" cy="19249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3" h="344">
                  <a:moveTo>
                    <a:pt x="343" y="172"/>
                  </a:moveTo>
                  <a:cubicBezTo>
                    <a:pt x="343" y="267"/>
                    <a:pt x="266" y="344"/>
                    <a:pt x="171" y="344"/>
                  </a:cubicBezTo>
                  <a:cubicBezTo>
                    <a:pt x="77" y="344"/>
                    <a:pt x="0" y="267"/>
                    <a:pt x="0" y="172"/>
                  </a:cubicBezTo>
                  <a:cubicBezTo>
                    <a:pt x="0" y="78"/>
                    <a:pt x="77" y="0"/>
                    <a:pt x="171" y="0"/>
                  </a:cubicBezTo>
                  <a:cubicBezTo>
                    <a:pt x="266" y="0"/>
                    <a:pt x="343" y="78"/>
                    <a:pt x="343" y="172"/>
                  </a:cubicBezTo>
                  <a:close/>
                </a:path>
              </a:pathLst>
            </a:custGeom>
            <a:solidFill>
              <a:srgbClr val="A278B5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7" name="Freeform: Shape 3887">
              <a:extLst>
                <a:ext uri="{FF2B5EF4-FFF2-40B4-BE49-F238E27FC236}">
                  <a16:creationId xmlns:a16="http://schemas.microsoft.com/office/drawing/2014/main" id="{816AA8DA-54CF-4EEC-BFDC-D577A37C745E}"/>
                </a:ext>
              </a:extLst>
            </p:cNvPr>
            <p:cNvSpPr/>
            <p:nvPr/>
          </p:nvSpPr>
          <p:spPr>
            <a:xfrm>
              <a:off x="193199" y="2240118"/>
              <a:ext cx="4422337" cy="5050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9" h="91">
                  <a:moveTo>
                    <a:pt x="789" y="91"/>
                  </a:moveTo>
                  <a:lnTo>
                    <a:pt x="0" y="91"/>
                  </a:lnTo>
                  <a:lnTo>
                    <a:pt x="0" y="0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E6E6E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14" name="Freeform: Shape 4635">
              <a:extLst>
                <a:ext uri="{FF2B5EF4-FFF2-40B4-BE49-F238E27FC236}">
                  <a16:creationId xmlns:a16="http://schemas.microsoft.com/office/drawing/2014/main" id="{5CD62A72-79F6-457A-91C4-9B7C34D837FA}"/>
                </a:ext>
              </a:extLst>
            </p:cNvPr>
            <p:cNvSpPr/>
            <p:nvPr/>
          </p:nvSpPr>
          <p:spPr>
            <a:xfrm>
              <a:off x="-48136" y="2256955"/>
              <a:ext cx="488254" cy="4882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" h="88">
                  <a:moveTo>
                    <a:pt x="88" y="44"/>
                  </a:moveTo>
                  <a:cubicBezTo>
                    <a:pt x="88" y="69"/>
                    <a:pt x="67" y="88"/>
                    <a:pt x="43" y="88"/>
                  </a:cubicBezTo>
                  <a:cubicBezTo>
                    <a:pt x="19" y="88"/>
                    <a:pt x="0" y="69"/>
                    <a:pt x="0" y="44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67" y="0"/>
                    <a:pt x="88" y="20"/>
                    <a:pt x="88" y="44"/>
                  </a:cubicBezTo>
                  <a:close/>
                </a:path>
              </a:pathLst>
            </a:custGeom>
            <a:solidFill>
              <a:srgbClr val="38146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15" name="Freeform: Shape 4637">
              <a:extLst>
                <a:ext uri="{FF2B5EF4-FFF2-40B4-BE49-F238E27FC236}">
                  <a16:creationId xmlns:a16="http://schemas.microsoft.com/office/drawing/2014/main" id="{A1B24219-A082-43D7-AE05-B776AF6FACE7}"/>
                </a:ext>
              </a:extLst>
            </p:cNvPr>
            <p:cNvSpPr/>
            <p:nvPr/>
          </p:nvSpPr>
          <p:spPr>
            <a:xfrm>
              <a:off x="8802165" y="2256955"/>
              <a:ext cx="488254" cy="4882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" h="88">
                  <a:moveTo>
                    <a:pt x="88" y="44"/>
                  </a:moveTo>
                  <a:cubicBezTo>
                    <a:pt x="88" y="69"/>
                    <a:pt x="68" y="88"/>
                    <a:pt x="45" y="88"/>
                  </a:cubicBezTo>
                  <a:cubicBezTo>
                    <a:pt x="21" y="88"/>
                    <a:pt x="0" y="69"/>
                    <a:pt x="0" y="44"/>
                  </a:cubicBezTo>
                  <a:cubicBezTo>
                    <a:pt x="0" y="20"/>
                    <a:pt x="21" y="0"/>
                    <a:pt x="45" y="0"/>
                  </a:cubicBezTo>
                  <a:cubicBezTo>
                    <a:pt x="68" y="0"/>
                    <a:pt x="88" y="20"/>
                    <a:pt x="88" y="44"/>
                  </a:cubicBezTo>
                  <a:close/>
                </a:path>
              </a:pathLst>
            </a:custGeom>
            <a:solidFill>
              <a:srgbClr val="F6C3E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16" name="Freeform: Shape 4641">
              <a:extLst>
                <a:ext uri="{FF2B5EF4-FFF2-40B4-BE49-F238E27FC236}">
                  <a16:creationId xmlns:a16="http://schemas.microsoft.com/office/drawing/2014/main" id="{B6789803-FACB-4AC0-A181-A77B0276BF5F}"/>
                </a:ext>
              </a:extLst>
            </p:cNvPr>
            <p:cNvSpPr/>
            <p:nvPr/>
          </p:nvSpPr>
          <p:spPr>
            <a:xfrm>
              <a:off x="4374216" y="4984421"/>
              <a:ext cx="493865" cy="4882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" h="88">
                  <a:moveTo>
                    <a:pt x="89" y="43"/>
                  </a:moveTo>
                  <a:cubicBezTo>
                    <a:pt x="89" y="19"/>
                    <a:pt x="68" y="0"/>
                    <a:pt x="44" y="0"/>
                  </a:cubicBezTo>
                  <a:cubicBezTo>
                    <a:pt x="21" y="0"/>
                    <a:pt x="0" y="19"/>
                    <a:pt x="0" y="43"/>
                  </a:cubicBezTo>
                  <a:cubicBezTo>
                    <a:pt x="0" y="68"/>
                    <a:pt x="21" y="88"/>
                    <a:pt x="44" y="88"/>
                  </a:cubicBezTo>
                  <a:cubicBezTo>
                    <a:pt x="68" y="88"/>
                    <a:pt x="89" y="68"/>
                    <a:pt x="89" y="43"/>
                  </a:cubicBezTo>
                  <a:close/>
                </a:path>
              </a:pathLst>
            </a:custGeom>
            <a:solidFill>
              <a:srgbClr val="A278B5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17" name="Freeform: Shape 4643">
              <a:extLst>
                <a:ext uri="{FF2B5EF4-FFF2-40B4-BE49-F238E27FC236}">
                  <a16:creationId xmlns:a16="http://schemas.microsoft.com/office/drawing/2014/main" id="{235520BB-9219-40A9-A632-8098D5D925C6}"/>
                </a:ext>
              </a:extLst>
            </p:cNvPr>
            <p:cNvSpPr/>
            <p:nvPr/>
          </p:nvSpPr>
          <p:spPr>
            <a:xfrm>
              <a:off x="13230099" y="4984421"/>
              <a:ext cx="488254" cy="4882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" h="88">
                  <a:moveTo>
                    <a:pt x="88" y="43"/>
                  </a:moveTo>
                  <a:cubicBezTo>
                    <a:pt x="88" y="19"/>
                    <a:pt x="69" y="0"/>
                    <a:pt x="45" y="0"/>
                  </a:cubicBezTo>
                  <a:cubicBezTo>
                    <a:pt x="20" y="0"/>
                    <a:pt x="0" y="19"/>
                    <a:pt x="0" y="43"/>
                  </a:cubicBezTo>
                  <a:cubicBezTo>
                    <a:pt x="0" y="68"/>
                    <a:pt x="20" y="88"/>
                    <a:pt x="45" y="88"/>
                  </a:cubicBezTo>
                  <a:cubicBezTo>
                    <a:pt x="69" y="88"/>
                    <a:pt x="88" y="68"/>
                    <a:pt x="88" y="43"/>
                  </a:cubicBezTo>
                  <a:close/>
                </a:path>
              </a:pathLst>
            </a:custGeom>
            <a:solidFill>
              <a:srgbClr val="FBDFF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18" name="Freeform: Shape 4645">
              <a:extLst>
                <a:ext uri="{FF2B5EF4-FFF2-40B4-BE49-F238E27FC236}">
                  <a16:creationId xmlns:a16="http://schemas.microsoft.com/office/drawing/2014/main" id="{341D6860-15DB-44F7-AAFD-748367C5574F}"/>
                </a:ext>
              </a:extLst>
            </p:cNvPr>
            <p:cNvSpPr/>
            <p:nvPr/>
          </p:nvSpPr>
          <p:spPr>
            <a:xfrm>
              <a:off x="-497105" y="3171728"/>
              <a:ext cx="1374965" cy="13693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6" h="245">
                  <a:moveTo>
                    <a:pt x="246" y="123"/>
                  </a:moveTo>
                  <a:cubicBezTo>
                    <a:pt x="246" y="190"/>
                    <a:pt x="191" y="245"/>
                    <a:pt x="123" y="245"/>
                  </a:cubicBezTo>
                  <a:cubicBezTo>
                    <a:pt x="55" y="245"/>
                    <a:pt x="0" y="190"/>
                    <a:pt x="0" y="123"/>
                  </a:cubicBezTo>
                  <a:cubicBezTo>
                    <a:pt x="0" y="55"/>
                    <a:pt x="55" y="0"/>
                    <a:pt x="123" y="0"/>
                  </a:cubicBezTo>
                  <a:cubicBezTo>
                    <a:pt x="191" y="0"/>
                    <a:pt x="246" y="55"/>
                    <a:pt x="246" y="123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19" name="Freeform: Shape 4646">
              <a:extLst>
                <a:ext uri="{FF2B5EF4-FFF2-40B4-BE49-F238E27FC236}">
                  <a16:creationId xmlns:a16="http://schemas.microsoft.com/office/drawing/2014/main" id="{1FDF0051-8409-462E-A750-E8987BEF5882}"/>
                </a:ext>
              </a:extLst>
            </p:cNvPr>
            <p:cNvSpPr/>
            <p:nvPr/>
          </p:nvSpPr>
          <p:spPr>
            <a:xfrm>
              <a:off x="3936472" y="3171728"/>
              <a:ext cx="1369353" cy="13693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5" h="245">
                  <a:moveTo>
                    <a:pt x="245" y="123"/>
                  </a:moveTo>
                  <a:cubicBezTo>
                    <a:pt x="245" y="190"/>
                    <a:pt x="191" y="245"/>
                    <a:pt x="122" y="245"/>
                  </a:cubicBezTo>
                  <a:cubicBezTo>
                    <a:pt x="54" y="245"/>
                    <a:pt x="0" y="190"/>
                    <a:pt x="0" y="123"/>
                  </a:cubicBezTo>
                  <a:cubicBezTo>
                    <a:pt x="0" y="55"/>
                    <a:pt x="54" y="0"/>
                    <a:pt x="122" y="0"/>
                  </a:cubicBezTo>
                  <a:cubicBezTo>
                    <a:pt x="191" y="0"/>
                    <a:pt x="245" y="55"/>
                    <a:pt x="245" y="123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20" name="Freeform: Shape 4647">
              <a:extLst>
                <a:ext uri="{FF2B5EF4-FFF2-40B4-BE49-F238E27FC236}">
                  <a16:creationId xmlns:a16="http://schemas.microsoft.com/office/drawing/2014/main" id="{4CC62B8A-77E9-4132-8B03-7F63E332500C}"/>
                </a:ext>
              </a:extLst>
            </p:cNvPr>
            <p:cNvSpPr/>
            <p:nvPr/>
          </p:nvSpPr>
          <p:spPr>
            <a:xfrm>
              <a:off x="8364421" y="3171728"/>
              <a:ext cx="1369353" cy="13693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5" h="245">
                  <a:moveTo>
                    <a:pt x="245" y="123"/>
                  </a:moveTo>
                  <a:cubicBezTo>
                    <a:pt x="245" y="55"/>
                    <a:pt x="191" y="0"/>
                    <a:pt x="123" y="0"/>
                  </a:cubicBezTo>
                  <a:cubicBezTo>
                    <a:pt x="54" y="0"/>
                    <a:pt x="0" y="55"/>
                    <a:pt x="0" y="123"/>
                  </a:cubicBezTo>
                  <a:cubicBezTo>
                    <a:pt x="0" y="190"/>
                    <a:pt x="54" y="245"/>
                    <a:pt x="123" y="245"/>
                  </a:cubicBezTo>
                  <a:cubicBezTo>
                    <a:pt x="191" y="245"/>
                    <a:pt x="245" y="190"/>
                    <a:pt x="245" y="123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defTabSz="914400" rtl="0" eaLnBrk="1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C30CA41-C1DA-430C-8F06-0E1F5246D46C}"/>
              </a:ext>
            </a:extLst>
          </p:cNvPr>
          <p:cNvSpPr txBox="1"/>
          <p:nvPr/>
        </p:nvSpPr>
        <p:spPr>
          <a:xfrm>
            <a:off x="1101702" y="3502770"/>
            <a:ext cx="89960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>
                <a:solidFill>
                  <a:srgbClr val="381460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DMM</a:t>
            </a:r>
            <a:endParaRPr lang="ar-SY" sz="2400" dirty="0">
              <a:solidFill>
                <a:srgbClr val="381460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532DA98-6B89-469C-8527-5059C7F4E284}"/>
              </a:ext>
            </a:extLst>
          </p:cNvPr>
          <p:cNvSpPr txBox="1"/>
          <p:nvPr/>
        </p:nvSpPr>
        <p:spPr>
          <a:xfrm>
            <a:off x="4219606" y="3509241"/>
            <a:ext cx="71737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>
                <a:solidFill>
                  <a:srgbClr val="381460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SAR</a:t>
            </a:r>
            <a:endParaRPr lang="ar-SY" sz="2400" dirty="0">
              <a:solidFill>
                <a:srgbClr val="381460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24DF8095-DB23-46CB-A54A-B2EFD1245FA3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BDEA67D4-922A-43B9-B56C-4B9CC3329930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3" name="شكل بيضاوي 32">
              <a:extLst>
                <a:ext uri="{FF2B5EF4-FFF2-40B4-BE49-F238E27FC236}">
                  <a16:creationId xmlns:a16="http://schemas.microsoft.com/office/drawing/2014/main" id="{57711317-8FC8-41FD-B952-475009C70047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818E510-57D7-4158-AC2C-9D5066530555}"/>
              </a:ext>
            </a:extLst>
          </p:cNvPr>
          <p:cNvSpPr txBox="1"/>
          <p:nvPr/>
        </p:nvSpPr>
        <p:spPr>
          <a:xfrm>
            <a:off x="7422292" y="152739"/>
            <a:ext cx="434908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48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ترميز البيانات</a:t>
            </a:r>
          </a:p>
        </p:txBody>
      </p: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5C572E2A-BE92-4C46-B938-C5805687E80B}"/>
              </a:ext>
            </a:extLst>
          </p:cNvPr>
          <p:cNvGrpSpPr/>
          <p:nvPr/>
        </p:nvGrpSpPr>
        <p:grpSpPr>
          <a:xfrm>
            <a:off x="406757" y="1095649"/>
            <a:ext cx="2386982" cy="1020575"/>
            <a:chOff x="468620" y="1068196"/>
            <a:chExt cx="2386982" cy="1020575"/>
          </a:xfrm>
        </p:grpSpPr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643B1062-958E-4E69-9C98-AAAD42C12F72}"/>
                </a:ext>
              </a:extLst>
            </p:cNvPr>
            <p:cNvSpPr txBox="1"/>
            <p:nvPr/>
          </p:nvSpPr>
          <p:spPr>
            <a:xfrm>
              <a:off x="526395" y="1068196"/>
              <a:ext cx="2225289" cy="52322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Y" sz="2800" dirty="0">
                  <a:solidFill>
                    <a:srgbClr val="381460"/>
                  </a:solidFill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رموز المطارات</a:t>
              </a:r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E221C6C8-666C-4504-A375-8D5C88A137D3}"/>
                </a:ext>
              </a:extLst>
            </p:cNvPr>
            <p:cNvSpPr txBox="1"/>
            <p:nvPr/>
          </p:nvSpPr>
          <p:spPr>
            <a:xfrm>
              <a:off x="468620" y="1488607"/>
              <a:ext cx="2386982" cy="60016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Y" sz="1100" dirty="0"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وضع اتحاد النقل الجوي الدولي رمزاً مكونا من ثلاثة أحرف يحدد العديد من المطارات حول العالم. </a:t>
              </a:r>
            </a:p>
          </p:txBody>
        </p: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5A10D16C-CC6F-4A26-B378-5CD6ED74F9DE}"/>
              </a:ext>
            </a:extLst>
          </p:cNvPr>
          <p:cNvGrpSpPr/>
          <p:nvPr/>
        </p:nvGrpSpPr>
        <p:grpSpPr>
          <a:xfrm>
            <a:off x="3302284" y="5346866"/>
            <a:ext cx="2471532" cy="943631"/>
            <a:chOff x="384070" y="1068196"/>
            <a:chExt cx="2471532" cy="943631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684D0673-23F0-4495-8883-456A10B6A2D0}"/>
                </a:ext>
              </a:extLst>
            </p:cNvPr>
            <p:cNvSpPr txBox="1"/>
            <p:nvPr/>
          </p:nvSpPr>
          <p:spPr>
            <a:xfrm>
              <a:off x="384070" y="1068196"/>
              <a:ext cx="238698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algn="ctr" defTabSz="914400" rtl="0" eaLnBrk="1" latinLnBrk="0" hangingPunct="1"/>
              <a:r>
                <a:rPr lang="ar-SA" sz="2400" dirty="0">
                  <a:solidFill>
                    <a:srgbClr val="381460"/>
                  </a:solidFill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رموز العملات</a:t>
              </a:r>
              <a:endParaRPr lang="ar-SY" sz="2400" dirty="0">
                <a:solidFill>
                  <a:srgbClr val="381460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EC7F1178-C29C-43D0-AEC3-268B4E54086D}"/>
                </a:ext>
              </a:extLst>
            </p:cNvPr>
            <p:cNvSpPr txBox="1"/>
            <p:nvPr/>
          </p:nvSpPr>
          <p:spPr>
            <a:xfrm>
              <a:off x="468620" y="1488607"/>
              <a:ext cx="238698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Y" sz="1400" dirty="0"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لكل بلد حول العالم عملة خاصة به.</a:t>
              </a:r>
            </a:p>
          </p:txBody>
        </p:sp>
      </p:grpSp>
      <p:cxnSp>
        <p:nvCxnSpPr>
          <p:cNvPr id="47" name="رابط مستقيم 46">
            <a:extLst>
              <a:ext uri="{FF2B5EF4-FFF2-40B4-BE49-F238E27FC236}">
                <a16:creationId xmlns:a16="http://schemas.microsoft.com/office/drawing/2014/main" id="{3A480C0A-DCC5-45FB-B577-68E5B8D96A3E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1552804" y="2036887"/>
            <a:ext cx="5746" cy="603125"/>
          </a:xfrm>
          <a:prstGeom prst="line">
            <a:avLst/>
          </a:prstGeom>
          <a:ln w="28575">
            <a:solidFill>
              <a:srgbClr val="3814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رابط مستقيم 49">
            <a:extLst>
              <a:ext uri="{FF2B5EF4-FFF2-40B4-BE49-F238E27FC236}">
                <a16:creationId xmlns:a16="http://schemas.microsoft.com/office/drawing/2014/main" id="{9EB6E22D-ADA6-43F6-9DDE-D618EF51BD6F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4584163" y="4838695"/>
            <a:ext cx="0" cy="523220"/>
          </a:xfrm>
          <a:prstGeom prst="line">
            <a:avLst/>
          </a:prstGeom>
          <a:ln w="28575">
            <a:solidFill>
              <a:srgbClr val="3814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6CC9FB2B-B1E6-4254-9716-FB3159FDCCFF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0" name="شكل بيضاوي 59">
              <a:extLst>
                <a:ext uri="{FF2B5EF4-FFF2-40B4-BE49-F238E27FC236}">
                  <a16:creationId xmlns:a16="http://schemas.microsoft.com/office/drawing/2014/main" id="{F46BCD01-4DC7-4AFD-B76E-489500B9FB1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1" name="شكل بيضاوي 60">
              <a:extLst>
                <a:ext uri="{FF2B5EF4-FFF2-40B4-BE49-F238E27FC236}">
                  <a16:creationId xmlns:a16="http://schemas.microsoft.com/office/drawing/2014/main" id="{C96B8652-1B45-4861-831E-3E4360E476E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2" name="شكل بيضاوي 61">
              <a:extLst>
                <a:ext uri="{FF2B5EF4-FFF2-40B4-BE49-F238E27FC236}">
                  <a16:creationId xmlns:a16="http://schemas.microsoft.com/office/drawing/2014/main" id="{363A5C26-DB53-404C-A495-F035F0204A20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3EA04AE2-E020-4B5B-B04E-4C4A337BFC35}"/>
              </a:ext>
            </a:extLst>
          </p:cNvPr>
          <p:cNvGrpSpPr/>
          <p:nvPr/>
        </p:nvGrpSpPr>
        <p:grpSpPr>
          <a:xfrm rot="10409000">
            <a:off x="11292789" y="6126799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4" name="شكل بيضاوي 63">
              <a:extLst>
                <a:ext uri="{FF2B5EF4-FFF2-40B4-BE49-F238E27FC236}">
                  <a16:creationId xmlns:a16="http://schemas.microsoft.com/office/drawing/2014/main" id="{12D22378-9DFB-4389-AF9B-8114E0275AB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46049A2-DAE6-4B07-A6AF-A9A3497C5DF2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6" name="شكل بيضاوي 65">
              <a:extLst>
                <a:ext uri="{FF2B5EF4-FFF2-40B4-BE49-F238E27FC236}">
                  <a16:creationId xmlns:a16="http://schemas.microsoft.com/office/drawing/2014/main" id="{C0E04837-05D5-4C24-A819-E55DE8A9C52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pic>
        <p:nvPicPr>
          <p:cNvPr id="54" name="صورة 53" descr="صورة تحتوي على نص, أداة&#10;&#10;تم إنشاء الوصف تلقائياً">
            <a:extLst>
              <a:ext uri="{FF2B5EF4-FFF2-40B4-BE49-F238E27FC236}">
                <a16:creationId xmlns:a16="http://schemas.microsoft.com/office/drawing/2014/main" id="{9277F2E1-5B92-B3F3-90D0-07741D878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96" y="1095003"/>
            <a:ext cx="8855689" cy="150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5864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159BCDC-20C9-4A8E-BF8B-B2CE0481F90F}"/>
              </a:ext>
            </a:extLst>
          </p:cNvPr>
          <p:cNvGrpSpPr/>
          <p:nvPr/>
        </p:nvGrpSpPr>
        <p:grpSpPr>
          <a:xfrm>
            <a:off x="-4512956" y="2859330"/>
            <a:ext cx="10018844" cy="2210206"/>
            <a:chOff x="-497105" y="2240118"/>
            <a:chExt cx="14653216" cy="3232571"/>
          </a:xfrm>
        </p:grpSpPr>
        <p:sp>
          <p:nvSpPr>
            <p:cNvPr id="8" name="Freeform: Shape 3888">
              <a:extLst>
                <a:ext uri="{FF2B5EF4-FFF2-40B4-BE49-F238E27FC236}">
                  <a16:creationId xmlns:a16="http://schemas.microsoft.com/office/drawing/2014/main" id="{1E33FB81-DBEF-4932-A297-611EC8E120B5}"/>
                </a:ext>
              </a:extLst>
            </p:cNvPr>
            <p:cNvSpPr/>
            <p:nvPr/>
          </p:nvSpPr>
          <p:spPr>
            <a:xfrm>
              <a:off x="7432812" y="2240118"/>
              <a:ext cx="3232571" cy="32325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77" h="577">
                  <a:moveTo>
                    <a:pt x="487" y="289"/>
                  </a:moveTo>
                  <a:cubicBezTo>
                    <a:pt x="487" y="397"/>
                    <a:pt x="398" y="486"/>
                    <a:pt x="289" y="486"/>
                  </a:cubicBezTo>
                  <a:cubicBezTo>
                    <a:pt x="179" y="486"/>
                    <a:pt x="90" y="397"/>
                    <a:pt x="90" y="289"/>
                  </a:cubicBezTo>
                  <a:cubicBezTo>
                    <a:pt x="90" y="179"/>
                    <a:pt x="179" y="91"/>
                    <a:pt x="289" y="91"/>
                  </a:cubicBezTo>
                  <a:cubicBezTo>
                    <a:pt x="398" y="91"/>
                    <a:pt x="487" y="179"/>
                    <a:pt x="487" y="289"/>
                  </a:cubicBezTo>
                  <a:close/>
                  <a:moveTo>
                    <a:pt x="577" y="289"/>
                  </a:moveTo>
                  <a:cubicBezTo>
                    <a:pt x="577" y="129"/>
                    <a:pt x="447" y="0"/>
                    <a:pt x="289" y="0"/>
                  </a:cubicBezTo>
                  <a:cubicBezTo>
                    <a:pt x="129" y="0"/>
                    <a:pt x="0" y="129"/>
                    <a:pt x="0" y="289"/>
                  </a:cubicBezTo>
                  <a:cubicBezTo>
                    <a:pt x="0" y="447"/>
                    <a:pt x="129" y="577"/>
                    <a:pt x="289" y="577"/>
                  </a:cubicBezTo>
                  <a:cubicBezTo>
                    <a:pt x="447" y="577"/>
                    <a:pt x="577" y="447"/>
                    <a:pt x="577" y="289"/>
                  </a:cubicBezTo>
                  <a:close/>
                </a:path>
              </a:pathLst>
            </a:custGeom>
            <a:solidFill>
              <a:srgbClr val="E6E6E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defTabSz="914400" rtl="0" eaLnBrk="1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Freeform: Shape 3889">
              <a:extLst>
                <a:ext uri="{FF2B5EF4-FFF2-40B4-BE49-F238E27FC236}">
                  <a16:creationId xmlns:a16="http://schemas.microsoft.com/office/drawing/2014/main" id="{28DE77E9-6070-47CE-BD8D-430036983637}"/>
                </a:ext>
              </a:extLst>
            </p:cNvPr>
            <p:cNvSpPr/>
            <p:nvPr/>
          </p:nvSpPr>
          <p:spPr>
            <a:xfrm>
              <a:off x="8089412" y="2896734"/>
              <a:ext cx="1919339" cy="19249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3" h="344">
                  <a:moveTo>
                    <a:pt x="343" y="172"/>
                  </a:moveTo>
                  <a:cubicBezTo>
                    <a:pt x="343" y="78"/>
                    <a:pt x="266" y="0"/>
                    <a:pt x="172" y="0"/>
                  </a:cubicBezTo>
                  <a:cubicBezTo>
                    <a:pt x="77" y="0"/>
                    <a:pt x="0" y="78"/>
                    <a:pt x="0" y="172"/>
                  </a:cubicBezTo>
                  <a:cubicBezTo>
                    <a:pt x="0" y="267"/>
                    <a:pt x="77" y="344"/>
                    <a:pt x="172" y="344"/>
                  </a:cubicBezTo>
                  <a:cubicBezTo>
                    <a:pt x="266" y="344"/>
                    <a:pt x="343" y="267"/>
                    <a:pt x="343" y="172"/>
                  </a:cubicBezTo>
                  <a:close/>
                </a:path>
              </a:pathLst>
            </a:custGeom>
            <a:solidFill>
              <a:srgbClr val="F6C3E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defTabSz="914400" rtl="0" eaLnBrk="1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: Shape 3898">
              <a:extLst>
                <a:ext uri="{FF2B5EF4-FFF2-40B4-BE49-F238E27FC236}">
                  <a16:creationId xmlns:a16="http://schemas.microsoft.com/office/drawing/2014/main" id="{0779AD28-2DEA-4843-A3B6-62A34C0AF268}"/>
                </a:ext>
              </a:extLst>
            </p:cNvPr>
            <p:cNvSpPr/>
            <p:nvPr/>
          </p:nvSpPr>
          <p:spPr>
            <a:xfrm>
              <a:off x="9054694" y="2240118"/>
              <a:ext cx="4422337" cy="5050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9" h="91">
                  <a:moveTo>
                    <a:pt x="789" y="91"/>
                  </a:moveTo>
                  <a:lnTo>
                    <a:pt x="0" y="91"/>
                  </a:lnTo>
                  <a:lnTo>
                    <a:pt x="0" y="0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E6E6E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defTabSz="914400" rtl="0" eaLnBrk="1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4637">
              <a:extLst>
                <a:ext uri="{FF2B5EF4-FFF2-40B4-BE49-F238E27FC236}">
                  <a16:creationId xmlns:a16="http://schemas.microsoft.com/office/drawing/2014/main" id="{A1B24219-A082-43D7-AE05-B776AF6FACE7}"/>
                </a:ext>
              </a:extLst>
            </p:cNvPr>
            <p:cNvSpPr/>
            <p:nvPr/>
          </p:nvSpPr>
          <p:spPr>
            <a:xfrm>
              <a:off x="8802165" y="2256955"/>
              <a:ext cx="488254" cy="4882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" h="88">
                  <a:moveTo>
                    <a:pt x="88" y="44"/>
                  </a:moveTo>
                  <a:cubicBezTo>
                    <a:pt x="88" y="69"/>
                    <a:pt x="68" y="88"/>
                    <a:pt x="45" y="88"/>
                  </a:cubicBezTo>
                  <a:cubicBezTo>
                    <a:pt x="21" y="88"/>
                    <a:pt x="0" y="69"/>
                    <a:pt x="0" y="44"/>
                  </a:cubicBezTo>
                  <a:cubicBezTo>
                    <a:pt x="0" y="20"/>
                    <a:pt x="21" y="0"/>
                    <a:pt x="45" y="0"/>
                  </a:cubicBezTo>
                  <a:cubicBezTo>
                    <a:pt x="68" y="0"/>
                    <a:pt x="88" y="20"/>
                    <a:pt x="88" y="44"/>
                  </a:cubicBezTo>
                  <a:close/>
                </a:path>
              </a:pathLst>
            </a:custGeom>
            <a:solidFill>
              <a:srgbClr val="F6C3E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4645">
              <a:extLst>
                <a:ext uri="{FF2B5EF4-FFF2-40B4-BE49-F238E27FC236}">
                  <a16:creationId xmlns:a16="http://schemas.microsoft.com/office/drawing/2014/main" id="{341D6860-15DB-44F7-AAFD-748367C5574F}"/>
                </a:ext>
              </a:extLst>
            </p:cNvPr>
            <p:cNvSpPr/>
            <p:nvPr/>
          </p:nvSpPr>
          <p:spPr>
            <a:xfrm>
              <a:off x="-497105" y="3171728"/>
              <a:ext cx="1374965" cy="13693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6" h="245">
                  <a:moveTo>
                    <a:pt x="246" y="123"/>
                  </a:moveTo>
                  <a:cubicBezTo>
                    <a:pt x="246" y="190"/>
                    <a:pt x="191" y="245"/>
                    <a:pt x="123" y="245"/>
                  </a:cubicBezTo>
                  <a:cubicBezTo>
                    <a:pt x="55" y="245"/>
                    <a:pt x="0" y="190"/>
                    <a:pt x="0" y="123"/>
                  </a:cubicBezTo>
                  <a:cubicBezTo>
                    <a:pt x="0" y="55"/>
                    <a:pt x="55" y="0"/>
                    <a:pt x="123" y="0"/>
                  </a:cubicBezTo>
                  <a:cubicBezTo>
                    <a:pt x="191" y="0"/>
                    <a:pt x="246" y="55"/>
                    <a:pt x="246" y="123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646">
              <a:extLst>
                <a:ext uri="{FF2B5EF4-FFF2-40B4-BE49-F238E27FC236}">
                  <a16:creationId xmlns:a16="http://schemas.microsoft.com/office/drawing/2014/main" id="{1FDF0051-8409-462E-A750-E8987BEF5882}"/>
                </a:ext>
              </a:extLst>
            </p:cNvPr>
            <p:cNvSpPr/>
            <p:nvPr/>
          </p:nvSpPr>
          <p:spPr>
            <a:xfrm>
              <a:off x="3936472" y="3171728"/>
              <a:ext cx="1369353" cy="13693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5" h="245">
                  <a:moveTo>
                    <a:pt x="245" y="123"/>
                  </a:moveTo>
                  <a:cubicBezTo>
                    <a:pt x="245" y="190"/>
                    <a:pt x="191" y="245"/>
                    <a:pt x="122" y="245"/>
                  </a:cubicBezTo>
                  <a:cubicBezTo>
                    <a:pt x="54" y="245"/>
                    <a:pt x="0" y="190"/>
                    <a:pt x="0" y="123"/>
                  </a:cubicBezTo>
                  <a:cubicBezTo>
                    <a:pt x="0" y="55"/>
                    <a:pt x="54" y="0"/>
                    <a:pt x="122" y="0"/>
                  </a:cubicBezTo>
                  <a:cubicBezTo>
                    <a:pt x="191" y="0"/>
                    <a:pt x="245" y="55"/>
                    <a:pt x="245" y="123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4647">
              <a:extLst>
                <a:ext uri="{FF2B5EF4-FFF2-40B4-BE49-F238E27FC236}">
                  <a16:creationId xmlns:a16="http://schemas.microsoft.com/office/drawing/2014/main" id="{4CC62B8A-77E9-4132-8B03-7F63E332500C}"/>
                </a:ext>
              </a:extLst>
            </p:cNvPr>
            <p:cNvSpPr/>
            <p:nvPr/>
          </p:nvSpPr>
          <p:spPr>
            <a:xfrm>
              <a:off x="8364421" y="3171728"/>
              <a:ext cx="1369353" cy="13693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5" h="245">
                  <a:moveTo>
                    <a:pt x="245" y="123"/>
                  </a:moveTo>
                  <a:cubicBezTo>
                    <a:pt x="245" y="55"/>
                    <a:pt x="191" y="0"/>
                    <a:pt x="123" y="0"/>
                  </a:cubicBezTo>
                  <a:cubicBezTo>
                    <a:pt x="54" y="0"/>
                    <a:pt x="0" y="55"/>
                    <a:pt x="0" y="123"/>
                  </a:cubicBezTo>
                  <a:cubicBezTo>
                    <a:pt x="0" y="190"/>
                    <a:pt x="54" y="245"/>
                    <a:pt x="123" y="245"/>
                  </a:cubicBezTo>
                  <a:cubicBezTo>
                    <a:pt x="191" y="245"/>
                    <a:pt x="245" y="190"/>
                    <a:pt x="245" y="123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dirty="0">
                  <a:latin typeface="Arial" pitchFamily="18"/>
                  <a:ea typeface="Arial Unicode MS" pitchFamily="2"/>
                  <a:cs typeface="Arial Unicode MS" pitchFamily="2"/>
                </a:rPr>
                <a:t>Barcode</a:t>
              </a: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4648">
              <a:extLst>
                <a:ext uri="{FF2B5EF4-FFF2-40B4-BE49-F238E27FC236}">
                  <a16:creationId xmlns:a16="http://schemas.microsoft.com/office/drawing/2014/main" id="{C29FD932-F60D-4DA3-AAE8-5DCA3E6E041C}"/>
                </a:ext>
              </a:extLst>
            </p:cNvPr>
            <p:cNvSpPr/>
            <p:nvPr/>
          </p:nvSpPr>
          <p:spPr>
            <a:xfrm>
              <a:off x="12792370" y="3171728"/>
              <a:ext cx="1363741" cy="13693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4" h="245">
                  <a:moveTo>
                    <a:pt x="244" y="123"/>
                  </a:moveTo>
                  <a:cubicBezTo>
                    <a:pt x="244" y="190"/>
                    <a:pt x="190" y="245"/>
                    <a:pt x="123" y="245"/>
                  </a:cubicBezTo>
                  <a:cubicBezTo>
                    <a:pt x="54" y="245"/>
                    <a:pt x="0" y="190"/>
                    <a:pt x="0" y="123"/>
                  </a:cubicBezTo>
                  <a:cubicBezTo>
                    <a:pt x="0" y="55"/>
                    <a:pt x="54" y="0"/>
                    <a:pt x="123" y="0"/>
                  </a:cubicBezTo>
                  <a:cubicBezTo>
                    <a:pt x="190" y="0"/>
                    <a:pt x="244" y="55"/>
                    <a:pt x="244" y="123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defTabSz="914400" rtl="0" eaLnBrk="1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24DF8095-DB23-46CB-A54A-B2EFD1245FA3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BDEA67D4-922A-43B9-B56C-4B9CC3329930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3" name="شكل بيضاوي 32">
              <a:extLst>
                <a:ext uri="{FF2B5EF4-FFF2-40B4-BE49-F238E27FC236}">
                  <a16:creationId xmlns:a16="http://schemas.microsoft.com/office/drawing/2014/main" id="{57711317-8FC8-41FD-B952-475009C70047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818E510-57D7-4158-AC2C-9D5066530555}"/>
              </a:ext>
            </a:extLst>
          </p:cNvPr>
          <p:cNvSpPr txBox="1"/>
          <p:nvPr/>
        </p:nvSpPr>
        <p:spPr>
          <a:xfrm>
            <a:off x="7422292" y="152739"/>
            <a:ext cx="434908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48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ترميز البيانات</a:t>
            </a:r>
          </a:p>
        </p:txBody>
      </p: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1B812C80-A7B7-4304-8158-BD2FBD7A5F9C}"/>
              </a:ext>
            </a:extLst>
          </p:cNvPr>
          <p:cNvGrpSpPr/>
          <p:nvPr/>
        </p:nvGrpSpPr>
        <p:grpSpPr>
          <a:xfrm>
            <a:off x="635801" y="1114962"/>
            <a:ext cx="2386982" cy="1159075"/>
            <a:chOff x="468620" y="1068196"/>
            <a:chExt cx="2386982" cy="1159075"/>
          </a:xfrm>
        </p:grpSpPr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05F55DDA-1BD2-4BAE-9A6E-B8A4A03D5DB4}"/>
                </a:ext>
              </a:extLst>
            </p:cNvPr>
            <p:cNvSpPr txBox="1"/>
            <p:nvPr/>
          </p:nvSpPr>
          <p:spPr>
            <a:xfrm>
              <a:off x="498977" y="1068196"/>
              <a:ext cx="2326278" cy="52322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Y" sz="2800" dirty="0">
                  <a:solidFill>
                    <a:srgbClr val="381460"/>
                  </a:solidFill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الرمز الشريطي</a:t>
              </a:r>
            </a:p>
          </p:txBody>
        </p:sp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7744DFF1-5D39-4FDA-9052-138CC5CC17BD}"/>
                </a:ext>
              </a:extLst>
            </p:cNvPr>
            <p:cNvSpPr txBox="1"/>
            <p:nvPr/>
          </p:nvSpPr>
          <p:spPr>
            <a:xfrm>
              <a:off x="468620" y="1488607"/>
              <a:ext cx="2386982" cy="73866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Y" sz="1400" dirty="0"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هو ملصق به خطوط سوداء رفيعة إلى جانب التنوع في الأرقام المختلفة.</a:t>
              </a:r>
            </a:p>
          </p:txBody>
        </p:sp>
      </p:grpSp>
      <p:cxnSp>
        <p:nvCxnSpPr>
          <p:cNvPr id="53" name="رابط مستقيم 52">
            <a:extLst>
              <a:ext uri="{FF2B5EF4-FFF2-40B4-BE49-F238E27FC236}">
                <a16:creationId xmlns:a16="http://schemas.microsoft.com/office/drawing/2014/main" id="{7F0F3CC2-BD43-4C9F-A8A3-D22F078DD1F4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2012151" y="2274037"/>
            <a:ext cx="0" cy="596805"/>
          </a:xfrm>
          <a:prstGeom prst="line">
            <a:avLst/>
          </a:prstGeom>
          <a:ln w="28575">
            <a:solidFill>
              <a:srgbClr val="3814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6CC9FB2B-B1E6-4254-9716-FB3159FDCCFF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0" name="شكل بيضاوي 59">
              <a:extLst>
                <a:ext uri="{FF2B5EF4-FFF2-40B4-BE49-F238E27FC236}">
                  <a16:creationId xmlns:a16="http://schemas.microsoft.com/office/drawing/2014/main" id="{F46BCD01-4DC7-4AFD-B76E-489500B9FB1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1" name="شكل بيضاوي 60">
              <a:extLst>
                <a:ext uri="{FF2B5EF4-FFF2-40B4-BE49-F238E27FC236}">
                  <a16:creationId xmlns:a16="http://schemas.microsoft.com/office/drawing/2014/main" id="{C96B8652-1B45-4861-831E-3E4360E476E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2" name="شكل بيضاوي 61">
              <a:extLst>
                <a:ext uri="{FF2B5EF4-FFF2-40B4-BE49-F238E27FC236}">
                  <a16:creationId xmlns:a16="http://schemas.microsoft.com/office/drawing/2014/main" id="{363A5C26-DB53-404C-A495-F035F0204A20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3EA04AE2-E020-4B5B-B04E-4C4A337BFC35}"/>
              </a:ext>
            </a:extLst>
          </p:cNvPr>
          <p:cNvGrpSpPr/>
          <p:nvPr/>
        </p:nvGrpSpPr>
        <p:grpSpPr>
          <a:xfrm rot="10409000">
            <a:off x="11292789" y="6126799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4" name="شكل بيضاوي 63">
              <a:extLst>
                <a:ext uri="{FF2B5EF4-FFF2-40B4-BE49-F238E27FC236}">
                  <a16:creationId xmlns:a16="http://schemas.microsoft.com/office/drawing/2014/main" id="{12D22378-9DFB-4389-AF9B-8114E0275AB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46049A2-DAE6-4B07-A6AF-A9A3497C5DF2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6" name="شكل بيضاوي 65">
              <a:extLst>
                <a:ext uri="{FF2B5EF4-FFF2-40B4-BE49-F238E27FC236}">
                  <a16:creationId xmlns:a16="http://schemas.microsoft.com/office/drawing/2014/main" id="{C0E04837-05D5-4C24-A819-E55DE8A9C52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pic>
        <p:nvPicPr>
          <p:cNvPr id="24" name="صورة 23" descr="صورة تحتوي على نص, مشط&#10;&#10;تم إنشاء الوصف تلقائياً">
            <a:extLst>
              <a:ext uri="{FF2B5EF4-FFF2-40B4-BE49-F238E27FC236}">
                <a16:creationId xmlns:a16="http://schemas.microsoft.com/office/drawing/2014/main" id="{5E17FE2E-7390-84A3-3891-7D2066A2A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244" y="1411786"/>
            <a:ext cx="7133756" cy="460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1883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عنصر نائب للصورة 22">
            <a:extLst>
              <a:ext uri="{FF2B5EF4-FFF2-40B4-BE49-F238E27FC236}">
                <a16:creationId xmlns:a16="http://schemas.microsoft.com/office/drawing/2014/main" id="{72F5D02B-A52E-A898-1FE5-4F4073F636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4DF0B91-DFA4-49C4-9D4B-7BF10117D18D}"/>
              </a:ext>
            </a:extLst>
          </p:cNvPr>
          <p:cNvGrpSpPr/>
          <p:nvPr/>
        </p:nvGrpSpPr>
        <p:grpSpPr>
          <a:xfrm>
            <a:off x="6685006" y="1388077"/>
            <a:ext cx="5404023" cy="5377478"/>
            <a:chOff x="7105136" y="2067699"/>
            <a:chExt cx="4193060" cy="4172463"/>
          </a:xfrm>
        </p:grpSpPr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A62158CB-83F6-495C-8CC9-039987145B15}"/>
                </a:ext>
              </a:extLst>
            </p:cNvPr>
            <p:cNvSpPr/>
            <p:nvPr/>
          </p:nvSpPr>
          <p:spPr>
            <a:xfrm>
              <a:off x="7269894" y="2067699"/>
              <a:ext cx="4028302" cy="402830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6" name="شكل بيضاوي 5">
              <a:extLst>
                <a:ext uri="{FF2B5EF4-FFF2-40B4-BE49-F238E27FC236}">
                  <a16:creationId xmlns:a16="http://schemas.microsoft.com/office/drawing/2014/main" id="{858C463A-7E00-4526-AC6A-555B032959A0}"/>
                </a:ext>
              </a:extLst>
            </p:cNvPr>
            <p:cNvSpPr/>
            <p:nvPr/>
          </p:nvSpPr>
          <p:spPr>
            <a:xfrm>
              <a:off x="7105136" y="2211860"/>
              <a:ext cx="4028302" cy="4028302"/>
            </a:xfrm>
            <a:prstGeom prst="ellipse">
              <a:avLst/>
            </a:prstGeom>
            <a:solidFill>
              <a:srgbClr val="3814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76C22BA-C68E-412C-9673-CF9B2D71088C}"/>
              </a:ext>
            </a:extLst>
          </p:cNvPr>
          <p:cNvSpPr txBox="1"/>
          <p:nvPr/>
        </p:nvSpPr>
        <p:spPr>
          <a:xfrm>
            <a:off x="6249470" y="4687499"/>
            <a:ext cx="5229317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8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علم البيانات</a:t>
            </a:r>
          </a:p>
        </p:txBody>
      </p:sp>
    </p:spTree>
    <p:extLst>
      <p:ext uri="{BB962C8B-B14F-4D97-AF65-F5344CB8AC3E}">
        <p14:creationId xmlns:p14="http://schemas.microsoft.com/office/powerpoint/2010/main" val="318977769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159BCDC-20C9-4A8E-BF8B-B2CE0481F90F}"/>
              </a:ext>
            </a:extLst>
          </p:cNvPr>
          <p:cNvGrpSpPr/>
          <p:nvPr/>
        </p:nvGrpSpPr>
        <p:grpSpPr>
          <a:xfrm>
            <a:off x="-4512956" y="2859330"/>
            <a:ext cx="10018844" cy="2210206"/>
            <a:chOff x="-497105" y="2240118"/>
            <a:chExt cx="14653216" cy="3232571"/>
          </a:xfrm>
        </p:grpSpPr>
        <p:sp>
          <p:nvSpPr>
            <p:cNvPr id="8" name="Freeform: Shape 3888">
              <a:extLst>
                <a:ext uri="{FF2B5EF4-FFF2-40B4-BE49-F238E27FC236}">
                  <a16:creationId xmlns:a16="http://schemas.microsoft.com/office/drawing/2014/main" id="{1E33FB81-DBEF-4932-A297-611EC8E120B5}"/>
                </a:ext>
              </a:extLst>
            </p:cNvPr>
            <p:cNvSpPr/>
            <p:nvPr/>
          </p:nvSpPr>
          <p:spPr>
            <a:xfrm>
              <a:off x="7432812" y="2240118"/>
              <a:ext cx="3232571" cy="32325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77" h="577">
                  <a:moveTo>
                    <a:pt x="487" y="289"/>
                  </a:moveTo>
                  <a:cubicBezTo>
                    <a:pt x="487" y="397"/>
                    <a:pt x="398" y="486"/>
                    <a:pt x="289" y="486"/>
                  </a:cubicBezTo>
                  <a:cubicBezTo>
                    <a:pt x="179" y="486"/>
                    <a:pt x="90" y="397"/>
                    <a:pt x="90" y="289"/>
                  </a:cubicBezTo>
                  <a:cubicBezTo>
                    <a:pt x="90" y="179"/>
                    <a:pt x="179" y="91"/>
                    <a:pt x="289" y="91"/>
                  </a:cubicBezTo>
                  <a:cubicBezTo>
                    <a:pt x="398" y="91"/>
                    <a:pt x="487" y="179"/>
                    <a:pt x="487" y="289"/>
                  </a:cubicBezTo>
                  <a:close/>
                  <a:moveTo>
                    <a:pt x="577" y="289"/>
                  </a:moveTo>
                  <a:cubicBezTo>
                    <a:pt x="577" y="129"/>
                    <a:pt x="447" y="0"/>
                    <a:pt x="289" y="0"/>
                  </a:cubicBezTo>
                  <a:cubicBezTo>
                    <a:pt x="129" y="0"/>
                    <a:pt x="0" y="129"/>
                    <a:pt x="0" y="289"/>
                  </a:cubicBezTo>
                  <a:cubicBezTo>
                    <a:pt x="0" y="447"/>
                    <a:pt x="129" y="577"/>
                    <a:pt x="289" y="577"/>
                  </a:cubicBezTo>
                  <a:cubicBezTo>
                    <a:pt x="447" y="577"/>
                    <a:pt x="577" y="447"/>
                    <a:pt x="577" y="289"/>
                  </a:cubicBezTo>
                  <a:close/>
                </a:path>
              </a:pathLst>
            </a:custGeom>
            <a:solidFill>
              <a:srgbClr val="E6E6E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defTabSz="914400" rtl="0" eaLnBrk="1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Freeform: Shape 3889">
              <a:extLst>
                <a:ext uri="{FF2B5EF4-FFF2-40B4-BE49-F238E27FC236}">
                  <a16:creationId xmlns:a16="http://schemas.microsoft.com/office/drawing/2014/main" id="{28DE77E9-6070-47CE-BD8D-430036983637}"/>
                </a:ext>
              </a:extLst>
            </p:cNvPr>
            <p:cNvSpPr/>
            <p:nvPr/>
          </p:nvSpPr>
          <p:spPr>
            <a:xfrm>
              <a:off x="8089412" y="2896734"/>
              <a:ext cx="1919339" cy="19249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3" h="344">
                  <a:moveTo>
                    <a:pt x="343" y="172"/>
                  </a:moveTo>
                  <a:cubicBezTo>
                    <a:pt x="343" y="78"/>
                    <a:pt x="266" y="0"/>
                    <a:pt x="172" y="0"/>
                  </a:cubicBezTo>
                  <a:cubicBezTo>
                    <a:pt x="77" y="0"/>
                    <a:pt x="0" y="78"/>
                    <a:pt x="0" y="172"/>
                  </a:cubicBezTo>
                  <a:cubicBezTo>
                    <a:pt x="0" y="267"/>
                    <a:pt x="77" y="344"/>
                    <a:pt x="172" y="344"/>
                  </a:cubicBezTo>
                  <a:cubicBezTo>
                    <a:pt x="266" y="344"/>
                    <a:pt x="343" y="267"/>
                    <a:pt x="343" y="172"/>
                  </a:cubicBezTo>
                  <a:close/>
                </a:path>
              </a:pathLst>
            </a:custGeom>
            <a:solidFill>
              <a:srgbClr val="F6C3E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defTabSz="914400" rtl="0" eaLnBrk="1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: Shape 3898">
              <a:extLst>
                <a:ext uri="{FF2B5EF4-FFF2-40B4-BE49-F238E27FC236}">
                  <a16:creationId xmlns:a16="http://schemas.microsoft.com/office/drawing/2014/main" id="{0779AD28-2DEA-4843-A3B6-62A34C0AF268}"/>
                </a:ext>
              </a:extLst>
            </p:cNvPr>
            <p:cNvSpPr/>
            <p:nvPr/>
          </p:nvSpPr>
          <p:spPr>
            <a:xfrm>
              <a:off x="9054694" y="2240118"/>
              <a:ext cx="4422337" cy="5050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9" h="91">
                  <a:moveTo>
                    <a:pt x="789" y="91"/>
                  </a:moveTo>
                  <a:lnTo>
                    <a:pt x="0" y="91"/>
                  </a:lnTo>
                  <a:lnTo>
                    <a:pt x="0" y="0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E6E6E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defTabSz="914400" rtl="0" eaLnBrk="1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4637">
              <a:extLst>
                <a:ext uri="{FF2B5EF4-FFF2-40B4-BE49-F238E27FC236}">
                  <a16:creationId xmlns:a16="http://schemas.microsoft.com/office/drawing/2014/main" id="{A1B24219-A082-43D7-AE05-B776AF6FACE7}"/>
                </a:ext>
              </a:extLst>
            </p:cNvPr>
            <p:cNvSpPr/>
            <p:nvPr/>
          </p:nvSpPr>
          <p:spPr>
            <a:xfrm>
              <a:off x="8802165" y="2256955"/>
              <a:ext cx="488254" cy="4882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" h="88">
                  <a:moveTo>
                    <a:pt x="88" y="44"/>
                  </a:moveTo>
                  <a:cubicBezTo>
                    <a:pt x="88" y="69"/>
                    <a:pt x="68" y="88"/>
                    <a:pt x="45" y="88"/>
                  </a:cubicBezTo>
                  <a:cubicBezTo>
                    <a:pt x="21" y="88"/>
                    <a:pt x="0" y="69"/>
                    <a:pt x="0" y="44"/>
                  </a:cubicBezTo>
                  <a:cubicBezTo>
                    <a:pt x="0" y="20"/>
                    <a:pt x="21" y="0"/>
                    <a:pt x="45" y="0"/>
                  </a:cubicBezTo>
                  <a:cubicBezTo>
                    <a:pt x="68" y="0"/>
                    <a:pt x="88" y="20"/>
                    <a:pt x="88" y="44"/>
                  </a:cubicBezTo>
                  <a:close/>
                </a:path>
              </a:pathLst>
            </a:custGeom>
            <a:solidFill>
              <a:srgbClr val="F6C3E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4645">
              <a:extLst>
                <a:ext uri="{FF2B5EF4-FFF2-40B4-BE49-F238E27FC236}">
                  <a16:creationId xmlns:a16="http://schemas.microsoft.com/office/drawing/2014/main" id="{341D6860-15DB-44F7-AAFD-748367C5574F}"/>
                </a:ext>
              </a:extLst>
            </p:cNvPr>
            <p:cNvSpPr/>
            <p:nvPr/>
          </p:nvSpPr>
          <p:spPr>
            <a:xfrm>
              <a:off x="-497105" y="3171728"/>
              <a:ext cx="1374965" cy="13693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6" h="245">
                  <a:moveTo>
                    <a:pt x="246" y="123"/>
                  </a:moveTo>
                  <a:cubicBezTo>
                    <a:pt x="246" y="190"/>
                    <a:pt x="191" y="245"/>
                    <a:pt x="123" y="245"/>
                  </a:cubicBezTo>
                  <a:cubicBezTo>
                    <a:pt x="55" y="245"/>
                    <a:pt x="0" y="190"/>
                    <a:pt x="0" y="123"/>
                  </a:cubicBezTo>
                  <a:cubicBezTo>
                    <a:pt x="0" y="55"/>
                    <a:pt x="55" y="0"/>
                    <a:pt x="123" y="0"/>
                  </a:cubicBezTo>
                  <a:cubicBezTo>
                    <a:pt x="191" y="0"/>
                    <a:pt x="246" y="55"/>
                    <a:pt x="246" y="123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646">
              <a:extLst>
                <a:ext uri="{FF2B5EF4-FFF2-40B4-BE49-F238E27FC236}">
                  <a16:creationId xmlns:a16="http://schemas.microsoft.com/office/drawing/2014/main" id="{1FDF0051-8409-462E-A750-E8987BEF5882}"/>
                </a:ext>
              </a:extLst>
            </p:cNvPr>
            <p:cNvSpPr/>
            <p:nvPr/>
          </p:nvSpPr>
          <p:spPr>
            <a:xfrm>
              <a:off x="3936472" y="3171728"/>
              <a:ext cx="1369353" cy="13693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5" h="245">
                  <a:moveTo>
                    <a:pt x="245" y="123"/>
                  </a:moveTo>
                  <a:cubicBezTo>
                    <a:pt x="245" y="190"/>
                    <a:pt x="191" y="245"/>
                    <a:pt x="122" y="245"/>
                  </a:cubicBezTo>
                  <a:cubicBezTo>
                    <a:pt x="54" y="245"/>
                    <a:pt x="0" y="190"/>
                    <a:pt x="0" y="123"/>
                  </a:cubicBezTo>
                  <a:cubicBezTo>
                    <a:pt x="0" y="55"/>
                    <a:pt x="54" y="0"/>
                    <a:pt x="122" y="0"/>
                  </a:cubicBezTo>
                  <a:cubicBezTo>
                    <a:pt x="191" y="0"/>
                    <a:pt x="245" y="55"/>
                    <a:pt x="245" y="123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4647">
              <a:extLst>
                <a:ext uri="{FF2B5EF4-FFF2-40B4-BE49-F238E27FC236}">
                  <a16:creationId xmlns:a16="http://schemas.microsoft.com/office/drawing/2014/main" id="{4CC62B8A-77E9-4132-8B03-7F63E332500C}"/>
                </a:ext>
              </a:extLst>
            </p:cNvPr>
            <p:cNvSpPr/>
            <p:nvPr/>
          </p:nvSpPr>
          <p:spPr>
            <a:xfrm>
              <a:off x="8364421" y="3171728"/>
              <a:ext cx="1369353" cy="13693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5" h="245">
                  <a:moveTo>
                    <a:pt x="245" y="123"/>
                  </a:moveTo>
                  <a:cubicBezTo>
                    <a:pt x="245" y="55"/>
                    <a:pt x="191" y="0"/>
                    <a:pt x="123" y="0"/>
                  </a:cubicBezTo>
                  <a:cubicBezTo>
                    <a:pt x="54" y="0"/>
                    <a:pt x="0" y="55"/>
                    <a:pt x="0" y="123"/>
                  </a:cubicBezTo>
                  <a:cubicBezTo>
                    <a:pt x="0" y="190"/>
                    <a:pt x="54" y="245"/>
                    <a:pt x="123" y="245"/>
                  </a:cubicBezTo>
                  <a:cubicBezTo>
                    <a:pt x="191" y="245"/>
                    <a:pt x="245" y="190"/>
                    <a:pt x="245" y="123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3600" dirty="0">
                  <a:latin typeface="Arial" pitchFamily="18"/>
                  <a:ea typeface="Arial Unicode MS" pitchFamily="2"/>
                  <a:cs typeface="Arial Unicode MS" pitchFamily="2"/>
                </a:rPr>
                <a:t>QR</a:t>
              </a:r>
              <a:endParaRPr lang="en-US" sz="3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4648">
              <a:extLst>
                <a:ext uri="{FF2B5EF4-FFF2-40B4-BE49-F238E27FC236}">
                  <a16:creationId xmlns:a16="http://schemas.microsoft.com/office/drawing/2014/main" id="{C29FD932-F60D-4DA3-AAE8-5DCA3E6E041C}"/>
                </a:ext>
              </a:extLst>
            </p:cNvPr>
            <p:cNvSpPr/>
            <p:nvPr/>
          </p:nvSpPr>
          <p:spPr>
            <a:xfrm>
              <a:off x="12792370" y="3171728"/>
              <a:ext cx="1363741" cy="13693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4" h="245">
                  <a:moveTo>
                    <a:pt x="244" y="123"/>
                  </a:moveTo>
                  <a:cubicBezTo>
                    <a:pt x="244" y="190"/>
                    <a:pt x="190" y="245"/>
                    <a:pt x="123" y="245"/>
                  </a:cubicBezTo>
                  <a:cubicBezTo>
                    <a:pt x="54" y="245"/>
                    <a:pt x="0" y="190"/>
                    <a:pt x="0" y="123"/>
                  </a:cubicBezTo>
                  <a:cubicBezTo>
                    <a:pt x="0" y="55"/>
                    <a:pt x="54" y="0"/>
                    <a:pt x="123" y="0"/>
                  </a:cubicBezTo>
                  <a:cubicBezTo>
                    <a:pt x="190" y="0"/>
                    <a:pt x="244" y="55"/>
                    <a:pt x="244" y="123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defTabSz="914400" rtl="0" eaLnBrk="1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24DF8095-DB23-46CB-A54A-B2EFD1245FA3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BDEA67D4-922A-43B9-B56C-4B9CC3329930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3" name="شكل بيضاوي 32">
              <a:extLst>
                <a:ext uri="{FF2B5EF4-FFF2-40B4-BE49-F238E27FC236}">
                  <a16:creationId xmlns:a16="http://schemas.microsoft.com/office/drawing/2014/main" id="{57711317-8FC8-41FD-B952-475009C70047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818E510-57D7-4158-AC2C-9D5066530555}"/>
              </a:ext>
            </a:extLst>
          </p:cNvPr>
          <p:cNvSpPr txBox="1"/>
          <p:nvPr/>
        </p:nvSpPr>
        <p:spPr>
          <a:xfrm>
            <a:off x="7422292" y="152739"/>
            <a:ext cx="434908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48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ترميز البيانات</a:t>
            </a:r>
          </a:p>
        </p:txBody>
      </p: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1B812C80-A7B7-4304-8158-BD2FBD7A5F9C}"/>
              </a:ext>
            </a:extLst>
          </p:cNvPr>
          <p:cNvGrpSpPr/>
          <p:nvPr/>
        </p:nvGrpSpPr>
        <p:grpSpPr>
          <a:xfrm>
            <a:off x="650424" y="1306242"/>
            <a:ext cx="2879314" cy="943631"/>
            <a:chOff x="222463" y="1068196"/>
            <a:chExt cx="2879314" cy="943631"/>
          </a:xfrm>
        </p:grpSpPr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05F55DDA-1BD2-4BAE-9A6E-B8A4A03D5DB4}"/>
                </a:ext>
              </a:extLst>
            </p:cNvPr>
            <p:cNvSpPr txBox="1"/>
            <p:nvPr/>
          </p:nvSpPr>
          <p:spPr>
            <a:xfrm>
              <a:off x="222463" y="1068196"/>
              <a:ext cx="2879314" cy="52322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algn="ctr" defTabSz="914400" rtl="0" eaLnBrk="1" latinLnBrk="0" hangingPunct="1"/>
              <a:r>
                <a:rPr lang="ar-SA" sz="2800" dirty="0">
                  <a:solidFill>
                    <a:srgbClr val="381460"/>
                  </a:solidFill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الاستجابة السريعة</a:t>
              </a:r>
              <a:endParaRPr lang="ar-SY" sz="2800" dirty="0">
                <a:solidFill>
                  <a:srgbClr val="381460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7744DFF1-5D39-4FDA-9052-138CC5CC17BD}"/>
                </a:ext>
              </a:extLst>
            </p:cNvPr>
            <p:cNvSpPr txBox="1"/>
            <p:nvPr/>
          </p:nvSpPr>
          <p:spPr>
            <a:xfrm>
              <a:off x="468620" y="1488607"/>
              <a:ext cx="238698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algn="ctr" defTabSz="914400" rtl="0" eaLnBrk="1" latinLnBrk="0" hangingPunct="1"/>
              <a:r>
                <a:rPr lang="ar-SA" sz="1400" dirty="0"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هي الجيل الثاني من الرمز الشريطي</a:t>
              </a:r>
              <a:endParaRPr lang="ar-SY" sz="14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cxnSp>
        <p:nvCxnSpPr>
          <p:cNvPr id="53" name="رابط مستقيم 52">
            <a:extLst>
              <a:ext uri="{FF2B5EF4-FFF2-40B4-BE49-F238E27FC236}">
                <a16:creationId xmlns:a16="http://schemas.microsoft.com/office/drawing/2014/main" id="{7F0F3CC2-BD43-4C9F-A8A3-D22F078DD1F4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2012151" y="2274037"/>
            <a:ext cx="0" cy="596805"/>
          </a:xfrm>
          <a:prstGeom prst="line">
            <a:avLst/>
          </a:prstGeom>
          <a:ln w="28575">
            <a:solidFill>
              <a:srgbClr val="3814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6CC9FB2B-B1E6-4254-9716-FB3159FDCCFF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0" name="شكل بيضاوي 59">
              <a:extLst>
                <a:ext uri="{FF2B5EF4-FFF2-40B4-BE49-F238E27FC236}">
                  <a16:creationId xmlns:a16="http://schemas.microsoft.com/office/drawing/2014/main" id="{F46BCD01-4DC7-4AFD-B76E-489500B9FB1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1" name="شكل بيضاوي 60">
              <a:extLst>
                <a:ext uri="{FF2B5EF4-FFF2-40B4-BE49-F238E27FC236}">
                  <a16:creationId xmlns:a16="http://schemas.microsoft.com/office/drawing/2014/main" id="{C96B8652-1B45-4861-831E-3E4360E476E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2" name="شكل بيضاوي 61">
              <a:extLst>
                <a:ext uri="{FF2B5EF4-FFF2-40B4-BE49-F238E27FC236}">
                  <a16:creationId xmlns:a16="http://schemas.microsoft.com/office/drawing/2014/main" id="{363A5C26-DB53-404C-A495-F035F0204A20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3EA04AE2-E020-4B5B-B04E-4C4A337BFC35}"/>
              </a:ext>
            </a:extLst>
          </p:cNvPr>
          <p:cNvGrpSpPr/>
          <p:nvPr/>
        </p:nvGrpSpPr>
        <p:grpSpPr>
          <a:xfrm rot="10409000">
            <a:off x="11292789" y="6126799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4" name="شكل بيضاوي 63">
              <a:extLst>
                <a:ext uri="{FF2B5EF4-FFF2-40B4-BE49-F238E27FC236}">
                  <a16:creationId xmlns:a16="http://schemas.microsoft.com/office/drawing/2014/main" id="{12D22378-9DFB-4389-AF9B-8114E0275AB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46049A2-DAE6-4B07-A6AF-A9A3497C5DF2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6" name="شكل بيضاوي 65">
              <a:extLst>
                <a:ext uri="{FF2B5EF4-FFF2-40B4-BE49-F238E27FC236}">
                  <a16:creationId xmlns:a16="http://schemas.microsoft.com/office/drawing/2014/main" id="{C0E04837-05D5-4C24-A819-E55DE8A9C52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9DCA0E22-F3C7-1ECE-D3EC-6FCF4E9AD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00" y="2205403"/>
            <a:ext cx="7772400" cy="24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4735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159BCDC-20C9-4A8E-BF8B-B2CE0481F90F}"/>
              </a:ext>
            </a:extLst>
          </p:cNvPr>
          <p:cNvGrpSpPr/>
          <p:nvPr/>
        </p:nvGrpSpPr>
        <p:grpSpPr>
          <a:xfrm>
            <a:off x="-4512956" y="2859330"/>
            <a:ext cx="10018844" cy="2210206"/>
            <a:chOff x="-497105" y="2240118"/>
            <a:chExt cx="14653216" cy="3232571"/>
          </a:xfrm>
        </p:grpSpPr>
        <p:sp>
          <p:nvSpPr>
            <p:cNvPr id="8" name="Freeform: Shape 3888">
              <a:extLst>
                <a:ext uri="{FF2B5EF4-FFF2-40B4-BE49-F238E27FC236}">
                  <a16:creationId xmlns:a16="http://schemas.microsoft.com/office/drawing/2014/main" id="{1E33FB81-DBEF-4932-A297-611EC8E120B5}"/>
                </a:ext>
              </a:extLst>
            </p:cNvPr>
            <p:cNvSpPr/>
            <p:nvPr/>
          </p:nvSpPr>
          <p:spPr>
            <a:xfrm>
              <a:off x="7432812" y="2240118"/>
              <a:ext cx="3232571" cy="32325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77" h="577">
                  <a:moveTo>
                    <a:pt x="487" y="289"/>
                  </a:moveTo>
                  <a:cubicBezTo>
                    <a:pt x="487" y="397"/>
                    <a:pt x="398" y="486"/>
                    <a:pt x="289" y="486"/>
                  </a:cubicBezTo>
                  <a:cubicBezTo>
                    <a:pt x="179" y="486"/>
                    <a:pt x="90" y="397"/>
                    <a:pt x="90" y="289"/>
                  </a:cubicBezTo>
                  <a:cubicBezTo>
                    <a:pt x="90" y="179"/>
                    <a:pt x="179" y="91"/>
                    <a:pt x="289" y="91"/>
                  </a:cubicBezTo>
                  <a:cubicBezTo>
                    <a:pt x="398" y="91"/>
                    <a:pt x="487" y="179"/>
                    <a:pt x="487" y="289"/>
                  </a:cubicBezTo>
                  <a:close/>
                  <a:moveTo>
                    <a:pt x="577" y="289"/>
                  </a:moveTo>
                  <a:cubicBezTo>
                    <a:pt x="577" y="129"/>
                    <a:pt x="447" y="0"/>
                    <a:pt x="289" y="0"/>
                  </a:cubicBezTo>
                  <a:cubicBezTo>
                    <a:pt x="129" y="0"/>
                    <a:pt x="0" y="129"/>
                    <a:pt x="0" y="289"/>
                  </a:cubicBezTo>
                  <a:cubicBezTo>
                    <a:pt x="0" y="447"/>
                    <a:pt x="129" y="577"/>
                    <a:pt x="289" y="577"/>
                  </a:cubicBezTo>
                  <a:cubicBezTo>
                    <a:pt x="447" y="577"/>
                    <a:pt x="577" y="447"/>
                    <a:pt x="577" y="289"/>
                  </a:cubicBezTo>
                  <a:close/>
                </a:path>
              </a:pathLst>
            </a:custGeom>
            <a:solidFill>
              <a:srgbClr val="E6E6E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defTabSz="914400" rtl="0" eaLnBrk="1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Freeform: Shape 3889">
              <a:extLst>
                <a:ext uri="{FF2B5EF4-FFF2-40B4-BE49-F238E27FC236}">
                  <a16:creationId xmlns:a16="http://schemas.microsoft.com/office/drawing/2014/main" id="{28DE77E9-6070-47CE-BD8D-430036983637}"/>
                </a:ext>
              </a:extLst>
            </p:cNvPr>
            <p:cNvSpPr/>
            <p:nvPr/>
          </p:nvSpPr>
          <p:spPr>
            <a:xfrm>
              <a:off x="8089412" y="2896734"/>
              <a:ext cx="1919339" cy="19249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3" h="344">
                  <a:moveTo>
                    <a:pt x="343" y="172"/>
                  </a:moveTo>
                  <a:cubicBezTo>
                    <a:pt x="343" y="78"/>
                    <a:pt x="266" y="0"/>
                    <a:pt x="172" y="0"/>
                  </a:cubicBezTo>
                  <a:cubicBezTo>
                    <a:pt x="77" y="0"/>
                    <a:pt x="0" y="78"/>
                    <a:pt x="0" y="172"/>
                  </a:cubicBezTo>
                  <a:cubicBezTo>
                    <a:pt x="0" y="267"/>
                    <a:pt x="77" y="344"/>
                    <a:pt x="172" y="344"/>
                  </a:cubicBezTo>
                  <a:cubicBezTo>
                    <a:pt x="266" y="344"/>
                    <a:pt x="343" y="267"/>
                    <a:pt x="343" y="172"/>
                  </a:cubicBezTo>
                  <a:close/>
                </a:path>
              </a:pathLst>
            </a:custGeom>
            <a:solidFill>
              <a:srgbClr val="F6C3E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defTabSz="914400" rtl="0" eaLnBrk="1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: Shape 3898">
              <a:extLst>
                <a:ext uri="{FF2B5EF4-FFF2-40B4-BE49-F238E27FC236}">
                  <a16:creationId xmlns:a16="http://schemas.microsoft.com/office/drawing/2014/main" id="{0779AD28-2DEA-4843-A3B6-62A34C0AF268}"/>
                </a:ext>
              </a:extLst>
            </p:cNvPr>
            <p:cNvSpPr/>
            <p:nvPr/>
          </p:nvSpPr>
          <p:spPr>
            <a:xfrm>
              <a:off x="9054694" y="2240118"/>
              <a:ext cx="4422337" cy="5050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9" h="91">
                  <a:moveTo>
                    <a:pt x="789" y="91"/>
                  </a:moveTo>
                  <a:lnTo>
                    <a:pt x="0" y="91"/>
                  </a:lnTo>
                  <a:lnTo>
                    <a:pt x="0" y="0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E6E6E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defTabSz="914400" rtl="0" eaLnBrk="1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4637">
              <a:extLst>
                <a:ext uri="{FF2B5EF4-FFF2-40B4-BE49-F238E27FC236}">
                  <a16:creationId xmlns:a16="http://schemas.microsoft.com/office/drawing/2014/main" id="{A1B24219-A082-43D7-AE05-B776AF6FACE7}"/>
                </a:ext>
              </a:extLst>
            </p:cNvPr>
            <p:cNvSpPr/>
            <p:nvPr/>
          </p:nvSpPr>
          <p:spPr>
            <a:xfrm>
              <a:off x="8802165" y="2256955"/>
              <a:ext cx="488254" cy="4882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" h="88">
                  <a:moveTo>
                    <a:pt x="88" y="44"/>
                  </a:moveTo>
                  <a:cubicBezTo>
                    <a:pt x="88" y="69"/>
                    <a:pt x="68" y="88"/>
                    <a:pt x="45" y="88"/>
                  </a:cubicBezTo>
                  <a:cubicBezTo>
                    <a:pt x="21" y="88"/>
                    <a:pt x="0" y="69"/>
                    <a:pt x="0" y="44"/>
                  </a:cubicBezTo>
                  <a:cubicBezTo>
                    <a:pt x="0" y="20"/>
                    <a:pt x="21" y="0"/>
                    <a:pt x="45" y="0"/>
                  </a:cubicBezTo>
                  <a:cubicBezTo>
                    <a:pt x="68" y="0"/>
                    <a:pt x="88" y="20"/>
                    <a:pt x="88" y="44"/>
                  </a:cubicBezTo>
                  <a:close/>
                </a:path>
              </a:pathLst>
            </a:custGeom>
            <a:solidFill>
              <a:srgbClr val="F6C3E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4645">
              <a:extLst>
                <a:ext uri="{FF2B5EF4-FFF2-40B4-BE49-F238E27FC236}">
                  <a16:creationId xmlns:a16="http://schemas.microsoft.com/office/drawing/2014/main" id="{341D6860-15DB-44F7-AAFD-748367C5574F}"/>
                </a:ext>
              </a:extLst>
            </p:cNvPr>
            <p:cNvSpPr/>
            <p:nvPr/>
          </p:nvSpPr>
          <p:spPr>
            <a:xfrm>
              <a:off x="-497105" y="3171728"/>
              <a:ext cx="1374965" cy="13693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6" h="245">
                  <a:moveTo>
                    <a:pt x="246" y="123"/>
                  </a:moveTo>
                  <a:cubicBezTo>
                    <a:pt x="246" y="190"/>
                    <a:pt x="191" y="245"/>
                    <a:pt x="123" y="245"/>
                  </a:cubicBezTo>
                  <a:cubicBezTo>
                    <a:pt x="55" y="245"/>
                    <a:pt x="0" y="190"/>
                    <a:pt x="0" y="123"/>
                  </a:cubicBezTo>
                  <a:cubicBezTo>
                    <a:pt x="0" y="55"/>
                    <a:pt x="55" y="0"/>
                    <a:pt x="123" y="0"/>
                  </a:cubicBezTo>
                  <a:cubicBezTo>
                    <a:pt x="191" y="0"/>
                    <a:pt x="246" y="55"/>
                    <a:pt x="246" y="123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646">
              <a:extLst>
                <a:ext uri="{FF2B5EF4-FFF2-40B4-BE49-F238E27FC236}">
                  <a16:creationId xmlns:a16="http://schemas.microsoft.com/office/drawing/2014/main" id="{1FDF0051-8409-462E-A750-E8987BEF5882}"/>
                </a:ext>
              </a:extLst>
            </p:cNvPr>
            <p:cNvSpPr/>
            <p:nvPr/>
          </p:nvSpPr>
          <p:spPr>
            <a:xfrm>
              <a:off x="3936472" y="3171728"/>
              <a:ext cx="1369353" cy="13693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5" h="245">
                  <a:moveTo>
                    <a:pt x="245" y="123"/>
                  </a:moveTo>
                  <a:cubicBezTo>
                    <a:pt x="245" y="190"/>
                    <a:pt x="191" y="245"/>
                    <a:pt x="122" y="245"/>
                  </a:cubicBezTo>
                  <a:cubicBezTo>
                    <a:pt x="54" y="245"/>
                    <a:pt x="0" y="190"/>
                    <a:pt x="0" y="123"/>
                  </a:cubicBezTo>
                  <a:cubicBezTo>
                    <a:pt x="0" y="55"/>
                    <a:pt x="54" y="0"/>
                    <a:pt x="122" y="0"/>
                  </a:cubicBezTo>
                  <a:cubicBezTo>
                    <a:pt x="191" y="0"/>
                    <a:pt x="245" y="55"/>
                    <a:pt x="245" y="123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4647">
              <a:extLst>
                <a:ext uri="{FF2B5EF4-FFF2-40B4-BE49-F238E27FC236}">
                  <a16:creationId xmlns:a16="http://schemas.microsoft.com/office/drawing/2014/main" id="{4CC62B8A-77E9-4132-8B03-7F63E332500C}"/>
                </a:ext>
              </a:extLst>
            </p:cNvPr>
            <p:cNvSpPr/>
            <p:nvPr/>
          </p:nvSpPr>
          <p:spPr>
            <a:xfrm>
              <a:off x="8364421" y="3171728"/>
              <a:ext cx="1369353" cy="13693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5" h="245">
                  <a:moveTo>
                    <a:pt x="245" y="123"/>
                  </a:moveTo>
                  <a:cubicBezTo>
                    <a:pt x="245" y="55"/>
                    <a:pt x="191" y="0"/>
                    <a:pt x="123" y="0"/>
                  </a:cubicBezTo>
                  <a:cubicBezTo>
                    <a:pt x="54" y="0"/>
                    <a:pt x="0" y="55"/>
                    <a:pt x="0" y="123"/>
                  </a:cubicBezTo>
                  <a:cubicBezTo>
                    <a:pt x="0" y="190"/>
                    <a:pt x="54" y="245"/>
                    <a:pt x="123" y="245"/>
                  </a:cubicBezTo>
                  <a:cubicBezTo>
                    <a:pt x="191" y="245"/>
                    <a:pt x="245" y="190"/>
                    <a:pt x="245" y="123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400" dirty="0">
                  <a:latin typeface="Arial" pitchFamily="18"/>
                  <a:ea typeface="Arial Unicode MS" pitchFamily="2"/>
                  <a:cs typeface="Arial Unicode MS" pitchFamily="2"/>
                </a:rPr>
                <a:t>ISBN</a:t>
              </a:r>
              <a:endParaRPr lang="en-US" sz="24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4648">
              <a:extLst>
                <a:ext uri="{FF2B5EF4-FFF2-40B4-BE49-F238E27FC236}">
                  <a16:creationId xmlns:a16="http://schemas.microsoft.com/office/drawing/2014/main" id="{C29FD932-F60D-4DA3-AAE8-5DCA3E6E041C}"/>
                </a:ext>
              </a:extLst>
            </p:cNvPr>
            <p:cNvSpPr/>
            <p:nvPr/>
          </p:nvSpPr>
          <p:spPr>
            <a:xfrm>
              <a:off x="12792370" y="3171728"/>
              <a:ext cx="1363741" cy="13693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4" h="245">
                  <a:moveTo>
                    <a:pt x="244" y="123"/>
                  </a:moveTo>
                  <a:cubicBezTo>
                    <a:pt x="244" y="190"/>
                    <a:pt x="190" y="245"/>
                    <a:pt x="123" y="245"/>
                  </a:cubicBezTo>
                  <a:cubicBezTo>
                    <a:pt x="54" y="245"/>
                    <a:pt x="0" y="190"/>
                    <a:pt x="0" y="123"/>
                  </a:cubicBezTo>
                  <a:cubicBezTo>
                    <a:pt x="0" y="55"/>
                    <a:pt x="54" y="0"/>
                    <a:pt x="123" y="0"/>
                  </a:cubicBezTo>
                  <a:cubicBezTo>
                    <a:pt x="190" y="0"/>
                    <a:pt x="244" y="55"/>
                    <a:pt x="244" y="123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defTabSz="914400" rtl="0" eaLnBrk="1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24DF8095-DB23-46CB-A54A-B2EFD1245FA3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BDEA67D4-922A-43B9-B56C-4B9CC3329930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3" name="شكل بيضاوي 32">
              <a:extLst>
                <a:ext uri="{FF2B5EF4-FFF2-40B4-BE49-F238E27FC236}">
                  <a16:creationId xmlns:a16="http://schemas.microsoft.com/office/drawing/2014/main" id="{57711317-8FC8-41FD-B952-475009C70047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818E510-57D7-4158-AC2C-9D5066530555}"/>
              </a:ext>
            </a:extLst>
          </p:cNvPr>
          <p:cNvSpPr txBox="1"/>
          <p:nvPr/>
        </p:nvSpPr>
        <p:spPr>
          <a:xfrm>
            <a:off x="7422292" y="152739"/>
            <a:ext cx="434908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48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ترميز البيانات</a:t>
            </a:r>
          </a:p>
        </p:txBody>
      </p: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1B812C80-A7B7-4304-8158-BD2FBD7A5F9C}"/>
              </a:ext>
            </a:extLst>
          </p:cNvPr>
          <p:cNvGrpSpPr/>
          <p:nvPr/>
        </p:nvGrpSpPr>
        <p:grpSpPr>
          <a:xfrm>
            <a:off x="603138" y="1306242"/>
            <a:ext cx="2973891" cy="1159075"/>
            <a:chOff x="175177" y="1068196"/>
            <a:chExt cx="2973891" cy="1159075"/>
          </a:xfrm>
        </p:grpSpPr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05F55DDA-1BD2-4BAE-9A6E-B8A4A03D5DB4}"/>
                </a:ext>
              </a:extLst>
            </p:cNvPr>
            <p:cNvSpPr txBox="1"/>
            <p:nvPr/>
          </p:nvSpPr>
          <p:spPr>
            <a:xfrm>
              <a:off x="175177" y="1068196"/>
              <a:ext cx="2973891" cy="52322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algn="ctr" defTabSz="914400" rtl="0" eaLnBrk="1" latinLnBrk="0" hangingPunct="1"/>
              <a:r>
                <a:rPr lang="ar-SA" sz="2800" dirty="0">
                  <a:solidFill>
                    <a:srgbClr val="381460"/>
                  </a:solidFill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رمز الكتاب المعياري</a:t>
              </a:r>
              <a:endParaRPr lang="ar-SY" sz="2800" dirty="0">
                <a:solidFill>
                  <a:srgbClr val="381460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7744DFF1-5D39-4FDA-9052-138CC5CC17BD}"/>
                </a:ext>
              </a:extLst>
            </p:cNvPr>
            <p:cNvSpPr txBox="1"/>
            <p:nvPr/>
          </p:nvSpPr>
          <p:spPr>
            <a:xfrm>
              <a:off x="468620" y="1488607"/>
              <a:ext cx="2386982" cy="73866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algn="ctr" defTabSz="914400" rtl="0" eaLnBrk="1" latinLnBrk="0" hangingPunct="1"/>
              <a:r>
                <a:rPr lang="ar-SY" sz="1400" dirty="0"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رقم فريد يستخدمه الناشرون والمكتبات لتحديد عناوين الكتب</a:t>
              </a:r>
            </a:p>
          </p:txBody>
        </p:sp>
      </p:grpSp>
      <p:cxnSp>
        <p:nvCxnSpPr>
          <p:cNvPr id="53" name="رابط مستقيم 52">
            <a:extLst>
              <a:ext uri="{FF2B5EF4-FFF2-40B4-BE49-F238E27FC236}">
                <a16:creationId xmlns:a16="http://schemas.microsoft.com/office/drawing/2014/main" id="{7F0F3CC2-BD43-4C9F-A8A3-D22F078DD1F4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2012151" y="2274037"/>
            <a:ext cx="0" cy="596805"/>
          </a:xfrm>
          <a:prstGeom prst="line">
            <a:avLst/>
          </a:prstGeom>
          <a:ln w="28575">
            <a:solidFill>
              <a:srgbClr val="3814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6CC9FB2B-B1E6-4254-9716-FB3159FDCCFF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0" name="شكل بيضاوي 59">
              <a:extLst>
                <a:ext uri="{FF2B5EF4-FFF2-40B4-BE49-F238E27FC236}">
                  <a16:creationId xmlns:a16="http://schemas.microsoft.com/office/drawing/2014/main" id="{F46BCD01-4DC7-4AFD-B76E-489500B9FB1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1" name="شكل بيضاوي 60">
              <a:extLst>
                <a:ext uri="{FF2B5EF4-FFF2-40B4-BE49-F238E27FC236}">
                  <a16:creationId xmlns:a16="http://schemas.microsoft.com/office/drawing/2014/main" id="{C96B8652-1B45-4861-831E-3E4360E476E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2" name="شكل بيضاوي 61">
              <a:extLst>
                <a:ext uri="{FF2B5EF4-FFF2-40B4-BE49-F238E27FC236}">
                  <a16:creationId xmlns:a16="http://schemas.microsoft.com/office/drawing/2014/main" id="{363A5C26-DB53-404C-A495-F035F0204A20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3EA04AE2-E020-4B5B-B04E-4C4A337BFC35}"/>
              </a:ext>
            </a:extLst>
          </p:cNvPr>
          <p:cNvGrpSpPr/>
          <p:nvPr/>
        </p:nvGrpSpPr>
        <p:grpSpPr>
          <a:xfrm rot="10409000">
            <a:off x="11292789" y="6126799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4" name="شكل بيضاوي 63">
              <a:extLst>
                <a:ext uri="{FF2B5EF4-FFF2-40B4-BE49-F238E27FC236}">
                  <a16:creationId xmlns:a16="http://schemas.microsoft.com/office/drawing/2014/main" id="{12D22378-9DFB-4389-AF9B-8114E0275AB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46049A2-DAE6-4B07-A6AF-A9A3497C5DF2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6" name="شكل بيضاوي 65">
              <a:extLst>
                <a:ext uri="{FF2B5EF4-FFF2-40B4-BE49-F238E27FC236}">
                  <a16:creationId xmlns:a16="http://schemas.microsoft.com/office/drawing/2014/main" id="{C0E04837-05D5-4C24-A819-E55DE8A9C52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9D90D8FB-92C3-4092-401E-0099B8E16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180" y="1115138"/>
            <a:ext cx="4968916" cy="534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9522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24DF8095-DB23-46CB-A54A-B2EFD1245FA3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BDEA67D4-922A-43B9-B56C-4B9CC3329930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3" name="شكل بيضاوي 32">
              <a:extLst>
                <a:ext uri="{FF2B5EF4-FFF2-40B4-BE49-F238E27FC236}">
                  <a16:creationId xmlns:a16="http://schemas.microsoft.com/office/drawing/2014/main" id="{57711317-8FC8-41FD-B952-475009C70047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818E510-57D7-4158-AC2C-9D5066530555}"/>
              </a:ext>
            </a:extLst>
          </p:cNvPr>
          <p:cNvSpPr txBox="1"/>
          <p:nvPr/>
        </p:nvSpPr>
        <p:spPr>
          <a:xfrm>
            <a:off x="7422292" y="152739"/>
            <a:ext cx="434908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48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ترميز البيانات</a:t>
            </a:r>
          </a:p>
        </p:txBody>
      </p: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6CC9FB2B-B1E6-4254-9716-FB3159FDCCFF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0" name="شكل بيضاوي 59">
              <a:extLst>
                <a:ext uri="{FF2B5EF4-FFF2-40B4-BE49-F238E27FC236}">
                  <a16:creationId xmlns:a16="http://schemas.microsoft.com/office/drawing/2014/main" id="{F46BCD01-4DC7-4AFD-B76E-489500B9FB1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1" name="شكل بيضاوي 60">
              <a:extLst>
                <a:ext uri="{FF2B5EF4-FFF2-40B4-BE49-F238E27FC236}">
                  <a16:creationId xmlns:a16="http://schemas.microsoft.com/office/drawing/2014/main" id="{C96B8652-1B45-4861-831E-3E4360E476E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2" name="شكل بيضاوي 61">
              <a:extLst>
                <a:ext uri="{FF2B5EF4-FFF2-40B4-BE49-F238E27FC236}">
                  <a16:creationId xmlns:a16="http://schemas.microsoft.com/office/drawing/2014/main" id="{363A5C26-DB53-404C-A495-F035F0204A20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3EA04AE2-E020-4B5B-B04E-4C4A337BFC35}"/>
              </a:ext>
            </a:extLst>
          </p:cNvPr>
          <p:cNvGrpSpPr/>
          <p:nvPr/>
        </p:nvGrpSpPr>
        <p:grpSpPr>
          <a:xfrm rot="10409000">
            <a:off x="11292789" y="6126799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4" name="شكل بيضاوي 63">
              <a:extLst>
                <a:ext uri="{FF2B5EF4-FFF2-40B4-BE49-F238E27FC236}">
                  <a16:creationId xmlns:a16="http://schemas.microsoft.com/office/drawing/2014/main" id="{12D22378-9DFB-4389-AF9B-8114E0275AB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46049A2-DAE6-4B07-A6AF-A9A3497C5DF2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6" name="شكل بيضاوي 65">
              <a:extLst>
                <a:ext uri="{FF2B5EF4-FFF2-40B4-BE49-F238E27FC236}">
                  <a16:creationId xmlns:a16="http://schemas.microsoft.com/office/drawing/2014/main" id="{C0E04837-05D5-4C24-A819-E55DE8A9C52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A9B9F1F-EA02-46DE-E189-9D170404D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77" y="1271899"/>
            <a:ext cx="8776246" cy="541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9796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24DF8095-DB23-46CB-A54A-B2EFD1245FA3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  <a:solidFill>
            <a:srgbClr val="002060"/>
          </a:solidFill>
        </p:grpSpPr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BDEA67D4-922A-43B9-B56C-4B9CC3329930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3" name="شكل بيضاوي 32">
              <a:extLst>
                <a:ext uri="{FF2B5EF4-FFF2-40B4-BE49-F238E27FC236}">
                  <a16:creationId xmlns:a16="http://schemas.microsoft.com/office/drawing/2014/main" id="{57711317-8FC8-41FD-B952-475009C70047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818E510-57D7-4158-AC2C-9D5066530555}"/>
              </a:ext>
            </a:extLst>
          </p:cNvPr>
          <p:cNvSpPr txBox="1"/>
          <p:nvPr/>
        </p:nvSpPr>
        <p:spPr>
          <a:xfrm>
            <a:off x="7579460" y="209891"/>
            <a:ext cx="43490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4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جودة المعلومات</a:t>
            </a:r>
          </a:p>
        </p:txBody>
      </p:sp>
      <p:cxnSp>
        <p:nvCxnSpPr>
          <p:cNvPr id="53" name="رابط مستقيم 52">
            <a:extLst>
              <a:ext uri="{FF2B5EF4-FFF2-40B4-BE49-F238E27FC236}">
                <a16:creationId xmlns:a16="http://schemas.microsoft.com/office/drawing/2014/main" id="{7F0F3CC2-BD43-4C9F-A8A3-D22F078DD1F4}"/>
              </a:ext>
            </a:extLst>
          </p:cNvPr>
          <p:cNvCxnSpPr>
            <a:cxnSpLocks/>
          </p:cNvCxnSpPr>
          <p:nvPr/>
        </p:nvCxnSpPr>
        <p:spPr>
          <a:xfrm flipV="1">
            <a:off x="2012151" y="2274037"/>
            <a:ext cx="0" cy="596805"/>
          </a:xfrm>
          <a:prstGeom prst="line">
            <a:avLst/>
          </a:prstGeom>
          <a:ln w="28575">
            <a:solidFill>
              <a:srgbClr val="3814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6CC9FB2B-B1E6-4254-9716-FB3159FDCCFF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0" name="شكل بيضاوي 59">
              <a:extLst>
                <a:ext uri="{FF2B5EF4-FFF2-40B4-BE49-F238E27FC236}">
                  <a16:creationId xmlns:a16="http://schemas.microsoft.com/office/drawing/2014/main" id="{F46BCD01-4DC7-4AFD-B76E-489500B9FB1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1" name="شكل بيضاوي 60">
              <a:extLst>
                <a:ext uri="{FF2B5EF4-FFF2-40B4-BE49-F238E27FC236}">
                  <a16:creationId xmlns:a16="http://schemas.microsoft.com/office/drawing/2014/main" id="{C96B8652-1B45-4861-831E-3E4360E476E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2" name="شكل بيضاوي 61">
              <a:extLst>
                <a:ext uri="{FF2B5EF4-FFF2-40B4-BE49-F238E27FC236}">
                  <a16:creationId xmlns:a16="http://schemas.microsoft.com/office/drawing/2014/main" id="{363A5C26-DB53-404C-A495-F035F0204A20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3EA04AE2-E020-4B5B-B04E-4C4A337BFC35}"/>
              </a:ext>
            </a:extLst>
          </p:cNvPr>
          <p:cNvGrpSpPr/>
          <p:nvPr/>
        </p:nvGrpSpPr>
        <p:grpSpPr>
          <a:xfrm rot="10409000">
            <a:off x="11292789" y="6126799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4" name="شكل بيضاوي 63">
              <a:extLst>
                <a:ext uri="{FF2B5EF4-FFF2-40B4-BE49-F238E27FC236}">
                  <a16:creationId xmlns:a16="http://schemas.microsoft.com/office/drawing/2014/main" id="{12D22378-9DFB-4389-AF9B-8114E0275AB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46049A2-DAE6-4B07-A6AF-A9A3497C5DF2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6" name="شكل بيضاوي 65">
              <a:extLst>
                <a:ext uri="{FF2B5EF4-FFF2-40B4-BE49-F238E27FC236}">
                  <a16:creationId xmlns:a16="http://schemas.microsoft.com/office/drawing/2014/main" id="{C0E04837-05D5-4C24-A819-E55DE8A9C52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31C282C-422D-9848-83B2-4892AF68D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7" y="2436885"/>
            <a:ext cx="11918413" cy="224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3768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24DF8095-DB23-46CB-A54A-B2EFD1245FA3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  <a:solidFill>
            <a:srgbClr val="002060"/>
          </a:solidFill>
        </p:grpSpPr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BDEA67D4-922A-43B9-B56C-4B9CC3329930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3" name="شكل بيضاوي 32">
              <a:extLst>
                <a:ext uri="{FF2B5EF4-FFF2-40B4-BE49-F238E27FC236}">
                  <a16:creationId xmlns:a16="http://schemas.microsoft.com/office/drawing/2014/main" id="{57711317-8FC8-41FD-B952-475009C70047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818E510-57D7-4158-AC2C-9D5066530555}"/>
              </a:ext>
            </a:extLst>
          </p:cNvPr>
          <p:cNvSpPr txBox="1"/>
          <p:nvPr/>
        </p:nvSpPr>
        <p:spPr>
          <a:xfrm>
            <a:off x="7579460" y="209891"/>
            <a:ext cx="43490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4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جودة المعلومات</a:t>
            </a:r>
          </a:p>
        </p:txBody>
      </p:sp>
      <p:cxnSp>
        <p:nvCxnSpPr>
          <p:cNvPr id="53" name="رابط مستقيم 52">
            <a:extLst>
              <a:ext uri="{FF2B5EF4-FFF2-40B4-BE49-F238E27FC236}">
                <a16:creationId xmlns:a16="http://schemas.microsoft.com/office/drawing/2014/main" id="{7F0F3CC2-BD43-4C9F-A8A3-D22F078DD1F4}"/>
              </a:ext>
            </a:extLst>
          </p:cNvPr>
          <p:cNvCxnSpPr>
            <a:cxnSpLocks/>
          </p:cNvCxnSpPr>
          <p:nvPr/>
        </p:nvCxnSpPr>
        <p:spPr>
          <a:xfrm flipV="1">
            <a:off x="2012151" y="2274037"/>
            <a:ext cx="0" cy="596805"/>
          </a:xfrm>
          <a:prstGeom prst="line">
            <a:avLst/>
          </a:prstGeom>
          <a:ln w="28575">
            <a:solidFill>
              <a:srgbClr val="3814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6CC9FB2B-B1E6-4254-9716-FB3159FDCCFF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0" name="شكل بيضاوي 59">
              <a:extLst>
                <a:ext uri="{FF2B5EF4-FFF2-40B4-BE49-F238E27FC236}">
                  <a16:creationId xmlns:a16="http://schemas.microsoft.com/office/drawing/2014/main" id="{F46BCD01-4DC7-4AFD-B76E-489500B9FB1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1" name="شكل بيضاوي 60">
              <a:extLst>
                <a:ext uri="{FF2B5EF4-FFF2-40B4-BE49-F238E27FC236}">
                  <a16:creationId xmlns:a16="http://schemas.microsoft.com/office/drawing/2014/main" id="{C96B8652-1B45-4861-831E-3E4360E476E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2" name="شكل بيضاوي 61">
              <a:extLst>
                <a:ext uri="{FF2B5EF4-FFF2-40B4-BE49-F238E27FC236}">
                  <a16:creationId xmlns:a16="http://schemas.microsoft.com/office/drawing/2014/main" id="{363A5C26-DB53-404C-A495-F035F0204A20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3EA04AE2-E020-4B5B-B04E-4C4A337BFC35}"/>
              </a:ext>
            </a:extLst>
          </p:cNvPr>
          <p:cNvGrpSpPr/>
          <p:nvPr/>
        </p:nvGrpSpPr>
        <p:grpSpPr>
          <a:xfrm rot="10409000">
            <a:off x="11292789" y="6126799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4" name="شكل بيضاوي 63">
              <a:extLst>
                <a:ext uri="{FF2B5EF4-FFF2-40B4-BE49-F238E27FC236}">
                  <a16:creationId xmlns:a16="http://schemas.microsoft.com/office/drawing/2014/main" id="{12D22378-9DFB-4389-AF9B-8114E0275AB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46049A2-DAE6-4B07-A6AF-A9A3497C5DF2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6" name="شكل بيضاوي 65">
              <a:extLst>
                <a:ext uri="{FF2B5EF4-FFF2-40B4-BE49-F238E27FC236}">
                  <a16:creationId xmlns:a16="http://schemas.microsoft.com/office/drawing/2014/main" id="{C0E04837-05D5-4C24-A819-E55DE8A9C52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9E42C0AF-E0C6-2365-7964-FAB731536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29" y="814388"/>
            <a:ext cx="6370438" cy="55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06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24DF8095-DB23-46CB-A54A-B2EFD1245FA3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  <a:solidFill>
            <a:srgbClr val="002060"/>
          </a:solidFill>
        </p:grpSpPr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BDEA67D4-922A-43B9-B56C-4B9CC3329930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3" name="شكل بيضاوي 32">
              <a:extLst>
                <a:ext uri="{FF2B5EF4-FFF2-40B4-BE49-F238E27FC236}">
                  <a16:creationId xmlns:a16="http://schemas.microsoft.com/office/drawing/2014/main" id="{57711317-8FC8-41FD-B952-475009C70047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818E510-57D7-4158-AC2C-9D5066530555}"/>
              </a:ext>
            </a:extLst>
          </p:cNvPr>
          <p:cNvSpPr txBox="1"/>
          <p:nvPr/>
        </p:nvSpPr>
        <p:spPr>
          <a:xfrm>
            <a:off x="7579460" y="209891"/>
            <a:ext cx="43490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4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جودة المعلومات</a:t>
            </a:r>
          </a:p>
        </p:txBody>
      </p: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6CC9FB2B-B1E6-4254-9716-FB3159FDCCFF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0" name="شكل بيضاوي 59">
              <a:extLst>
                <a:ext uri="{FF2B5EF4-FFF2-40B4-BE49-F238E27FC236}">
                  <a16:creationId xmlns:a16="http://schemas.microsoft.com/office/drawing/2014/main" id="{F46BCD01-4DC7-4AFD-B76E-489500B9FB1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1" name="شكل بيضاوي 60">
              <a:extLst>
                <a:ext uri="{FF2B5EF4-FFF2-40B4-BE49-F238E27FC236}">
                  <a16:creationId xmlns:a16="http://schemas.microsoft.com/office/drawing/2014/main" id="{C96B8652-1B45-4861-831E-3E4360E476E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2" name="شكل بيضاوي 61">
              <a:extLst>
                <a:ext uri="{FF2B5EF4-FFF2-40B4-BE49-F238E27FC236}">
                  <a16:creationId xmlns:a16="http://schemas.microsoft.com/office/drawing/2014/main" id="{363A5C26-DB53-404C-A495-F035F0204A20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3EA04AE2-E020-4B5B-B04E-4C4A337BFC35}"/>
              </a:ext>
            </a:extLst>
          </p:cNvPr>
          <p:cNvGrpSpPr/>
          <p:nvPr/>
        </p:nvGrpSpPr>
        <p:grpSpPr>
          <a:xfrm rot="10409000">
            <a:off x="11292789" y="6126799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4" name="شكل بيضاوي 63">
              <a:extLst>
                <a:ext uri="{FF2B5EF4-FFF2-40B4-BE49-F238E27FC236}">
                  <a16:creationId xmlns:a16="http://schemas.microsoft.com/office/drawing/2014/main" id="{12D22378-9DFB-4389-AF9B-8114E0275AB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46049A2-DAE6-4B07-A6AF-A9A3497C5DF2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6" name="شكل بيضاوي 65">
              <a:extLst>
                <a:ext uri="{FF2B5EF4-FFF2-40B4-BE49-F238E27FC236}">
                  <a16:creationId xmlns:a16="http://schemas.microsoft.com/office/drawing/2014/main" id="{C0E04837-05D5-4C24-A819-E55DE8A9C52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81D35FB-2346-AE05-F2A9-4C6C770D3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18" y="1440880"/>
            <a:ext cx="10006522" cy="2145283"/>
          </a:xfrm>
          <a:prstGeom prst="rect">
            <a:avLst/>
          </a:prstGeom>
        </p:spPr>
      </p:pic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D3C839-A915-287D-FB1C-9FA1ACB42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19" y="3609164"/>
            <a:ext cx="10006522" cy="210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3175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24DF8095-DB23-46CB-A54A-B2EFD1245FA3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  <a:solidFill>
            <a:srgbClr val="002060"/>
          </a:solidFill>
        </p:grpSpPr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BDEA67D4-922A-43B9-B56C-4B9CC3329930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3" name="شكل بيضاوي 32">
              <a:extLst>
                <a:ext uri="{FF2B5EF4-FFF2-40B4-BE49-F238E27FC236}">
                  <a16:creationId xmlns:a16="http://schemas.microsoft.com/office/drawing/2014/main" id="{57711317-8FC8-41FD-B952-475009C70047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818E510-57D7-4158-AC2C-9D5066530555}"/>
              </a:ext>
            </a:extLst>
          </p:cNvPr>
          <p:cNvSpPr txBox="1"/>
          <p:nvPr/>
        </p:nvSpPr>
        <p:spPr>
          <a:xfrm>
            <a:off x="7579460" y="209891"/>
            <a:ext cx="43490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4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جودة المعلومات</a:t>
            </a:r>
          </a:p>
        </p:txBody>
      </p: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6CC9FB2B-B1E6-4254-9716-FB3159FDCCFF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0" name="شكل بيضاوي 59">
              <a:extLst>
                <a:ext uri="{FF2B5EF4-FFF2-40B4-BE49-F238E27FC236}">
                  <a16:creationId xmlns:a16="http://schemas.microsoft.com/office/drawing/2014/main" id="{F46BCD01-4DC7-4AFD-B76E-489500B9FB1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1" name="شكل بيضاوي 60">
              <a:extLst>
                <a:ext uri="{FF2B5EF4-FFF2-40B4-BE49-F238E27FC236}">
                  <a16:creationId xmlns:a16="http://schemas.microsoft.com/office/drawing/2014/main" id="{C96B8652-1B45-4861-831E-3E4360E476E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2" name="شكل بيضاوي 61">
              <a:extLst>
                <a:ext uri="{FF2B5EF4-FFF2-40B4-BE49-F238E27FC236}">
                  <a16:creationId xmlns:a16="http://schemas.microsoft.com/office/drawing/2014/main" id="{363A5C26-DB53-404C-A495-F035F0204A20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3EA04AE2-E020-4B5B-B04E-4C4A337BFC35}"/>
              </a:ext>
            </a:extLst>
          </p:cNvPr>
          <p:cNvGrpSpPr/>
          <p:nvPr/>
        </p:nvGrpSpPr>
        <p:grpSpPr>
          <a:xfrm rot="10409000">
            <a:off x="11292789" y="6126799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4" name="شكل بيضاوي 63">
              <a:extLst>
                <a:ext uri="{FF2B5EF4-FFF2-40B4-BE49-F238E27FC236}">
                  <a16:creationId xmlns:a16="http://schemas.microsoft.com/office/drawing/2014/main" id="{12D22378-9DFB-4389-AF9B-8114E0275AB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46049A2-DAE6-4B07-A6AF-A9A3497C5DF2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6" name="شكل بيضاوي 65">
              <a:extLst>
                <a:ext uri="{FF2B5EF4-FFF2-40B4-BE49-F238E27FC236}">
                  <a16:creationId xmlns:a16="http://schemas.microsoft.com/office/drawing/2014/main" id="{C0E04837-05D5-4C24-A819-E55DE8A9C52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pic>
        <p:nvPicPr>
          <p:cNvPr id="2" name="صورة 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EDF8F1C-1278-B457-9013-4E3283598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53" y="1512871"/>
            <a:ext cx="9719760" cy="1787541"/>
          </a:xfrm>
          <a:prstGeom prst="rect">
            <a:avLst/>
          </a:prstGeom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5B03212-71D3-D34D-E52E-292B92392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14" y="3429000"/>
            <a:ext cx="9367837" cy="27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7792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24DF8095-DB23-46CB-A54A-B2EFD1245FA3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  <a:solidFill>
            <a:srgbClr val="002060"/>
          </a:solidFill>
        </p:grpSpPr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BDEA67D4-922A-43B9-B56C-4B9CC3329930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3" name="شكل بيضاوي 32">
              <a:extLst>
                <a:ext uri="{FF2B5EF4-FFF2-40B4-BE49-F238E27FC236}">
                  <a16:creationId xmlns:a16="http://schemas.microsoft.com/office/drawing/2014/main" id="{57711317-8FC8-41FD-B952-475009C70047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818E510-57D7-4158-AC2C-9D5066530555}"/>
              </a:ext>
            </a:extLst>
          </p:cNvPr>
          <p:cNvSpPr txBox="1"/>
          <p:nvPr/>
        </p:nvSpPr>
        <p:spPr>
          <a:xfrm>
            <a:off x="7579460" y="209891"/>
            <a:ext cx="43490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4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جودة المعلومات</a:t>
            </a:r>
          </a:p>
        </p:txBody>
      </p: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6CC9FB2B-B1E6-4254-9716-FB3159FDCCFF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0" name="شكل بيضاوي 59">
              <a:extLst>
                <a:ext uri="{FF2B5EF4-FFF2-40B4-BE49-F238E27FC236}">
                  <a16:creationId xmlns:a16="http://schemas.microsoft.com/office/drawing/2014/main" id="{F46BCD01-4DC7-4AFD-B76E-489500B9FB1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1" name="شكل بيضاوي 60">
              <a:extLst>
                <a:ext uri="{FF2B5EF4-FFF2-40B4-BE49-F238E27FC236}">
                  <a16:creationId xmlns:a16="http://schemas.microsoft.com/office/drawing/2014/main" id="{C96B8652-1B45-4861-831E-3E4360E476E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2" name="شكل بيضاوي 61">
              <a:extLst>
                <a:ext uri="{FF2B5EF4-FFF2-40B4-BE49-F238E27FC236}">
                  <a16:creationId xmlns:a16="http://schemas.microsoft.com/office/drawing/2014/main" id="{363A5C26-DB53-404C-A495-F035F0204A20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3EA04AE2-E020-4B5B-B04E-4C4A337BFC35}"/>
              </a:ext>
            </a:extLst>
          </p:cNvPr>
          <p:cNvGrpSpPr/>
          <p:nvPr/>
        </p:nvGrpSpPr>
        <p:grpSpPr>
          <a:xfrm rot="10409000">
            <a:off x="11292789" y="6126799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4" name="شكل بيضاوي 63">
              <a:extLst>
                <a:ext uri="{FF2B5EF4-FFF2-40B4-BE49-F238E27FC236}">
                  <a16:creationId xmlns:a16="http://schemas.microsoft.com/office/drawing/2014/main" id="{12D22378-9DFB-4389-AF9B-8114E0275AB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46049A2-DAE6-4B07-A6AF-A9A3497C5DF2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6" name="شكل بيضاوي 65">
              <a:extLst>
                <a:ext uri="{FF2B5EF4-FFF2-40B4-BE49-F238E27FC236}">
                  <a16:creationId xmlns:a16="http://schemas.microsoft.com/office/drawing/2014/main" id="{C0E04837-05D5-4C24-A819-E55DE8A9C52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012870E-1766-2EE6-183F-73A46AF1C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5" y="1582197"/>
            <a:ext cx="10100365" cy="40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8147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دائرة مجوفة 3">
            <a:extLst>
              <a:ext uri="{FF2B5EF4-FFF2-40B4-BE49-F238E27FC236}">
                <a16:creationId xmlns:a16="http://schemas.microsoft.com/office/drawing/2014/main" id="{4FFC7C4D-5B70-1AB9-CC2E-385F8E69EDFC}"/>
              </a:ext>
            </a:extLst>
          </p:cNvPr>
          <p:cNvSpPr/>
          <p:nvPr/>
        </p:nvSpPr>
        <p:spPr>
          <a:xfrm>
            <a:off x="8301453" y="2219536"/>
            <a:ext cx="2980093" cy="2666789"/>
          </a:xfrm>
          <a:prstGeom prst="donut">
            <a:avLst>
              <a:gd name="adj" fmla="val 11010"/>
            </a:avLst>
          </a:prstGeom>
          <a:solidFill>
            <a:srgbClr val="00206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818E510-57D7-4158-AC2C-9D5066530555}"/>
              </a:ext>
            </a:extLst>
          </p:cNvPr>
          <p:cNvSpPr txBox="1"/>
          <p:nvPr/>
        </p:nvSpPr>
        <p:spPr>
          <a:xfrm>
            <a:off x="7630096" y="2826474"/>
            <a:ext cx="434908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2400" dirty="0">
                <a:solidFill>
                  <a:srgbClr val="002060"/>
                </a:solidFill>
                <a:highlight>
                  <a:srgbClr val="FFFF00"/>
                </a:highlight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مثال على</a:t>
            </a:r>
          </a:p>
          <a:p>
            <a:pPr algn="ctr"/>
            <a:r>
              <a:rPr lang="ar-SY" sz="2400" dirty="0">
                <a:solidFill>
                  <a:srgbClr val="002060"/>
                </a:solidFill>
                <a:highlight>
                  <a:srgbClr val="FFFF00"/>
                </a:highlight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 معايير</a:t>
            </a:r>
          </a:p>
          <a:p>
            <a:pPr algn="ctr"/>
            <a:r>
              <a:rPr lang="ar-SY" sz="2400" dirty="0">
                <a:solidFill>
                  <a:srgbClr val="002060"/>
                </a:solidFill>
                <a:highlight>
                  <a:srgbClr val="FFFF00"/>
                </a:highlight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 جودة </a:t>
            </a:r>
          </a:p>
          <a:p>
            <a:pPr algn="ctr"/>
            <a:r>
              <a:rPr lang="ar-SY" sz="2400" dirty="0">
                <a:solidFill>
                  <a:srgbClr val="002060"/>
                </a:solidFill>
                <a:highlight>
                  <a:srgbClr val="FFFF00"/>
                </a:highlight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المعلومات</a:t>
            </a:r>
          </a:p>
        </p:txBody>
      </p: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6CC9FB2B-B1E6-4254-9716-FB3159FDCCFF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0" name="شكل بيضاوي 59">
              <a:extLst>
                <a:ext uri="{FF2B5EF4-FFF2-40B4-BE49-F238E27FC236}">
                  <a16:creationId xmlns:a16="http://schemas.microsoft.com/office/drawing/2014/main" id="{F46BCD01-4DC7-4AFD-B76E-489500B9FB1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1" name="شكل بيضاوي 60">
              <a:extLst>
                <a:ext uri="{FF2B5EF4-FFF2-40B4-BE49-F238E27FC236}">
                  <a16:creationId xmlns:a16="http://schemas.microsoft.com/office/drawing/2014/main" id="{C96B8652-1B45-4861-831E-3E4360E476E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2" name="شكل بيضاوي 61">
              <a:extLst>
                <a:ext uri="{FF2B5EF4-FFF2-40B4-BE49-F238E27FC236}">
                  <a16:creationId xmlns:a16="http://schemas.microsoft.com/office/drawing/2014/main" id="{363A5C26-DB53-404C-A495-F035F0204A20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3EA04AE2-E020-4B5B-B04E-4C4A337BFC35}"/>
              </a:ext>
            </a:extLst>
          </p:cNvPr>
          <p:cNvGrpSpPr/>
          <p:nvPr/>
        </p:nvGrpSpPr>
        <p:grpSpPr>
          <a:xfrm rot="10409000">
            <a:off x="11292789" y="6126799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4" name="شكل بيضاوي 63">
              <a:extLst>
                <a:ext uri="{FF2B5EF4-FFF2-40B4-BE49-F238E27FC236}">
                  <a16:creationId xmlns:a16="http://schemas.microsoft.com/office/drawing/2014/main" id="{12D22378-9DFB-4389-AF9B-8114E0275AB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46049A2-DAE6-4B07-A6AF-A9A3497C5DF2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6" name="شكل بيضاوي 65">
              <a:extLst>
                <a:ext uri="{FF2B5EF4-FFF2-40B4-BE49-F238E27FC236}">
                  <a16:creationId xmlns:a16="http://schemas.microsoft.com/office/drawing/2014/main" id="{C0E04837-05D5-4C24-A819-E55DE8A9C52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pic>
        <p:nvPicPr>
          <p:cNvPr id="3" name="صورة 2" descr="صورة تحتوي على نص, سماء, لقطة شاشة&#10;&#10;تم إنشاء الوصف تلقائياً">
            <a:extLst>
              <a:ext uri="{FF2B5EF4-FFF2-40B4-BE49-F238E27FC236}">
                <a16:creationId xmlns:a16="http://schemas.microsoft.com/office/drawing/2014/main" id="{466BB6B9-C870-A056-FBEF-4382B7BD5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25" y="334699"/>
            <a:ext cx="7772400" cy="635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2130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24DF8095-DB23-46CB-A54A-B2EFD1245FA3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  <a:solidFill>
            <a:srgbClr val="002060"/>
          </a:solidFill>
        </p:grpSpPr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BDEA67D4-922A-43B9-B56C-4B9CC3329930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3" name="شكل بيضاوي 32">
              <a:extLst>
                <a:ext uri="{FF2B5EF4-FFF2-40B4-BE49-F238E27FC236}">
                  <a16:creationId xmlns:a16="http://schemas.microsoft.com/office/drawing/2014/main" id="{57711317-8FC8-41FD-B952-475009C70047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818E510-57D7-4158-AC2C-9D5066530555}"/>
              </a:ext>
            </a:extLst>
          </p:cNvPr>
          <p:cNvSpPr txBox="1"/>
          <p:nvPr/>
        </p:nvSpPr>
        <p:spPr>
          <a:xfrm>
            <a:off x="7579460" y="209891"/>
            <a:ext cx="43490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4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تقويم</a:t>
            </a:r>
          </a:p>
        </p:txBody>
      </p: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6CC9FB2B-B1E6-4254-9716-FB3159FDCCFF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0" name="شكل بيضاوي 59">
              <a:extLst>
                <a:ext uri="{FF2B5EF4-FFF2-40B4-BE49-F238E27FC236}">
                  <a16:creationId xmlns:a16="http://schemas.microsoft.com/office/drawing/2014/main" id="{F46BCD01-4DC7-4AFD-B76E-489500B9FB1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61" name="شكل بيضاوي 60">
              <a:extLst>
                <a:ext uri="{FF2B5EF4-FFF2-40B4-BE49-F238E27FC236}">
                  <a16:creationId xmlns:a16="http://schemas.microsoft.com/office/drawing/2014/main" id="{C96B8652-1B45-4861-831E-3E4360E476E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62" name="شكل بيضاوي 61">
              <a:extLst>
                <a:ext uri="{FF2B5EF4-FFF2-40B4-BE49-F238E27FC236}">
                  <a16:creationId xmlns:a16="http://schemas.microsoft.com/office/drawing/2014/main" id="{363A5C26-DB53-404C-A495-F035F0204A20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3EA04AE2-E020-4B5B-B04E-4C4A337BFC35}"/>
              </a:ext>
            </a:extLst>
          </p:cNvPr>
          <p:cNvGrpSpPr/>
          <p:nvPr/>
        </p:nvGrpSpPr>
        <p:grpSpPr>
          <a:xfrm rot="10409000">
            <a:off x="11292789" y="6126799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4" name="شكل بيضاوي 63">
              <a:extLst>
                <a:ext uri="{FF2B5EF4-FFF2-40B4-BE49-F238E27FC236}">
                  <a16:creationId xmlns:a16="http://schemas.microsoft.com/office/drawing/2014/main" id="{12D22378-9DFB-4389-AF9B-8114E0275AB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46049A2-DAE6-4B07-A6AF-A9A3497C5DF2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66" name="شكل بيضاوي 65">
              <a:extLst>
                <a:ext uri="{FF2B5EF4-FFF2-40B4-BE49-F238E27FC236}">
                  <a16:creationId xmlns:a16="http://schemas.microsoft.com/office/drawing/2014/main" id="{C0E04837-05D5-4C24-A819-E55DE8A9C52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73BB3968-D613-5D54-AF72-943C2BD98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53" y="21838"/>
            <a:ext cx="6053660" cy="680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0453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FEE13C1B-2DBA-41A5-911A-6B76D017405C}"/>
              </a:ext>
            </a:extLst>
          </p:cNvPr>
          <p:cNvSpPr/>
          <p:nvPr/>
        </p:nvSpPr>
        <p:spPr>
          <a:xfrm>
            <a:off x="10132541" y="155832"/>
            <a:ext cx="321275" cy="6505576"/>
          </a:xfrm>
          <a:prstGeom prst="roundRect">
            <a:avLst/>
          </a:prstGeom>
          <a:solidFill>
            <a:srgbClr val="A278B5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4FBED048-4162-43AE-8D81-A6025212D5C0}"/>
              </a:ext>
            </a:extLst>
          </p:cNvPr>
          <p:cNvSpPr/>
          <p:nvPr/>
        </p:nvSpPr>
        <p:spPr>
          <a:xfrm>
            <a:off x="9508524" y="531341"/>
            <a:ext cx="1569308" cy="1569308"/>
          </a:xfrm>
          <a:prstGeom prst="ellipse">
            <a:avLst/>
          </a:prstGeom>
          <a:solidFill>
            <a:srgbClr val="381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600EF9C-3427-4AC0-9E80-DB86666C33D4}"/>
              </a:ext>
            </a:extLst>
          </p:cNvPr>
          <p:cNvSpPr/>
          <p:nvPr/>
        </p:nvSpPr>
        <p:spPr>
          <a:xfrm>
            <a:off x="9508524" y="2663160"/>
            <a:ext cx="1569308" cy="156930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92F8D1C6-8634-4A30-8125-441FD877677B}"/>
              </a:ext>
            </a:extLst>
          </p:cNvPr>
          <p:cNvSpPr/>
          <p:nvPr/>
        </p:nvSpPr>
        <p:spPr>
          <a:xfrm>
            <a:off x="9508524" y="4794980"/>
            <a:ext cx="1569308" cy="156930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CD083A7-4C11-43C6-B1A2-5DE7ED74626E}"/>
              </a:ext>
            </a:extLst>
          </p:cNvPr>
          <p:cNvSpPr txBox="1"/>
          <p:nvPr/>
        </p:nvSpPr>
        <p:spPr>
          <a:xfrm>
            <a:off x="9823621" y="938356"/>
            <a:ext cx="9144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ea typeface="GE SS Two Light" panose="020A0503020102020204" pitchFamily="18" charset="-78"/>
                <a:cs typeface="Calibri" panose="020F0502020204030204" pitchFamily="34" charset="0"/>
              </a:rPr>
              <a:t>01</a:t>
            </a:r>
            <a:endParaRPr lang="ar-SY" sz="5400" dirty="0">
              <a:solidFill>
                <a:schemeClr val="bg1"/>
              </a:solidFill>
              <a:latin typeface="Calibri" panose="020F0502020204030204" pitchFamily="34" charset="0"/>
              <a:ea typeface="GE SS Two Light" panose="020A0503020102020204" pitchFamily="18" charset="-78"/>
              <a:cs typeface="Calibri" panose="020F050202020403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59574DC-1662-4A73-8895-9DD10C83AC78}"/>
              </a:ext>
            </a:extLst>
          </p:cNvPr>
          <p:cNvSpPr txBox="1"/>
          <p:nvPr/>
        </p:nvSpPr>
        <p:spPr>
          <a:xfrm>
            <a:off x="9761837" y="3116372"/>
            <a:ext cx="103796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5400" dirty="0">
                <a:solidFill>
                  <a:schemeClr val="bg1"/>
                </a:solidFill>
                <a:latin typeface="Calibri" panose="020F0502020204030204" pitchFamily="34" charset="0"/>
                <a:ea typeface="GE SS Two Light" panose="020A0503020102020204" pitchFamily="18" charset="-78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A3B7B03-962F-426F-A7A4-7D1F95BEFD09}"/>
              </a:ext>
            </a:extLst>
          </p:cNvPr>
          <p:cNvSpPr txBox="1"/>
          <p:nvPr/>
        </p:nvSpPr>
        <p:spPr>
          <a:xfrm>
            <a:off x="9786551" y="5208782"/>
            <a:ext cx="103796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CD27FE6-3BC5-4140-AEF9-8A3B677002F5}"/>
              </a:ext>
            </a:extLst>
          </p:cNvPr>
          <p:cNvGrpSpPr/>
          <p:nvPr/>
        </p:nvGrpSpPr>
        <p:grpSpPr>
          <a:xfrm rot="10800000">
            <a:off x="0" y="160364"/>
            <a:ext cx="4943856" cy="792480"/>
            <a:chOff x="7248144" y="451104"/>
            <a:chExt cx="4943856" cy="792480"/>
          </a:xfrm>
        </p:grpSpPr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2277D39A-90FA-4548-8604-429C5FDD687D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07D65988-2C7C-412F-A8EE-0433A60F6453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5CA5BD6-F42D-465D-B64D-7F98227A0935}"/>
              </a:ext>
            </a:extLst>
          </p:cNvPr>
          <p:cNvSpPr txBox="1"/>
          <p:nvPr/>
        </p:nvSpPr>
        <p:spPr>
          <a:xfrm>
            <a:off x="99265" y="131119"/>
            <a:ext cx="434908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54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المحتويات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119B45-3B92-4C5E-A252-88370E3DCFB9}"/>
              </a:ext>
            </a:extLst>
          </p:cNvPr>
          <p:cNvSpPr txBox="1"/>
          <p:nvPr/>
        </p:nvSpPr>
        <p:spPr>
          <a:xfrm>
            <a:off x="5522961" y="836876"/>
            <a:ext cx="386355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400" dirty="0">
                <a:solidFill>
                  <a:srgbClr val="381460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البيانات والمعلومات والمعرفة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A26C766-3079-48F0-91E6-E95E514D35AC}"/>
              </a:ext>
            </a:extLst>
          </p:cNvPr>
          <p:cNvSpPr txBox="1"/>
          <p:nvPr/>
        </p:nvSpPr>
        <p:spPr>
          <a:xfrm>
            <a:off x="4695568" y="1335911"/>
            <a:ext cx="4690951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just" defTabSz="914400" eaLnBrk="1" latinLnBrk="0" hangingPunct="1"/>
            <a:r>
              <a:rPr lang="ar-SA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من أجل التعرف على مفهوم علم البيانات.</a:t>
            </a:r>
            <a:endParaRPr lang="ar-SY" sz="12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B5F0E07-FB06-40DE-B7E4-653B79569549}"/>
              </a:ext>
            </a:extLst>
          </p:cNvPr>
          <p:cNvSpPr txBox="1"/>
          <p:nvPr/>
        </p:nvSpPr>
        <p:spPr>
          <a:xfrm>
            <a:off x="5199312" y="2929965"/>
            <a:ext cx="418255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400" dirty="0">
                <a:solidFill>
                  <a:srgbClr val="00B050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جمع البيانات والتأكد من صحتها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06632FE-F992-48DB-9B32-10DF9DCC3A3C}"/>
              </a:ext>
            </a:extLst>
          </p:cNvPr>
          <p:cNvSpPr txBox="1"/>
          <p:nvPr/>
        </p:nvSpPr>
        <p:spPr>
          <a:xfrm>
            <a:off x="4690916" y="3429000"/>
            <a:ext cx="46909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ar-SY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عملية جمع البيانات تحتاج فهماً عميقاً للمعاملات قيد الدراسة والتخطيط للحصول على بيانات عالية الجودة.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788EE97-DEB1-434C-A521-0E854E050712}"/>
              </a:ext>
            </a:extLst>
          </p:cNvPr>
          <p:cNvSpPr txBox="1"/>
          <p:nvPr/>
        </p:nvSpPr>
        <p:spPr>
          <a:xfrm>
            <a:off x="5404495" y="5146698"/>
            <a:ext cx="397737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dirty="0">
                <a:solidFill>
                  <a:srgbClr val="FFC000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التنبؤ باستخدام إكسل</a:t>
            </a:r>
            <a:endParaRPr lang="ar-SY" sz="3200" dirty="0">
              <a:solidFill>
                <a:srgbClr val="FFC000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0026CB4-F9D2-47AE-ADC3-597BE43FFF1A}"/>
              </a:ext>
            </a:extLst>
          </p:cNvPr>
          <p:cNvSpPr txBox="1"/>
          <p:nvPr/>
        </p:nvSpPr>
        <p:spPr>
          <a:xfrm>
            <a:off x="4672537" y="5822800"/>
            <a:ext cx="4690951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ar-SA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هو عملية بناء التوقعات المستقبلية بناء على البيانات السابقة.</a:t>
            </a:r>
            <a:endParaRPr lang="ar-SY" sz="12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sp>
        <p:nvSpPr>
          <p:cNvPr id="23" name="Google Shape;4003;p44">
            <a:extLst>
              <a:ext uri="{FF2B5EF4-FFF2-40B4-BE49-F238E27FC236}">
                <a16:creationId xmlns:a16="http://schemas.microsoft.com/office/drawing/2014/main" id="{0D05B3CC-080D-4BEF-810C-DDD97DBEB378}"/>
              </a:ext>
            </a:extLst>
          </p:cNvPr>
          <p:cNvSpPr/>
          <p:nvPr/>
        </p:nvSpPr>
        <p:spPr>
          <a:xfrm>
            <a:off x="635000" y="2929965"/>
            <a:ext cx="3057769" cy="3432689"/>
          </a:xfrm>
          <a:custGeom>
            <a:avLst/>
            <a:gdLst/>
            <a:ahLst/>
            <a:cxnLst/>
            <a:rect l="l" t="t" r="r" b="b"/>
            <a:pathLst>
              <a:path w="17168" h="19273" extrusionOk="0">
                <a:moveTo>
                  <a:pt x="15361" y="1130"/>
                </a:moveTo>
                <a:cubicBezTo>
                  <a:pt x="15671" y="1130"/>
                  <a:pt x="15924" y="1382"/>
                  <a:pt x="15924" y="1696"/>
                </a:cubicBezTo>
                <a:cubicBezTo>
                  <a:pt x="15924" y="2006"/>
                  <a:pt x="15671" y="2259"/>
                  <a:pt x="15361" y="2259"/>
                </a:cubicBezTo>
                <a:lnTo>
                  <a:pt x="1810" y="2259"/>
                </a:lnTo>
                <a:cubicBezTo>
                  <a:pt x="1497" y="2259"/>
                  <a:pt x="1244" y="2006"/>
                  <a:pt x="1244" y="1696"/>
                </a:cubicBezTo>
                <a:cubicBezTo>
                  <a:pt x="1244" y="1382"/>
                  <a:pt x="1497" y="1130"/>
                  <a:pt x="1810" y="1130"/>
                </a:cubicBezTo>
                <a:close/>
                <a:moveTo>
                  <a:pt x="15361" y="11332"/>
                </a:moveTo>
                <a:cubicBezTo>
                  <a:pt x="15671" y="11332"/>
                  <a:pt x="15924" y="11582"/>
                  <a:pt x="15924" y="11895"/>
                </a:cubicBezTo>
                <a:cubicBezTo>
                  <a:pt x="15924" y="12208"/>
                  <a:pt x="15671" y="12461"/>
                  <a:pt x="15361" y="12461"/>
                </a:cubicBezTo>
                <a:lnTo>
                  <a:pt x="1810" y="12461"/>
                </a:lnTo>
                <a:cubicBezTo>
                  <a:pt x="1497" y="12461"/>
                  <a:pt x="1244" y="12208"/>
                  <a:pt x="1244" y="11895"/>
                </a:cubicBezTo>
                <a:cubicBezTo>
                  <a:pt x="1244" y="11582"/>
                  <a:pt x="1497" y="11332"/>
                  <a:pt x="1810" y="11332"/>
                </a:cubicBezTo>
                <a:close/>
                <a:moveTo>
                  <a:pt x="1804" y="0"/>
                </a:moveTo>
                <a:cubicBezTo>
                  <a:pt x="982" y="0"/>
                  <a:pt x="277" y="593"/>
                  <a:pt x="139" y="1404"/>
                </a:cubicBezTo>
                <a:cubicBezTo>
                  <a:pt x="1" y="2217"/>
                  <a:pt x="467" y="3012"/>
                  <a:pt x="1244" y="3286"/>
                </a:cubicBezTo>
                <a:lnTo>
                  <a:pt x="1244" y="10305"/>
                </a:lnTo>
                <a:cubicBezTo>
                  <a:pt x="570" y="10543"/>
                  <a:pt x="118" y="11178"/>
                  <a:pt x="115" y="11895"/>
                </a:cubicBezTo>
                <a:cubicBezTo>
                  <a:pt x="115" y="12831"/>
                  <a:pt x="874" y="13587"/>
                  <a:pt x="1810" y="13590"/>
                </a:cubicBezTo>
                <a:lnTo>
                  <a:pt x="6752" y="13590"/>
                </a:lnTo>
                <a:lnTo>
                  <a:pt x="2518" y="18333"/>
                </a:lnTo>
                <a:cubicBezTo>
                  <a:pt x="2316" y="18565"/>
                  <a:pt x="2337" y="18914"/>
                  <a:pt x="2566" y="19122"/>
                </a:cubicBezTo>
                <a:cubicBezTo>
                  <a:pt x="2674" y="19218"/>
                  <a:pt x="2809" y="19266"/>
                  <a:pt x="2943" y="19266"/>
                </a:cubicBezTo>
                <a:cubicBezTo>
                  <a:pt x="3095" y="19266"/>
                  <a:pt x="3247" y="19205"/>
                  <a:pt x="3358" y="19086"/>
                </a:cubicBezTo>
                <a:lnTo>
                  <a:pt x="8020" y="13867"/>
                </a:lnTo>
                <a:lnTo>
                  <a:pt x="8020" y="18709"/>
                </a:lnTo>
                <a:cubicBezTo>
                  <a:pt x="8020" y="19019"/>
                  <a:pt x="8273" y="19272"/>
                  <a:pt x="8586" y="19272"/>
                </a:cubicBezTo>
                <a:cubicBezTo>
                  <a:pt x="8896" y="19272"/>
                  <a:pt x="9149" y="19019"/>
                  <a:pt x="9149" y="18709"/>
                </a:cubicBezTo>
                <a:lnTo>
                  <a:pt x="9149" y="13867"/>
                </a:lnTo>
                <a:lnTo>
                  <a:pt x="13810" y="19086"/>
                </a:lnTo>
                <a:cubicBezTo>
                  <a:pt x="13922" y="19203"/>
                  <a:pt x="14072" y="19263"/>
                  <a:pt x="14224" y="19263"/>
                </a:cubicBezTo>
                <a:cubicBezTo>
                  <a:pt x="14359" y="19263"/>
                  <a:pt x="14494" y="19215"/>
                  <a:pt x="14602" y="19119"/>
                </a:cubicBezTo>
                <a:cubicBezTo>
                  <a:pt x="14831" y="18914"/>
                  <a:pt x="14852" y="18562"/>
                  <a:pt x="14650" y="18330"/>
                </a:cubicBezTo>
                <a:lnTo>
                  <a:pt x="10417" y="13590"/>
                </a:lnTo>
                <a:lnTo>
                  <a:pt x="15361" y="13590"/>
                </a:lnTo>
                <a:cubicBezTo>
                  <a:pt x="16183" y="13590"/>
                  <a:pt x="16891" y="12997"/>
                  <a:pt x="17029" y="12184"/>
                </a:cubicBezTo>
                <a:cubicBezTo>
                  <a:pt x="17168" y="11374"/>
                  <a:pt x="16701" y="10579"/>
                  <a:pt x="15924" y="10305"/>
                </a:cubicBezTo>
                <a:lnTo>
                  <a:pt x="15924" y="3286"/>
                </a:lnTo>
                <a:cubicBezTo>
                  <a:pt x="16701" y="3012"/>
                  <a:pt x="17168" y="2217"/>
                  <a:pt x="17029" y="1404"/>
                </a:cubicBezTo>
                <a:cubicBezTo>
                  <a:pt x="16891" y="593"/>
                  <a:pt x="16187" y="0"/>
                  <a:pt x="15367" y="0"/>
                </a:cubicBezTo>
                <a:cubicBezTo>
                  <a:pt x="15365" y="0"/>
                  <a:pt x="15363" y="0"/>
                  <a:pt x="15361" y="0"/>
                </a:cubicBezTo>
                <a:lnTo>
                  <a:pt x="1810" y="0"/>
                </a:lnTo>
                <a:cubicBezTo>
                  <a:pt x="1808" y="0"/>
                  <a:pt x="1806" y="0"/>
                  <a:pt x="1804" y="0"/>
                </a:cubicBezTo>
                <a:close/>
              </a:path>
            </a:pathLst>
          </a:custGeom>
          <a:solidFill>
            <a:srgbClr val="3814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018C7817-DC01-46FA-BD6F-571D97462317}"/>
              </a:ext>
            </a:extLst>
          </p:cNvPr>
          <p:cNvGrpSpPr/>
          <p:nvPr/>
        </p:nvGrpSpPr>
        <p:grpSpPr>
          <a:xfrm>
            <a:off x="180202" y="25673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25" name="شكل بيضاوي 24">
              <a:extLst>
                <a:ext uri="{FF2B5EF4-FFF2-40B4-BE49-F238E27FC236}">
                  <a16:creationId xmlns:a16="http://schemas.microsoft.com/office/drawing/2014/main" id="{FA6C41DB-2D90-4B5C-B13C-710F160A439C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B76DB5AC-60EB-4EBF-BF87-34E5E9CB744C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C740B0E3-D4D3-49D3-9BA9-87470F1BABE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60602049-3CFB-4AA6-B958-2301FE9508BD}"/>
              </a:ext>
            </a:extLst>
          </p:cNvPr>
          <p:cNvGrpSpPr/>
          <p:nvPr/>
        </p:nvGrpSpPr>
        <p:grpSpPr>
          <a:xfrm rot="10409000">
            <a:off x="11019912" y="568767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29" name="شكل بيضاوي 28">
              <a:extLst>
                <a:ext uri="{FF2B5EF4-FFF2-40B4-BE49-F238E27FC236}">
                  <a16:creationId xmlns:a16="http://schemas.microsoft.com/office/drawing/2014/main" id="{29618236-1B56-4BCC-AA94-7294A3DC77D4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7C30BC3F-0942-4E7C-9A01-1AFE9CA5110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7E1904D9-BD46-49A4-8D1A-C78E5263417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</p:spTree>
    <p:extLst>
      <p:ext uri="{BB962C8B-B14F-4D97-AF65-F5344CB8AC3E}">
        <p14:creationId xmlns:p14="http://schemas.microsoft.com/office/powerpoint/2010/main" val="10622929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24DF8095-DB23-46CB-A54A-B2EFD1245FA3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  <a:solidFill>
            <a:srgbClr val="002060"/>
          </a:solidFill>
        </p:grpSpPr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BDEA67D4-922A-43B9-B56C-4B9CC3329930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3" name="شكل بيضاوي 32">
              <a:extLst>
                <a:ext uri="{FF2B5EF4-FFF2-40B4-BE49-F238E27FC236}">
                  <a16:creationId xmlns:a16="http://schemas.microsoft.com/office/drawing/2014/main" id="{57711317-8FC8-41FD-B952-475009C70047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818E510-57D7-4158-AC2C-9D5066530555}"/>
              </a:ext>
            </a:extLst>
          </p:cNvPr>
          <p:cNvSpPr txBox="1"/>
          <p:nvPr/>
        </p:nvSpPr>
        <p:spPr>
          <a:xfrm>
            <a:off x="7579460" y="209891"/>
            <a:ext cx="43490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4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الواجب</a:t>
            </a:r>
          </a:p>
        </p:txBody>
      </p: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6CC9FB2B-B1E6-4254-9716-FB3159FDCCFF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0" name="شكل بيضاوي 59">
              <a:extLst>
                <a:ext uri="{FF2B5EF4-FFF2-40B4-BE49-F238E27FC236}">
                  <a16:creationId xmlns:a16="http://schemas.microsoft.com/office/drawing/2014/main" id="{F46BCD01-4DC7-4AFD-B76E-489500B9FB1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61" name="شكل بيضاوي 60">
              <a:extLst>
                <a:ext uri="{FF2B5EF4-FFF2-40B4-BE49-F238E27FC236}">
                  <a16:creationId xmlns:a16="http://schemas.microsoft.com/office/drawing/2014/main" id="{C96B8652-1B45-4861-831E-3E4360E476E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62" name="شكل بيضاوي 61">
              <a:extLst>
                <a:ext uri="{FF2B5EF4-FFF2-40B4-BE49-F238E27FC236}">
                  <a16:creationId xmlns:a16="http://schemas.microsoft.com/office/drawing/2014/main" id="{363A5C26-DB53-404C-A495-F035F0204A20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3EA04AE2-E020-4B5B-B04E-4C4A337BFC35}"/>
              </a:ext>
            </a:extLst>
          </p:cNvPr>
          <p:cNvGrpSpPr/>
          <p:nvPr/>
        </p:nvGrpSpPr>
        <p:grpSpPr>
          <a:xfrm rot="10409000">
            <a:off x="11292789" y="6126799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64" name="شكل بيضاوي 63">
              <a:extLst>
                <a:ext uri="{FF2B5EF4-FFF2-40B4-BE49-F238E27FC236}">
                  <a16:creationId xmlns:a16="http://schemas.microsoft.com/office/drawing/2014/main" id="{12D22378-9DFB-4389-AF9B-8114E0275AB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46049A2-DAE6-4B07-A6AF-A9A3497C5DF2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66" name="شكل بيضاوي 65">
              <a:extLst>
                <a:ext uri="{FF2B5EF4-FFF2-40B4-BE49-F238E27FC236}">
                  <a16:creationId xmlns:a16="http://schemas.microsoft.com/office/drawing/2014/main" id="{C0E04837-05D5-4C24-A819-E55DE8A9C52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906C80F1-369D-D627-EB0F-D2873638B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2978150"/>
            <a:ext cx="7772400" cy="880128"/>
          </a:xfrm>
          <a:prstGeom prst="rect">
            <a:avLst/>
          </a:prstGeom>
        </p:spPr>
      </p:pic>
      <p:pic>
        <p:nvPicPr>
          <p:cNvPr id="6" name="صورة 5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DDB55BDF-5BD7-7804-161E-A863DA151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192" y="2702578"/>
            <a:ext cx="17399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2060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عنصر نائب للصورة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B62BEB9-46CF-76A7-11AA-1E37C8BE78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2" b="5412"/>
          <a:stretch>
            <a:fillRect/>
          </a:stretch>
        </p:blipFill>
        <p:spPr/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4DF0B91-DFA4-49C4-9D4B-7BF10117D18D}"/>
              </a:ext>
            </a:extLst>
          </p:cNvPr>
          <p:cNvGrpSpPr/>
          <p:nvPr/>
        </p:nvGrpSpPr>
        <p:grpSpPr>
          <a:xfrm>
            <a:off x="6685006" y="1388077"/>
            <a:ext cx="5404023" cy="5377478"/>
            <a:chOff x="7105136" y="2067699"/>
            <a:chExt cx="4193060" cy="4172463"/>
          </a:xfrm>
        </p:grpSpPr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A62158CB-83F6-495C-8CC9-039987145B15}"/>
                </a:ext>
              </a:extLst>
            </p:cNvPr>
            <p:cNvSpPr/>
            <p:nvPr/>
          </p:nvSpPr>
          <p:spPr>
            <a:xfrm>
              <a:off x="7269894" y="2067699"/>
              <a:ext cx="4028302" cy="402830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" name="شكل بيضاوي 5">
              <a:extLst>
                <a:ext uri="{FF2B5EF4-FFF2-40B4-BE49-F238E27FC236}">
                  <a16:creationId xmlns:a16="http://schemas.microsoft.com/office/drawing/2014/main" id="{858C463A-7E00-4526-AC6A-555B032959A0}"/>
                </a:ext>
              </a:extLst>
            </p:cNvPr>
            <p:cNvSpPr/>
            <p:nvPr/>
          </p:nvSpPr>
          <p:spPr>
            <a:xfrm>
              <a:off x="7105136" y="2211860"/>
              <a:ext cx="4028302" cy="4028302"/>
            </a:xfrm>
            <a:prstGeom prst="ellipse">
              <a:avLst/>
            </a:prstGeom>
            <a:solidFill>
              <a:srgbClr val="00B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76C22BA-C68E-412C-9673-CF9B2D71088C}"/>
              </a:ext>
            </a:extLst>
          </p:cNvPr>
          <p:cNvSpPr txBox="1"/>
          <p:nvPr/>
        </p:nvSpPr>
        <p:spPr>
          <a:xfrm>
            <a:off x="7558258" y="4831648"/>
            <a:ext cx="3270447" cy="107721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جمع البيانات </a:t>
            </a:r>
          </a:p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والتأكد من صحتها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DB7706E-449F-4253-9335-F10B6FCC9904}"/>
              </a:ext>
            </a:extLst>
          </p:cNvPr>
          <p:cNvSpPr txBox="1"/>
          <p:nvPr/>
        </p:nvSpPr>
        <p:spPr>
          <a:xfrm>
            <a:off x="8022329" y="2417930"/>
            <a:ext cx="2342308" cy="264687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600" dirty="0">
                <a:solidFill>
                  <a:schemeClr val="bg1"/>
                </a:solidFill>
                <a:latin typeface="Calibri" panose="020F0502020204030204" pitchFamily="34" charset="0"/>
                <a:ea typeface="GE SS Two Light" panose="020A0503020102020204" pitchFamily="18" charset="-78"/>
                <a:cs typeface="Calibri" panose="020F0502020204030204" pitchFamily="34" charset="0"/>
              </a:rPr>
              <a:t>02</a:t>
            </a:r>
            <a:endParaRPr lang="ar-SY" sz="16600" dirty="0">
              <a:solidFill>
                <a:schemeClr val="bg1"/>
              </a:solidFill>
              <a:latin typeface="Calibri" panose="020F0502020204030204" pitchFamily="34" charset="0"/>
              <a:ea typeface="GE SS Two Light" panose="020A0503020102020204" pitchFamily="18" charset="-7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6521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DE3995A3-F51A-4087-8410-B36B8D6FAE74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  <a:solidFill>
            <a:srgbClr val="00B050"/>
          </a:solidFill>
        </p:grpSpPr>
        <p:sp>
          <p:nvSpPr>
            <p:cNvPr id="64" name="مستطيل 63">
              <a:extLst>
                <a:ext uri="{FF2B5EF4-FFF2-40B4-BE49-F238E27FC236}">
                  <a16:creationId xmlns:a16="http://schemas.microsoft.com/office/drawing/2014/main" id="{B540F814-D3CC-4CD2-8531-1B5D547D6F84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89983DE-D67C-4E31-B497-7E5B0EE10FBE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00B050"/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ADF4D4F7-891F-4E11-80CC-5E38D3F0AA02}"/>
              </a:ext>
            </a:extLst>
          </p:cNvPr>
          <p:cNvSpPr txBox="1"/>
          <p:nvPr/>
        </p:nvSpPr>
        <p:spPr>
          <a:xfrm>
            <a:off x="8201025" y="152739"/>
            <a:ext cx="357035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جمع</a:t>
            </a:r>
            <a:r>
              <a:rPr lang="ar-SY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 البيانات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2B667499-0F45-17B5-6683-8D279FAD8EEC}"/>
              </a:ext>
            </a:extLst>
          </p:cNvPr>
          <p:cNvGrpSpPr/>
          <p:nvPr/>
        </p:nvGrpSpPr>
        <p:grpSpPr>
          <a:xfrm>
            <a:off x="4151377" y="1551938"/>
            <a:ext cx="8040623" cy="792480"/>
            <a:chOff x="7248144" y="451104"/>
            <a:chExt cx="4943856" cy="792480"/>
          </a:xfr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24BCA5EB-936B-C696-BE90-C1435A5E3146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2E512460-2B31-018C-743C-A36C255ECA0A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7A08956-C7C4-832A-9B85-3D3A0A89C227}"/>
              </a:ext>
            </a:extLst>
          </p:cNvPr>
          <p:cNvSpPr txBox="1"/>
          <p:nvPr/>
        </p:nvSpPr>
        <p:spPr>
          <a:xfrm>
            <a:off x="4722635" y="1763512"/>
            <a:ext cx="771769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تٌعد مدحلة جمع البيانات من أهم مراحل الدراسة لظاهرة معينة</a:t>
            </a:r>
            <a:endParaRPr lang="ar-SY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AC7A70C4-7929-FF54-6926-B036F40C54BC}"/>
              </a:ext>
            </a:extLst>
          </p:cNvPr>
          <p:cNvGrpSpPr/>
          <p:nvPr/>
        </p:nvGrpSpPr>
        <p:grpSpPr>
          <a:xfrm>
            <a:off x="4151377" y="3261675"/>
            <a:ext cx="8040623" cy="792480"/>
            <a:chOff x="7248144" y="451104"/>
            <a:chExt cx="4943856" cy="792480"/>
          </a:xfr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grpSpPr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69324D28-87D9-C92F-051A-D0ABB2B3A72B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9177B988-6EE0-2660-7777-98097866B57F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C8B726F-4374-5C4E-C5B0-B50CFA87E8F8}"/>
              </a:ext>
            </a:extLst>
          </p:cNvPr>
          <p:cNvSpPr txBox="1"/>
          <p:nvPr/>
        </p:nvSpPr>
        <p:spPr>
          <a:xfrm>
            <a:off x="4151377" y="3473249"/>
            <a:ext cx="836213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وهي عملية جمع الحقائق والأرقام والكلمات للمتغيرات المستهدفة وتحسينها.</a:t>
            </a:r>
            <a:endParaRPr lang="ar-SY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23CA3A0F-DD9C-446E-1C44-BB16AFF87EFD}"/>
              </a:ext>
            </a:extLst>
          </p:cNvPr>
          <p:cNvGrpSpPr/>
          <p:nvPr/>
        </p:nvGrpSpPr>
        <p:grpSpPr>
          <a:xfrm>
            <a:off x="4151377" y="4998320"/>
            <a:ext cx="8040623" cy="792480"/>
            <a:chOff x="7248144" y="451104"/>
            <a:chExt cx="4943856" cy="792480"/>
          </a:xfr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grpSpPr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F92CF795-1B81-03D1-08B2-AC4C33526E0C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C97379FD-A4FB-81C4-919D-BD998EB33B6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8A68A5B-82B3-D51A-40FD-73210F6564C9}"/>
              </a:ext>
            </a:extLst>
          </p:cNvPr>
          <p:cNvSpPr txBox="1"/>
          <p:nvPr/>
        </p:nvSpPr>
        <p:spPr>
          <a:xfrm>
            <a:off x="4070411" y="5208720"/>
            <a:ext cx="836213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يمكن جمع البيانات باستخدام أجهزة مختلفة مثل المستشعرات ومسجلات البيانات.</a:t>
            </a:r>
            <a:endParaRPr lang="ar-SY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pic>
        <p:nvPicPr>
          <p:cNvPr id="27" name="صورة 2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63ACB95-F45E-AC85-D49C-EC4315F6F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12" y="806658"/>
            <a:ext cx="1752600" cy="5333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D2BFB06B-8BC5-C92F-F449-DAB3AAD15229}"/>
              </a:ext>
            </a:extLst>
          </p:cNvPr>
          <p:cNvSpPr/>
          <p:nvPr/>
        </p:nvSpPr>
        <p:spPr>
          <a:xfrm>
            <a:off x="95469" y="5956326"/>
            <a:ext cx="792480" cy="792480"/>
          </a:xfrm>
          <a:prstGeom prst="ellipse">
            <a:avLst/>
          </a:prstGeom>
          <a:solidFill>
            <a:srgbClr val="00B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Y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1496383"/>
      </p:ext>
    </p:extLst>
  </p:cSld>
  <p:clrMapOvr>
    <a:masterClrMapping/>
  </p:clrMapOvr>
  <p:transition spd="med">
    <p:pull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صورة 23">
            <a:extLst>
              <a:ext uri="{FF2B5EF4-FFF2-40B4-BE49-F238E27FC236}">
                <a16:creationId xmlns:a16="http://schemas.microsoft.com/office/drawing/2014/main" id="{E39A39A8-D7F4-FF18-1176-044E0717A2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"/>
            <a:ext cx="12210089" cy="6858000"/>
          </a:xfrm>
          <a:prstGeom prst="rect">
            <a:avLst/>
          </a:prstGeom>
        </p:spPr>
      </p:pic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7625CA39-DC74-462D-8588-348D2BE03BE1}"/>
              </a:ext>
            </a:extLst>
          </p:cNvPr>
          <p:cNvGrpSpPr/>
          <p:nvPr/>
        </p:nvGrpSpPr>
        <p:grpSpPr>
          <a:xfrm>
            <a:off x="3283914" y="4361938"/>
            <a:ext cx="3204520" cy="1186249"/>
            <a:chOff x="3481622" y="4250724"/>
            <a:chExt cx="3204520" cy="1186249"/>
          </a:xfrm>
          <a:solidFill>
            <a:srgbClr val="00B050"/>
          </a:solidFill>
        </p:grpSpPr>
        <p:sp>
          <p:nvSpPr>
            <p:cNvPr id="19" name="مثلث متساوي الساقين 18">
              <a:extLst>
                <a:ext uri="{FF2B5EF4-FFF2-40B4-BE49-F238E27FC236}">
                  <a16:creationId xmlns:a16="http://schemas.microsoft.com/office/drawing/2014/main" id="{14418A22-D54A-4156-8AAD-10A8EBEC5A56}"/>
                </a:ext>
              </a:extLst>
            </p:cNvPr>
            <p:cNvSpPr/>
            <p:nvPr/>
          </p:nvSpPr>
          <p:spPr>
            <a:xfrm rot="5400000">
              <a:off x="5581704" y="4332535"/>
              <a:ext cx="1186248" cy="102262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49A9054E-E7C7-41FB-91BC-C2608FE83277}"/>
                </a:ext>
              </a:extLst>
            </p:cNvPr>
            <p:cNvSpPr/>
            <p:nvPr/>
          </p:nvSpPr>
          <p:spPr>
            <a:xfrm>
              <a:off x="4477265" y="4250724"/>
              <a:ext cx="1186249" cy="1186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25" name="شكل حر: شكل 24">
              <a:extLst>
                <a:ext uri="{FF2B5EF4-FFF2-40B4-BE49-F238E27FC236}">
                  <a16:creationId xmlns:a16="http://schemas.microsoft.com/office/drawing/2014/main" id="{F99E02A6-A838-4E76-B270-4D67FD2DF2DD}"/>
                </a:ext>
              </a:extLst>
            </p:cNvPr>
            <p:cNvSpPr/>
            <p:nvPr/>
          </p:nvSpPr>
          <p:spPr>
            <a:xfrm>
              <a:off x="3481622" y="4250724"/>
              <a:ext cx="1186249" cy="1186249"/>
            </a:xfrm>
            <a:custGeom>
              <a:avLst/>
              <a:gdLst>
                <a:gd name="connsiteX0" fmla="*/ 5 w 1186249"/>
                <a:gd name="connsiteY0" fmla="*/ 0 h 1186249"/>
                <a:gd name="connsiteX1" fmla="*/ 1186249 w 1186249"/>
                <a:gd name="connsiteY1" fmla="*/ 0 h 1186249"/>
                <a:gd name="connsiteX2" fmla="*/ 1186249 w 1186249"/>
                <a:gd name="connsiteY2" fmla="*/ 1186249 h 1186249"/>
                <a:gd name="connsiteX3" fmla="*/ 0 w 1186249"/>
                <a:gd name="connsiteY3" fmla="*/ 1186249 h 1186249"/>
                <a:gd name="connsiteX4" fmla="*/ 0 w 1186249"/>
                <a:gd name="connsiteY4" fmla="*/ 1186245 h 1186249"/>
                <a:gd name="connsiteX5" fmla="*/ 1022628 w 1186249"/>
                <a:gd name="connsiteY5" fmla="*/ 593121 h 118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6249" h="1186249">
                  <a:moveTo>
                    <a:pt x="5" y="0"/>
                  </a:moveTo>
                  <a:lnTo>
                    <a:pt x="1186249" y="0"/>
                  </a:lnTo>
                  <a:lnTo>
                    <a:pt x="1186249" y="1186249"/>
                  </a:lnTo>
                  <a:lnTo>
                    <a:pt x="0" y="1186249"/>
                  </a:lnTo>
                  <a:lnTo>
                    <a:pt x="0" y="1186245"/>
                  </a:lnTo>
                  <a:lnTo>
                    <a:pt x="1022628" y="59312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C56DA619-B0BF-4FB5-ADB3-11BCA4B93BD1}"/>
              </a:ext>
            </a:extLst>
          </p:cNvPr>
          <p:cNvGrpSpPr/>
          <p:nvPr/>
        </p:nvGrpSpPr>
        <p:grpSpPr>
          <a:xfrm>
            <a:off x="5898292" y="4361938"/>
            <a:ext cx="3204520" cy="1186249"/>
            <a:chOff x="3481622" y="4250724"/>
            <a:chExt cx="3204520" cy="1186249"/>
          </a:xfrm>
        </p:grpSpPr>
        <p:sp>
          <p:nvSpPr>
            <p:cNvPr id="34" name="مثلث متساوي الساقين 33">
              <a:extLst>
                <a:ext uri="{FF2B5EF4-FFF2-40B4-BE49-F238E27FC236}">
                  <a16:creationId xmlns:a16="http://schemas.microsoft.com/office/drawing/2014/main" id="{8302DF27-6F5B-4D80-9748-84B236F041A4}"/>
                </a:ext>
              </a:extLst>
            </p:cNvPr>
            <p:cNvSpPr/>
            <p:nvPr/>
          </p:nvSpPr>
          <p:spPr>
            <a:xfrm rot="5400000">
              <a:off x="5581704" y="4332535"/>
              <a:ext cx="1186248" cy="1022628"/>
            </a:xfrm>
            <a:prstGeom prst="triangl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5449CF60-8F47-40C7-A2CD-8709C87D0EC7}"/>
                </a:ext>
              </a:extLst>
            </p:cNvPr>
            <p:cNvSpPr/>
            <p:nvPr/>
          </p:nvSpPr>
          <p:spPr>
            <a:xfrm>
              <a:off x="4477265" y="4250724"/>
              <a:ext cx="1186249" cy="1186249"/>
            </a:xfrm>
            <a:prstGeom prst="rect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6" name="شكل حر: شكل 35">
              <a:extLst>
                <a:ext uri="{FF2B5EF4-FFF2-40B4-BE49-F238E27FC236}">
                  <a16:creationId xmlns:a16="http://schemas.microsoft.com/office/drawing/2014/main" id="{9093D66E-A50D-4F1C-B1EA-6DA9D3569346}"/>
                </a:ext>
              </a:extLst>
            </p:cNvPr>
            <p:cNvSpPr/>
            <p:nvPr/>
          </p:nvSpPr>
          <p:spPr>
            <a:xfrm>
              <a:off x="3481622" y="4250724"/>
              <a:ext cx="1186249" cy="1186249"/>
            </a:xfrm>
            <a:custGeom>
              <a:avLst/>
              <a:gdLst>
                <a:gd name="connsiteX0" fmla="*/ 5 w 1186249"/>
                <a:gd name="connsiteY0" fmla="*/ 0 h 1186249"/>
                <a:gd name="connsiteX1" fmla="*/ 1186249 w 1186249"/>
                <a:gd name="connsiteY1" fmla="*/ 0 h 1186249"/>
                <a:gd name="connsiteX2" fmla="*/ 1186249 w 1186249"/>
                <a:gd name="connsiteY2" fmla="*/ 1186249 h 1186249"/>
                <a:gd name="connsiteX3" fmla="*/ 0 w 1186249"/>
                <a:gd name="connsiteY3" fmla="*/ 1186249 h 1186249"/>
                <a:gd name="connsiteX4" fmla="*/ 0 w 1186249"/>
                <a:gd name="connsiteY4" fmla="*/ 1186245 h 1186249"/>
                <a:gd name="connsiteX5" fmla="*/ 1022628 w 1186249"/>
                <a:gd name="connsiteY5" fmla="*/ 593121 h 118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6249" h="1186249">
                  <a:moveTo>
                    <a:pt x="5" y="0"/>
                  </a:moveTo>
                  <a:lnTo>
                    <a:pt x="1186249" y="0"/>
                  </a:lnTo>
                  <a:lnTo>
                    <a:pt x="1186249" y="1186249"/>
                  </a:lnTo>
                  <a:lnTo>
                    <a:pt x="0" y="1186249"/>
                  </a:lnTo>
                  <a:lnTo>
                    <a:pt x="0" y="1186245"/>
                  </a:lnTo>
                  <a:lnTo>
                    <a:pt x="1022628" y="593121"/>
                  </a:lnTo>
                  <a:close/>
                </a:path>
              </a:pathLst>
            </a:cu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397114DB-5415-4F25-BCFE-DF82D2D44F3D}"/>
              </a:ext>
            </a:extLst>
          </p:cNvPr>
          <p:cNvSpPr txBox="1"/>
          <p:nvPr/>
        </p:nvSpPr>
        <p:spPr>
          <a:xfrm>
            <a:off x="1567588" y="4662672"/>
            <a:ext cx="16129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Y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كلمة 01</a:t>
            </a: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5E910581-A23B-43FB-AE13-8DA4A903F0F3}"/>
              </a:ext>
            </a:extLst>
          </p:cNvPr>
          <p:cNvSpPr txBox="1"/>
          <p:nvPr/>
        </p:nvSpPr>
        <p:spPr>
          <a:xfrm>
            <a:off x="3932421" y="4412889"/>
            <a:ext cx="167385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Y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المصادر الثانوية</a:t>
            </a: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5B29BCF0-92CF-4B77-BB7C-CCE0D523B696}"/>
              </a:ext>
            </a:extLst>
          </p:cNvPr>
          <p:cNvSpPr txBox="1"/>
          <p:nvPr/>
        </p:nvSpPr>
        <p:spPr>
          <a:xfrm>
            <a:off x="6622037" y="4424802"/>
            <a:ext cx="167385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Y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المصادر الرئيسية</a:t>
            </a: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FD8CE2F5-B7C0-4658-8458-572950BF504C}"/>
              </a:ext>
            </a:extLst>
          </p:cNvPr>
          <p:cNvSpPr txBox="1"/>
          <p:nvPr/>
        </p:nvSpPr>
        <p:spPr>
          <a:xfrm>
            <a:off x="9207264" y="6120486"/>
            <a:ext cx="274904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Data Source</a:t>
            </a:r>
            <a:endParaRPr lang="ar-SY" sz="32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DE3995A3-F51A-4087-8410-B36B8D6FAE74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  <a:solidFill>
            <a:srgbClr val="00B050"/>
          </a:solidFill>
        </p:grpSpPr>
        <p:sp>
          <p:nvSpPr>
            <p:cNvPr id="64" name="مستطيل 63">
              <a:extLst>
                <a:ext uri="{FF2B5EF4-FFF2-40B4-BE49-F238E27FC236}">
                  <a16:creationId xmlns:a16="http://schemas.microsoft.com/office/drawing/2014/main" id="{B540F814-D3CC-4CD2-8531-1B5D547D6F84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A89983DE-D67C-4E31-B497-7E5B0EE10FBE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ADF4D4F7-891F-4E11-80CC-5E38D3F0AA02}"/>
              </a:ext>
            </a:extLst>
          </p:cNvPr>
          <p:cNvSpPr txBox="1"/>
          <p:nvPr/>
        </p:nvSpPr>
        <p:spPr>
          <a:xfrm>
            <a:off x="7422292" y="152739"/>
            <a:ext cx="434908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مصادر</a:t>
            </a:r>
            <a:r>
              <a:rPr lang="ar-SY" sz="44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 البيانات</a:t>
            </a:r>
          </a:p>
        </p:txBody>
      </p:sp>
      <p:cxnSp>
        <p:nvCxnSpPr>
          <p:cNvPr id="72" name="رابط مستقيم 71">
            <a:extLst>
              <a:ext uri="{FF2B5EF4-FFF2-40B4-BE49-F238E27FC236}">
                <a16:creationId xmlns:a16="http://schemas.microsoft.com/office/drawing/2014/main" id="{C9F96DEE-1788-44DB-83B0-5416BDBA0DBA}"/>
              </a:ext>
            </a:extLst>
          </p:cNvPr>
          <p:cNvCxnSpPr>
            <a:cxnSpLocks/>
          </p:cNvCxnSpPr>
          <p:nvPr/>
        </p:nvCxnSpPr>
        <p:spPr>
          <a:xfrm flipH="1" flipV="1">
            <a:off x="2487286" y="2603580"/>
            <a:ext cx="1046811" cy="1758354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رابط مستقيم 73">
            <a:extLst>
              <a:ext uri="{FF2B5EF4-FFF2-40B4-BE49-F238E27FC236}">
                <a16:creationId xmlns:a16="http://schemas.microsoft.com/office/drawing/2014/main" id="{29B7EF82-E2D9-426B-BCEC-4DC24E67340A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4872681" y="3233769"/>
            <a:ext cx="1" cy="1128169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رابط مستقيم 77">
            <a:extLst>
              <a:ext uri="{FF2B5EF4-FFF2-40B4-BE49-F238E27FC236}">
                <a16:creationId xmlns:a16="http://schemas.microsoft.com/office/drawing/2014/main" id="{60E1BBDA-A753-4E99-9545-8F1C7B14ABD7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7487059" y="2463322"/>
            <a:ext cx="1" cy="1898616"/>
          </a:xfrm>
          <a:prstGeom prst="line">
            <a:avLst/>
          </a:prstGeom>
          <a:ln w="28575">
            <a:solidFill>
              <a:srgbClr val="3814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رابط مستقيم 81">
            <a:extLst>
              <a:ext uri="{FF2B5EF4-FFF2-40B4-BE49-F238E27FC236}">
                <a16:creationId xmlns:a16="http://schemas.microsoft.com/office/drawing/2014/main" id="{5003CA90-B13D-448B-8F4E-FF40B46C60B3}"/>
              </a:ext>
            </a:extLst>
          </p:cNvPr>
          <p:cNvCxnSpPr>
            <a:cxnSpLocks/>
          </p:cNvCxnSpPr>
          <p:nvPr/>
        </p:nvCxnSpPr>
        <p:spPr>
          <a:xfrm flipV="1">
            <a:off x="8934372" y="3380941"/>
            <a:ext cx="1647415" cy="1433947"/>
          </a:xfrm>
          <a:prstGeom prst="line">
            <a:avLst/>
          </a:prstGeom>
          <a:ln w="28575">
            <a:solidFill>
              <a:srgbClr val="3814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Google Shape;6125;p48">
            <a:extLst>
              <a:ext uri="{FF2B5EF4-FFF2-40B4-BE49-F238E27FC236}">
                <a16:creationId xmlns:a16="http://schemas.microsoft.com/office/drawing/2014/main" id="{2BD918A0-FD4B-46B1-AAEA-81F6C7E9DB6F}"/>
              </a:ext>
            </a:extLst>
          </p:cNvPr>
          <p:cNvSpPr/>
          <p:nvPr/>
        </p:nvSpPr>
        <p:spPr>
          <a:xfrm>
            <a:off x="9818654" y="2800317"/>
            <a:ext cx="511596" cy="580624"/>
          </a:xfrm>
          <a:custGeom>
            <a:avLst/>
            <a:gdLst/>
            <a:ahLst/>
            <a:cxnLst/>
            <a:rect l="l" t="t" r="r" b="b"/>
            <a:pathLst>
              <a:path w="10272" h="11658" extrusionOk="0">
                <a:moveTo>
                  <a:pt x="7877" y="693"/>
                </a:moveTo>
                <a:cubicBezTo>
                  <a:pt x="8066" y="693"/>
                  <a:pt x="8224" y="851"/>
                  <a:pt x="8224" y="1040"/>
                </a:cubicBezTo>
                <a:lnTo>
                  <a:pt x="8224" y="1387"/>
                </a:lnTo>
                <a:lnTo>
                  <a:pt x="2080" y="1387"/>
                </a:lnTo>
                <a:lnTo>
                  <a:pt x="2080" y="1040"/>
                </a:lnTo>
                <a:cubicBezTo>
                  <a:pt x="2049" y="851"/>
                  <a:pt x="2206" y="693"/>
                  <a:pt x="2395" y="693"/>
                </a:cubicBezTo>
                <a:close/>
                <a:moveTo>
                  <a:pt x="9200" y="2710"/>
                </a:moveTo>
                <a:cubicBezTo>
                  <a:pt x="9421" y="2710"/>
                  <a:pt x="9578" y="2899"/>
                  <a:pt x="9578" y="3088"/>
                </a:cubicBezTo>
                <a:cubicBezTo>
                  <a:pt x="9578" y="3277"/>
                  <a:pt x="9421" y="3434"/>
                  <a:pt x="9200" y="3434"/>
                </a:cubicBezTo>
                <a:lnTo>
                  <a:pt x="8854" y="3434"/>
                </a:lnTo>
                <a:lnTo>
                  <a:pt x="8854" y="2773"/>
                </a:lnTo>
                <a:lnTo>
                  <a:pt x="9200" y="2773"/>
                </a:lnTo>
                <a:lnTo>
                  <a:pt x="9200" y="2710"/>
                </a:lnTo>
                <a:close/>
                <a:moveTo>
                  <a:pt x="6176" y="3907"/>
                </a:moveTo>
                <a:cubicBezTo>
                  <a:pt x="6207" y="4033"/>
                  <a:pt x="6333" y="4127"/>
                  <a:pt x="6491" y="4127"/>
                </a:cubicBezTo>
                <a:lnTo>
                  <a:pt x="9200" y="4127"/>
                </a:lnTo>
                <a:cubicBezTo>
                  <a:pt x="9326" y="4127"/>
                  <a:pt x="9421" y="4127"/>
                  <a:pt x="9515" y="4096"/>
                </a:cubicBezTo>
                <a:lnTo>
                  <a:pt x="9515" y="4096"/>
                </a:lnTo>
                <a:cubicBezTo>
                  <a:pt x="9421" y="4474"/>
                  <a:pt x="9011" y="4789"/>
                  <a:pt x="8539" y="4789"/>
                </a:cubicBezTo>
                <a:lnTo>
                  <a:pt x="6491" y="4789"/>
                </a:lnTo>
                <a:cubicBezTo>
                  <a:pt x="6333" y="4789"/>
                  <a:pt x="6239" y="4852"/>
                  <a:pt x="6176" y="5010"/>
                </a:cubicBezTo>
                <a:lnTo>
                  <a:pt x="5640" y="4474"/>
                </a:lnTo>
                <a:lnTo>
                  <a:pt x="6176" y="3907"/>
                </a:lnTo>
                <a:close/>
                <a:moveTo>
                  <a:pt x="1387" y="4789"/>
                </a:moveTo>
                <a:lnTo>
                  <a:pt x="1387" y="5451"/>
                </a:lnTo>
                <a:lnTo>
                  <a:pt x="1009" y="5451"/>
                </a:lnTo>
                <a:cubicBezTo>
                  <a:pt x="820" y="5451"/>
                  <a:pt x="662" y="5293"/>
                  <a:pt x="662" y="5073"/>
                </a:cubicBezTo>
                <a:cubicBezTo>
                  <a:pt x="662" y="4884"/>
                  <a:pt x="820" y="4789"/>
                  <a:pt x="1009" y="4789"/>
                </a:cubicBezTo>
                <a:close/>
                <a:moveTo>
                  <a:pt x="4065" y="5923"/>
                </a:moveTo>
                <a:lnTo>
                  <a:pt x="4601" y="6459"/>
                </a:lnTo>
                <a:lnTo>
                  <a:pt x="4065" y="7026"/>
                </a:lnTo>
                <a:cubicBezTo>
                  <a:pt x="4033" y="6900"/>
                  <a:pt x="3907" y="6774"/>
                  <a:pt x="3750" y="6774"/>
                </a:cubicBezTo>
                <a:lnTo>
                  <a:pt x="1702" y="6774"/>
                </a:lnTo>
                <a:cubicBezTo>
                  <a:pt x="1664" y="6779"/>
                  <a:pt x="1626" y="6782"/>
                  <a:pt x="1589" y="6782"/>
                </a:cubicBezTo>
                <a:cubicBezTo>
                  <a:pt x="1192" y="6782"/>
                  <a:pt x="838" y="6487"/>
                  <a:pt x="694" y="6112"/>
                </a:cubicBezTo>
                <a:lnTo>
                  <a:pt x="694" y="6112"/>
                </a:lnTo>
                <a:cubicBezTo>
                  <a:pt x="788" y="6144"/>
                  <a:pt x="914" y="6144"/>
                  <a:pt x="1009" y="6144"/>
                </a:cubicBezTo>
                <a:lnTo>
                  <a:pt x="3750" y="6144"/>
                </a:lnTo>
                <a:cubicBezTo>
                  <a:pt x="3907" y="6144"/>
                  <a:pt x="4002" y="6081"/>
                  <a:pt x="4065" y="5923"/>
                </a:cubicBezTo>
                <a:close/>
                <a:moveTo>
                  <a:pt x="8192" y="2048"/>
                </a:moveTo>
                <a:lnTo>
                  <a:pt x="8192" y="3434"/>
                </a:lnTo>
                <a:lnTo>
                  <a:pt x="6806" y="3434"/>
                </a:lnTo>
                <a:lnTo>
                  <a:pt x="6806" y="3088"/>
                </a:lnTo>
                <a:cubicBezTo>
                  <a:pt x="6806" y="2930"/>
                  <a:pt x="6743" y="2804"/>
                  <a:pt x="6617" y="2773"/>
                </a:cubicBezTo>
                <a:cubicBezTo>
                  <a:pt x="6571" y="2761"/>
                  <a:pt x="6520" y="2754"/>
                  <a:pt x="6472" y="2754"/>
                </a:cubicBezTo>
                <a:cubicBezTo>
                  <a:pt x="6388" y="2754"/>
                  <a:pt x="6310" y="2776"/>
                  <a:pt x="6270" y="2836"/>
                </a:cubicBezTo>
                <a:lnTo>
                  <a:pt x="4884" y="4222"/>
                </a:lnTo>
                <a:cubicBezTo>
                  <a:pt x="4758" y="4348"/>
                  <a:pt x="4758" y="4569"/>
                  <a:pt x="4884" y="4695"/>
                </a:cubicBezTo>
                <a:lnTo>
                  <a:pt x="6270" y="6081"/>
                </a:lnTo>
                <a:cubicBezTo>
                  <a:pt x="6315" y="6125"/>
                  <a:pt x="6407" y="6170"/>
                  <a:pt x="6501" y="6170"/>
                </a:cubicBezTo>
                <a:cubicBezTo>
                  <a:pt x="6540" y="6170"/>
                  <a:pt x="6580" y="6162"/>
                  <a:pt x="6617" y="6144"/>
                </a:cubicBezTo>
                <a:cubicBezTo>
                  <a:pt x="6743" y="6112"/>
                  <a:pt x="6806" y="5955"/>
                  <a:pt x="6806" y="5829"/>
                </a:cubicBezTo>
                <a:lnTo>
                  <a:pt x="6806" y="5482"/>
                </a:lnTo>
                <a:lnTo>
                  <a:pt x="8192" y="5482"/>
                </a:lnTo>
                <a:lnTo>
                  <a:pt x="8192" y="8948"/>
                </a:lnTo>
                <a:lnTo>
                  <a:pt x="2049" y="8948"/>
                </a:lnTo>
                <a:lnTo>
                  <a:pt x="2049" y="7530"/>
                </a:lnTo>
                <a:lnTo>
                  <a:pt x="3435" y="7530"/>
                </a:lnTo>
                <a:lnTo>
                  <a:pt x="3435" y="7877"/>
                </a:lnTo>
                <a:cubicBezTo>
                  <a:pt x="3435" y="8034"/>
                  <a:pt x="3498" y="8160"/>
                  <a:pt x="3624" y="8192"/>
                </a:cubicBezTo>
                <a:cubicBezTo>
                  <a:pt x="3676" y="8218"/>
                  <a:pt x="3734" y="8233"/>
                  <a:pt x="3788" y="8233"/>
                </a:cubicBezTo>
                <a:cubicBezTo>
                  <a:pt x="3864" y="8233"/>
                  <a:pt x="3934" y="8202"/>
                  <a:pt x="3970" y="8129"/>
                </a:cubicBezTo>
                <a:lnTo>
                  <a:pt x="5357" y="6742"/>
                </a:lnTo>
                <a:cubicBezTo>
                  <a:pt x="5483" y="6616"/>
                  <a:pt x="5483" y="6396"/>
                  <a:pt x="5357" y="6270"/>
                </a:cubicBezTo>
                <a:lnTo>
                  <a:pt x="3970" y="4884"/>
                </a:lnTo>
                <a:cubicBezTo>
                  <a:pt x="3924" y="4837"/>
                  <a:pt x="3828" y="4808"/>
                  <a:pt x="3730" y="4808"/>
                </a:cubicBezTo>
                <a:cubicBezTo>
                  <a:pt x="3694" y="4808"/>
                  <a:pt x="3658" y="4812"/>
                  <a:pt x="3624" y="4821"/>
                </a:cubicBezTo>
                <a:cubicBezTo>
                  <a:pt x="3498" y="4852"/>
                  <a:pt x="3435" y="5010"/>
                  <a:pt x="3435" y="5136"/>
                </a:cubicBezTo>
                <a:lnTo>
                  <a:pt x="3435" y="5482"/>
                </a:lnTo>
                <a:lnTo>
                  <a:pt x="2049" y="5482"/>
                </a:lnTo>
                <a:lnTo>
                  <a:pt x="2049" y="2048"/>
                </a:lnTo>
                <a:close/>
                <a:moveTo>
                  <a:pt x="8192" y="9609"/>
                </a:moveTo>
                <a:lnTo>
                  <a:pt x="8192" y="10649"/>
                </a:lnTo>
                <a:cubicBezTo>
                  <a:pt x="8192" y="10838"/>
                  <a:pt x="8035" y="10996"/>
                  <a:pt x="7877" y="10996"/>
                </a:cubicBezTo>
                <a:lnTo>
                  <a:pt x="2395" y="10996"/>
                </a:lnTo>
                <a:cubicBezTo>
                  <a:pt x="2206" y="10996"/>
                  <a:pt x="2049" y="10838"/>
                  <a:pt x="2049" y="10649"/>
                </a:cubicBezTo>
                <a:lnTo>
                  <a:pt x="2049" y="9609"/>
                </a:lnTo>
                <a:close/>
                <a:moveTo>
                  <a:pt x="2395" y="0"/>
                </a:moveTo>
                <a:cubicBezTo>
                  <a:pt x="1860" y="0"/>
                  <a:pt x="1387" y="473"/>
                  <a:pt x="1387" y="1040"/>
                </a:cubicBezTo>
                <a:lnTo>
                  <a:pt x="1387" y="4096"/>
                </a:lnTo>
                <a:lnTo>
                  <a:pt x="1009" y="4096"/>
                </a:lnTo>
                <a:cubicBezTo>
                  <a:pt x="473" y="4096"/>
                  <a:pt x="1" y="4569"/>
                  <a:pt x="1" y="5136"/>
                </a:cubicBezTo>
                <a:lnTo>
                  <a:pt x="1" y="5797"/>
                </a:lnTo>
                <a:cubicBezTo>
                  <a:pt x="1" y="6616"/>
                  <a:pt x="599" y="7341"/>
                  <a:pt x="1387" y="7498"/>
                </a:cubicBezTo>
                <a:lnTo>
                  <a:pt x="1387" y="10649"/>
                </a:lnTo>
                <a:cubicBezTo>
                  <a:pt x="1387" y="11185"/>
                  <a:pt x="1860" y="11657"/>
                  <a:pt x="2395" y="11657"/>
                </a:cubicBezTo>
                <a:lnTo>
                  <a:pt x="7877" y="11657"/>
                </a:lnTo>
                <a:cubicBezTo>
                  <a:pt x="8413" y="11657"/>
                  <a:pt x="8885" y="11185"/>
                  <a:pt x="8885" y="10649"/>
                </a:cubicBezTo>
                <a:lnTo>
                  <a:pt x="8885" y="5451"/>
                </a:lnTo>
                <a:cubicBezTo>
                  <a:pt x="9673" y="5293"/>
                  <a:pt x="10271" y="4569"/>
                  <a:pt x="10271" y="3749"/>
                </a:cubicBezTo>
                <a:lnTo>
                  <a:pt x="10271" y="3088"/>
                </a:lnTo>
                <a:cubicBezTo>
                  <a:pt x="10271" y="2521"/>
                  <a:pt x="9799" y="2048"/>
                  <a:pt x="9263" y="2048"/>
                </a:cubicBezTo>
                <a:lnTo>
                  <a:pt x="8885" y="2048"/>
                </a:lnTo>
                <a:lnTo>
                  <a:pt x="8885" y="1040"/>
                </a:lnTo>
                <a:cubicBezTo>
                  <a:pt x="8885" y="473"/>
                  <a:pt x="8413" y="0"/>
                  <a:pt x="78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defTabSz="914400" rtl="1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87" name="Google Shape;6145;p48">
            <a:extLst>
              <a:ext uri="{FF2B5EF4-FFF2-40B4-BE49-F238E27FC236}">
                <a16:creationId xmlns:a16="http://schemas.microsoft.com/office/drawing/2014/main" id="{4A10BFCD-E403-47D1-8A44-362446D2D577}"/>
              </a:ext>
            </a:extLst>
          </p:cNvPr>
          <p:cNvGrpSpPr/>
          <p:nvPr/>
        </p:nvGrpSpPr>
        <p:grpSpPr>
          <a:xfrm>
            <a:off x="4668594" y="2612830"/>
            <a:ext cx="453379" cy="455790"/>
            <a:chOff x="-33314675" y="2275050"/>
            <a:chExt cx="291450" cy="293000"/>
          </a:xfrm>
          <a:solidFill>
            <a:schemeClr val="bg1"/>
          </a:solidFill>
        </p:grpSpPr>
        <p:sp>
          <p:nvSpPr>
            <p:cNvPr id="88" name="Google Shape;6146;p48">
              <a:extLst>
                <a:ext uri="{FF2B5EF4-FFF2-40B4-BE49-F238E27FC236}">
                  <a16:creationId xmlns:a16="http://schemas.microsoft.com/office/drawing/2014/main" id="{5F4747DC-D4F0-4363-80DB-958840E178D2}"/>
                </a:ext>
              </a:extLst>
            </p:cNvPr>
            <p:cNvSpPr/>
            <p:nvPr/>
          </p:nvSpPr>
          <p:spPr>
            <a:xfrm>
              <a:off x="-33143750" y="2275050"/>
              <a:ext cx="120525" cy="120525"/>
            </a:xfrm>
            <a:custGeom>
              <a:avLst/>
              <a:gdLst/>
              <a:ahLst/>
              <a:cxnLst/>
              <a:rect l="l" t="t" r="r" b="b"/>
              <a:pathLst>
                <a:path w="4821" h="4821" extrusionOk="0">
                  <a:moveTo>
                    <a:pt x="2426" y="725"/>
                  </a:moveTo>
                  <a:cubicBezTo>
                    <a:pt x="3371" y="725"/>
                    <a:pt x="4096" y="1512"/>
                    <a:pt x="4096" y="2458"/>
                  </a:cubicBezTo>
                  <a:cubicBezTo>
                    <a:pt x="4159" y="3403"/>
                    <a:pt x="3371" y="4159"/>
                    <a:pt x="2426" y="4159"/>
                  </a:cubicBezTo>
                  <a:cubicBezTo>
                    <a:pt x="1481" y="4159"/>
                    <a:pt x="725" y="3403"/>
                    <a:pt x="725" y="2458"/>
                  </a:cubicBezTo>
                  <a:cubicBezTo>
                    <a:pt x="725" y="1512"/>
                    <a:pt x="1481" y="725"/>
                    <a:pt x="2426" y="725"/>
                  </a:cubicBezTo>
                  <a:close/>
                  <a:moveTo>
                    <a:pt x="2426" y="0"/>
                  </a:moveTo>
                  <a:cubicBezTo>
                    <a:pt x="1071" y="0"/>
                    <a:pt x="0" y="1103"/>
                    <a:pt x="0" y="2426"/>
                  </a:cubicBezTo>
                  <a:cubicBezTo>
                    <a:pt x="0" y="3749"/>
                    <a:pt x="1071" y="4820"/>
                    <a:pt x="2426" y="4820"/>
                  </a:cubicBezTo>
                  <a:cubicBezTo>
                    <a:pt x="3749" y="4820"/>
                    <a:pt x="4821" y="3749"/>
                    <a:pt x="4821" y="2426"/>
                  </a:cubicBezTo>
                  <a:cubicBezTo>
                    <a:pt x="4821" y="1103"/>
                    <a:pt x="3749" y="0"/>
                    <a:pt x="24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89" name="Google Shape;6147;p48">
              <a:extLst>
                <a:ext uri="{FF2B5EF4-FFF2-40B4-BE49-F238E27FC236}">
                  <a16:creationId xmlns:a16="http://schemas.microsoft.com/office/drawing/2014/main" id="{BC131AEA-AB8F-4A4B-9806-B0157B32480F}"/>
                </a:ext>
              </a:extLst>
            </p:cNvPr>
            <p:cNvSpPr/>
            <p:nvPr/>
          </p:nvSpPr>
          <p:spPr>
            <a:xfrm>
              <a:off x="-33093350" y="2309700"/>
              <a:ext cx="35475" cy="34675"/>
            </a:xfrm>
            <a:custGeom>
              <a:avLst/>
              <a:gdLst/>
              <a:ahLst/>
              <a:cxnLst/>
              <a:rect l="l" t="t" r="r" b="b"/>
              <a:pathLst>
                <a:path w="1419" h="1387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09"/>
                  </a:lnTo>
                  <a:cubicBezTo>
                    <a:pt x="1" y="1229"/>
                    <a:pt x="158" y="1387"/>
                    <a:pt x="347" y="1387"/>
                  </a:cubicBezTo>
                  <a:lnTo>
                    <a:pt x="1040" y="1387"/>
                  </a:lnTo>
                  <a:cubicBezTo>
                    <a:pt x="1229" y="1387"/>
                    <a:pt x="1387" y="1229"/>
                    <a:pt x="1387" y="1009"/>
                  </a:cubicBezTo>
                  <a:cubicBezTo>
                    <a:pt x="1418" y="883"/>
                    <a:pt x="1261" y="694"/>
                    <a:pt x="1072" y="694"/>
                  </a:cubicBezTo>
                  <a:lnTo>
                    <a:pt x="725" y="694"/>
                  </a:lnTo>
                  <a:lnTo>
                    <a:pt x="725" y="347"/>
                  </a:ln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90" name="Google Shape;6148;p48">
              <a:extLst>
                <a:ext uri="{FF2B5EF4-FFF2-40B4-BE49-F238E27FC236}">
                  <a16:creationId xmlns:a16="http://schemas.microsoft.com/office/drawing/2014/main" id="{47CDA342-9053-4992-B2FA-2B5CC55A034F}"/>
                </a:ext>
              </a:extLst>
            </p:cNvPr>
            <p:cNvSpPr/>
            <p:nvPr/>
          </p:nvSpPr>
          <p:spPr>
            <a:xfrm>
              <a:off x="-33314675" y="2328600"/>
              <a:ext cx="239475" cy="239450"/>
            </a:xfrm>
            <a:custGeom>
              <a:avLst/>
              <a:gdLst/>
              <a:ahLst/>
              <a:cxnLst/>
              <a:rect l="l" t="t" r="r" b="b"/>
              <a:pathLst>
                <a:path w="9579" h="9578" extrusionOk="0">
                  <a:moveTo>
                    <a:pt x="3057" y="631"/>
                  </a:moveTo>
                  <a:cubicBezTo>
                    <a:pt x="3624" y="631"/>
                    <a:pt x="4096" y="1103"/>
                    <a:pt x="4096" y="1639"/>
                  </a:cubicBezTo>
                  <a:cubicBezTo>
                    <a:pt x="4096" y="2206"/>
                    <a:pt x="3624" y="2678"/>
                    <a:pt x="3057" y="2678"/>
                  </a:cubicBezTo>
                  <a:cubicBezTo>
                    <a:pt x="2521" y="2678"/>
                    <a:pt x="2049" y="2206"/>
                    <a:pt x="2049" y="1639"/>
                  </a:cubicBezTo>
                  <a:cubicBezTo>
                    <a:pt x="2049" y="1103"/>
                    <a:pt x="2490" y="631"/>
                    <a:pt x="3057" y="631"/>
                  </a:cubicBezTo>
                  <a:close/>
                  <a:moveTo>
                    <a:pt x="3063" y="3369"/>
                  </a:moveTo>
                  <a:cubicBezTo>
                    <a:pt x="3690" y="3369"/>
                    <a:pt x="4308" y="3646"/>
                    <a:pt x="4726" y="4065"/>
                  </a:cubicBezTo>
                  <a:lnTo>
                    <a:pt x="4411" y="4065"/>
                  </a:lnTo>
                  <a:cubicBezTo>
                    <a:pt x="3844" y="4065"/>
                    <a:pt x="3372" y="4506"/>
                    <a:pt x="3372" y="5073"/>
                  </a:cubicBezTo>
                  <a:lnTo>
                    <a:pt x="3372" y="6774"/>
                  </a:lnTo>
                  <a:lnTo>
                    <a:pt x="662" y="6774"/>
                  </a:lnTo>
                  <a:lnTo>
                    <a:pt x="662" y="5892"/>
                  </a:lnTo>
                  <a:cubicBezTo>
                    <a:pt x="662" y="4569"/>
                    <a:pt x="1702" y="3435"/>
                    <a:pt x="2962" y="3372"/>
                  </a:cubicBezTo>
                  <a:cubicBezTo>
                    <a:pt x="2996" y="3370"/>
                    <a:pt x="3029" y="3369"/>
                    <a:pt x="3063" y="3369"/>
                  </a:cubicBezTo>
                  <a:close/>
                  <a:moveTo>
                    <a:pt x="7215" y="4726"/>
                  </a:moveTo>
                  <a:cubicBezTo>
                    <a:pt x="7373" y="4726"/>
                    <a:pt x="7530" y="4884"/>
                    <a:pt x="7530" y="5073"/>
                  </a:cubicBezTo>
                  <a:lnTo>
                    <a:pt x="7530" y="6774"/>
                  </a:lnTo>
                  <a:lnTo>
                    <a:pt x="4096" y="6774"/>
                  </a:lnTo>
                  <a:lnTo>
                    <a:pt x="4096" y="5073"/>
                  </a:lnTo>
                  <a:cubicBezTo>
                    <a:pt x="4096" y="4884"/>
                    <a:pt x="4254" y="4726"/>
                    <a:pt x="4443" y="4726"/>
                  </a:cubicBezTo>
                  <a:close/>
                  <a:moveTo>
                    <a:pt x="8586" y="7495"/>
                  </a:moveTo>
                  <a:cubicBezTo>
                    <a:pt x="8753" y="7495"/>
                    <a:pt x="8885" y="7644"/>
                    <a:pt x="8885" y="7845"/>
                  </a:cubicBezTo>
                  <a:lnTo>
                    <a:pt x="8885" y="8885"/>
                  </a:lnTo>
                  <a:lnTo>
                    <a:pt x="662" y="8885"/>
                  </a:lnTo>
                  <a:lnTo>
                    <a:pt x="662" y="7499"/>
                  </a:lnTo>
                  <a:lnTo>
                    <a:pt x="8539" y="7499"/>
                  </a:lnTo>
                  <a:cubicBezTo>
                    <a:pt x="8555" y="7496"/>
                    <a:pt x="8571" y="7495"/>
                    <a:pt x="8586" y="7495"/>
                  </a:cubicBezTo>
                  <a:close/>
                  <a:moveTo>
                    <a:pt x="3057" y="1"/>
                  </a:moveTo>
                  <a:cubicBezTo>
                    <a:pt x="2112" y="1"/>
                    <a:pt x="1387" y="725"/>
                    <a:pt x="1387" y="1702"/>
                  </a:cubicBezTo>
                  <a:cubicBezTo>
                    <a:pt x="1387" y="2206"/>
                    <a:pt x="1576" y="2647"/>
                    <a:pt x="1923" y="2930"/>
                  </a:cubicBezTo>
                  <a:cubicBezTo>
                    <a:pt x="820" y="3403"/>
                    <a:pt x="1" y="4600"/>
                    <a:pt x="1" y="5923"/>
                  </a:cubicBezTo>
                  <a:lnTo>
                    <a:pt x="1" y="9263"/>
                  </a:lnTo>
                  <a:cubicBezTo>
                    <a:pt x="1" y="9420"/>
                    <a:pt x="127" y="9578"/>
                    <a:pt x="316" y="9578"/>
                  </a:cubicBezTo>
                  <a:lnTo>
                    <a:pt x="9200" y="9578"/>
                  </a:lnTo>
                  <a:cubicBezTo>
                    <a:pt x="9421" y="9578"/>
                    <a:pt x="9578" y="9420"/>
                    <a:pt x="9578" y="9200"/>
                  </a:cubicBezTo>
                  <a:lnTo>
                    <a:pt x="9578" y="7845"/>
                  </a:lnTo>
                  <a:cubicBezTo>
                    <a:pt x="9578" y="7278"/>
                    <a:pt x="9106" y="6806"/>
                    <a:pt x="8539" y="6806"/>
                  </a:cubicBezTo>
                  <a:lnTo>
                    <a:pt x="8192" y="6806"/>
                  </a:lnTo>
                  <a:lnTo>
                    <a:pt x="8192" y="5104"/>
                  </a:lnTo>
                  <a:cubicBezTo>
                    <a:pt x="8192" y="4569"/>
                    <a:pt x="7719" y="4096"/>
                    <a:pt x="7152" y="4096"/>
                  </a:cubicBezTo>
                  <a:lnTo>
                    <a:pt x="5577" y="4096"/>
                  </a:lnTo>
                  <a:cubicBezTo>
                    <a:pt x="5231" y="3561"/>
                    <a:pt x="4758" y="3183"/>
                    <a:pt x="4222" y="2930"/>
                  </a:cubicBezTo>
                  <a:cubicBezTo>
                    <a:pt x="4569" y="2615"/>
                    <a:pt x="4758" y="2206"/>
                    <a:pt x="4758" y="1702"/>
                  </a:cubicBezTo>
                  <a:cubicBezTo>
                    <a:pt x="4758" y="725"/>
                    <a:pt x="4002" y="1"/>
                    <a:pt x="3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91" name="Google Shape;6172;p48">
            <a:extLst>
              <a:ext uri="{FF2B5EF4-FFF2-40B4-BE49-F238E27FC236}">
                <a16:creationId xmlns:a16="http://schemas.microsoft.com/office/drawing/2014/main" id="{8B753548-D57E-4877-AE7B-86ACC6C42326}"/>
              </a:ext>
            </a:extLst>
          </p:cNvPr>
          <p:cNvGrpSpPr/>
          <p:nvPr/>
        </p:nvGrpSpPr>
        <p:grpSpPr>
          <a:xfrm>
            <a:off x="2108298" y="1972801"/>
            <a:ext cx="479482" cy="478218"/>
            <a:chOff x="-34778075" y="2272675"/>
            <a:chExt cx="293800" cy="293025"/>
          </a:xfrm>
          <a:solidFill>
            <a:schemeClr val="bg1"/>
          </a:solidFill>
        </p:grpSpPr>
        <p:sp>
          <p:nvSpPr>
            <p:cNvPr id="92" name="Google Shape;6173;p48">
              <a:extLst>
                <a:ext uri="{FF2B5EF4-FFF2-40B4-BE49-F238E27FC236}">
                  <a16:creationId xmlns:a16="http://schemas.microsoft.com/office/drawing/2014/main" id="{A5A2915A-40CC-4B1F-9886-646860F0297C}"/>
                </a:ext>
              </a:extLst>
            </p:cNvPr>
            <p:cNvSpPr/>
            <p:nvPr/>
          </p:nvSpPr>
          <p:spPr>
            <a:xfrm>
              <a:off x="-34725300" y="2324675"/>
              <a:ext cx="187475" cy="188250"/>
            </a:xfrm>
            <a:custGeom>
              <a:avLst/>
              <a:gdLst/>
              <a:ahLst/>
              <a:cxnLst/>
              <a:rect l="l" t="t" r="r" b="b"/>
              <a:pathLst>
                <a:path w="7499" h="7530" extrusionOk="0">
                  <a:moveTo>
                    <a:pt x="4127" y="693"/>
                  </a:moveTo>
                  <a:lnTo>
                    <a:pt x="4127" y="1134"/>
                  </a:lnTo>
                  <a:cubicBezTo>
                    <a:pt x="4127" y="1292"/>
                    <a:pt x="4253" y="1418"/>
                    <a:pt x="4411" y="1449"/>
                  </a:cubicBezTo>
                  <a:cubicBezTo>
                    <a:pt x="4600" y="1481"/>
                    <a:pt x="4821" y="1607"/>
                    <a:pt x="4978" y="1701"/>
                  </a:cubicBezTo>
                  <a:cubicBezTo>
                    <a:pt x="5023" y="1724"/>
                    <a:pt x="5075" y="1734"/>
                    <a:pt x="5130" y="1734"/>
                  </a:cubicBezTo>
                  <a:cubicBezTo>
                    <a:pt x="5230" y="1734"/>
                    <a:pt x="5338" y="1699"/>
                    <a:pt x="5419" y="1638"/>
                  </a:cubicBezTo>
                  <a:lnTo>
                    <a:pt x="5734" y="1323"/>
                  </a:lnTo>
                  <a:lnTo>
                    <a:pt x="6207" y="1796"/>
                  </a:lnTo>
                  <a:lnTo>
                    <a:pt x="5892" y="2111"/>
                  </a:lnTo>
                  <a:cubicBezTo>
                    <a:pt x="5766" y="2237"/>
                    <a:pt x="5766" y="2394"/>
                    <a:pt x="5860" y="2552"/>
                  </a:cubicBezTo>
                  <a:cubicBezTo>
                    <a:pt x="5986" y="2741"/>
                    <a:pt x="6049" y="2961"/>
                    <a:pt x="6081" y="3150"/>
                  </a:cubicBezTo>
                  <a:cubicBezTo>
                    <a:pt x="6144" y="3308"/>
                    <a:pt x="6238" y="3434"/>
                    <a:pt x="6396" y="3434"/>
                  </a:cubicBezTo>
                  <a:lnTo>
                    <a:pt x="6837" y="3434"/>
                  </a:lnTo>
                  <a:lnTo>
                    <a:pt x="6837" y="4096"/>
                  </a:lnTo>
                  <a:lnTo>
                    <a:pt x="6396" y="4096"/>
                  </a:lnTo>
                  <a:cubicBezTo>
                    <a:pt x="6238" y="4096"/>
                    <a:pt x="6144" y="4222"/>
                    <a:pt x="6081" y="4379"/>
                  </a:cubicBezTo>
                  <a:cubicBezTo>
                    <a:pt x="6049" y="4568"/>
                    <a:pt x="5923" y="4789"/>
                    <a:pt x="5860" y="4946"/>
                  </a:cubicBezTo>
                  <a:cubicBezTo>
                    <a:pt x="5766" y="5072"/>
                    <a:pt x="5829" y="5261"/>
                    <a:pt x="5892" y="5387"/>
                  </a:cubicBezTo>
                  <a:lnTo>
                    <a:pt x="6207" y="5702"/>
                  </a:lnTo>
                  <a:lnTo>
                    <a:pt x="5734" y="6175"/>
                  </a:lnTo>
                  <a:lnTo>
                    <a:pt x="5419" y="5860"/>
                  </a:lnTo>
                  <a:cubicBezTo>
                    <a:pt x="5352" y="5792"/>
                    <a:pt x="5275" y="5761"/>
                    <a:pt x="5194" y="5761"/>
                  </a:cubicBezTo>
                  <a:cubicBezTo>
                    <a:pt x="5124" y="5761"/>
                    <a:pt x="5051" y="5785"/>
                    <a:pt x="4978" y="5828"/>
                  </a:cubicBezTo>
                  <a:cubicBezTo>
                    <a:pt x="4789" y="5954"/>
                    <a:pt x="4600" y="6017"/>
                    <a:pt x="4411" y="6049"/>
                  </a:cubicBezTo>
                  <a:cubicBezTo>
                    <a:pt x="4253" y="6080"/>
                    <a:pt x="4127" y="6206"/>
                    <a:pt x="4127" y="6364"/>
                  </a:cubicBezTo>
                  <a:lnTo>
                    <a:pt x="4127" y="6805"/>
                  </a:lnTo>
                  <a:lnTo>
                    <a:pt x="3466" y="6805"/>
                  </a:lnTo>
                  <a:lnTo>
                    <a:pt x="3466" y="6364"/>
                  </a:lnTo>
                  <a:cubicBezTo>
                    <a:pt x="3466" y="6206"/>
                    <a:pt x="3340" y="6112"/>
                    <a:pt x="3182" y="6049"/>
                  </a:cubicBezTo>
                  <a:cubicBezTo>
                    <a:pt x="2993" y="6017"/>
                    <a:pt x="2741" y="5891"/>
                    <a:pt x="2584" y="5828"/>
                  </a:cubicBezTo>
                  <a:cubicBezTo>
                    <a:pt x="2549" y="5794"/>
                    <a:pt x="2497" y="5780"/>
                    <a:pt x="2441" y="5780"/>
                  </a:cubicBezTo>
                  <a:cubicBezTo>
                    <a:pt x="2344" y="5780"/>
                    <a:pt x="2234" y="5820"/>
                    <a:pt x="2174" y="5860"/>
                  </a:cubicBezTo>
                  <a:lnTo>
                    <a:pt x="1859" y="6175"/>
                  </a:lnTo>
                  <a:lnTo>
                    <a:pt x="1387" y="5702"/>
                  </a:lnTo>
                  <a:lnTo>
                    <a:pt x="1702" y="5387"/>
                  </a:lnTo>
                  <a:cubicBezTo>
                    <a:pt x="1796" y="5261"/>
                    <a:pt x="1796" y="5104"/>
                    <a:pt x="1733" y="4946"/>
                  </a:cubicBezTo>
                  <a:cubicBezTo>
                    <a:pt x="1607" y="4757"/>
                    <a:pt x="1544" y="4568"/>
                    <a:pt x="1481" y="4379"/>
                  </a:cubicBezTo>
                  <a:cubicBezTo>
                    <a:pt x="1450" y="4222"/>
                    <a:pt x="1324" y="4096"/>
                    <a:pt x="1166" y="4096"/>
                  </a:cubicBezTo>
                  <a:lnTo>
                    <a:pt x="756" y="4096"/>
                  </a:lnTo>
                  <a:lnTo>
                    <a:pt x="756" y="3434"/>
                  </a:lnTo>
                  <a:lnTo>
                    <a:pt x="1166" y="3434"/>
                  </a:lnTo>
                  <a:cubicBezTo>
                    <a:pt x="1324" y="3434"/>
                    <a:pt x="1450" y="3308"/>
                    <a:pt x="1481" y="3150"/>
                  </a:cubicBezTo>
                  <a:cubicBezTo>
                    <a:pt x="1544" y="2961"/>
                    <a:pt x="1639" y="2709"/>
                    <a:pt x="1733" y="2552"/>
                  </a:cubicBezTo>
                  <a:cubicBezTo>
                    <a:pt x="1796" y="2426"/>
                    <a:pt x="1765" y="2237"/>
                    <a:pt x="1702" y="2111"/>
                  </a:cubicBezTo>
                  <a:lnTo>
                    <a:pt x="1387" y="1796"/>
                  </a:lnTo>
                  <a:lnTo>
                    <a:pt x="1859" y="1323"/>
                  </a:lnTo>
                  <a:lnTo>
                    <a:pt x="2174" y="1638"/>
                  </a:lnTo>
                  <a:cubicBezTo>
                    <a:pt x="2230" y="1712"/>
                    <a:pt x="2307" y="1743"/>
                    <a:pt x="2392" y="1743"/>
                  </a:cubicBezTo>
                  <a:cubicBezTo>
                    <a:pt x="2453" y="1743"/>
                    <a:pt x="2518" y="1727"/>
                    <a:pt x="2584" y="1701"/>
                  </a:cubicBezTo>
                  <a:cubicBezTo>
                    <a:pt x="2804" y="1575"/>
                    <a:pt x="2993" y="1481"/>
                    <a:pt x="3182" y="1449"/>
                  </a:cubicBezTo>
                  <a:cubicBezTo>
                    <a:pt x="3340" y="1418"/>
                    <a:pt x="3466" y="1292"/>
                    <a:pt x="3466" y="1134"/>
                  </a:cubicBezTo>
                  <a:lnTo>
                    <a:pt x="3466" y="693"/>
                  </a:lnTo>
                  <a:close/>
                  <a:moveTo>
                    <a:pt x="3056" y="0"/>
                  </a:moveTo>
                  <a:cubicBezTo>
                    <a:pt x="2867" y="0"/>
                    <a:pt x="2710" y="158"/>
                    <a:pt x="2710" y="347"/>
                  </a:cubicBezTo>
                  <a:lnTo>
                    <a:pt x="2710" y="851"/>
                  </a:lnTo>
                  <a:cubicBezTo>
                    <a:pt x="2584" y="914"/>
                    <a:pt x="2521" y="945"/>
                    <a:pt x="2426" y="977"/>
                  </a:cubicBezTo>
                  <a:lnTo>
                    <a:pt x="2080" y="630"/>
                  </a:lnTo>
                  <a:cubicBezTo>
                    <a:pt x="1985" y="536"/>
                    <a:pt x="1922" y="504"/>
                    <a:pt x="1828" y="504"/>
                  </a:cubicBezTo>
                  <a:cubicBezTo>
                    <a:pt x="1765" y="504"/>
                    <a:pt x="1639" y="536"/>
                    <a:pt x="1607" y="630"/>
                  </a:cubicBezTo>
                  <a:lnTo>
                    <a:pt x="630" y="1607"/>
                  </a:lnTo>
                  <a:cubicBezTo>
                    <a:pt x="536" y="1701"/>
                    <a:pt x="504" y="1764"/>
                    <a:pt x="504" y="1859"/>
                  </a:cubicBezTo>
                  <a:cubicBezTo>
                    <a:pt x="504" y="1922"/>
                    <a:pt x="536" y="2048"/>
                    <a:pt x="630" y="2079"/>
                  </a:cubicBezTo>
                  <a:lnTo>
                    <a:pt x="977" y="2426"/>
                  </a:lnTo>
                  <a:cubicBezTo>
                    <a:pt x="945" y="2520"/>
                    <a:pt x="914" y="2646"/>
                    <a:pt x="851" y="2709"/>
                  </a:cubicBezTo>
                  <a:lnTo>
                    <a:pt x="347" y="2709"/>
                  </a:lnTo>
                  <a:cubicBezTo>
                    <a:pt x="158" y="2709"/>
                    <a:pt x="0" y="2867"/>
                    <a:pt x="0" y="3056"/>
                  </a:cubicBezTo>
                  <a:lnTo>
                    <a:pt x="0" y="4442"/>
                  </a:lnTo>
                  <a:cubicBezTo>
                    <a:pt x="0" y="4631"/>
                    <a:pt x="158" y="4789"/>
                    <a:pt x="347" y="4789"/>
                  </a:cubicBezTo>
                  <a:lnTo>
                    <a:pt x="851" y="4789"/>
                  </a:lnTo>
                  <a:cubicBezTo>
                    <a:pt x="882" y="4915"/>
                    <a:pt x="945" y="5009"/>
                    <a:pt x="977" y="5072"/>
                  </a:cubicBezTo>
                  <a:lnTo>
                    <a:pt x="630" y="5419"/>
                  </a:lnTo>
                  <a:cubicBezTo>
                    <a:pt x="536" y="5513"/>
                    <a:pt x="504" y="5576"/>
                    <a:pt x="504" y="5671"/>
                  </a:cubicBezTo>
                  <a:cubicBezTo>
                    <a:pt x="504" y="5734"/>
                    <a:pt x="536" y="5860"/>
                    <a:pt x="630" y="5891"/>
                  </a:cubicBezTo>
                  <a:lnTo>
                    <a:pt x="1607" y="6900"/>
                  </a:lnTo>
                  <a:cubicBezTo>
                    <a:pt x="1670" y="6963"/>
                    <a:pt x="1765" y="6994"/>
                    <a:pt x="1828" y="6994"/>
                  </a:cubicBezTo>
                  <a:cubicBezTo>
                    <a:pt x="1922" y="6994"/>
                    <a:pt x="2048" y="6963"/>
                    <a:pt x="2080" y="6900"/>
                  </a:cubicBezTo>
                  <a:lnTo>
                    <a:pt x="2426" y="6521"/>
                  </a:lnTo>
                  <a:cubicBezTo>
                    <a:pt x="2521" y="6585"/>
                    <a:pt x="2615" y="6616"/>
                    <a:pt x="2710" y="6648"/>
                  </a:cubicBezTo>
                  <a:lnTo>
                    <a:pt x="2710" y="7152"/>
                  </a:lnTo>
                  <a:cubicBezTo>
                    <a:pt x="2710" y="7372"/>
                    <a:pt x="2867" y="7530"/>
                    <a:pt x="3056" y="7530"/>
                  </a:cubicBezTo>
                  <a:lnTo>
                    <a:pt x="4443" y="7530"/>
                  </a:lnTo>
                  <a:cubicBezTo>
                    <a:pt x="4632" y="7530"/>
                    <a:pt x="4789" y="7372"/>
                    <a:pt x="4789" y="7152"/>
                  </a:cubicBezTo>
                  <a:lnTo>
                    <a:pt x="4789" y="6648"/>
                  </a:lnTo>
                  <a:cubicBezTo>
                    <a:pt x="4915" y="6616"/>
                    <a:pt x="4978" y="6585"/>
                    <a:pt x="5073" y="6521"/>
                  </a:cubicBezTo>
                  <a:lnTo>
                    <a:pt x="5419" y="6900"/>
                  </a:lnTo>
                  <a:cubicBezTo>
                    <a:pt x="5514" y="6963"/>
                    <a:pt x="5577" y="6994"/>
                    <a:pt x="5671" y="6994"/>
                  </a:cubicBezTo>
                  <a:cubicBezTo>
                    <a:pt x="5734" y="6994"/>
                    <a:pt x="5860" y="6963"/>
                    <a:pt x="5892" y="6900"/>
                  </a:cubicBezTo>
                  <a:lnTo>
                    <a:pt x="6868" y="5891"/>
                  </a:lnTo>
                  <a:cubicBezTo>
                    <a:pt x="6994" y="5797"/>
                    <a:pt x="6994" y="5545"/>
                    <a:pt x="6868" y="5419"/>
                  </a:cubicBezTo>
                  <a:lnTo>
                    <a:pt x="6522" y="5072"/>
                  </a:lnTo>
                  <a:cubicBezTo>
                    <a:pt x="6553" y="5009"/>
                    <a:pt x="6616" y="4883"/>
                    <a:pt x="6648" y="4789"/>
                  </a:cubicBezTo>
                  <a:lnTo>
                    <a:pt x="7152" y="4789"/>
                  </a:lnTo>
                  <a:cubicBezTo>
                    <a:pt x="7341" y="4789"/>
                    <a:pt x="7499" y="4631"/>
                    <a:pt x="7499" y="4442"/>
                  </a:cubicBezTo>
                  <a:lnTo>
                    <a:pt x="7499" y="3056"/>
                  </a:lnTo>
                  <a:cubicBezTo>
                    <a:pt x="7499" y="2867"/>
                    <a:pt x="7341" y="2709"/>
                    <a:pt x="7152" y="2709"/>
                  </a:cubicBezTo>
                  <a:lnTo>
                    <a:pt x="6648" y="2709"/>
                  </a:lnTo>
                  <a:cubicBezTo>
                    <a:pt x="6616" y="2583"/>
                    <a:pt x="6553" y="2520"/>
                    <a:pt x="6522" y="2426"/>
                  </a:cubicBezTo>
                  <a:lnTo>
                    <a:pt x="6868" y="2079"/>
                  </a:lnTo>
                  <a:cubicBezTo>
                    <a:pt x="6994" y="1953"/>
                    <a:pt x="6994" y="1733"/>
                    <a:pt x="6868" y="1607"/>
                  </a:cubicBezTo>
                  <a:lnTo>
                    <a:pt x="5892" y="630"/>
                  </a:lnTo>
                  <a:cubicBezTo>
                    <a:pt x="5829" y="536"/>
                    <a:pt x="5734" y="504"/>
                    <a:pt x="5671" y="504"/>
                  </a:cubicBezTo>
                  <a:cubicBezTo>
                    <a:pt x="5577" y="504"/>
                    <a:pt x="5451" y="536"/>
                    <a:pt x="5419" y="630"/>
                  </a:cubicBezTo>
                  <a:lnTo>
                    <a:pt x="5073" y="977"/>
                  </a:lnTo>
                  <a:cubicBezTo>
                    <a:pt x="4978" y="945"/>
                    <a:pt x="4884" y="914"/>
                    <a:pt x="4789" y="851"/>
                  </a:cubicBezTo>
                  <a:lnTo>
                    <a:pt x="4789" y="347"/>
                  </a:lnTo>
                  <a:cubicBezTo>
                    <a:pt x="4789" y="158"/>
                    <a:pt x="4632" y="0"/>
                    <a:pt x="44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93" name="Google Shape;6174;p48">
              <a:extLst>
                <a:ext uri="{FF2B5EF4-FFF2-40B4-BE49-F238E27FC236}">
                  <a16:creationId xmlns:a16="http://schemas.microsoft.com/office/drawing/2014/main" id="{B0819782-FEBE-4174-83E3-DDB4BEE70E92}"/>
                </a:ext>
              </a:extLst>
            </p:cNvPr>
            <p:cNvSpPr/>
            <p:nvPr/>
          </p:nvSpPr>
          <p:spPr>
            <a:xfrm>
              <a:off x="-34673325" y="2375850"/>
              <a:ext cx="85100" cy="84300"/>
            </a:xfrm>
            <a:custGeom>
              <a:avLst/>
              <a:gdLst/>
              <a:ahLst/>
              <a:cxnLst/>
              <a:rect l="l" t="t" r="r" b="b"/>
              <a:pathLst>
                <a:path w="3404" h="3372" extrusionOk="0">
                  <a:moveTo>
                    <a:pt x="1702" y="662"/>
                  </a:moveTo>
                  <a:cubicBezTo>
                    <a:pt x="2238" y="662"/>
                    <a:pt x="2710" y="1135"/>
                    <a:pt x="2710" y="1702"/>
                  </a:cubicBezTo>
                  <a:cubicBezTo>
                    <a:pt x="2710" y="2238"/>
                    <a:pt x="2238" y="2710"/>
                    <a:pt x="1702" y="2710"/>
                  </a:cubicBezTo>
                  <a:cubicBezTo>
                    <a:pt x="1135" y="2710"/>
                    <a:pt x="662" y="2238"/>
                    <a:pt x="662" y="1702"/>
                  </a:cubicBezTo>
                  <a:cubicBezTo>
                    <a:pt x="662" y="1135"/>
                    <a:pt x="1135" y="662"/>
                    <a:pt x="1702" y="662"/>
                  </a:cubicBezTo>
                  <a:close/>
                  <a:moveTo>
                    <a:pt x="1702" y="1"/>
                  </a:moveTo>
                  <a:cubicBezTo>
                    <a:pt x="757" y="1"/>
                    <a:pt x="1" y="757"/>
                    <a:pt x="1" y="1702"/>
                  </a:cubicBezTo>
                  <a:cubicBezTo>
                    <a:pt x="1" y="2647"/>
                    <a:pt x="757" y="3372"/>
                    <a:pt x="1702" y="3372"/>
                  </a:cubicBezTo>
                  <a:cubicBezTo>
                    <a:pt x="2647" y="3372"/>
                    <a:pt x="3403" y="2647"/>
                    <a:pt x="3403" y="1702"/>
                  </a:cubicBezTo>
                  <a:cubicBezTo>
                    <a:pt x="3372" y="757"/>
                    <a:pt x="2647" y="1"/>
                    <a:pt x="17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94" name="Google Shape;6175;p48">
              <a:extLst>
                <a:ext uri="{FF2B5EF4-FFF2-40B4-BE49-F238E27FC236}">
                  <a16:creationId xmlns:a16="http://schemas.microsoft.com/office/drawing/2014/main" id="{B89F0FE1-B0F4-4C76-940B-CC86E373F4F5}"/>
                </a:ext>
              </a:extLst>
            </p:cNvPr>
            <p:cNvSpPr/>
            <p:nvPr/>
          </p:nvSpPr>
          <p:spPr>
            <a:xfrm>
              <a:off x="-34778075" y="2272675"/>
              <a:ext cx="293800" cy="293025"/>
            </a:xfrm>
            <a:custGeom>
              <a:avLst/>
              <a:gdLst/>
              <a:ahLst/>
              <a:cxnLst/>
              <a:rect l="l" t="t" r="r" b="b"/>
              <a:pathLst>
                <a:path w="11752" h="11721" extrusionOk="0">
                  <a:moveTo>
                    <a:pt x="5892" y="694"/>
                  </a:moveTo>
                  <a:cubicBezTo>
                    <a:pt x="8727" y="694"/>
                    <a:pt x="11027" y="3025"/>
                    <a:pt x="11027" y="5861"/>
                  </a:cubicBezTo>
                  <a:cubicBezTo>
                    <a:pt x="10996" y="8665"/>
                    <a:pt x="8727" y="10964"/>
                    <a:pt x="5892" y="10964"/>
                  </a:cubicBezTo>
                  <a:cubicBezTo>
                    <a:pt x="4884" y="10964"/>
                    <a:pt x="3939" y="10712"/>
                    <a:pt x="3119" y="10177"/>
                  </a:cubicBezTo>
                  <a:cubicBezTo>
                    <a:pt x="3075" y="10154"/>
                    <a:pt x="2999" y="10132"/>
                    <a:pt x="2936" y="10132"/>
                  </a:cubicBezTo>
                  <a:cubicBezTo>
                    <a:pt x="2910" y="10132"/>
                    <a:pt x="2886" y="10136"/>
                    <a:pt x="2867" y="10145"/>
                  </a:cubicBezTo>
                  <a:lnTo>
                    <a:pt x="914" y="10775"/>
                  </a:lnTo>
                  <a:lnTo>
                    <a:pt x="1544" y="8854"/>
                  </a:lnTo>
                  <a:cubicBezTo>
                    <a:pt x="1576" y="8759"/>
                    <a:pt x="1544" y="8665"/>
                    <a:pt x="1513" y="8570"/>
                  </a:cubicBezTo>
                  <a:cubicBezTo>
                    <a:pt x="1009" y="7751"/>
                    <a:pt x="725" y="6806"/>
                    <a:pt x="725" y="5861"/>
                  </a:cubicBezTo>
                  <a:cubicBezTo>
                    <a:pt x="725" y="3025"/>
                    <a:pt x="3056" y="694"/>
                    <a:pt x="5892" y="694"/>
                  </a:cubicBezTo>
                  <a:close/>
                  <a:moveTo>
                    <a:pt x="5892" y="1"/>
                  </a:moveTo>
                  <a:cubicBezTo>
                    <a:pt x="4348" y="1"/>
                    <a:pt x="2867" y="568"/>
                    <a:pt x="1733" y="1733"/>
                  </a:cubicBezTo>
                  <a:cubicBezTo>
                    <a:pt x="631" y="2836"/>
                    <a:pt x="0" y="4285"/>
                    <a:pt x="0" y="5861"/>
                  </a:cubicBezTo>
                  <a:cubicBezTo>
                    <a:pt x="0" y="6869"/>
                    <a:pt x="284" y="7908"/>
                    <a:pt x="851" y="8822"/>
                  </a:cubicBezTo>
                  <a:lnTo>
                    <a:pt x="63" y="11248"/>
                  </a:lnTo>
                  <a:cubicBezTo>
                    <a:pt x="0" y="11374"/>
                    <a:pt x="63" y="11531"/>
                    <a:pt x="127" y="11594"/>
                  </a:cubicBezTo>
                  <a:cubicBezTo>
                    <a:pt x="197" y="11665"/>
                    <a:pt x="304" y="11701"/>
                    <a:pt x="392" y="11701"/>
                  </a:cubicBezTo>
                  <a:cubicBezTo>
                    <a:pt x="422" y="11701"/>
                    <a:pt x="449" y="11697"/>
                    <a:pt x="473" y="11689"/>
                  </a:cubicBezTo>
                  <a:lnTo>
                    <a:pt x="2930" y="10901"/>
                  </a:lnTo>
                  <a:cubicBezTo>
                    <a:pt x="3844" y="11437"/>
                    <a:pt x="4852" y="11720"/>
                    <a:pt x="5892" y="11720"/>
                  </a:cubicBezTo>
                  <a:cubicBezTo>
                    <a:pt x="7404" y="11720"/>
                    <a:pt x="8916" y="11122"/>
                    <a:pt x="10019" y="9988"/>
                  </a:cubicBezTo>
                  <a:cubicBezTo>
                    <a:pt x="11122" y="8885"/>
                    <a:pt x="11752" y="7436"/>
                    <a:pt x="11752" y="5861"/>
                  </a:cubicBezTo>
                  <a:cubicBezTo>
                    <a:pt x="11752" y="4317"/>
                    <a:pt x="11153" y="2805"/>
                    <a:pt x="10019" y="1702"/>
                  </a:cubicBezTo>
                  <a:cubicBezTo>
                    <a:pt x="8885" y="568"/>
                    <a:pt x="7404" y="1"/>
                    <a:pt x="58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95" name="Google Shape;6222;p48">
            <a:extLst>
              <a:ext uri="{FF2B5EF4-FFF2-40B4-BE49-F238E27FC236}">
                <a16:creationId xmlns:a16="http://schemas.microsoft.com/office/drawing/2014/main" id="{3B0A2FC6-7ADA-490E-8CF3-7F72FB008D9B}"/>
              </a:ext>
            </a:extLst>
          </p:cNvPr>
          <p:cNvSpPr/>
          <p:nvPr/>
        </p:nvSpPr>
        <p:spPr>
          <a:xfrm>
            <a:off x="7271184" y="1828800"/>
            <a:ext cx="431750" cy="431710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829" y="662"/>
                </a:moveTo>
                <a:cubicBezTo>
                  <a:pt x="6396" y="662"/>
                  <a:pt x="6869" y="1134"/>
                  <a:pt x="6869" y="1670"/>
                </a:cubicBezTo>
                <a:cubicBezTo>
                  <a:pt x="6869" y="2237"/>
                  <a:pt x="6396" y="2741"/>
                  <a:pt x="5829" y="2741"/>
                </a:cubicBezTo>
                <a:cubicBezTo>
                  <a:pt x="5294" y="2710"/>
                  <a:pt x="4821" y="2237"/>
                  <a:pt x="4821" y="1670"/>
                </a:cubicBezTo>
                <a:cubicBezTo>
                  <a:pt x="4821" y="1134"/>
                  <a:pt x="5294" y="662"/>
                  <a:pt x="5829" y="662"/>
                </a:cubicBezTo>
                <a:close/>
                <a:moveTo>
                  <a:pt x="5829" y="3403"/>
                </a:moveTo>
                <a:cubicBezTo>
                  <a:pt x="7058" y="3403"/>
                  <a:pt x="8034" y="4316"/>
                  <a:pt x="8192" y="5451"/>
                </a:cubicBezTo>
                <a:lnTo>
                  <a:pt x="3466" y="5451"/>
                </a:lnTo>
                <a:cubicBezTo>
                  <a:pt x="3624" y="4285"/>
                  <a:pt x="4600" y="3403"/>
                  <a:pt x="5829" y="3403"/>
                </a:cubicBezTo>
                <a:close/>
                <a:moveTo>
                  <a:pt x="1702" y="8885"/>
                </a:moveTo>
                <a:cubicBezTo>
                  <a:pt x="2269" y="8885"/>
                  <a:pt x="2710" y="9357"/>
                  <a:pt x="2710" y="9924"/>
                </a:cubicBezTo>
                <a:cubicBezTo>
                  <a:pt x="2710" y="10460"/>
                  <a:pt x="2269" y="10932"/>
                  <a:pt x="1702" y="10932"/>
                </a:cubicBezTo>
                <a:cubicBezTo>
                  <a:pt x="1135" y="10932"/>
                  <a:pt x="694" y="10460"/>
                  <a:pt x="694" y="9924"/>
                </a:cubicBezTo>
                <a:cubicBezTo>
                  <a:pt x="694" y="9357"/>
                  <a:pt x="1135" y="8885"/>
                  <a:pt x="1702" y="8885"/>
                </a:cubicBezTo>
                <a:close/>
                <a:moveTo>
                  <a:pt x="5829" y="8885"/>
                </a:moveTo>
                <a:cubicBezTo>
                  <a:pt x="6396" y="8885"/>
                  <a:pt x="6869" y="9357"/>
                  <a:pt x="6869" y="9924"/>
                </a:cubicBezTo>
                <a:cubicBezTo>
                  <a:pt x="6869" y="10460"/>
                  <a:pt x="6396" y="10932"/>
                  <a:pt x="5829" y="10932"/>
                </a:cubicBezTo>
                <a:cubicBezTo>
                  <a:pt x="5294" y="10932"/>
                  <a:pt x="4821" y="10460"/>
                  <a:pt x="4821" y="9924"/>
                </a:cubicBezTo>
                <a:cubicBezTo>
                  <a:pt x="4821" y="9357"/>
                  <a:pt x="5294" y="8885"/>
                  <a:pt x="5829" y="8885"/>
                </a:cubicBezTo>
                <a:close/>
                <a:moveTo>
                  <a:pt x="9956" y="8885"/>
                </a:moveTo>
                <a:cubicBezTo>
                  <a:pt x="10523" y="8885"/>
                  <a:pt x="10996" y="9357"/>
                  <a:pt x="10996" y="9924"/>
                </a:cubicBezTo>
                <a:cubicBezTo>
                  <a:pt x="10996" y="10460"/>
                  <a:pt x="10523" y="10932"/>
                  <a:pt x="9956" y="10932"/>
                </a:cubicBezTo>
                <a:cubicBezTo>
                  <a:pt x="9421" y="10932"/>
                  <a:pt x="8948" y="10460"/>
                  <a:pt x="8948" y="9924"/>
                </a:cubicBezTo>
                <a:cubicBezTo>
                  <a:pt x="8948" y="9357"/>
                  <a:pt x="9421" y="8885"/>
                  <a:pt x="9956" y="8885"/>
                </a:cubicBezTo>
                <a:close/>
                <a:moveTo>
                  <a:pt x="5829" y="0"/>
                </a:moveTo>
                <a:cubicBezTo>
                  <a:pt x="4884" y="0"/>
                  <a:pt x="4128" y="725"/>
                  <a:pt x="4128" y="1670"/>
                </a:cubicBezTo>
                <a:cubicBezTo>
                  <a:pt x="4128" y="2143"/>
                  <a:pt x="4285" y="2584"/>
                  <a:pt x="4663" y="2899"/>
                </a:cubicBezTo>
                <a:lnTo>
                  <a:pt x="4695" y="2930"/>
                </a:lnTo>
                <a:cubicBezTo>
                  <a:pt x="3561" y="3403"/>
                  <a:pt x="2773" y="4505"/>
                  <a:pt x="2773" y="5766"/>
                </a:cubicBezTo>
                <a:cubicBezTo>
                  <a:pt x="2773" y="5955"/>
                  <a:pt x="2931" y="6144"/>
                  <a:pt x="3120" y="6144"/>
                </a:cubicBezTo>
                <a:lnTo>
                  <a:pt x="5514" y="6144"/>
                </a:lnTo>
                <a:lnTo>
                  <a:pt x="5514" y="6837"/>
                </a:lnTo>
                <a:lnTo>
                  <a:pt x="2395" y="6837"/>
                </a:lnTo>
                <a:cubicBezTo>
                  <a:pt x="1860" y="6837"/>
                  <a:pt x="1387" y="7309"/>
                  <a:pt x="1387" y="7876"/>
                </a:cubicBezTo>
                <a:lnTo>
                  <a:pt x="1387" y="8254"/>
                </a:lnTo>
                <a:cubicBezTo>
                  <a:pt x="599" y="8412"/>
                  <a:pt x="1" y="9137"/>
                  <a:pt x="1" y="9956"/>
                </a:cubicBezTo>
                <a:cubicBezTo>
                  <a:pt x="1" y="10901"/>
                  <a:pt x="757" y="11657"/>
                  <a:pt x="1702" y="11657"/>
                </a:cubicBezTo>
                <a:cubicBezTo>
                  <a:pt x="2647" y="11657"/>
                  <a:pt x="3403" y="10901"/>
                  <a:pt x="3403" y="9956"/>
                </a:cubicBezTo>
                <a:cubicBezTo>
                  <a:pt x="3403" y="9137"/>
                  <a:pt x="2805" y="8412"/>
                  <a:pt x="2017" y="8254"/>
                </a:cubicBezTo>
                <a:lnTo>
                  <a:pt x="2017" y="7876"/>
                </a:lnTo>
                <a:cubicBezTo>
                  <a:pt x="2017" y="7656"/>
                  <a:pt x="2175" y="7498"/>
                  <a:pt x="2364" y="7498"/>
                </a:cubicBezTo>
                <a:lnTo>
                  <a:pt x="5483" y="7498"/>
                </a:lnTo>
                <a:lnTo>
                  <a:pt x="5483" y="8223"/>
                </a:lnTo>
                <a:cubicBezTo>
                  <a:pt x="4695" y="8380"/>
                  <a:pt x="4096" y="9074"/>
                  <a:pt x="4096" y="9924"/>
                </a:cubicBezTo>
                <a:cubicBezTo>
                  <a:pt x="4096" y="10869"/>
                  <a:pt x="4852" y="11594"/>
                  <a:pt x="5798" y="11594"/>
                </a:cubicBezTo>
                <a:cubicBezTo>
                  <a:pt x="6743" y="11594"/>
                  <a:pt x="7499" y="10869"/>
                  <a:pt x="7499" y="9924"/>
                </a:cubicBezTo>
                <a:cubicBezTo>
                  <a:pt x="7499" y="9074"/>
                  <a:pt x="6900" y="8380"/>
                  <a:pt x="6113" y="8223"/>
                </a:cubicBezTo>
                <a:lnTo>
                  <a:pt x="6113" y="7498"/>
                </a:lnTo>
                <a:lnTo>
                  <a:pt x="9232" y="7498"/>
                </a:lnTo>
                <a:cubicBezTo>
                  <a:pt x="9421" y="7498"/>
                  <a:pt x="9578" y="7656"/>
                  <a:pt x="9578" y="7876"/>
                </a:cubicBezTo>
                <a:lnTo>
                  <a:pt x="9578" y="8254"/>
                </a:lnTo>
                <a:cubicBezTo>
                  <a:pt x="8791" y="8412"/>
                  <a:pt x="8192" y="9137"/>
                  <a:pt x="8192" y="9956"/>
                </a:cubicBezTo>
                <a:cubicBezTo>
                  <a:pt x="8192" y="10901"/>
                  <a:pt x="8948" y="11657"/>
                  <a:pt x="9893" y="11657"/>
                </a:cubicBezTo>
                <a:cubicBezTo>
                  <a:pt x="10838" y="11657"/>
                  <a:pt x="11595" y="10901"/>
                  <a:pt x="11595" y="9956"/>
                </a:cubicBezTo>
                <a:cubicBezTo>
                  <a:pt x="11658" y="9074"/>
                  <a:pt x="11059" y="8412"/>
                  <a:pt x="10271" y="8254"/>
                </a:cubicBezTo>
                <a:lnTo>
                  <a:pt x="10271" y="7876"/>
                </a:lnTo>
                <a:cubicBezTo>
                  <a:pt x="10271" y="7309"/>
                  <a:pt x="9799" y="6837"/>
                  <a:pt x="9263" y="6837"/>
                </a:cubicBezTo>
                <a:lnTo>
                  <a:pt x="6144" y="6837"/>
                </a:lnTo>
                <a:lnTo>
                  <a:pt x="6144" y="6144"/>
                </a:lnTo>
                <a:lnTo>
                  <a:pt x="8539" y="6144"/>
                </a:lnTo>
                <a:cubicBezTo>
                  <a:pt x="8759" y="6144"/>
                  <a:pt x="8917" y="5955"/>
                  <a:pt x="8917" y="5766"/>
                </a:cubicBezTo>
                <a:cubicBezTo>
                  <a:pt x="8917" y="4474"/>
                  <a:pt x="8129" y="3371"/>
                  <a:pt x="6963" y="2930"/>
                </a:cubicBezTo>
                <a:lnTo>
                  <a:pt x="7026" y="2899"/>
                </a:lnTo>
                <a:cubicBezTo>
                  <a:pt x="7341" y="2584"/>
                  <a:pt x="7530" y="2143"/>
                  <a:pt x="7530" y="1670"/>
                </a:cubicBezTo>
                <a:cubicBezTo>
                  <a:pt x="7530" y="725"/>
                  <a:pt x="6774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5CD70DF-D26F-29E5-0937-85681D9B6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68" y="1531732"/>
            <a:ext cx="1109981" cy="1522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12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5FD56654-A3E0-225B-2E6A-2C969B238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891" y="1522790"/>
            <a:ext cx="1955800" cy="1892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شكل حر: شكل 10">
            <a:extLst>
              <a:ext uri="{FF2B5EF4-FFF2-40B4-BE49-F238E27FC236}">
                <a16:creationId xmlns:a16="http://schemas.microsoft.com/office/drawing/2014/main" id="{463E062E-1AD0-67D7-2D51-CBB277C0ED12}"/>
              </a:ext>
            </a:extLst>
          </p:cNvPr>
          <p:cNvSpPr/>
          <p:nvPr/>
        </p:nvSpPr>
        <p:spPr>
          <a:xfrm>
            <a:off x="8960468" y="2322001"/>
            <a:ext cx="3242638" cy="1037367"/>
          </a:xfrm>
          <a:custGeom>
            <a:avLst/>
            <a:gdLst>
              <a:gd name="connsiteX0" fmla="*/ 1649627 w 6847703"/>
              <a:gd name="connsiteY0" fmla="*/ 0 h 3299254"/>
              <a:gd name="connsiteX1" fmla="*/ 6847703 w 6847703"/>
              <a:gd name="connsiteY1" fmla="*/ 0 h 3299254"/>
              <a:gd name="connsiteX2" fmla="*/ 6847703 w 6847703"/>
              <a:gd name="connsiteY2" fmla="*/ 3299254 h 3299254"/>
              <a:gd name="connsiteX3" fmla="*/ 1649627 w 6847703"/>
              <a:gd name="connsiteY3" fmla="*/ 3299254 h 3299254"/>
              <a:gd name="connsiteX4" fmla="*/ 0 w 6847703"/>
              <a:gd name="connsiteY4" fmla="*/ 1649627 h 3299254"/>
              <a:gd name="connsiteX5" fmla="*/ 1649627 w 6847703"/>
              <a:gd name="connsiteY5" fmla="*/ 0 h 32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7703" h="3299254">
                <a:moveTo>
                  <a:pt x="1649627" y="0"/>
                </a:moveTo>
                <a:lnTo>
                  <a:pt x="6847703" y="0"/>
                </a:lnTo>
                <a:lnTo>
                  <a:pt x="6847703" y="3299254"/>
                </a:lnTo>
                <a:lnTo>
                  <a:pt x="1649627" y="3299254"/>
                </a:lnTo>
                <a:cubicBezTo>
                  <a:pt x="738563" y="3299254"/>
                  <a:pt x="0" y="2560691"/>
                  <a:pt x="0" y="1649627"/>
                </a:cubicBezTo>
                <a:cubicBezTo>
                  <a:pt x="0" y="738563"/>
                  <a:pt x="738563" y="0"/>
                  <a:pt x="1649627" y="0"/>
                </a:cubicBezTo>
                <a:close/>
              </a:path>
            </a:pathLst>
          </a:custGeom>
          <a:noFill/>
          <a:ln w="38100">
            <a:solidFill>
              <a:srgbClr val="3814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sp>
        <p:nvSpPr>
          <p:cNvPr id="16" name="شكل حر: شكل 10">
            <a:extLst>
              <a:ext uri="{FF2B5EF4-FFF2-40B4-BE49-F238E27FC236}">
                <a16:creationId xmlns:a16="http://schemas.microsoft.com/office/drawing/2014/main" id="{6F853233-DCE9-17EE-0E81-E3D4AB91879A}"/>
              </a:ext>
            </a:extLst>
          </p:cNvPr>
          <p:cNvSpPr/>
          <p:nvPr/>
        </p:nvSpPr>
        <p:spPr>
          <a:xfrm rot="10800000">
            <a:off x="21555" y="1451137"/>
            <a:ext cx="3242638" cy="1037367"/>
          </a:xfrm>
          <a:custGeom>
            <a:avLst/>
            <a:gdLst>
              <a:gd name="connsiteX0" fmla="*/ 1649627 w 6847703"/>
              <a:gd name="connsiteY0" fmla="*/ 0 h 3299254"/>
              <a:gd name="connsiteX1" fmla="*/ 6847703 w 6847703"/>
              <a:gd name="connsiteY1" fmla="*/ 0 h 3299254"/>
              <a:gd name="connsiteX2" fmla="*/ 6847703 w 6847703"/>
              <a:gd name="connsiteY2" fmla="*/ 3299254 h 3299254"/>
              <a:gd name="connsiteX3" fmla="*/ 1649627 w 6847703"/>
              <a:gd name="connsiteY3" fmla="*/ 3299254 h 3299254"/>
              <a:gd name="connsiteX4" fmla="*/ 0 w 6847703"/>
              <a:gd name="connsiteY4" fmla="*/ 1649627 h 3299254"/>
              <a:gd name="connsiteX5" fmla="*/ 1649627 w 6847703"/>
              <a:gd name="connsiteY5" fmla="*/ 0 h 32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7703" h="3299254">
                <a:moveTo>
                  <a:pt x="1649627" y="0"/>
                </a:moveTo>
                <a:lnTo>
                  <a:pt x="6847703" y="0"/>
                </a:lnTo>
                <a:lnTo>
                  <a:pt x="6847703" y="3299254"/>
                </a:lnTo>
                <a:lnTo>
                  <a:pt x="1649627" y="3299254"/>
                </a:lnTo>
                <a:cubicBezTo>
                  <a:pt x="738563" y="3299254"/>
                  <a:pt x="0" y="2560691"/>
                  <a:pt x="0" y="1649627"/>
                </a:cubicBezTo>
                <a:cubicBezTo>
                  <a:pt x="0" y="738563"/>
                  <a:pt x="738563" y="0"/>
                  <a:pt x="1649627" y="0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104246B-45AB-25E0-C055-F7F8CC2A8AF2}"/>
              </a:ext>
            </a:extLst>
          </p:cNvPr>
          <p:cNvSpPr txBox="1"/>
          <p:nvPr/>
        </p:nvSpPr>
        <p:spPr>
          <a:xfrm>
            <a:off x="9965851" y="2486741"/>
            <a:ext cx="167385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20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بيانات لم تجمع من قبل </a:t>
            </a:r>
            <a:endParaRPr lang="ar-SY" sz="20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4404C7E-B2EA-B006-4583-E694F17509BB}"/>
              </a:ext>
            </a:extLst>
          </p:cNvPr>
          <p:cNvSpPr txBox="1"/>
          <p:nvPr/>
        </p:nvSpPr>
        <p:spPr>
          <a:xfrm>
            <a:off x="182880" y="1596875"/>
            <a:ext cx="28085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20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استخدام البيانات الرئيسة لإنتاج بيانات أخرى</a:t>
            </a:r>
            <a:endParaRPr lang="ar-SY" sz="20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366439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86" grpId="0" animBg="1"/>
      <p:bldP spid="95" grpId="0" animBg="1"/>
      <p:bldP spid="15" grpId="0" animBg="1"/>
      <p:bldP spid="16" grpId="0" animBg="1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صورة 33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8D37A7C-5383-2A9F-17DF-7BD1C915C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7" y="1478252"/>
            <a:ext cx="7690777" cy="47720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757BC3FA-27AD-4CCF-BE0E-B2CF41F8D737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  <a:solidFill>
            <a:srgbClr val="00B050"/>
          </a:solidFill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CE959C-C389-4703-9BBA-E5F16735E7C1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7C1AF34C-D357-4B97-AE1F-B54BD4009B36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25CAFB5-646A-456D-9C5E-5FF9EAB00FAD}"/>
              </a:ext>
            </a:extLst>
          </p:cNvPr>
          <p:cNvSpPr txBox="1"/>
          <p:nvPr/>
        </p:nvSpPr>
        <p:spPr>
          <a:xfrm>
            <a:off x="7447248" y="282449"/>
            <a:ext cx="43490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1" eaLnBrk="1" latinLnBrk="0" hangingPunct="1"/>
            <a:r>
              <a:rPr lang="ar-SY" sz="28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التحقق من صحة البيانات</a:t>
            </a:r>
          </a:p>
        </p:txBody>
      </p:sp>
      <p:grpSp>
        <p:nvGrpSpPr>
          <p:cNvPr id="321" name="مجموعة 320">
            <a:extLst>
              <a:ext uri="{FF2B5EF4-FFF2-40B4-BE49-F238E27FC236}">
                <a16:creationId xmlns:a16="http://schemas.microsoft.com/office/drawing/2014/main" id="{9D6EF181-27F4-4AC8-9D25-5CE22096AB85}"/>
              </a:ext>
            </a:extLst>
          </p:cNvPr>
          <p:cNvGrpSpPr/>
          <p:nvPr/>
        </p:nvGrpSpPr>
        <p:grpSpPr>
          <a:xfrm>
            <a:off x="2755758" y="260465"/>
            <a:ext cx="9228899" cy="3559414"/>
            <a:chOff x="-2325912" y="-96134"/>
            <a:chExt cx="9228899" cy="3559414"/>
          </a:xfrm>
        </p:grpSpPr>
        <p:sp>
          <p:nvSpPr>
            <p:cNvPr id="322" name="مربع نص 321">
              <a:extLst>
                <a:ext uri="{FF2B5EF4-FFF2-40B4-BE49-F238E27FC236}">
                  <a16:creationId xmlns:a16="http://schemas.microsoft.com/office/drawing/2014/main" id="{143B6C09-2A33-4456-8FF8-C4F8B5F49E53}"/>
                </a:ext>
              </a:extLst>
            </p:cNvPr>
            <p:cNvSpPr txBox="1"/>
            <p:nvPr/>
          </p:nvSpPr>
          <p:spPr>
            <a:xfrm>
              <a:off x="2630705" y="2598700"/>
              <a:ext cx="4272282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Y" sz="2400" dirty="0">
                  <a:solidFill>
                    <a:srgbClr val="00B050"/>
                  </a:solidFill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أنواع التحقق من صحة</a:t>
              </a:r>
            </a:p>
            <a:p>
              <a:pPr algn="ctr"/>
              <a:r>
                <a:rPr lang="ar-SY" sz="2400" dirty="0">
                  <a:solidFill>
                    <a:srgbClr val="00B050"/>
                  </a:solidFill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 البيانات</a:t>
              </a:r>
            </a:p>
          </p:txBody>
        </p:sp>
        <p:sp>
          <p:nvSpPr>
            <p:cNvPr id="323" name="مربع نص 322">
              <a:extLst>
                <a:ext uri="{FF2B5EF4-FFF2-40B4-BE49-F238E27FC236}">
                  <a16:creationId xmlns:a16="http://schemas.microsoft.com/office/drawing/2014/main" id="{E14BBDB7-E030-416D-A7A7-03123BE97E36}"/>
                </a:ext>
              </a:extLst>
            </p:cNvPr>
            <p:cNvSpPr txBox="1"/>
            <p:nvPr/>
          </p:nvSpPr>
          <p:spPr>
            <a:xfrm>
              <a:off x="-2325912" y="-96134"/>
              <a:ext cx="358371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just"/>
              <a:r>
                <a:rPr lang="ar-SY" dirty="0"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تهدف عملية التحقق من صحة البيانات إلى ضمان الدقة والجودة.</a:t>
              </a:r>
            </a:p>
          </p:txBody>
        </p:sp>
        <p:sp>
          <p:nvSpPr>
            <p:cNvPr id="324" name="شكل بيضاوي 323">
              <a:extLst>
                <a:ext uri="{FF2B5EF4-FFF2-40B4-BE49-F238E27FC236}">
                  <a16:creationId xmlns:a16="http://schemas.microsoft.com/office/drawing/2014/main" id="{5346CC0A-AEF8-46A9-8942-0A8364D00673}"/>
                </a:ext>
              </a:extLst>
            </p:cNvPr>
            <p:cNvSpPr/>
            <p:nvPr/>
          </p:nvSpPr>
          <p:spPr>
            <a:xfrm flipV="1">
              <a:off x="6359602" y="3209278"/>
              <a:ext cx="254002" cy="25400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1" eaLnBrk="1" latinLnBrk="0" hangingPunct="1"/>
              <a:endParaRPr lang="ar-SY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325" name="مجموعة 324">
            <a:extLst>
              <a:ext uri="{FF2B5EF4-FFF2-40B4-BE49-F238E27FC236}">
                <a16:creationId xmlns:a16="http://schemas.microsoft.com/office/drawing/2014/main" id="{A127534B-B5DC-4176-8CD7-109BC9E49E7D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00B050">
              <a:alpha val="19000"/>
            </a:srgbClr>
          </a:solidFill>
        </p:grpSpPr>
        <p:sp>
          <p:nvSpPr>
            <p:cNvPr id="326" name="شكل بيضاوي 325">
              <a:extLst>
                <a:ext uri="{FF2B5EF4-FFF2-40B4-BE49-F238E27FC236}">
                  <a16:creationId xmlns:a16="http://schemas.microsoft.com/office/drawing/2014/main" id="{4A78160F-6BFC-4ECE-957E-B62739ABE130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27" name="شكل بيضاوي 326">
              <a:extLst>
                <a:ext uri="{FF2B5EF4-FFF2-40B4-BE49-F238E27FC236}">
                  <a16:creationId xmlns:a16="http://schemas.microsoft.com/office/drawing/2014/main" id="{7A9AF09C-4021-4431-AB56-4BF94BDC29E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28" name="شكل بيضاوي 327">
              <a:extLst>
                <a:ext uri="{FF2B5EF4-FFF2-40B4-BE49-F238E27FC236}">
                  <a16:creationId xmlns:a16="http://schemas.microsoft.com/office/drawing/2014/main" id="{0E904BCC-5DFC-4EEE-AC56-A336A9270D8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329" name="مجموعة 328">
            <a:extLst>
              <a:ext uri="{FF2B5EF4-FFF2-40B4-BE49-F238E27FC236}">
                <a16:creationId xmlns:a16="http://schemas.microsoft.com/office/drawing/2014/main" id="{BF55C6C7-94F0-4D01-8BAC-9D1B86B6C248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00B050">
              <a:alpha val="19000"/>
            </a:srgbClr>
          </a:solidFill>
        </p:grpSpPr>
        <p:sp>
          <p:nvSpPr>
            <p:cNvPr id="330" name="شكل بيضاوي 329">
              <a:extLst>
                <a:ext uri="{FF2B5EF4-FFF2-40B4-BE49-F238E27FC236}">
                  <a16:creationId xmlns:a16="http://schemas.microsoft.com/office/drawing/2014/main" id="{B641DA0F-E0C7-461E-9F65-BDC816D5BBE2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31" name="شكل بيضاوي 330">
              <a:extLst>
                <a:ext uri="{FF2B5EF4-FFF2-40B4-BE49-F238E27FC236}">
                  <a16:creationId xmlns:a16="http://schemas.microsoft.com/office/drawing/2014/main" id="{49E2B169-1A44-4D71-A41F-8AD34DC8167E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32" name="شكل بيضاوي 331">
              <a:extLst>
                <a:ext uri="{FF2B5EF4-FFF2-40B4-BE49-F238E27FC236}">
                  <a16:creationId xmlns:a16="http://schemas.microsoft.com/office/drawing/2014/main" id="{1088C9DC-957A-44AA-94E2-E3587953F304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524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757BC3FA-27AD-4CCF-BE0E-B2CF41F8D737}"/>
              </a:ext>
            </a:extLst>
          </p:cNvPr>
          <p:cNvGrpSpPr/>
          <p:nvPr/>
        </p:nvGrpSpPr>
        <p:grpSpPr>
          <a:xfrm>
            <a:off x="7207946" y="3135161"/>
            <a:ext cx="4943856" cy="792480"/>
            <a:chOff x="7248144" y="451104"/>
            <a:chExt cx="4943856" cy="792480"/>
          </a:xfrm>
          <a:solidFill>
            <a:srgbClr val="00B050"/>
          </a:solidFill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CE959C-C389-4703-9BBA-E5F16735E7C1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7C1AF34C-D357-4B97-AE1F-B54BD4009B36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25CAFB5-646A-456D-9C5E-5FF9EAB00FAD}"/>
              </a:ext>
            </a:extLst>
          </p:cNvPr>
          <p:cNvSpPr txBox="1"/>
          <p:nvPr/>
        </p:nvSpPr>
        <p:spPr>
          <a:xfrm>
            <a:off x="7651989" y="3313126"/>
            <a:ext cx="485701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1" eaLnBrk="1" latinLnBrk="0" hangingPunct="1"/>
            <a:r>
              <a:rPr lang="ar-SY" sz="2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التحقق من صحة البيانات في إكسل</a:t>
            </a:r>
          </a:p>
        </p:txBody>
      </p:sp>
      <p:grpSp>
        <p:nvGrpSpPr>
          <p:cNvPr id="325" name="مجموعة 324">
            <a:extLst>
              <a:ext uri="{FF2B5EF4-FFF2-40B4-BE49-F238E27FC236}">
                <a16:creationId xmlns:a16="http://schemas.microsoft.com/office/drawing/2014/main" id="{A127534B-B5DC-4176-8CD7-109BC9E49E7D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00B050">
              <a:alpha val="19000"/>
            </a:srgbClr>
          </a:solidFill>
        </p:grpSpPr>
        <p:sp>
          <p:nvSpPr>
            <p:cNvPr id="326" name="شكل بيضاوي 325">
              <a:extLst>
                <a:ext uri="{FF2B5EF4-FFF2-40B4-BE49-F238E27FC236}">
                  <a16:creationId xmlns:a16="http://schemas.microsoft.com/office/drawing/2014/main" id="{4A78160F-6BFC-4ECE-957E-B62739ABE130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27" name="شكل بيضاوي 326">
              <a:extLst>
                <a:ext uri="{FF2B5EF4-FFF2-40B4-BE49-F238E27FC236}">
                  <a16:creationId xmlns:a16="http://schemas.microsoft.com/office/drawing/2014/main" id="{7A9AF09C-4021-4431-AB56-4BF94BDC29E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28" name="شكل بيضاوي 327">
              <a:extLst>
                <a:ext uri="{FF2B5EF4-FFF2-40B4-BE49-F238E27FC236}">
                  <a16:creationId xmlns:a16="http://schemas.microsoft.com/office/drawing/2014/main" id="{0E904BCC-5DFC-4EEE-AC56-A336A9270D8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329" name="مجموعة 328">
            <a:extLst>
              <a:ext uri="{FF2B5EF4-FFF2-40B4-BE49-F238E27FC236}">
                <a16:creationId xmlns:a16="http://schemas.microsoft.com/office/drawing/2014/main" id="{BF55C6C7-94F0-4D01-8BAC-9D1B86B6C248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00B050">
              <a:alpha val="19000"/>
            </a:srgbClr>
          </a:solidFill>
        </p:grpSpPr>
        <p:sp>
          <p:nvSpPr>
            <p:cNvPr id="330" name="شكل بيضاوي 329">
              <a:extLst>
                <a:ext uri="{FF2B5EF4-FFF2-40B4-BE49-F238E27FC236}">
                  <a16:creationId xmlns:a16="http://schemas.microsoft.com/office/drawing/2014/main" id="{B641DA0F-E0C7-461E-9F65-BDC816D5BBE2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31" name="شكل بيضاوي 330">
              <a:extLst>
                <a:ext uri="{FF2B5EF4-FFF2-40B4-BE49-F238E27FC236}">
                  <a16:creationId xmlns:a16="http://schemas.microsoft.com/office/drawing/2014/main" id="{49E2B169-1A44-4D71-A41F-8AD34DC8167E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32" name="شكل بيضاوي 331">
              <a:extLst>
                <a:ext uri="{FF2B5EF4-FFF2-40B4-BE49-F238E27FC236}">
                  <a16:creationId xmlns:a16="http://schemas.microsoft.com/office/drawing/2014/main" id="{1088C9DC-957A-44AA-94E2-E3587953F304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pic>
        <p:nvPicPr>
          <p:cNvPr id="7" name="صورة 6" descr="صورة تحتوي على نص, علامة, قصاصة فنية&#10;&#10;تم إنشاء الوصف تلقائياً">
            <a:extLst>
              <a:ext uri="{FF2B5EF4-FFF2-40B4-BE49-F238E27FC236}">
                <a16:creationId xmlns:a16="http://schemas.microsoft.com/office/drawing/2014/main" id="{FEFDCCF0-1B24-E0DE-98CF-F34698106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451"/>
            <a:ext cx="7211186" cy="400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56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757BC3FA-27AD-4CCF-BE0E-B2CF41F8D737}"/>
              </a:ext>
            </a:extLst>
          </p:cNvPr>
          <p:cNvGrpSpPr/>
          <p:nvPr/>
        </p:nvGrpSpPr>
        <p:grpSpPr>
          <a:xfrm>
            <a:off x="7248144" y="170356"/>
            <a:ext cx="4943856" cy="792480"/>
            <a:chOff x="7248144" y="451104"/>
            <a:chExt cx="4943856" cy="792480"/>
          </a:xfrm>
          <a:solidFill>
            <a:schemeClr val="tx1"/>
          </a:solidFill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CE959C-C389-4703-9BBA-E5F16735E7C1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7C1AF34C-D357-4B97-AE1F-B54BD4009B36}"/>
                </a:ext>
              </a:extLst>
            </p:cNvPr>
            <p:cNvSpPr/>
            <p:nvPr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25CAFB5-646A-456D-9C5E-5FF9EAB00FAD}"/>
              </a:ext>
            </a:extLst>
          </p:cNvPr>
          <p:cNvSpPr txBox="1"/>
          <p:nvPr/>
        </p:nvSpPr>
        <p:spPr>
          <a:xfrm>
            <a:off x="7731229" y="316554"/>
            <a:ext cx="4857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28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خطوات التدريب </a:t>
            </a:r>
            <a:endParaRPr lang="ar-SY" sz="28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325" name="مجموعة 324">
            <a:extLst>
              <a:ext uri="{FF2B5EF4-FFF2-40B4-BE49-F238E27FC236}">
                <a16:creationId xmlns:a16="http://schemas.microsoft.com/office/drawing/2014/main" id="{A127534B-B5DC-4176-8CD7-109BC9E49E7D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00B050">
              <a:alpha val="19000"/>
            </a:srgbClr>
          </a:solidFill>
        </p:grpSpPr>
        <p:sp>
          <p:nvSpPr>
            <p:cNvPr id="326" name="شكل بيضاوي 325">
              <a:extLst>
                <a:ext uri="{FF2B5EF4-FFF2-40B4-BE49-F238E27FC236}">
                  <a16:creationId xmlns:a16="http://schemas.microsoft.com/office/drawing/2014/main" id="{4A78160F-6BFC-4ECE-957E-B62739ABE130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27" name="شكل بيضاوي 326">
              <a:extLst>
                <a:ext uri="{FF2B5EF4-FFF2-40B4-BE49-F238E27FC236}">
                  <a16:creationId xmlns:a16="http://schemas.microsoft.com/office/drawing/2014/main" id="{7A9AF09C-4021-4431-AB56-4BF94BDC29E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28" name="شكل بيضاوي 327">
              <a:extLst>
                <a:ext uri="{FF2B5EF4-FFF2-40B4-BE49-F238E27FC236}">
                  <a16:creationId xmlns:a16="http://schemas.microsoft.com/office/drawing/2014/main" id="{0E904BCC-5DFC-4EEE-AC56-A336A9270D8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329" name="مجموعة 328">
            <a:extLst>
              <a:ext uri="{FF2B5EF4-FFF2-40B4-BE49-F238E27FC236}">
                <a16:creationId xmlns:a16="http://schemas.microsoft.com/office/drawing/2014/main" id="{BF55C6C7-94F0-4D01-8BAC-9D1B86B6C248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00B050">
              <a:alpha val="19000"/>
            </a:srgbClr>
          </a:solidFill>
        </p:grpSpPr>
        <p:sp>
          <p:nvSpPr>
            <p:cNvPr id="330" name="شكل بيضاوي 329">
              <a:extLst>
                <a:ext uri="{FF2B5EF4-FFF2-40B4-BE49-F238E27FC236}">
                  <a16:creationId xmlns:a16="http://schemas.microsoft.com/office/drawing/2014/main" id="{B641DA0F-E0C7-461E-9F65-BDC816D5BBE2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1" name="شكل بيضاوي 330">
              <a:extLst>
                <a:ext uri="{FF2B5EF4-FFF2-40B4-BE49-F238E27FC236}">
                  <a16:creationId xmlns:a16="http://schemas.microsoft.com/office/drawing/2014/main" id="{49E2B169-1A44-4D71-A41F-8AD34DC8167E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2" name="شكل بيضاوي 331">
              <a:extLst>
                <a:ext uri="{FF2B5EF4-FFF2-40B4-BE49-F238E27FC236}">
                  <a16:creationId xmlns:a16="http://schemas.microsoft.com/office/drawing/2014/main" id="{1088C9DC-957A-44AA-94E2-E3587953F304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0CD435DD-FB96-B9AD-6370-CB710E6F535E}"/>
              </a:ext>
            </a:extLst>
          </p:cNvPr>
          <p:cNvGrpSpPr/>
          <p:nvPr/>
        </p:nvGrpSpPr>
        <p:grpSpPr>
          <a:xfrm>
            <a:off x="4151377" y="1389841"/>
            <a:ext cx="8040623" cy="792480"/>
            <a:chOff x="7248144" y="451104"/>
            <a:chExt cx="4943856" cy="792480"/>
          </a:xfr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68BD603-B573-AEC0-3BD5-DA8B4C75A1C7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7C21ED4-A4EB-A04D-9CFF-C0FE746821B3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BC6D0A9-68D3-8B5A-CDC1-23BA0E21DA99}"/>
              </a:ext>
            </a:extLst>
          </p:cNvPr>
          <p:cNvSpPr txBox="1"/>
          <p:nvPr/>
        </p:nvSpPr>
        <p:spPr>
          <a:xfrm>
            <a:off x="4079258" y="1566423"/>
            <a:ext cx="82032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افتح برنامج مايكروسوفت إكسل </a:t>
            </a:r>
            <a:r>
              <a:rPr lang="en-US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EXCEL</a:t>
            </a:r>
            <a:r>
              <a:rPr lang="ar-SA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 وقم بتعبئة البيانات في ورقة عمل كما في الصورة</a:t>
            </a:r>
            <a:endParaRPr lang="ar-SY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D17C9A4-9C18-B125-9B3E-545138F67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4" y="3121395"/>
            <a:ext cx="10121531" cy="12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3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5CD5D2D-4D4B-60FC-9979-F220DE1E4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48" y="0"/>
            <a:ext cx="5958728" cy="685800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3642E76-3391-7EFE-0827-0EF558C1ADAA}"/>
              </a:ext>
            </a:extLst>
          </p:cNvPr>
          <p:cNvGrpSpPr/>
          <p:nvPr/>
        </p:nvGrpSpPr>
        <p:grpSpPr>
          <a:xfrm>
            <a:off x="7287472" y="1709100"/>
            <a:ext cx="4767256" cy="2391412"/>
            <a:chOff x="7248144" y="451104"/>
            <a:chExt cx="4943856" cy="792480"/>
          </a:xfr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F69DD0CE-F75F-DDD9-97EB-7B571B7E93A1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04855306-4B44-61D5-3C15-D14C2DA678E3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5B440D6-F07E-9F71-9632-5F3A11830C8D}"/>
              </a:ext>
            </a:extLst>
          </p:cNvPr>
          <p:cNvSpPr txBox="1"/>
          <p:nvPr/>
        </p:nvSpPr>
        <p:spPr>
          <a:xfrm>
            <a:off x="7772400" y="1800221"/>
            <a:ext cx="3929063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سنقوم بتعبئة البيانات لكل (عمود )</a:t>
            </a:r>
            <a:r>
              <a:rPr lang="en-US" sz="24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  </a:t>
            </a:r>
            <a:r>
              <a:rPr lang="ar-SA" sz="24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بطريقة تحقق مختلفة فمثلاً عمود ( الشهر سنقوم بتعبئة بياناته عن طريق التحقق من البحث والتواجد وهكذا </a:t>
            </a:r>
            <a:endParaRPr lang="ar-SY" sz="24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6071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5459EB03-EBA7-05ED-7DC1-A18222925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32" y="2757502"/>
            <a:ext cx="5015030" cy="3935307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757BC3FA-27AD-4CCF-BE0E-B2CF41F8D737}"/>
              </a:ext>
            </a:extLst>
          </p:cNvPr>
          <p:cNvGrpSpPr/>
          <p:nvPr/>
        </p:nvGrpSpPr>
        <p:grpSpPr>
          <a:xfrm>
            <a:off x="7248144" y="170356"/>
            <a:ext cx="4943856" cy="792480"/>
            <a:chOff x="7248144" y="451104"/>
            <a:chExt cx="4943856" cy="792480"/>
          </a:xfrm>
          <a:solidFill>
            <a:schemeClr val="tx1"/>
          </a:solidFill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CE959C-C389-4703-9BBA-E5F16735E7C1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7C1AF34C-D357-4B97-AE1F-B54BD4009B36}"/>
                </a:ext>
              </a:extLst>
            </p:cNvPr>
            <p:cNvSpPr/>
            <p:nvPr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25CAFB5-646A-456D-9C5E-5FF9EAB00FAD}"/>
              </a:ext>
            </a:extLst>
          </p:cNvPr>
          <p:cNvSpPr txBox="1"/>
          <p:nvPr/>
        </p:nvSpPr>
        <p:spPr>
          <a:xfrm>
            <a:off x="7687807" y="344043"/>
            <a:ext cx="485701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2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أولاً : التحقق من صحة البحث والتواجد</a:t>
            </a:r>
            <a:endParaRPr lang="ar-SY" sz="20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325" name="مجموعة 324">
            <a:extLst>
              <a:ext uri="{FF2B5EF4-FFF2-40B4-BE49-F238E27FC236}">
                <a16:creationId xmlns:a16="http://schemas.microsoft.com/office/drawing/2014/main" id="{A127534B-B5DC-4176-8CD7-109BC9E49E7D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00B050">
              <a:alpha val="19000"/>
            </a:srgbClr>
          </a:solidFill>
        </p:grpSpPr>
        <p:sp>
          <p:nvSpPr>
            <p:cNvPr id="326" name="شكل بيضاوي 325">
              <a:extLst>
                <a:ext uri="{FF2B5EF4-FFF2-40B4-BE49-F238E27FC236}">
                  <a16:creationId xmlns:a16="http://schemas.microsoft.com/office/drawing/2014/main" id="{4A78160F-6BFC-4ECE-957E-B62739ABE130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27" name="شكل بيضاوي 326">
              <a:extLst>
                <a:ext uri="{FF2B5EF4-FFF2-40B4-BE49-F238E27FC236}">
                  <a16:creationId xmlns:a16="http://schemas.microsoft.com/office/drawing/2014/main" id="{7A9AF09C-4021-4431-AB56-4BF94BDC29E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28" name="شكل بيضاوي 327">
              <a:extLst>
                <a:ext uri="{FF2B5EF4-FFF2-40B4-BE49-F238E27FC236}">
                  <a16:creationId xmlns:a16="http://schemas.microsoft.com/office/drawing/2014/main" id="{0E904BCC-5DFC-4EEE-AC56-A336A9270D8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329" name="مجموعة 328">
            <a:extLst>
              <a:ext uri="{FF2B5EF4-FFF2-40B4-BE49-F238E27FC236}">
                <a16:creationId xmlns:a16="http://schemas.microsoft.com/office/drawing/2014/main" id="{BF55C6C7-94F0-4D01-8BAC-9D1B86B6C248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00B050">
              <a:alpha val="19000"/>
            </a:srgbClr>
          </a:solidFill>
        </p:grpSpPr>
        <p:sp>
          <p:nvSpPr>
            <p:cNvPr id="330" name="شكل بيضاوي 329">
              <a:extLst>
                <a:ext uri="{FF2B5EF4-FFF2-40B4-BE49-F238E27FC236}">
                  <a16:creationId xmlns:a16="http://schemas.microsoft.com/office/drawing/2014/main" id="{B641DA0F-E0C7-461E-9F65-BDC816D5BBE2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1" name="شكل بيضاوي 330">
              <a:extLst>
                <a:ext uri="{FF2B5EF4-FFF2-40B4-BE49-F238E27FC236}">
                  <a16:creationId xmlns:a16="http://schemas.microsoft.com/office/drawing/2014/main" id="{49E2B169-1A44-4D71-A41F-8AD34DC8167E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2" name="شكل بيضاوي 331">
              <a:extLst>
                <a:ext uri="{FF2B5EF4-FFF2-40B4-BE49-F238E27FC236}">
                  <a16:creationId xmlns:a16="http://schemas.microsoft.com/office/drawing/2014/main" id="{1088C9DC-957A-44AA-94E2-E3587953F304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21C3741F-24E5-DF2B-3479-B707A6FDA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90" y="307801"/>
            <a:ext cx="825944" cy="5942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07AB13C-F5E4-7812-8AEF-F61AAD1054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b="9764"/>
          <a:stretch/>
        </p:blipFill>
        <p:spPr>
          <a:xfrm>
            <a:off x="2125022" y="165191"/>
            <a:ext cx="4925002" cy="246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16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757BC3FA-27AD-4CCF-BE0E-B2CF41F8D737}"/>
              </a:ext>
            </a:extLst>
          </p:cNvPr>
          <p:cNvGrpSpPr/>
          <p:nvPr/>
        </p:nvGrpSpPr>
        <p:grpSpPr>
          <a:xfrm>
            <a:off x="7248144" y="170356"/>
            <a:ext cx="4943856" cy="792480"/>
            <a:chOff x="7248144" y="451104"/>
            <a:chExt cx="4943856" cy="792480"/>
          </a:xfrm>
          <a:solidFill>
            <a:schemeClr val="tx1"/>
          </a:solidFill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CE959C-C389-4703-9BBA-E5F16735E7C1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7C1AF34C-D357-4B97-AE1F-B54BD4009B36}"/>
                </a:ext>
              </a:extLst>
            </p:cNvPr>
            <p:cNvSpPr/>
            <p:nvPr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25CAFB5-646A-456D-9C5E-5FF9EAB00FAD}"/>
              </a:ext>
            </a:extLst>
          </p:cNvPr>
          <p:cNvSpPr txBox="1"/>
          <p:nvPr/>
        </p:nvSpPr>
        <p:spPr>
          <a:xfrm>
            <a:off x="7687807" y="344043"/>
            <a:ext cx="485701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2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أولاً : التحقق من صحة البحث والتواجد</a:t>
            </a:r>
            <a:endParaRPr lang="ar-SY" sz="20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325" name="مجموعة 324">
            <a:extLst>
              <a:ext uri="{FF2B5EF4-FFF2-40B4-BE49-F238E27FC236}">
                <a16:creationId xmlns:a16="http://schemas.microsoft.com/office/drawing/2014/main" id="{A127534B-B5DC-4176-8CD7-109BC9E49E7D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00B050">
              <a:alpha val="19000"/>
            </a:srgbClr>
          </a:solidFill>
        </p:grpSpPr>
        <p:sp>
          <p:nvSpPr>
            <p:cNvPr id="326" name="شكل بيضاوي 325">
              <a:extLst>
                <a:ext uri="{FF2B5EF4-FFF2-40B4-BE49-F238E27FC236}">
                  <a16:creationId xmlns:a16="http://schemas.microsoft.com/office/drawing/2014/main" id="{4A78160F-6BFC-4ECE-957E-B62739ABE130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27" name="شكل بيضاوي 326">
              <a:extLst>
                <a:ext uri="{FF2B5EF4-FFF2-40B4-BE49-F238E27FC236}">
                  <a16:creationId xmlns:a16="http://schemas.microsoft.com/office/drawing/2014/main" id="{7A9AF09C-4021-4431-AB56-4BF94BDC29E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28" name="شكل بيضاوي 327">
              <a:extLst>
                <a:ext uri="{FF2B5EF4-FFF2-40B4-BE49-F238E27FC236}">
                  <a16:creationId xmlns:a16="http://schemas.microsoft.com/office/drawing/2014/main" id="{0E904BCC-5DFC-4EEE-AC56-A336A9270D8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329" name="مجموعة 328">
            <a:extLst>
              <a:ext uri="{FF2B5EF4-FFF2-40B4-BE49-F238E27FC236}">
                <a16:creationId xmlns:a16="http://schemas.microsoft.com/office/drawing/2014/main" id="{BF55C6C7-94F0-4D01-8BAC-9D1B86B6C248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00B050">
              <a:alpha val="19000"/>
            </a:srgbClr>
          </a:solidFill>
        </p:grpSpPr>
        <p:sp>
          <p:nvSpPr>
            <p:cNvPr id="330" name="شكل بيضاوي 329">
              <a:extLst>
                <a:ext uri="{FF2B5EF4-FFF2-40B4-BE49-F238E27FC236}">
                  <a16:creationId xmlns:a16="http://schemas.microsoft.com/office/drawing/2014/main" id="{B641DA0F-E0C7-461E-9F65-BDC816D5BBE2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1" name="شكل بيضاوي 330">
              <a:extLst>
                <a:ext uri="{FF2B5EF4-FFF2-40B4-BE49-F238E27FC236}">
                  <a16:creationId xmlns:a16="http://schemas.microsoft.com/office/drawing/2014/main" id="{49E2B169-1A44-4D71-A41F-8AD34DC8167E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2" name="شكل بيضاوي 331">
              <a:extLst>
                <a:ext uri="{FF2B5EF4-FFF2-40B4-BE49-F238E27FC236}">
                  <a16:creationId xmlns:a16="http://schemas.microsoft.com/office/drawing/2014/main" id="{1088C9DC-957A-44AA-94E2-E3587953F304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E88D4021-229B-3DF6-15B4-DBC83C1D4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97" y="1205315"/>
            <a:ext cx="8794115" cy="437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73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6CD4AD94-9568-4F1E-AB51-2A9FEDCF7323}"/>
              </a:ext>
            </a:extLst>
          </p:cNvPr>
          <p:cNvSpPr/>
          <p:nvPr/>
        </p:nvSpPr>
        <p:spPr>
          <a:xfrm>
            <a:off x="3237470" y="2043198"/>
            <a:ext cx="8954530" cy="3783049"/>
          </a:xfrm>
          <a:custGeom>
            <a:avLst/>
            <a:gdLst>
              <a:gd name="connsiteX0" fmla="*/ 1649627 w 6847703"/>
              <a:gd name="connsiteY0" fmla="*/ 0 h 3299254"/>
              <a:gd name="connsiteX1" fmla="*/ 6847703 w 6847703"/>
              <a:gd name="connsiteY1" fmla="*/ 0 h 3299254"/>
              <a:gd name="connsiteX2" fmla="*/ 6847703 w 6847703"/>
              <a:gd name="connsiteY2" fmla="*/ 3299254 h 3299254"/>
              <a:gd name="connsiteX3" fmla="*/ 1649627 w 6847703"/>
              <a:gd name="connsiteY3" fmla="*/ 3299254 h 3299254"/>
              <a:gd name="connsiteX4" fmla="*/ 0 w 6847703"/>
              <a:gd name="connsiteY4" fmla="*/ 1649627 h 3299254"/>
              <a:gd name="connsiteX5" fmla="*/ 1649627 w 6847703"/>
              <a:gd name="connsiteY5" fmla="*/ 0 h 32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7703" h="3299254">
                <a:moveTo>
                  <a:pt x="1649627" y="0"/>
                </a:moveTo>
                <a:lnTo>
                  <a:pt x="6847703" y="0"/>
                </a:lnTo>
                <a:lnTo>
                  <a:pt x="6847703" y="3299254"/>
                </a:lnTo>
                <a:lnTo>
                  <a:pt x="1649627" y="3299254"/>
                </a:lnTo>
                <a:cubicBezTo>
                  <a:pt x="738563" y="3299254"/>
                  <a:pt x="0" y="2560691"/>
                  <a:pt x="0" y="1649627"/>
                </a:cubicBezTo>
                <a:cubicBezTo>
                  <a:pt x="0" y="738563"/>
                  <a:pt x="738563" y="0"/>
                  <a:pt x="1649627" y="0"/>
                </a:cubicBezTo>
                <a:close/>
              </a:path>
            </a:pathLst>
          </a:custGeom>
          <a:solidFill>
            <a:srgbClr val="381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id="{9B5EF92D-B634-409C-B6A3-C345171B135F}"/>
              </a:ext>
            </a:extLst>
          </p:cNvPr>
          <p:cNvSpPr/>
          <p:nvPr/>
        </p:nvSpPr>
        <p:spPr>
          <a:xfrm>
            <a:off x="2945027" y="2043199"/>
            <a:ext cx="8954530" cy="4003589"/>
          </a:xfrm>
          <a:custGeom>
            <a:avLst/>
            <a:gdLst>
              <a:gd name="connsiteX0" fmla="*/ 1649627 w 6847703"/>
              <a:gd name="connsiteY0" fmla="*/ 0 h 3299254"/>
              <a:gd name="connsiteX1" fmla="*/ 6847703 w 6847703"/>
              <a:gd name="connsiteY1" fmla="*/ 0 h 3299254"/>
              <a:gd name="connsiteX2" fmla="*/ 6847703 w 6847703"/>
              <a:gd name="connsiteY2" fmla="*/ 3299254 h 3299254"/>
              <a:gd name="connsiteX3" fmla="*/ 1649627 w 6847703"/>
              <a:gd name="connsiteY3" fmla="*/ 3299254 h 3299254"/>
              <a:gd name="connsiteX4" fmla="*/ 0 w 6847703"/>
              <a:gd name="connsiteY4" fmla="*/ 1649627 h 3299254"/>
              <a:gd name="connsiteX5" fmla="*/ 1649627 w 6847703"/>
              <a:gd name="connsiteY5" fmla="*/ 0 h 32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7703" h="3299254">
                <a:moveTo>
                  <a:pt x="1649627" y="0"/>
                </a:moveTo>
                <a:lnTo>
                  <a:pt x="6847703" y="0"/>
                </a:lnTo>
                <a:lnTo>
                  <a:pt x="6847703" y="3299254"/>
                </a:lnTo>
                <a:lnTo>
                  <a:pt x="1649627" y="3299254"/>
                </a:lnTo>
                <a:cubicBezTo>
                  <a:pt x="738563" y="3299254"/>
                  <a:pt x="0" y="2560691"/>
                  <a:pt x="0" y="1649627"/>
                </a:cubicBezTo>
                <a:cubicBezTo>
                  <a:pt x="0" y="738563"/>
                  <a:pt x="738563" y="0"/>
                  <a:pt x="1649627" y="0"/>
                </a:cubicBezTo>
                <a:close/>
              </a:path>
            </a:pathLst>
          </a:custGeom>
          <a:noFill/>
          <a:ln w="38100">
            <a:solidFill>
              <a:srgbClr val="3814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1DC527F-BB00-40F0-ACE9-50A48D74DD82}"/>
              </a:ext>
            </a:extLst>
          </p:cNvPr>
          <p:cNvSpPr txBox="1"/>
          <p:nvPr/>
        </p:nvSpPr>
        <p:spPr>
          <a:xfrm>
            <a:off x="3966519" y="3149127"/>
            <a:ext cx="807925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endParaRPr lang="ar-SY" sz="1600" dirty="0">
              <a:solidFill>
                <a:schemeClr val="bg1"/>
              </a:solidFill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EA65A405-FB16-4258-A2A1-5886ECE3A24B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3AA17E73-4381-469C-B4C7-1D5B77272FC7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BCF8F7BA-6A78-4AB9-A095-5C3B921D82E6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59AF205-62CE-4882-AAE1-EE65F6599140}"/>
              </a:ext>
            </a:extLst>
          </p:cNvPr>
          <p:cNvSpPr txBox="1"/>
          <p:nvPr/>
        </p:nvSpPr>
        <p:spPr>
          <a:xfrm>
            <a:off x="7422292" y="152739"/>
            <a:ext cx="434908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48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تمهيد</a:t>
            </a: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3CDAF448-EB95-4D7A-8F51-30639DD34CF3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F17A3E17-1021-4D15-8729-133127BF474D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63320F61-ECE4-436E-9642-3F49D568AFD4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0" name="شكل بيضاوي 19">
              <a:extLst>
                <a:ext uri="{FF2B5EF4-FFF2-40B4-BE49-F238E27FC236}">
                  <a16:creationId xmlns:a16="http://schemas.microsoft.com/office/drawing/2014/main" id="{0546BCB1-5DCE-4A00-A4E0-76F6AECD4F92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864D6D0-CB31-40DE-9849-9A9189F50BD9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9B46152-1CE4-475E-A40C-63530AC195F2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1FDF569A-BE91-4406-9B1C-0BFA84C869A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8" name="شكل بيضاوي 27">
              <a:extLst>
                <a:ext uri="{FF2B5EF4-FFF2-40B4-BE49-F238E27FC236}">
                  <a16:creationId xmlns:a16="http://schemas.microsoft.com/office/drawing/2014/main" id="{D4911478-A3AD-4ED9-A645-1D30109F9927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2" name="مفهوم علم البيانات || التقنية الرقمية 2 - 1 || نظام الثانوي المسارات.MP4">
            <a:hlinkClick r:id="" action="ppaction://media"/>
            <a:extLst>
              <a:ext uri="{FF2B5EF4-FFF2-40B4-BE49-F238E27FC236}">
                <a16:creationId xmlns:a16="http://schemas.microsoft.com/office/drawing/2014/main" id="{41C59DBB-5895-3723-7A20-DD411D1EC3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0668" y="2031008"/>
            <a:ext cx="6714909" cy="37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6667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6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D5AF6E76-7FAF-9F81-5635-655D67BC0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3" y="692854"/>
            <a:ext cx="7772400" cy="2736146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757BC3FA-27AD-4CCF-BE0E-B2CF41F8D737}"/>
              </a:ext>
            </a:extLst>
          </p:cNvPr>
          <p:cNvGrpSpPr/>
          <p:nvPr/>
        </p:nvGrpSpPr>
        <p:grpSpPr>
          <a:xfrm>
            <a:off x="7248144" y="170356"/>
            <a:ext cx="4943856" cy="792480"/>
            <a:chOff x="7248144" y="451104"/>
            <a:chExt cx="4943856" cy="792480"/>
          </a:xfrm>
          <a:solidFill>
            <a:schemeClr val="tx1"/>
          </a:solidFill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CE959C-C389-4703-9BBA-E5F16735E7C1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7C1AF34C-D357-4B97-AE1F-B54BD4009B36}"/>
                </a:ext>
              </a:extLst>
            </p:cNvPr>
            <p:cNvSpPr/>
            <p:nvPr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25CAFB5-646A-456D-9C5E-5FF9EAB00FAD}"/>
              </a:ext>
            </a:extLst>
          </p:cNvPr>
          <p:cNvSpPr txBox="1"/>
          <p:nvPr/>
        </p:nvSpPr>
        <p:spPr>
          <a:xfrm>
            <a:off x="7687807" y="344043"/>
            <a:ext cx="485701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2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أولاً : التحقق من صحة البحث والتواجد</a:t>
            </a:r>
            <a:endParaRPr lang="ar-SY" sz="20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325" name="مجموعة 324">
            <a:extLst>
              <a:ext uri="{FF2B5EF4-FFF2-40B4-BE49-F238E27FC236}">
                <a16:creationId xmlns:a16="http://schemas.microsoft.com/office/drawing/2014/main" id="{A127534B-B5DC-4176-8CD7-109BC9E49E7D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00B050">
              <a:alpha val="19000"/>
            </a:srgbClr>
          </a:solidFill>
        </p:grpSpPr>
        <p:sp>
          <p:nvSpPr>
            <p:cNvPr id="326" name="شكل بيضاوي 325">
              <a:extLst>
                <a:ext uri="{FF2B5EF4-FFF2-40B4-BE49-F238E27FC236}">
                  <a16:creationId xmlns:a16="http://schemas.microsoft.com/office/drawing/2014/main" id="{4A78160F-6BFC-4ECE-957E-B62739ABE130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27" name="شكل بيضاوي 326">
              <a:extLst>
                <a:ext uri="{FF2B5EF4-FFF2-40B4-BE49-F238E27FC236}">
                  <a16:creationId xmlns:a16="http://schemas.microsoft.com/office/drawing/2014/main" id="{7A9AF09C-4021-4431-AB56-4BF94BDC29E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328" name="شكل بيضاوي 327">
              <a:extLst>
                <a:ext uri="{FF2B5EF4-FFF2-40B4-BE49-F238E27FC236}">
                  <a16:creationId xmlns:a16="http://schemas.microsoft.com/office/drawing/2014/main" id="{0E904BCC-5DFC-4EEE-AC56-A336A9270D8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329" name="مجموعة 328">
            <a:extLst>
              <a:ext uri="{FF2B5EF4-FFF2-40B4-BE49-F238E27FC236}">
                <a16:creationId xmlns:a16="http://schemas.microsoft.com/office/drawing/2014/main" id="{BF55C6C7-94F0-4D01-8BAC-9D1B86B6C248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00B050">
              <a:alpha val="19000"/>
            </a:srgbClr>
          </a:solidFill>
        </p:grpSpPr>
        <p:sp>
          <p:nvSpPr>
            <p:cNvPr id="330" name="شكل بيضاوي 329">
              <a:extLst>
                <a:ext uri="{FF2B5EF4-FFF2-40B4-BE49-F238E27FC236}">
                  <a16:creationId xmlns:a16="http://schemas.microsoft.com/office/drawing/2014/main" id="{B641DA0F-E0C7-461E-9F65-BDC816D5BBE2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1" name="شكل بيضاوي 330">
              <a:extLst>
                <a:ext uri="{FF2B5EF4-FFF2-40B4-BE49-F238E27FC236}">
                  <a16:creationId xmlns:a16="http://schemas.microsoft.com/office/drawing/2014/main" id="{49E2B169-1A44-4D71-A41F-8AD34DC8167E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2" name="شكل بيضاوي 331">
              <a:extLst>
                <a:ext uri="{FF2B5EF4-FFF2-40B4-BE49-F238E27FC236}">
                  <a16:creationId xmlns:a16="http://schemas.microsoft.com/office/drawing/2014/main" id="{1088C9DC-957A-44AA-94E2-E3587953F304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719AA448-6ED3-D5F1-9574-D928F14E3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73" y="3582567"/>
            <a:ext cx="7772400" cy="3053442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7481BD42-FF76-7006-3455-3973AE51BAEF}"/>
              </a:ext>
            </a:extLst>
          </p:cNvPr>
          <p:cNvSpPr/>
          <p:nvPr userDrawn="1"/>
        </p:nvSpPr>
        <p:spPr>
          <a:xfrm>
            <a:off x="-1" y="4471988"/>
            <a:ext cx="3108773" cy="1354259"/>
          </a:xfrm>
          <a:prstGeom prst="rect">
            <a:avLst/>
          </a:prstGeom>
          <a:solidFill>
            <a:srgbClr val="C00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Y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935E5B2-5070-7F04-165D-C50130867C3F}"/>
              </a:ext>
            </a:extLst>
          </p:cNvPr>
          <p:cNvSpPr txBox="1"/>
          <p:nvPr/>
        </p:nvSpPr>
        <p:spPr>
          <a:xfrm>
            <a:off x="58311" y="4710885"/>
            <a:ext cx="305046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Y" sz="2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رسالة إدخال والتنبيه إلى الخطأ نقوم بتكرارها في جميع أتواع التحقق</a:t>
            </a:r>
          </a:p>
        </p:txBody>
      </p:sp>
    </p:spTree>
    <p:extLst>
      <p:ext uri="{BB962C8B-B14F-4D97-AF65-F5344CB8AC3E}">
        <p14:creationId xmlns:p14="http://schemas.microsoft.com/office/powerpoint/2010/main" val="4238957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757BC3FA-27AD-4CCF-BE0E-B2CF41F8D737}"/>
              </a:ext>
            </a:extLst>
          </p:cNvPr>
          <p:cNvGrpSpPr/>
          <p:nvPr/>
        </p:nvGrpSpPr>
        <p:grpSpPr>
          <a:xfrm>
            <a:off x="7248144" y="170356"/>
            <a:ext cx="4943856" cy="792480"/>
            <a:chOff x="7248144" y="451104"/>
            <a:chExt cx="4943856" cy="792480"/>
          </a:xfrm>
          <a:solidFill>
            <a:schemeClr val="tx1"/>
          </a:solidFill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CE959C-C389-4703-9BBA-E5F16735E7C1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7C1AF34C-D357-4B97-AE1F-B54BD4009B36}"/>
                </a:ext>
              </a:extLst>
            </p:cNvPr>
            <p:cNvSpPr/>
            <p:nvPr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25CAFB5-646A-456D-9C5E-5FF9EAB00FAD}"/>
              </a:ext>
            </a:extLst>
          </p:cNvPr>
          <p:cNvSpPr txBox="1"/>
          <p:nvPr/>
        </p:nvSpPr>
        <p:spPr>
          <a:xfrm>
            <a:off x="7687807" y="344043"/>
            <a:ext cx="485701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2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أولاً : التحقق من صحة البحث والتواجد</a:t>
            </a:r>
            <a:endParaRPr lang="ar-SY" sz="20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325" name="مجموعة 324">
            <a:extLst>
              <a:ext uri="{FF2B5EF4-FFF2-40B4-BE49-F238E27FC236}">
                <a16:creationId xmlns:a16="http://schemas.microsoft.com/office/drawing/2014/main" id="{A127534B-B5DC-4176-8CD7-109BC9E49E7D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00B050">
              <a:alpha val="19000"/>
            </a:srgbClr>
          </a:solidFill>
        </p:grpSpPr>
        <p:sp>
          <p:nvSpPr>
            <p:cNvPr id="326" name="شكل بيضاوي 325">
              <a:extLst>
                <a:ext uri="{FF2B5EF4-FFF2-40B4-BE49-F238E27FC236}">
                  <a16:creationId xmlns:a16="http://schemas.microsoft.com/office/drawing/2014/main" id="{4A78160F-6BFC-4ECE-957E-B62739ABE130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27" name="شكل بيضاوي 326">
              <a:extLst>
                <a:ext uri="{FF2B5EF4-FFF2-40B4-BE49-F238E27FC236}">
                  <a16:creationId xmlns:a16="http://schemas.microsoft.com/office/drawing/2014/main" id="{7A9AF09C-4021-4431-AB56-4BF94BDC29E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28" name="شكل بيضاوي 327">
              <a:extLst>
                <a:ext uri="{FF2B5EF4-FFF2-40B4-BE49-F238E27FC236}">
                  <a16:creationId xmlns:a16="http://schemas.microsoft.com/office/drawing/2014/main" id="{0E904BCC-5DFC-4EEE-AC56-A336A9270D8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329" name="مجموعة 328">
            <a:extLst>
              <a:ext uri="{FF2B5EF4-FFF2-40B4-BE49-F238E27FC236}">
                <a16:creationId xmlns:a16="http://schemas.microsoft.com/office/drawing/2014/main" id="{BF55C6C7-94F0-4D01-8BAC-9D1B86B6C248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00B050">
              <a:alpha val="19000"/>
            </a:srgbClr>
          </a:solidFill>
        </p:grpSpPr>
        <p:sp>
          <p:nvSpPr>
            <p:cNvPr id="330" name="شكل بيضاوي 329">
              <a:extLst>
                <a:ext uri="{FF2B5EF4-FFF2-40B4-BE49-F238E27FC236}">
                  <a16:creationId xmlns:a16="http://schemas.microsoft.com/office/drawing/2014/main" id="{B641DA0F-E0C7-461E-9F65-BDC816D5BBE2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1" name="شكل بيضاوي 330">
              <a:extLst>
                <a:ext uri="{FF2B5EF4-FFF2-40B4-BE49-F238E27FC236}">
                  <a16:creationId xmlns:a16="http://schemas.microsoft.com/office/drawing/2014/main" id="{49E2B169-1A44-4D71-A41F-8AD34DC8167E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2" name="شكل بيضاوي 331">
              <a:extLst>
                <a:ext uri="{FF2B5EF4-FFF2-40B4-BE49-F238E27FC236}">
                  <a16:creationId xmlns:a16="http://schemas.microsoft.com/office/drawing/2014/main" id="{1088C9DC-957A-44AA-94E2-E3587953F304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57F4A5E0-387D-BA89-3235-D61495D00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59" y="1340326"/>
            <a:ext cx="6350000" cy="419537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A8CA93E-BCE7-D788-8823-F8B0AEBB3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8" y="2332881"/>
            <a:ext cx="5496938" cy="358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60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757BC3FA-27AD-4CCF-BE0E-B2CF41F8D737}"/>
              </a:ext>
            </a:extLst>
          </p:cNvPr>
          <p:cNvGrpSpPr/>
          <p:nvPr/>
        </p:nvGrpSpPr>
        <p:grpSpPr>
          <a:xfrm>
            <a:off x="7248144" y="170356"/>
            <a:ext cx="4943856" cy="792480"/>
            <a:chOff x="7248144" y="451104"/>
            <a:chExt cx="4943856" cy="792480"/>
          </a:xfrm>
          <a:solidFill>
            <a:srgbClr val="FFC000"/>
          </a:solidFill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CE959C-C389-4703-9BBA-E5F16735E7C1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7C1AF34C-D357-4B97-AE1F-B54BD4009B36}"/>
                </a:ext>
              </a:extLst>
            </p:cNvPr>
            <p:cNvSpPr/>
            <p:nvPr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25CAFB5-646A-456D-9C5E-5FF9EAB00FAD}"/>
              </a:ext>
            </a:extLst>
          </p:cNvPr>
          <p:cNvSpPr txBox="1"/>
          <p:nvPr/>
        </p:nvSpPr>
        <p:spPr>
          <a:xfrm>
            <a:off x="7687807" y="344043"/>
            <a:ext cx="4857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28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ثانياً: التأكد من صحة الطول</a:t>
            </a:r>
            <a:endParaRPr lang="ar-SY" sz="28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325" name="مجموعة 324">
            <a:extLst>
              <a:ext uri="{FF2B5EF4-FFF2-40B4-BE49-F238E27FC236}">
                <a16:creationId xmlns:a16="http://schemas.microsoft.com/office/drawing/2014/main" id="{A127534B-B5DC-4176-8CD7-109BC9E49E7D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FFC000">
              <a:alpha val="19000"/>
            </a:srgbClr>
          </a:solidFill>
        </p:grpSpPr>
        <p:sp>
          <p:nvSpPr>
            <p:cNvPr id="326" name="شكل بيضاوي 325">
              <a:extLst>
                <a:ext uri="{FF2B5EF4-FFF2-40B4-BE49-F238E27FC236}">
                  <a16:creationId xmlns:a16="http://schemas.microsoft.com/office/drawing/2014/main" id="{4A78160F-6BFC-4ECE-957E-B62739ABE130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27" name="شكل بيضاوي 326">
              <a:extLst>
                <a:ext uri="{FF2B5EF4-FFF2-40B4-BE49-F238E27FC236}">
                  <a16:creationId xmlns:a16="http://schemas.microsoft.com/office/drawing/2014/main" id="{7A9AF09C-4021-4431-AB56-4BF94BDC29E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28" name="شكل بيضاوي 327">
              <a:extLst>
                <a:ext uri="{FF2B5EF4-FFF2-40B4-BE49-F238E27FC236}">
                  <a16:creationId xmlns:a16="http://schemas.microsoft.com/office/drawing/2014/main" id="{0E904BCC-5DFC-4EEE-AC56-A336A9270D8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329" name="مجموعة 328">
            <a:extLst>
              <a:ext uri="{FF2B5EF4-FFF2-40B4-BE49-F238E27FC236}">
                <a16:creationId xmlns:a16="http://schemas.microsoft.com/office/drawing/2014/main" id="{BF55C6C7-94F0-4D01-8BAC-9D1B86B6C248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FFC000">
              <a:alpha val="19000"/>
            </a:srgbClr>
          </a:solidFill>
        </p:grpSpPr>
        <p:sp>
          <p:nvSpPr>
            <p:cNvPr id="330" name="شكل بيضاوي 329">
              <a:extLst>
                <a:ext uri="{FF2B5EF4-FFF2-40B4-BE49-F238E27FC236}">
                  <a16:creationId xmlns:a16="http://schemas.microsoft.com/office/drawing/2014/main" id="{B641DA0F-E0C7-461E-9F65-BDC816D5BBE2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1" name="شكل بيضاوي 330">
              <a:extLst>
                <a:ext uri="{FF2B5EF4-FFF2-40B4-BE49-F238E27FC236}">
                  <a16:creationId xmlns:a16="http://schemas.microsoft.com/office/drawing/2014/main" id="{49E2B169-1A44-4D71-A41F-8AD34DC8167E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2" name="شكل بيضاوي 331">
              <a:extLst>
                <a:ext uri="{FF2B5EF4-FFF2-40B4-BE49-F238E27FC236}">
                  <a16:creationId xmlns:a16="http://schemas.microsoft.com/office/drawing/2014/main" id="{1088C9DC-957A-44AA-94E2-E3587953F304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AAAF551A-D4F7-1D38-C3E0-FBD725465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06" y="57152"/>
            <a:ext cx="1729726" cy="659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39984D4-B2BD-95D9-C545-59BF72E79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24" y="1211395"/>
            <a:ext cx="7772400" cy="317017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9373206-4114-B11D-3E4A-67D7C1B8B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987" y="4279782"/>
            <a:ext cx="4671665" cy="240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03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757BC3FA-27AD-4CCF-BE0E-B2CF41F8D737}"/>
              </a:ext>
            </a:extLst>
          </p:cNvPr>
          <p:cNvGrpSpPr/>
          <p:nvPr/>
        </p:nvGrpSpPr>
        <p:grpSpPr>
          <a:xfrm>
            <a:off x="7248144" y="170356"/>
            <a:ext cx="4943856" cy="792480"/>
            <a:chOff x="7248144" y="451104"/>
            <a:chExt cx="4943856" cy="792480"/>
          </a:xfrm>
          <a:solidFill>
            <a:schemeClr val="accent5"/>
          </a:solidFill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CE959C-C389-4703-9BBA-E5F16735E7C1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7C1AF34C-D357-4B97-AE1F-B54BD4009B36}"/>
                </a:ext>
              </a:extLst>
            </p:cNvPr>
            <p:cNvSpPr/>
            <p:nvPr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25CAFB5-646A-456D-9C5E-5FF9EAB00FAD}"/>
              </a:ext>
            </a:extLst>
          </p:cNvPr>
          <p:cNvSpPr txBox="1"/>
          <p:nvPr/>
        </p:nvSpPr>
        <p:spPr>
          <a:xfrm>
            <a:off x="7687807" y="344043"/>
            <a:ext cx="4857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28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ثالثا: التأكد من صحة النطاق</a:t>
            </a:r>
            <a:endParaRPr lang="ar-SY" sz="28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325" name="مجموعة 324">
            <a:extLst>
              <a:ext uri="{FF2B5EF4-FFF2-40B4-BE49-F238E27FC236}">
                <a16:creationId xmlns:a16="http://schemas.microsoft.com/office/drawing/2014/main" id="{A127534B-B5DC-4176-8CD7-109BC9E49E7D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chemeClr val="accent5">
              <a:alpha val="19000"/>
            </a:schemeClr>
          </a:solidFill>
        </p:grpSpPr>
        <p:sp>
          <p:nvSpPr>
            <p:cNvPr id="326" name="شكل بيضاوي 325">
              <a:extLst>
                <a:ext uri="{FF2B5EF4-FFF2-40B4-BE49-F238E27FC236}">
                  <a16:creationId xmlns:a16="http://schemas.microsoft.com/office/drawing/2014/main" id="{4A78160F-6BFC-4ECE-957E-B62739ABE130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27" name="شكل بيضاوي 326">
              <a:extLst>
                <a:ext uri="{FF2B5EF4-FFF2-40B4-BE49-F238E27FC236}">
                  <a16:creationId xmlns:a16="http://schemas.microsoft.com/office/drawing/2014/main" id="{7A9AF09C-4021-4431-AB56-4BF94BDC29E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28" name="شكل بيضاوي 327">
              <a:extLst>
                <a:ext uri="{FF2B5EF4-FFF2-40B4-BE49-F238E27FC236}">
                  <a16:creationId xmlns:a16="http://schemas.microsoft.com/office/drawing/2014/main" id="{0E904BCC-5DFC-4EEE-AC56-A336A9270D8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329" name="مجموعة 328">
            <a:extLst>
              <a:ext uri="{FF2B5EF4-FFF2-40B4-BE49-F238E27FC236}">
                <a16:creationId xmlns:a16="http://schemas.microsoft.com/office/drawing/2014/main" id="{BF55C6C7-94F0-4D01-8BAC-9D1B86B6C248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chemeClr val="accent5">
              <a:alpha val="19000"/>
            </a:schemeClr>
          </a:solidFill>
        </p:grpSpPr>
        <p:sp>
          <p:nvSpPr>
            <p:cNvPr id="330" name="شكل بيضاوي 329">
              <a:extLst>
                <a:ext uri="{FF2B5EF4-FFF2-40B4-BE49-F238E27FC236}">
                  <a16:creationId xmlns:a16="http://schemas.microsoft.com/office/drawing/2014/main" id="{B641DA0F-E0C7-461E-9F65-BDC816D5BBE2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1" name="شكل بيضاوي 330">
              <a:extLst>
                <a:ext uri="{FF2B5EF4-FFF2-40B4-BE49-F238E27FC236}">
                  <a16:creationId xmlns:a16="http://schemas.microsoft.com/office/drawing/2014/main" id="{49E2B169-1A44-4D71-A41F-8AD34DC8167E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2" name="شكل بيضاوي 331">
              <a:extLst>
                <a:ext uri="{FF2B5EF4-FFF2-40B4-BE49-F238E27FC236}">
                  <a16:creationId xmlns:a16="http://schemas.microsoft.com/office/drawing/2014/main" id="{1088C9DC-957A-44AA-94E2-E3587953F304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E4C4B981-76B8-0C99-6AF5-07E08A821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355" y="109495"/>
            <a:ext cx="1689285" cy="663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7401B5A-2CA1-F0B6-3AEC-0AAC9104A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72" y="1113741"/>
            <a:ext cx="7772400" cy="461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50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05AD181E-5F67-A525-8A1C-FA2B8DA6E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949" y="1447800"/>
            <a:ext cx="9111649" cy="399274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757BC3FA-27AD-4CCF-BE0E-B2CF41F8D737}"/>
              </a:ext>
            </a:extLst>
          </p:cNvPr>
          <p:cNvGrpSpPr/>
          <p:nvPr/>
        </p:nvGrpSpPr>
        <p:grpSpPr>
          <a:xfrm>
            <a:off x="7248144" y="170356"/>
            <a:ext cx="4943856" cy="792480"/>
            <a:chOff x="7248144" y="451104"/>
            <a:chExt cx="4943856" cy="792480"/>
          </a:xfrm>
          <a:solidFill>
            <a:srgbClr val="FFFF00"/>
          </a:solidFill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CE959C-C389-4703-9BBA-E5F16735E7C1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7C1AF34C-D357-4B97-AE1F-B54BD4009B36}"/>
                </a:ext>
              </a:extLst>
            </p:cNvPr>
            <p:cNvSpPr/>
            <p:nvPr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25CAFB5-646A-456D-9C5E-5FF9EAB00FAD}"/>
              </a:ext>
            </a:extLst>
          </p:cNvPr>
          <p:cNvSpPr txBox="1"/>
          <p:nvPr/>
        </p:nvSpPr>
        <p:spPr>
          <a:xfrm>
            <a:off x="8229600" y="344043"/>
            <a:ext cx="3962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24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رابعاً : التأكد من صحة الصيغة</a:t>
            </a:r>
            <a:endParaRPr lang="ar-SY" sz="24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325" name="مجموعة 324">
            <a:extLst>
              <a:ext uri="{FF2B5EF4-FFF2-40B4-BE49-F238E27FC236}">
                <a16:creationId xmlns:a16="http://schemas.microsoft.com/office/drawing/2014/main" id="{A127534B-B5DC-4176-8CD7-109BC9E49E7D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FFFF00">
              <a:alpha val="19000"/>
            </a:srgbClr>
          </a:solidFill>
        </p:grpSpPr>
        <p:sp>
          <p:nvSpPr>
            <p:cNvPr id="326" name="شكل بيضاوي 325">
              <a:extLst>
                <a:ext uri="{FF2B5EF4-FFF2-40B4-BE49-F238E27FC236}">
                  <a16:creationId xmlns:a16="http://schemas.microsoft.com/office/drawing/2014/main" id="{4A78160F-6BFC-4ECE-957E-B62739ABE130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27" name="شكل بيضاوي 326">
              <a:extLst>
                <a:ext uri="{FF2B5EF4-FFF2-40B4-BE49-F238E27FC236}">
                  <a16:creationId xmlns:a16="http://schemas.microsoft.com/office/drawing/2014/main" id="{7A9AF09C-4021-4431-AB56-4BF94BDC29E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28" name="شكل بيضاوي 327">
              <a:extLst>
                <a:ext uri="{FF2B5EF4-FFF2-40B4-BE49-F238E27FC236}">
                  <a16:creationId xmlns:a16="http://schemas.microsoft.com/office/drawing/2014/main" id="{0E904BCC-5DFC-4EEE-AC56-A336A9270D8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329" name="مجموعة 328">
            <a:extLst>
              <a:ext uri="{FF2B5EF4-FFF2-40B4-BE49-F238E27FC236}">
                <a16:creationId xmlns:a16="http://schemas.microsoft.com/office/drawing/2014/main" id="{BF55C6C7-94F0-4D01-8BAC-9D1B86B6C248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FFFF00">
              <a:alpha val="19000"/>
            </a:srgbClr>
          </a:solidFill>
        </p:grpSpPr>
        <p:sp>
          <p:nvSpPr>
            <p:cNvPr id="330" name="شكل بيضاوي 329">
              <a:extLst>
                <a:ext uri="{FF2B5EF4-FFF2-40B4-BE49-F238E27FC236}">
                  <a16:creationId xmlns:a16="http://schemas.microsoft.com/office/drawing/2014/main" id="{B641DA0F-E0C7-461E-9F65-BDC816D5BBE2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1" name="شكل بيضاوي 330">
              <a:extLst>
                <a:ext uri="{FF2B5EF4-FFF2-40B4-BE49-F238E27FC236}">
                  <a16:creationId xmlns:a16="http://schemas.microsoft.com/office/drawing/2014/main" id="{49E2B169-1A44-4D71-A41F-8AD34DC8167E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2" name="شكل بيضاوي 331">
              <a:extLst>
                <a:ext uri="{FF2B5EF4-FFF2-40B4-BE49-F238E27FC236}">
                  <a16:creationId xmlns:a16="http://schemas.microsoft.com/office/drawing/2014/main" id="{1088C9DC-957A-44AA-94E2-E3587953F304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03718356-3683-9F89-2A66-D682924A0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82" y="218991"/>
            <a:ext cx="1585767" cy="6400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5656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757BC3FA-27AD-4CCF-BE0E-B2CF41F8D737}"/>
              </a:ext>
            </a:extLst>
          </p:cNvPr>
          <p:cNvGrpSpPr/>
          <p:nvPr/>
        </p:nvGrpSpPr>
        <p:grpSpPr>
          <a:xfrm>
            <a:off x="7248144" y="170356"/>
            <a:ext cx="4943856" cy="792480"/>
            <a:chOff x="7248144" y="451104"/>
            <a:chExt cx="4943856" cy="792480"/>
          </a:xfrm>
          <a:solidFill>
            <a:schemeClr val="accent4">
              <a:lumMod val="75000"/>
            </a:schemeClr>
          </a:solidFill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CE959C-C389-4703-9BBA-E5F16735E7C1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7C1AF34C-D357-4B97-AE1F-B54BD4009B36}"/>
                </a:ext>
              </a:extLst>
            </p:cNvPr>
            <p:cNvSpPr/>
            <p:nvPr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Y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25CAFB5-646A-456D-9C5E-5FF9EAB00FAD}"/>
              </a:ext>
            </a:extLst>
          </p:cNvPr>
          <p:cNvSpPr txBox="1"/>
          <p:nvPr/>
        </p:nvSpPr>
        <p:spPr>
          <a:xfrm>
            <a:off x="8229600" y="344043"/>
            <a:ext cx="3962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24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خامساً : التأكد من صحة النوع</a:t>
            </a:r>
            <a:endParaRPr lang="ar-SY" sz="24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325" name="مجموعة 324">
            <a:extLst>
              <a:ext uri="{FF2B5EF4-FFF2-40B4-BE49-F238E27FC236}">
                <a16:creationId xmlns:a16="http://schemas.microsoft.com/office/drawing/2014/main" id="{A127534B-B5DC-4176-8CD7-109BC9E49E7D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chemeClr val="accent4">
              <a:lumMod val="75000"/>
              <a:alpha val="19000"/>
            </a:schemeClr>
          </a:solidFill>
        </p:grpSpPr>
        <p:sp>
          <p:nvSpPr>
            <p:cNvPr id="326" name="شكل بيضاوي 325">
              <a:extLst>
                <a:ext uri="{FF2B5EF4-FFF2-40B4-BE49-F238E27FC236}">
                  <a16:creationId xmlns:a16="http://schemas.microsoft.com/office/drawing/2014/main" id="{4A78160F-6BFC-4ECE-957E-B62739ABE130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27" name="شكل بيضاوي 326">
              <a:extLst>
                <a:ext uri="{FF2B5EF4-FFF2-40B4-BE49-F238E27FC236}">
                  <a16:creationId xmlns:a16="http://schemas.microsoft.com/office/drawing/2014/main" id="{7A9AF09C-4021-4431-AB56-4BF94BDC29E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28" name="شكل بيضاوي 327">
              <a:extLst>
                <a:ext uri="{FF2B5EF4-FFF2-40B4-BE49-F238E27FC236}">
                  <a16:creationId xmlns:a16="http://schemas.microsoft.com/office/drawing/2014/main" id="{0E904BCC-5DFC-4EEE-AC56-A336A9270D8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329" name="مجموعة 328">
            <a:extLst>
              <a:ext uri="{FF2B5EF4-FFF2-40B4-BE49-F238E27FC236}">
                <a16:creationId xmlns:a16="http://schemas.microsoft.com/office/drawing/2014/main" id="{BF55C6C7-94F0-4D01-8BAC-9D1B86B6C248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chemeClr val="accent4">
              <a:lumMod val="75000"/>
              <a:alpha val="19000"/>
            </a:schemeClr>
          </a:solidFill>
        </p:grpSpPr>
        <p:sp>
          <p:nvSpPr>
            <p:cNvPr id="330" name="شكل بيضاوي 329">
              <a:extLst>
                <a:ext uri="{FF2B5EF4-FFF2-40B4-BE49-F238E27FC236}">
                  <a16:creationId xmlns:a16="http://schemas.microsoft.com/office/drawing/2014/main" id="{B641DA0F-E0C7-461E-9F65-BDC816D5BBE2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1" name="شكل بيضاوي 330">
              <a:extLst>
                <a:ext uri="{FF2B5EF4-FFF2-40B4-BE49-F238E27FC236}">
                  <a16:creationId xmlns:a16="http://schemas.microsoft.com/office/drawing/2014/main" id="{49E2B169-1A44-4D71-A41F-8AD34DC8167E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332" name="شكل بيضاوي 331">
              <a:extLst>
                <a:ext uri="{FF2B5EF4-FFF2-40B4-BE49-F238E27FC236}">
                  <a16:creationId xmlns:a16="http://schemas.microsoft.com/office/drawing/2014/main" id="{1088C9DC-957A-44AA-94E2-E3587953F304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FCB61345-98E5-2D31-A1E5-2963957A3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583" y="1085746"/>
            <a:ext cx="8451976" cy="502132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A14726C-F125-D2DD-3CD6-3817D7CAB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08" y="180037"/>
            <a:ext cx="1726649" cy="6400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4282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049528A0-4026-80B5-C2E1-1B8ED5282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91" y="541107"/>
            <a:ext cx="6430484" cy="567395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3F07CC7-EC8B-443F-A750-EB13B60FB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184" y="2014537"/>
            <a:ext cx="4421815" cy="3108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5685198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6E022CB-9BDB-605C-0C64-E171096ED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6" y="0"/>
            <a:ext cx="6506581" cy="6858000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3725D62-EC90-043E-2E4B-FF5D28F208E7}"/>
              </a:ext>
            </a:extLst>
          </p:cNvPr>
          <p:cNvGrpSpPr/>
          <p:nvPr/>
        </p:nvGrpSpPr>
        <p:grpSpPr>
          <a:xfrm>
            <a:off x="7743824" y="0"/>
            <a:ext cx="4448175" cy="952844"/>
            <a:chOff x="7248144" y="451104"/>
            <a:chExt cx="4943856" cy="792480"/>
          </a:xfrm>
          <a:solidFill>
            <a:srgbClr val="00B050"/>
          </a:solidFill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14B80C97-89A3-B58D-646E-A16050FD2461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" name="شكل بيضاوي 5">
              <a:extLst>
                <a:ext uri="{FF2B5EF4-FFF2-40B4-BE49-F238E27FC236}">
                  <a16:creationId xmlns:a16="http://schemas.microsoft.com/office/drawing/2014/main" id="{FCB18B7B-9BB5-FA48-06F5-2C24D6305018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CF2FC4E-2EB1-9D68-8A36-7DF15F49CABE}"/>
              </a:ext>
            </a:extLst>
          </p:cNvPr>
          <p:cNvSpPr txBox="1"/>
          <p:nvPr/>
        </p:nvSpPr>
        <p:spPr>
          <a:xfrm>
            <a:off x="8272463" y="152739"/>
            <a:ext cx="3656082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Y" sz="4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التقويم</a:t>
            </a:r>
          </a:p>
        </p:txBody>
      </p:sp>
    </p:spTree>
    <p:extLst>
      <p:ext uri="{BB962C8B-B14F-4D97-AF65-F5344CB8AC3E}">
        <p14:creationId xmlns:p14="http://schemas.microsoft.com/office/powerpoint/2010/main" val="3267463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3725D62-EC90-043E-2E4B-FF5D28F208E7}"/>
              </a:ext>
            </a:extLst>
          </p:cNvPr>
          <p:cNvGrpSpPr/>
          <p:nvPr/>
        </p:nvGrpSpPr>
        <p:grpSpPr>
          <a:xfrm>
            <a:off x="7743824" y="0"/>
            <a:ext cx="4448175" cy="952844"/>
            <a:chOff x="7248144" y="451104"/>
            <a:chExt cx="4943856" cy="792480"/>
          </a:xfrm>
          <a:solidFill>
            <a:srgbClr val="00B050"/>
          </a:solidFill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14B80C97-89A3-B58D-646E-A16050FD2461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" name="شكل بيضاوي 5">
              <a:extLst>
                <a:ext uri="{FF2B5EF4-FFF2-40B4-BE49-F238E27FC236}">
                  <a16:creationId xmlns:a16="http://schemas.microsoft.com/office/drawing/2014/main" id="{FCB18B7B-9BB5-FA48-06F5-2C24D6305018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CF2FC4E-2EB1-9D68-8A36-7DF15F49CABE}"/>
              </a:ext>
            </a:extLst>
          </p:cNvPr>
          <p:cNvSpPr txBox="1"/>
          <p:nvPr/>
        </p:nvSpPr>
        <p:spPr>
          <a:xfrm>
            <a:off x="8272463" y="152739"/>
            <a:ext cx="3656082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Y" sz="4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الواجب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441E72F-8FEA-42AD-8AEB-0D5E57A7B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9" y="2952578"/>
            <a:ext cx="11360845" cy="95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59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عنصر نائب للصورة 22">
            <a:extLst>
              <a:ext uri="{FF2B5EF4-FFF2-40B4-BE49-F238E27FC236}">
                <a16:creationId xmlns:a16="http://schemas.microsoft.com/office/drawing/2014/main" id="{D2496D58-B44C-4675-172C-153F22C4B4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r="222"/>
          <a:stretch>
            <a:fillRect/>
          </a:stretch>
        </p:blipFill>
        <p:spPr/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4DF0B91-DFA4-49C4-9D4B-7BF10117D18D}"/>
              </a:ext>
            </a:extLst>
          </p:cNvPr>
          <p:cNvGrpSpPr/>
          <p:nvPr/>
        </p:nvGrpSpPr>
        <p:grpSpPr>
          <a:xfrm>
            <a:off x="6685006" y="249090"/>
            <a:ext cx="5404023" cy="5377478"/>
            <a:chOff x="7105136" y="2067699"/>
            <a:chExt cx="4193060" cy="4172463"/>
          </a:xfrm>
        </p:grpSpPr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A62158CB-83F6-495C-8CC9-039987145B15}"/>
                </a:ext>
              </a:extLst>
            </p:cNvPr>
            <p:cNvSpPr/>
            <p:nvPr/>
          </p:nvSpPr>
          <p:spPr>
            <a:xfrm>
              <a:off x="7269894" y="2067699"/>
              <a:ext cx="4028302" cy="402830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6" name="شكل بيضاوي 5">
              <a:extLst>
                <a:ext uri="{FF2B5EF4-FFF2-40B4-BE49-F238E27FC236}">
                  <a16:creationId xmlns:a16="http://schemas.microsoft.com/office/drawing/2014/main" id="{858C463A-7E00-4526-AC6A-555B032959A0}"/>
                </a:ext>
              </a:extLst>
            </p:cNvPr>
            <p:cNvSpPr/>
            <p:nvPr/>
          </p:nvSpPr>
          <p:spPr>
            <a:xfrm>
              <a:off x="7105136" y="2211860"/>
              <a:ext cx="4028302" cy="4028302"/>
            </a:xfrm>
            <a:prstGeom prst="ellipse">
              <a:avLst/>
            </a:prstGeom>
            <a:solidFill>
              <a:srgbClr val="FFC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76C22BA-C68E-412C-9673-CF9B2D71088C}"/>
              </a:ext>
            </a:extLst>
          </p:cNvPr>
          <p:cNvSpPr txBox="1"/>
          <p:nvPr/>
        </p:nvSpPr>
        <p:spPr>
          <a:xfrm>
            <a:off x="6582035" y="3622487"/>
            <a:ext cx="49215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Y" sz="36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التنبؤ باستخدام إكسل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DB7706E-449F-4253-9335-F10B6FCC9904}"/>
              </a:ext>
            </a:extLst>
          </p:cNvPr>
          <p:cNvSpPr txBox="1"/>
          <p:nvPr/>
        </p:nvSpPr>
        <p:spPr>
          <a:xfrm>
            <a:off x="8118580" y="1006225"/>
            <a:ext cx="2342309" cy="264687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600" dirty="0">
                <a:solidFill>
                  <a:schemeClr val="bg1"/>
                </a:solidFill>
              </a:rPr>
              <a:t>03</a:t>
            </a:r>
            <a:endParaRPr lang="ar-SY" sz="1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26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F02121C1-8C22-454B-A25A-2F7329EB0F38}"/>
              </a:ext>
            </a:extLst>
          </p:cNvPr>
          <p:cNvGrpSpPr/>
          <p:nvPr/>
        </p:nvGrpSpPr>
        <p:grpSpPr>
          <a:xfrm>
            <a:off x="1484871" y="896138"/>
            <a:ext cx="9222258" cy="5801498"/>
            <a:chOff x="1484871" y="245736"/>
            <a:chExt cx="9222258" cy="5801498"/>
          </a:xfrm>
        </p:grpSpPr>
        <p:sp>
          <p:nvSpPr>
            <p:cNvPr id="3" name="شكل بيضاوي 2">
              <a:extLst>
                <a:ext uri="{FF2B5EF4-FFF2-40B4-BE49-F238E27FC236}">
                  <a16:creationId xmlns:a16="http://schemas.microsoft.com/office/drawing/2014/main" id="{B13838C7-D5D3-46C2-BFD4-6FBF47AC6C98}"/>
                </a:ext>
              </a:extLst>
            </p:cNvPr>
            <p:cNvSpPr/>
            <p:nvPr/>
          </p:nvSpPr>
          <p:spPr>
            <a:xfrm>
              <a:off x="5000367" y="245736"/>
              <a:ext cx="2191266" cy="2191266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83CA0D11-6073-4DB1-8C15-D446E8A34FA0}"/>
                </a:ext>
              </a:extLst>
            </p:cNvPr>
            <p:cNvSpPr/>
            <p:nvPr/>
          </p:nvSpPr>
          <p:spPr>
            <a:xfrm>
              <a:off x="7943334" y="3137878"/>
              <a:ext cx="2763795" cy="2763795"/>
            </a:xfrm>
            <a:prstGeom prst="ellipse">
              <a:avLst/>
            </a:prstGeom>
            <a:noFill/>
            <a:ln w="38100">
              <a:solidFill>
                <a:srgbClr val="3814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4E1FF511-F754-4F96-94CC-00485891F2A6}"/>
                </a:ext>
              </a:extLst>
            </p:cNvPr>
            <p:cNvSpPr/>
            <p:nvPr/>
          </p:nvSpPr>
          <p:spPr>
            <a:xfrm>
              <a:off x="1484871" y="3283439"/>
              <a:ext cx="2763795" cy="2763795"/>
            </a:xfrm>
            <a:prstGeom prst="ellipse">
              <a:avLst/>
            </a:prstGeom>
            <a:noFill/>
            <a:ln w="38100">
              <a:solidFill>
                <a:srgbClr val="3814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" name="شكل بيضاوي 5">
              <a:extLst>
                <a:ext uri="{FF2B5EF4-FFF2-40B4-BE49-F238E27FC236}">
                  <a16:creationId xmlns:a16="http://schemas.microsoft.com/office/drawing/2014/main" id="{8DBA88EB-7724-4D16-862B-6D0378385999}"/>
                </a:ext>
              </a:extLst>
            </p:cNvPr>
            <p:cNvSpPr/>
            <p:nvPr/>
          </p:nvSpPr>
          <p:spPr>
            <a:xfrm>
              <a:off x="4714102" y="3283439"/>
              <a:ext cx="2763795" cy="2763795"/>
            </a:xfrm>
            <a:prstGeom prst="ellipse">
              <a:avLst/>
            </a:prstGeom>
            <a:noFill/>
            <a:ln w="38100">
              <a:solidFill>
                <a:srgbClr val="3814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cxnSp>
          <p:nvCxnSpPr>
            <p:cNvPr id="8" name="رابط مستقيم 7">
              <a:extLst>
                <a:ext uri="{FF2B5EF4-FFF2-40B4-BE49-F238E27FC236}">
                  <a16:creationId xmlns:a16="http://schemas.microsoft.com/office/drawing/2014/main" id="{DC2E50AB-041A-498C-A633-055063C28BC7}"/>
                </a:ext>
              </a:extLst>
            </p:cNvPr>
            <p:cNvCxnSpPr>
              <a:stCxn id="3" idx="6"/>
              <a:endCxn id="4" idx="0"/>
            </p:cNvCxnSpPr>
            <p:nvPr/>
          </p:nvCxnSpPr>
          <p:spPr>
            <a:xfrm>
              <a:off x="7191633" y="1341369"/>
              <a:ext cx="2133599" cy="1796509"/>
            </a:xfrm>
            <a:prstGeom prst="line">
              <a:avLst/>
            </a:prstGeom>
            <a:ln w="38100">
              <a:solidFill>
                <a:srgbClr val="3814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رابط مستقيم 9">
              <a:extLst>
                <a:ext uri="{FF2B5EF4-FFF2-40B4-BE49-F238E27FC236}">
                  <a16:creationId xmlns:a16="http://schemas.microsoft.com/office/drawing/2014/main" id="{4B8882C8-9CFB-49DB-AF9F-D128B0314EB4}"/>
                </a:ext>
              </a:extLst>
            </p:cNvPr>
            <p:cNvCxnSpPr>
              <a:stCxn id="3" idx="4"/>
              <a:endCxn id="6" idx="0"/>
            </p:cNvCxnSpPr>
            <p:nvPr/>
          </p:nvCxnSpPr>
          <p:spPr>
            <a:xfrm>
              <a:off x="6096000" y="2437002"/>
              <a:ext cx="0" cy="846437"/>
            </a:xfrm>
            <a:prstGeom prst="line">
              <a:avLst/>
            </a:prstGeom>
            <a:ln w="38100">
              <a:solidFill>
                <a:srgbClr val="3814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215B487B-AB19-4EB2-930C-409035B3EFD6}"/>
                </a:ext>
              </a:extLst>
            </p:cNvPr>
            <p:cNvCxnSpPr>
              <a:stCxn id="3" idx="2"/>
              <a:endCxn id="5" idx="0"/>
            </p:cNvCxnSpPr>
            <p:nvPr/>
          </p:nvCxnSpPr>
          <p:spPr>
            <a:xfrm flipH="1">
              <a:off x="2866769" y="1341369"/>
              <a:ext cx="2133598" cy="1942070"/>
            </a:xfrm>
            <a:prstGeom prst="line">
              <a:avLst/>
            </a:prstGeom>
            <a:ln w="38100">
              <a:solidFill>
                <a:srgbClr val="3814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CAE6891-7B4E-4DC8-9FCF-94751687FF98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E777E932-D90D-4003-8C10-22BE00559EBD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9AF1910C-9676-4CFB-8FA1-E0A4F65C335E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A6DDF3E-F153-4C00-946E-8B8BC42BAF57}"/>
              </a:ext>
            </a:extLst>
          </p:cNvPr>
          <p:cNvSpPr txBox="1"/>
          <p:nvPr/>
        </p:nvSpPr>
        <p:spPr>
          <a:xfrm>
            <a:off x="5131637" y="1521098"/>
            <a:ext cx="192873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Y" sz="24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مرض السكري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D23BE8F-5DA9-45D2-AFE5-4146BBD30D80}"/>
              </a:ext>
            </a:extLst>
          </p:cNvPr>
          <p:cNvSpPr txBox="1"/>
          <p:nvPr/>
        </p:nvSpPr>
        <p:spPr>
          <a:xfrm>
            <a:off x="8272676" y="4989216"/>
            <a:ext cx="210506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Y" sz="2800" dirty="0">
                <a:solidFill>
                  <a:srgbClr val="381460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علم الحاسب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A5533735-2D2F-48DC-A799-67BC3D891EA3}"/>
              </a:ext>
            </a:extLst>
          </p:cNvPr>
          <p:cNvSpPr txBox="1"/>
          <p:nvPr/>
        </p:nvSpPr>
        <p:spPr>
          <a:xfrm>
            <a:off x="8131713" y="5495355"/>
            <a:ext cx="238698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16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عن طريقه تدخل البيانات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6B44C37C-D8EA-49A0-B518-2D2379F7B145}"/>
              </a:ext>
            </a:extLst>
          </p:cNvPr>
          <p:cNvSpPr txBox="1"/>
          <p:nvPr/>
        </p:nvSpPr>
        <p:spPr>
          <a:xfrm>
            <a:off x="1679810" y="5013663"/>
            <a:ext cx="226376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Y" sz="2800" dirty="0">
                <a:solidFill>
                  <a:srgbClr val="381460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علم الرياضيات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801CE9E7-84E1-4CA8-B6AF-31042DB7E086}"/>
              </a:ext>
            </a:extLst>
          </p:cNvPr>
          <p:cNvSpPr txBox="1"/>
          <p:nvPr/>
        </p:nvSpPr>
        <p:spPr>
          <a:xfrm>
            <a:off x="4841846" y="5496095"/>
            <a:ext cx="238698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16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وتحلل باستخدام برنامج إحصائي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F4984350-74B8-434E-B1E6-B7E3E3CE343B}"/>
              </a:ext>
            </a:extLst>
          </p:cNvPr>
          <p:cNvSpPr txBox="1"/>
          <p:nvPr/>
        </p:nvSpPr>
        <p:spPr>
          <a:xfrm>
            <a:off x="5104319" y="4979677"/>
            <a:ext cx="203934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Y" sz="2800" dirty="0">
                <a:solidFill>
                  <a:srgbClr val="381460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علم الإحصاء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6B6A567E-888A-4631-9BEA-BDDB578FE3E7}"/>
              </a:ext>
            </a:extLst>
          </p:cNvPr>
          <p:cNvSpPr txBox="1"/>
          <p:nvPr/>
        </p:nvSpPr>
        <p:spPr>
          <a:xfrm>
            <a:off x="1673278" y="5597535"/>
            <a:ext cx="238698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16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ثم تستخدم معادلات رياضية لإنشاء التنبؤ</a:t>
            </a:r>
          </a:p>
        </p:txBody>
      </p: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912E7BB7-A535-4434-8D60-9026EC70B577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43" name="شكل بيضاوي 42">
              <a:extLst>
                <a:ext uri="{FF2B5EF4-FFF2-40B4-BE49-F238E27FC236}">
                  <a16:creationId xmlns:a16="http://schemas.microsoft.com/office/drawing/2014/main" id="{939518A4-C54E-4BDC-83A8-2932EA083666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44" name="شكل بيضاوي 43">
              <a:extLst>
                <a:ext uri="{FF2B5EF4-FFF2-40B4-BE49-F238E27FC236}">
                  <a16:creationId xmlns:a16="http://schemas.microsoft.com/office/drawing/2014/main" id="{4EA7310B-45A0-4DD5-84C3-0FCD673B3280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45" name="شكل بيضاوي 44">
              <a:extLst>
                <a:ext uri="{FF2B5EF4-FFF2-40B4-BE49-F238E27FC236}">
                  <a16:creationId xmlns:a16="http://schemas.microsoft.com/office/drawing/2014/main" id="{81158CD5-CF65-4D1B-9C69-2AF78FF39380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8A637B0A-5F19-4D68-AB42-434806A8E395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47" name="شكل بيضاوي 46">
              <a:extLst>
                <a:ext uri="{FF2B5EF4-FFF2-40B4-BE49-F238E27FC236}">
                  <a16:creationId xmlns:a16="http://schemas.microsoft.com/office/drawing/2014/main" id="{6DB0EC47-FFDD-4E38-AD42-E069FCE03A2E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48" name="شكل بيضاوي 47">
              <a:extLst>
                <a:ext uri="{FF2B5EF4-FFF2-40B4-BE49-F238E27FC236}">
                  <a16:creationId xmlns:a16="http://schemas.microsoft.com/office/drawing/2014/main" id="{21BDAA1C-1788-41DC-B32B-4A445B6093FF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49" name="شكل بيضاوي 48">
              <a:extLst>
                <a:ext uri="{FF2B5EF4-FFF2-40B4-BE49-F238E27FC236}">
                  <a16:creationId xmlns:a16="http://schemas.microsoft.com/office/drawing/2014/main" id="{782D280A-5A2B-45FC-87AA-5F205E004AFF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pic>
        <p:nvPicPr>
          <p:cNvPr id="9" name="رسم 8" descr="شاشة العرض مع تعبئة خالصة">
            <a:extLst>
              <a:ext uri="{FF2B5EF4-FFF2-40B4-BE49-F238E27FC236}">
                <a16:creationId xmlns:a16="http://schemas.microsoft.com/office/drawing/2014/main" id="{0A466DF9-DD40-E0DC-B5C2-D87BA3AE1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8004" y="4155395"/>
            <a:ext cx="914400" cy="914400"/>
          </a:xfrm>
          <a:prstGeom prst="rect">
            <a:avLst/>
          </a:prstGeom>
        </p:spPr>
      </p:pic>
      <p:pic>
        <p:nvPicPr>
          <p:cNvPr id="50" name="رسم 49" descr="إحصاء مع تعبئة خالصة">
            <a:extLst>
              <a:ext uri="{FF2B5EF4-FFF2-40B4-BE49-F238E27FC236}">
                <a16:creationId xmlns:a16="http://schemas.microsoft.com/office/drawing/2014/main" id="{AA67BE51-BF56-E746-27CC-2EFA24CEB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8068" y="4115074"/>
            <a:ext cx="914400" cy="914400"/>
          </a:xfrm>
          <a:prstGeom prst="rect">
            <a:avLst/>
          </a:prstGeom>
        </p:spPr>
      </p:pic>
      <p:pic>
        <p:nvPicPr>
          <p:cNvPr id="52" name="رسم 51" descr="الرياضيات خطوط عريضة">
            <a:extLst>
              <a:ext uri="{FF2B5EF4-FFF2-40B4-BE49-F238E27FC236}">
                <a16:creationId xmlns:a16="http://schemas.microsoft.com/office/drawing/2014/main" id="{CBBBF8CE-5C5D-1946-B384-B26E6AA14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4490" y="4129664"/>
            <a:ext cx="914400" cy="914400"/>
          </a:xfrm>
          <a:prstGeom prst="rect">
            <a:avLst/>
          </a:prstGeom>
        </p:spPr>
      </p:pic>
      <p:sp>
        <p:nvSpPr>
          <p:cNvPr id="53" name="مربع نص 52">
            <a:extLst>
              <a:ext uri="{FF2B5EF4-FFF2-40B4-BE49-F238E27FC236}">
                <a16:creationId xmlns:a16="http://schemas.microsoft.com/office/drawing/2014/main" id="{92F78609-316D-ECFE-E981-1E2BBD937587}"/>
              </a:ext>
            </a:extLst>
          </p:cNvPr>
          <p:cNvSpPr txBox="1"/>
          <p:nvPr/>
        </p:nvSpPr>
        <p:spPr>
          <a:xfrm>
            <a:off x="8634277" y="291013"/>
            <a:ext cx="328327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Y" sz="28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التعرف على المشكلة</a:t>
            </a:r>
          </a:p>
        </p:txBody>
      </p:sp>
      <p:pic>
        <p:nvPicPr>
          <p:cNvPr id="57" name="رسم 56" descr="مصباح ومعدّات خطوط عريضة">
            <a:extLst>
              <a:ext uri="{FF2B5EF4-FFF2-40B4-BE49-F238E27FC236}">
                <a16:creationId xmlns:a16="http://schemas.microsoft.com/office/drawing/2014/main" id="{CAC9CC18-38E7-FBA6-9FB4-A101205036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06753" y="152748"/>
            <a:ext cx="690061" cy="69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7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6" grpId="0"/>
      <p:bldP spid="37" grpId="0"/>
      <p:bldP spid="38" grpId="0"/>
      <p:bldP spid="39" grpId="0"/>
      <p:bldP spid="40" grpId="0"/>
      <p:bldP spid="41" grpId="0"/>
      <p:bldP spid="5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C9CA09D-6733-4388-99AC-B3AC5EDF3D45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التنبؤ باستخدام إكسل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1162B4-4DCC-41F9-7A9C-6058FC0C1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598" y="1039642"/>
            <a:ext cx="9050938" cy="156392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0C86D507-F032-5197-1EE3-541C43DF7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74" y="2756824"/>
            <a:ext cx="6773418" cy="3944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891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C9CA09D-6733-4388-99AC-B3AC5EDF3D45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التنبؤ باستخدام إكسل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427A002-E190-438F-323C-9C7714494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645" y="1374335"/>
            <a:ext cx="8518084" cy="2054665"/>
          </a:xfrm>
          <a:prstGeom prst="rect">
            <a:avLst/>
          </a:prstGeom>
        </p:spPr>
      </p:pic>
      <p:pic>
        <p:nvPicPr>
          <p:cNvPr id="20" name="صورة 19">
            <a:hlinkClick r:id="rId3"/>
            <a:extLst>
              <a:ext uri="{FF2B5EF4-FFF2-40B4-BE49-F238E27FC236}">
                <a16:creationId xmlns:a16="http://schemas.microsoft.com/office/drawing/2014/main" id="{28C6B435-5DCF-E56E-FE1B-3770649A9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779" y="4289865"/>
            <a:ext cx="1689100" cy="1193800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40B755AA-8783-02D5-5F1D-F291BA3A8499}"/>
              </a:ext>
            </a:extLst>
          </p:cNvPr>
          <p:cNvGrpSpPr/>
          <p:nvPr/>
        </p:nvGrpSpPr>
        <p:grpSpPr>
          <a:xfrm>
            <a:off x="5328316" y="4555580"/>
            <a:ext cx="4943856" cy="792480"/>
            <a:chOff x="7248144" y="451104"/>
            <a:chExt cx="4943856" cy="792480"/>
          </a:xfrm>
        </p:grpSpPr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182B67C1-3185-7C9E-DDD1-1CB397102865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4" name="شكل بيضاوي 23">
              <a:extLst>
                <a:ext uri="{FF2B5EF4-FFF2-40B4-BE49-F238E27FC236}">
                  <a16:creationId xmlns:a16="http://schemas.microsoft.com/office/drawing/2014/main" id="{8B53D4C1-87DD-9222-E9A9-EB47DA0747B5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1F4C4DD-69E4-DA4D-4393-3EAE0891F583}"/>
              </a:ext>
            </a:extLst>
          </p:cNvPr>
          <p:cNvSpPr txBox="1"/>
          <p:nvPr/>
        </p:nvSpPr>
        <p:spPr>
          <a:xfrm>
            <a:off x="5880416" y="4633299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للحصول على البيانات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06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C9CA09D-6733-4388-99AC-B3AC5EDF3D45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التدريب العملي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40B755AA-8783-02D5-5F1D-F291BA3A8499}"/>
              </a:ext>
            </a:extLst>
          </p:cNvPr>
          <p:cNvGrpSpPr/>
          <p:nvPr/>
        </p:nvGrpSpPr>
        <p:grpSpPr>
          <a:xfrm>
            <a:off x="5748695" y="2993305"/>
            <a:ext cx="4943856" cy="792480"/>
            <a:chOff x="7248144" y="451104"/>
            <a:chExt cx="4943856" cy="792480"/>
          </a:xfrm>
        </p:grpSpPr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182B67C1-3185-7C9E-DDD1-1CB397102865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4" name="شكل بيضاوي 23">
              <a:extLst>
                <a:ext uri="{FF2B5EF4-FFF2-40B4-BE49-F238E27FC236}">
                  <a16:creationId xmlns:a16="http://schemas.microsoft.com/office/drawing/2014/main" id="{8B53D4C1-87DD-9222-E9A9-EB47DA0747B5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1F4C4DD-69E4-DA4D-4393-3EAE0891F583}"/>
              </a:ext>
            </a:extLst>
          </p:cNvPr>
          <p:cNvSpPr txBox="1"/>
          <p:nvPr/>
        </p:nvSpPr>
        <p:spPr>
          <a:xfrm>
            <a:off x="6437376" y="3159332"/>
            <a:ext cx="434908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24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لتحميل الملف للتطبيق العملي</a:t>
            </a:r>
            <a:endParaRPr lang="ar-SY" sz="24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pic>
        <p:nvPicPr>
          <p:cNvPr id="7" name="صورة 6">
            <a:hlinkClick r:id="rId2"/>
            <a:extLst>
              <a:ext uri="{FF2B5EF4-FFF2-40B4-BE49-F238E27FC236}">
                <a16:creationId xmlns:a16="http://schemas.microsoft.com/office/drawing/2014/main" id="{1DE36430-8AA3-04C1-67BB-7FC5FB2B9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371" y="2479013"/>
            <a:ext cx="2088896" cy="208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C9CA09D-6733-4388-99AC-B3AC5EDF3D45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التدريب العملي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8" name="صورة 7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2389FC21-6AF2-3A9E-7DEA-8787D0AF1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10" y="1048125"/>
            <a:ext cx="7072414" cy="56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9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C9CA09D-6733-4388-99AC-B3AC5EDF3D45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التدريب العملي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E420963-CC82-14DA-F9FD-FC5D8C1AE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84" y="1124407"/>
            <a:ext cx="5501640" cy="3040951"/>
          </a:xfrm>
          <a:prstGeom prst="rect">
            <a:avLst/>
          </a:prstGeom>
        </p:spPr>
      </p:pic>
      <p:pic>
        <p:nvPicPr>
          <p:cNvPr id="18" name="صورة 17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7A8D94C0-0E4B-375D-4E50-3A1D54742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3" y="1030417"/>
            <a:ext cx="6253631" cy="5799372"/>
          </a:xfrm>
          <a:prstGeom prst="rect">
            <a:avLst/>
          </a:prstGeom>
        </p:spPr>
      </p:pic>
      <p:pic>
        <p:nvPicPr>
          <p:cNvPr id="20" name="صورة 19">
            <a:hlinkClick r:id="rId4"/>
            <a:extLst>
              <a:ext uri="{FF2B5EF4-FFF2-40B4-BE49-F238E27FC236}">
                <a16:creationId xmlns:a16="http://schemas.microsoft.com/office/drawing/2014/main" id="{65842516-CA7C-8FB4-34D9-D3CCB23E6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49" y="38801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9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A9221F19-8E9D-D745-BE27-F6DAE169B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21" y="1003490"/>
            <a:ext cx="6379608" cy="4932526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C9CA09D-6733-4388-99AC-B3AC5EDF3D45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التدريب العملي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DE66FB52-30E8-509A-965F-825742564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5" y="2182341"/>
            <a:ext cx="5392372" cy="249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9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C9CA09D-6733-4388-99AC-B3AC5EDF3D45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أنواع مخططات التنبؤ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EF748861-F97F-C534-2D60-CB4E71DC58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967464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916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8DD9DB1-2F08-8B2B-D515-9FA820340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7" y="1070748"/>
            <a:ext cx="11461787" cy="200303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313259A-E1D3-3CE5-C153-235C4DA1F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69" y="3177912"/>
            <a:ext cx="8359856" cy="3273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C9CA09D-6733-4388-99AC-B3AC5EDF3D45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المخطط الخطي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</p:spTree>
    <p:extLst>
      <p:ext uri="{BB962C8B-B14F-4D97-AF65-F5344CB8AC3E}">
        <p14:creationId xmlns:p14="http://schemas.microsoft.com/office/powerpoint/2010/main" val="31376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C9CA09D-6733-4388-99AC-B3AC5EDF3D45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المخطط العمودي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9E64ACE8-ACAB-6A7A-69C0-2F74B7D03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9" y="1454150"/>
            <a:ext cx="10446665" cy="3986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1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C9CA09D-6733-4388-99AC-B3AC5EDF3D45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فاصل الثقة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55DCA9F4-48BE-2662-46B5-E5A53D161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3" y="1099280"/>
            <a:ext cx="10685277" cy="792479"/>
          </a:xfrm>
          <a:prstGeom prst="rect">
            <a:avLst/>
          </a:prstGeom>
        </p:spPr>
      </p:pic>
      <p:pic>
        <p:nvPicPr>
          <p:cNvPr id="18" name="صورة 17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9222D8D6-E06B-AE0C-78AF-8BAC17F3A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73" y="1828085"/>
            <a:ext cx="6573490" cy="486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5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عنصر نائب للصورة 14">
            <a:extLst>
              <a:ext uri="{FF2B5EF4-FFF2-40B4-BE49-F238E27FC236}">
                <a16:creationId xmlns:a16="http://schemas.microsoft.com/office/drawing/2014/main" id="{A33F8C33-5660-63E6-D3F0-C17ED793BD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" b="53"/>
          <a:stretch>
            <a:fillRect/>
          </a:stretch>
        </p:blipFill>
        <p:spPr/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4DF0B91-DFA4-49C4-9D4B-7BF10117D18D}"/>
              </a:ext>
            </a:extLst>
          </p:cNvPr>
          <p:cNvGrpSpPr/>
          <p:nvPr/>
        </p:nvGrpSpPr>
        <p:grpSpPr>
          <a:xfrm>
            <a:off x="6685006" y="1388077"/>
            <a:ext cx="5404023" cy="5377478"/>
            <a:chOff x="7105136" y="2067699"/>
            <a:chExt cx="4193060" cy="4172463"/>
          </a:xfrm>
        </p:grpSpPr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A62158CB-83F6-495C-8CC9-039987145B15}"/>
                </a:ext>
              </a:extLst>
            </p:cNvPr>
            <p:cNvSpPr/>
            <p:nvPr/>
          </p:nvSpPr>
          <p:spPr>
            <a:xfrm>
              <a:off x="7269894" y="2067699"/>
              <a:ext cx="4028302" cy="402830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6" name="شكل بيضاوي 5">
              <a:extLst>
                <a:ext uri="{FF2B5EF4-FFF2-40B4-BE49-F238E27FC236}">
                  <a16:creationId xmlns:a16="http://schemas.microsoft.com/office/drawing/2014/main" id="{858C463A-7E00-4526-AC6A-555B032959A0}"/>
                </a:ext>
              </a:extLst>
            </p:cNvPr>
            <p:cNvSpPr/>
            <p:nvPr/>
          </p:nvSpPr>
          <p:spPr>
            <a:xfrm>
              <a:off x="7105136" y="2211860"/>
              <a:ext cx="4028302" cy="4028302"/>
            </a:xfrm>
            <a:prstGeom prst="ellipse">
              <a:avLst/>
            </a:prstGeom>
            <a:solidFill>
              <a:srgbClr val="3814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76C22BA-C68E-412C-9673-CF9B2D71088C}"/>
              </a:ext>
            </a:extLst>
          </p:cNvPr>
          <p:cNvSpPr txBox="1"/>
          <p:nvPr/>
        </p:nvSpPr>
        <p:spPr>
          <a:xfrm>
            <a:off x="7145549" y="4687499"/>
            <a:ext cx="4333238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4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البيانات والمعلومات </a:t>
            </a:r>
          </a:p>
          <a:p>
            <a:pPr algn="ctr"/>
            <a:r>
              <a:rPr lang="ar-SY" sz="4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والمعرفة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DB7706E-449F-4253-9335-F10B6FCC9904}"/>
              </a:ext>
            </a:extLst>
          </p:cNvPr>
          <p:cNvSpPr txBox="1"/>
          <p:nvPr/>
        </p:nvSpPr>
        <p:spPr>
          <a:xfrm>
            <a:off x="8022329" y="2417930"/>
            <a:ext cx="2342308" cy="264687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16600" dirty="0">
                <a:solidFill>
                  <a:schemeClr val="bg1"/>
                </a:solidFill>
                <a:latin typeface="Calibri" panose="020F0502020204030204" pitchFamily="34" charset="0"/>
                <a:ea typeface="GE SS Two Light" panose="020A0503020102020204" pitchFamily="18" charset="-78"/>
                <a:cs typeface="Calibri" panose="020F050202020403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890952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37F367B5-13FB-990F-DD7B-2CC3C672C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5" y="744153"/>
            <a:ext cx="6339048" cy="5741729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C9CA09D-6733-4388-99AC-B3AC5EDF3D45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فاصل الثقة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</p:spTree>
    <p:extLst>
      <p:ext uri="{BB962C8B-B14F-4D97-AF65-F5344CB8AC3E}">
        <p14:creationId xmlns:p14="http://schemas.microsoft.com/office/powerpoint/2010/main" val="123406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C9CA09D-6733-4388-99AC-B3AC5EDF3D45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التشفير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aphicFrame>
        <p:nvGraphicFramePr>
          <p:cNvPr id="7" name="رسم تخطيطي 6">
            <a:extLst>
              <a:ext uri="{FF2B5EF4-FFF2-40B4-BE49-F238E27FC236}">
                <a16:creationId xmlns:a16="http://schemas.microsoft.com/office/drawing/2014/main" id="{5C4FA1B2-4FD3-587C-9847-3EE35BB6F5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9590897"/>
              </p:ext>
            </p:extLst>
          </p:nvPr>
        </p:nvGraphicFramePr>
        <p:xfrm>
          <a:off x="1021493" y="1963711"/>
          <a:ext cx="5933943" cy="4143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79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C9CA09D-6733-4388-99AC-B3AC5EDF3D45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١- التشفير المتماثل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656B3E33-9C50-BE0D-4FD5-5974D9C33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3" y="1463831"/>
            <a:ext cx="9682054" cy="393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79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C9CA09D-6733-4388-99AC-B3AC5EDF3D45}"/>
              </a:ext>
            </a:extLst>
          </p:cNvPr>
          <p:cNvSpPr txBox="1"/>
          <p:nvPr/>
        </p:nvSpPr>
        <p:spPr>
          <a:xfrm>
            <a:off x="789018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٢- التشفير غير المتماثل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DFD45CF3-ABD8-1B7B-A982-37EBFAA7E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92" y="1198247"/>
            <a:ext cx="7772400" cy="505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58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4A5293D-05FD-0D8A-9C5B-59167AD92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454150"/>
            <a:ext cx="10971696" cy="411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0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5774E83-564B-0609-0B3F-9B1336287559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التشفير في إكسل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pic>
        <p:nvPicPr>
          <p:cNvPr id="7" name="صورة 6">
            <a:hlinkClick r:id="rId2"/>
            <a:extLst>
              <a:ext uri="{FF2B5EF4-FFF2-40B4-BE49-F238E27FC236}">
                <a16:creationId xmlns:a16="http://schemas.microsoft.com/office/drawing/2014/main" id="{B96123D4-1792-1E54-F062-3A068CA5C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395" y="224483"/>
            <a:ext cx="1422400" cy="1422400"/>
          </a:xfrm>
          <a:prstGeom prst="rect">
            <a:avLst/>
          </a:prstGeom>
        </p:spPr>
      </p:pic>
      <p:pic>
        <p:nvPicPr>
          <p:cNvPr id="22" name="صورة 2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90DCC4D-0A9D-7D7A-76C2-60DC1A780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891" y="1467258"/>
            <a:ext cx="6264437" cy="1740638"/>
          </a:xfrm>
          <a:prstGeom prst="rect">
            <a:avLst/>
          </a:prstGeom>
        </p:spPr>
      </p:pic>
      <p:pic>
        <p:nvPicPr>
          <p:cNvPr id="24" name="صورة 23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691EB7E3-414B-23C2-6C75-A658825BD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20" y="1535555"/>
            <a:ext cx="5678549" cy="450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5774E83-564B-0609-0B3F-9B1336287559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التشفير في إكسل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7F57418-2027-79BB-155C-78E4516A3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876" y="1003490"/>
            <a:ext cx="6395453" cy="324495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7909142-01DB-DE68-66BA-81DACE769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8" y="3123112"/>
            <a:ext cx="7772400" cy="357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4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33AC176-3445-02AF-4CB2-D64A486AC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8" y="1436477"/>
            <a:ext cx="6513197" cy="4339124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5774E83-564B-0609-0B3F-9B1336287559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التشفير في إكسل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728CA881-3F76-6DE1-EAAC-6B070FC2E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4" y="3521026"/>
            <a:ext cx="5385083" cy="22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0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248144" y="160364"/>
            <a:ext cx="4943856" cy="792480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5774E83-564B-0609-0B3F-9B1336287559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التشفير في إكسل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C17F2AA-A6E2-232F-85F7-C4C1680C9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73" y="1030563"/>
            <a:ext cx="7772400" cy="570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5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8C1A449C-E43B-8359-C9FC-A29A52127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5" y="385633"/>
            <a:ext cx="6514767" cy="6026837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60AB88B-E604-4954-ABA1-699635FF5AAE}"/>
              </a:ext>
            </a:extLst>
          </p:cNvPr>
          <p:cNvGrpSpPr/>
          <p:nvPr/>
        </p:nvGrpSpPr>
        <p:grpSpPr>
          <a:xfrm>
            <a:off x="7481582" y="160364"/>
            <a:ext cx="4710418" cy="775319"/>
            <a:chOff x="7248144" y="451104"/>
            <a:chExt cx="4943856" cy="7924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A650E1C-6209-4047-B5E9-FFC81ECB95C8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383F76B-9140-4A69-AF79-98807EE4FC42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6943D05-932A-4674-9A81-2E05474E8915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4FD73BA7-3F98-464F-9698-BDE9F7944E45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884D844-56E0-4FBC-8F05-2D34D5D99F3B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752D152-53E2-4C57-8C5B-DA6DC2AEBA0C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D1C0A2B-A87B-4DEA-8545-98A61E42ACDC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69C02533-46FD-462D-886F-B179FF4D531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27F0C06F-E32A-499F-89DD-5F44149735F8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130012E-FDE3-43D5-8072-EF51BDE7BEA3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5774E83-564B-0609-0B3F-9B1336287559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التقويم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047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صورة 45" descr="صورة تحتوي على نص, شخص, جهاز, أبعاد&#10;&#10;تم إنشاء الوصف تلقائياً">
            <a:extLst>
              <a:ext uri="{FF2B5EF4-FFF2-40B4-BE49-F238E27FC236}">
                <a16:creationId xmlns:a16="http://schemas.microsoft.com/office/drawing/2014/main" id="{E039684D-A6C3-21C6-7E45-42B529D668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46AE2F96-8A15-4BBA-82F4-DD83CA55B8CB}"/>
              </a:ext>
            </a:extLst>
          </p:cNvPr>
          <p:cNvGrpSpPr/>
          <p:nvPr/>
        </p:nvGrpSpPr>
        <p:grpSpPr>
          <a:xfrm>
            <a:off x="6231742" y="3820397"/>
            <a:ext cx="2874942" cy="2860820"/>
            <a:chOff x="7105136" y="2067699"/>
            <a:chExt cx="4193060" cy="4172463"/>
          </a:xfrm>
        </p:grpSpPr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A7ED3993-A757-44D1-B353-560C1B538CCE}"/>
                </a:ext>
              </a:extLst>
            </p:cNvPr>
            <p:cNvSpPr/>
            <p:nvPr/>
          </p:nvSpPr>
          <p:spPr>
            <a:xfrm>
              <a:off x="7269894" y="2067699"/>
              <a:ext cx="4028302" cy="402830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C9C5E781-D14D-4954-A4BA-D9520AC75901}"/>
                </a:ext>
              </a:extLst>
            </p:cNvPr>
            <p:cNvSpPr/>
            <p:nvPr/>
          </p:nvSpPr>
          <p:spPr>
            <a:xfrm>
              <a:off x="7105136" y="2211860"/>
              <a:ext cx="4028302" cy="4028302"/>
            </a:xfrm>
            <a:prstGeom prst="ellipse">
              <a:avLst/>
            </a:prstGeom>
            <a:solidFill>
              <a:srgbClr val="3814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4F4DC56-84BF-4FBB-B866-33DE4A523B8C}"/>
              </a:ext>
            </a:extLst>
          </p:cNvPr>
          <p:cNvSpPr txBox="1"/>
          <p:nvPr/>
        </p:nvSpPr>
        <p:spPr>
          <a:xfrm>
            <a:off x="6671607" y="4745480"/>
            <a:ext cx="2212465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54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البيانات</a:t>
            </a:r>
            <a:endParaRPr lang="ar-SY" sz="54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57BCE822-BB82-4E85-B57D-3B082839B439}"/>
              </a:ext>
            </a:extLst>
          </p:cNvPr>
          <p:cNvGrpSpPr/>
          <p:nvPr/>
        </p:nvGrpSpPr>
        <p:grpSpPr>
          <a:xfrm>
            <a:off x="182894" y="3919240"/>
            <a:ext cx="6047702" cy="1538883"/>
            <a:chOff x="683279" y="2596884"/>
            <a:chExt cx="6047702" cy="1538883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14F018F4-4ACC-4638-BCFE-C6F19BD0C7C2}"/>
                </a:ext>
              </a:extLst>
            </p:cNvPr>
            <p:cNvSpPr txBox="1"/>
            <p:nvPr/>
          </p:nvSpPr>
          <p:spPr>
            <a:xfrm>
              <a:off x="1351128" y="2596884"/>
              <a:ext cx="5021943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algn="r" defTabSz="914400" rtl="1" eaLnBrk="1" latinLnBrk="0" hangingPunct="1"/>
              <a:r>
                <a:rPr lang="ar-SA" sz="2400" dirty="0">
                  <a:solidFill>
                    <a:srgbClr val="293462"/>
                  </a:solidFill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هي مجموعة من الحقائق أو الكلمات والأرقام أو حتى وصف للأشياء لم يتم تحليها أو معالجتها.</a:t>
              </a:r>
              <a:endParaRPr lang="ar-SY" sz="2400" dirty="0">
                <a:solidFill>
                  <a:srgbClr val="293462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4F4EAF8C-B98C-45F0-91C7-3C5CF90FCF1B}"/>
                </a:ext>
              </a:extLst>
            </p:cNvPr>
            <p:cNvSpPr txBox="1"/>
            <p:nvPr/>
          </p:nvSpPr>
          <p:spPr>
            <a:xfrm>
              <a:off x="683279" y="3797213"/>
              <a:ext cx="5658191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just"/>
              <a:r>
                <a:rPr lang="ar-SY" sz="1600" dirty="0">
                  <a:solidFill>
                    <a:schemeClr val="bg1"/>
                  </a:solidFill>
                  <a:latin typeface="GE SS Two Light" panose="020A0503020102020204" pitchFamily="18" charset="-78"/>
                  <a:ea typeface="GE SS Two Light" panose="020A0503020102020204" pitchFamily="18" charset="-78"/>
                  <a:cs typeface="GE SS Two Light" panose="020A0503020102020204" pitchFamily="18" charset="-78"/>
                </a:rPr>
                <a:t>وتسمى البيانات الأولية، حيث تعني بأنها بيانات لم تتم معالجتها.</a:t>
              </a:r>
            </a:p>
          </p:txBody>
        </p:sp>
        <p:sp>
          <p:nvSpPr>
            <p:cNvPr id="13" name="شكل بيضاوي 12">
              <a:extLst>
                <a:ext uri="{FF2B5EF4-FFF2-40B4-BE49-F238E27FC236}">
                  <a16:creationId xmlns:a16="http://schemas.microsoft.com/office/drawing/2014/main" id="{1535FAF1-C882-478C-A829-9F05BDE418FD}"/>
                </a:ext>
              </a:extLst>
            </p:cNvPr>
            <p:cNvSpPr/>
            <p:nvPr/>
          </p:nvSpPr>
          <p:spPr>
            <a:xfrm>
              <a:off x="6369225" y="3244301"/>
              <a:ext cx="361756" cy="361756"/>
            </a:xfrm>
            <a:prstGeom prst="ellipse">
              <a:avLst/>
            </a:prstGeom>
            <a:solidFill>
              <a:srgbClr val="38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D75B329C-818A-4C62-8731-0B81E1569C20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20" name="شكل بيضاوي 19">
              <a:extLst>
                <a:ext uri="{FF2B5EF4-FFF2-40B4-BE49-F238E27FC236}">
                  <a16:creationId xmlns:a16="http://schemas.microsoft.com/office/drawing/2014/main" id="{992BB121-01FE-4C06-B1D4-B504ABCBB06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4D1896D6-817D-44C7-A2C7-1D68BC6E35C3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9361B348-C8DE-4BD1-8775-7623CE9513AD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E0A5E96D-2786-4088-A5C0-DBB14A8F39B2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24" name="شكل بيضاوي 23">
              <a:extLst>
                <a:ext uri="{FF2B5EF4-FFF2-40B4-BE49-F238E27FC236}">
                  <a16:creationId xmlns:a16="http://schemas.microsoft.com/office/drawing/2014/main" id="{10397ECA-35B5-4C58-A0C1-1FBBCE365259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25" name="شكل بيضاوي 24">
              <a:extLst>
                <a:ext uri="{FF2B5EF4-FFF2-40B4-BE49-F238E27FC236}">
                  <a16:creationId xmlns:a16="http://schemas.microsoft.com/office/drawing/2014/main" id="{A95F4ECE-78A3-4983-AE25-021A20A1482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94C6203E-AF00-4714-BDB3-2395492617B4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5583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E8691CC8-8250-8DF8-B870-43B66CCC314B}"/>
              </a:ext>
            </a:extLst>
          </p:cNvPr>
          <p:cNvGrpSpPr/>
          <p:nvPr/>
        </p:nvGrpSpPr>
        <p:grpSpPr>
          <a:xfrm>
            <a:off x="7481582" y="160364"/>
            <a:ext cx="4710418" cy="775319"/>
            <a:chOff x="7248144" y="451104"/>
            <a:chExt cx="4943856" cy="792480"/>
          </a:xfrm>
        </p:grpSpPr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E615B4FA-5072-4070-D615-1851E9B15D85}"/>
                </a:ext>
              </a:extLst>
            </p:cNvPr>
            <p:cNvSpPr/>
            <p:nvPr userDrawn="1"/>
          </p:nvSpPr>
          <p:spPr>
            <a:xfrm>
              <a:off x="7644384" y="451104"/>
              <a:ext cx="4547616" cy="7924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569DC236-2B6B-9958-DC90-A81C39C24C98}"/>
                </a:ext>
              </a:extLst>
            </p:cNvPr>
            <p:cNvSpPr/>
            <p:nvPr userDrawn="1"/>
          </p:nvSpPr>
          <p:spPr>
            <a:xfrm>
              <a:off x="7248144" y="451104"/>
              <a:ext cx="792480" cy="792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 dirty="0"/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ADD07C4-0563-3C29-96E8-9451A3AD5740}"/>
              </a:ext>
            </a:extLst>
          </p:cNvPr>
          <p:cNvSpPr txBox="1"/>
          <p:nvPr/>
        </p:nvSpPr>
        <p:spPr>
          <a:xfrm>
            <a:off x="7800244" y="238083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مشروع الوحدة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pic>
        <p:nvPicPr>
          <p:cNvPr id="22" name="صورة 2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F3FCB2D-8082-CEB5-2F54-4F7D67905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78634" cy="6858000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D45329C-B46D-5089-2EED-63EDFC58438F}"/>
              </a:ext>
            </a:extLst>
          </p:cNvPr>
          <p:cNvSpPr txBox="1"/>
          <p:nvPr/>
        </p:nvSpPr>
        <p:spPr>
          <a:xfrm>
            <a:off x="7622444" y="6035142"/>
            <a:ext cx="434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32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وفقكم الله</a:t>
            </a:r>
            <a:endParaRPr lang="ar-SY" sz="32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89218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375BF888-2BD1-B4F1-9980-86D511BC2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8" y="1123127"/>
            <a:ext cx="6702305" cy="4277050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46AE2F96-8A15-4BBA-82F4-DD83CA55B8CB}"/>
              </a:ext>
            </a:extLst>
          </p:cNvPr>
          <p:cNvGrpSpPr/>
          <p:nvPr/>
        </p:nvGrpSpPr>
        <p:grpSpPr>
          <a:xfrm>
            <a:off x="6944773" y="3834301"/>
            <a:ext cx="2874942" cy="2860820"/>
            <a:chOff x="7105136" y="2067699"/>
            <a:chExt cx="4193060" cy="4172463"/>
          </a:xfrm>
        </p:grpSpPr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A7ED3993-A757-44D1-B353-560C1B538CCE}"/>
                </a:ext>
              </a:extLst>
            </p:cNvPr>
            <p:cNvSpPr/>
            <p:nvPr/>
          </p:nvSpPr>
          <p:spPr>
            <a:xfrm>
              <a:off x="7269894" y="2067699"/>
              <a:ext cx="4028302" cy="402830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C9C5E781-D14D-4954-A4BA-D9520AC75901}"/>
                </a:ext>
              </a:extLst>
            </p:cNvPr>
            <p:cNvSpPr/>
            <p:nvPr/>
          </p:nvSpPr>
          <p:spPr>
            <a:xfrm>
              <a:off x="7105136" y="2211860"/>
              <a:ext cx="4028302" cy="4028302"/>
            </a:xfrm>
            <a:prstGeom prst="ellipse">
              <a:avLst/>
            </a:prstGeom>
            <a:solidFill>
              <a:srgbClr val="3814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endParaRPr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4F4DC56-84BF-4FBB-B866-33DE4A523B8C}"/>
              </a:ext>
            </a:extLst>
          </p:cNvPr>
          <p:cNvSpPr txBox="1"/>
          <p:nvPr/>
        </p:nvSpPr>
        <p:spPr>
          <a:xfrm>
            <a:off x="7613091" y="4811543"/>
            <a:ext cx="1478290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54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مثال</a:t>
            </a:r>
            <a:endParaRPr lang="ar-SY" sz="54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D75B329C-818A-4C62-8731-0B81E1569C20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20" name="شكل بيضاوي 19">
              <a:extLst>
                <a:ext uri="{FF2B5EF4-FFF2-40B4-BE49-F238E27FC236}">
                  <a16:creationId xmlns:a16="http://schemas.microsoft.com/office/drawing/2014/main" id="{992BB121-01FE-4C06-B1D4-B504ABCBB06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4D1896D6-817D-44C7-A2C7-1D68BC6E35C3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9361B348-C8DE-4BD1-8775-7623CE9513AD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E0A5E96D-2786-4088-A5C0-DBB14A8F39B2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24" name="شكل بيضاوي 23">
              <a:extLst>
                <a:ext uri="{FF2B5EF4-FFF2-40B4-BE49-F238E27FC236}">
                  <a16:creationId xmlns:a16="http://schemas.microsoft.com/office/drawing/2014/main" id="{10397ECA-35B5-4C58-A0C1-1FBBCE365259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5" name="شكل بيضاوي 24">
              <a:extLst>
                <a:ext uri="{FF2B5EF4-FFF2-40B4-BE49-F238E27FC236}">
                  <a16:creationId xmlns:a16="http://schemas.microsoft.com/office/drawing/2014/main" id="{A95F4ECE-78A3-4983-AE25-021A20A1482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94C6203E-AF00-4714-BDB3-2395492617B4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</p:spTree>
    <p:extLst>
      <p:ext uri="{BB962C8B-B14F-4D97-AF65-F5344CB8AC3E}">
        <p14:creationId xmlns:p14="http://schemas.microsoft.com/office/powerpoint/2010/main" val="17081551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9F45332-D5EF-ADA1-9736-989A383FEB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2315"/>
            <a:ext cx="7772400" cy="1060726"/>
          </a:xfrm>
          <a:prstGeom prst="rect">
            <a:avLst/>
          </a:prstGeom>
        </p:spPr>
      </p:pic>
      <p:pic>
        <p:nvPicPr>
          <p:cNvPr id="14" name="صورة 13" descr="صورة تحتوي على شخص, داخلي, يد&#10;&#10;تم إنشاء الوصف تلقائياً">
            <a:extLst>
              <a:ext uri="{FF2B5EF4-FFF2-40B4-BE49-F238E27FC236}">
                <a16:creationId xmlns:a16="http://schemas.microsoft.com/office/drawing/2014/main" id="{ED09B7E0-19BE-EFB9-5EB8-D0F18F263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7639"/>
            <a:ext cx="12192000" cy="7499294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46AE2F96-8A15-4BBA-82F4-DD83CA55B8CB}"/>
              </a:ext>
            </a:extLst>
          </p:cNvPr>
          <p:cNvGrpSpPr/>
          <p:nvPr/>
        </p:nvGrpSpPr>
        <p:grpSpPr>
          <a:xfrm>
            <a:off x="7598698" y="3732847"/>
            <a:ext cx="2874942" cy="2860820"/>
            <a:chOff x="7105136" y="2067699"/>
            <a:chExt cx="4193060" cy="4172463"/>
          </a:xfrm>
        </p:grpSpPr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A7ED3993-A757-44D1-B353-560C1B538CCE}"/>
                </a:ext>
              </a:extLst>
            </p:cNvPr>
            <p:cNvSpPr/>
            <p:nvPr/>
          </p:nvSpPr>
          <p:spPr>
            <a:xfrm>
              <a:off x="7269894" y="2067699"/>
              <a:ext cx="4028302" cy="402830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C9C5E781-D14D-4954-A4BA-D9520AC75901}"/>
                </a:ext>
              </a:extLst>
            </p:cNvPr>
            <p:cNvSpPr/>
            <p:nvPr/>
          </p:nvSpPr>
          <p:spPr>
            <a:xfrm>
              <a:off x="7105136" y="2211860"/>
              <a:ext cx="4028302" cy="4028302"/>
            </a:xfrm>
            <a:prstGeom prst="ellipse">
              <a:avLst/>
            </a:prstGeom>
            <a:solidFill>
              <a:srgbClr val="3814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4F4DC56-84BF-4FBB-B866-33DE4A523B8C}"/>
              </a:ext>
            </a:extLst>
          </p:cNvPr>
          <p:cNvSpPr txBox="1"/>
          <p:nvPr/>
        </p:nvSpPr>
        <p:spPr>
          <a:xfrm>
            <a:off x="7755051" y="4823733"/>
            <a:ext cx="252665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ar-SA" sz="4000" dirty="0">
                <a:solidFill>
                  <a:schemeClr val="bg1"/>
                </a:solidFill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المعلومات</a:t>
            </a:r>
            <a:endParaRPr lang="ar-SY" sz="4000" dirty="0">
              <a:solidFill>
                <a:schemeClr val="bg1"/>
              </a:solidFill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D75B329C-818A-4C62-8731-0B81E1569C20}"/>
              </a:ext>
            </a:extLst>
          </p:cNvPr>
          <p:cNvGrpSpPr/>
          <p:nvPr/>
        </p:nvGrpSpPr>
        <p:grpSpPr>
          <a:xfrm>
            <a:off x="160638" y="210754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20" name="شكل بيضاوي 19">
              <a:extLst>
                <a:ext uri="{FF2B5EF4-FFF2-40B4-BE49-F238E27FC236}">
                  <a16:creationId xmlns:a16="http://schemas.microsoft.com/office/drawing/2014/main" id="{992BB121-01FE-4C06-B1D4-B504ABCBB06F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4D1896D6-817D-44C7-A2C7-1D68BC6E35C3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9361B348-C8DE-4BD1-8775-7623CE9513AD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E0A5E96D-2786-4088-A5C0-DBB14A8F39B2}"/>
              </a:ext>
            </a:extLst>
          </p:cNvPr>
          <p:cNvGrpSpPr/>
          <p:nvPr/>
        </p:nvGrpSpPr>
        <p:grpSpPr>
          <a:xfrm rot="10409000">
            <a:off x="11000348" y="5872755"/>
            <a:ext cx="860855" cy="724929"/>
            <a:chOff x="160638" y="210754"/>
            <a:chExt cx="860855" cy="724929"/>
          </a:xfrm>
          <a:solidFill>
            <a:srgbClr val="381460">
              <a:alpha val="19000"/>
            </a:srgbClr>
          </a:solidFill>
        </p:grpSpPr>
        <p:sp>
          <p:nvSpPr>
            <p:cNvPr id="24" name="شكل بيضاوي 23">
              <a:extLst>
                <a:ext uri="{FF2B5EF4-FFF2-40B4-BE49-F238E27FC236}">
                  <a16:creationId xmlns:a16="http://schemas.microsoft.com/office/drawing/2014/main" id="{10397ECA-35B5-4C58-A0C1-1FBBCE365259}"/>
                </a:ext>
              </a:extLst>
            </p:cNvPr>
            <p:cNvSpPr/>
            <p:nvPr/>
          </p:nvSpPr>
          <p:spPr>
            <a:xfrm>
              <a:off x="160638" y="210754"/>
              <a:ext cx="247135" cy="2471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5" name="شكل بيضاوي 24">
              <a:extLst>
                <a:ext uri="{FF2B5EF4-FFF2-40B4-BE49-F238E27FC236}">
                  <a16:creationId xmlns:a16="http://schemas.microsoft.com/office/drawing/2014/main" id="{A95F4ECE-78A3-4983-AE25-021A20A14826}"/>
                </a:ext>
              </a:extLst>
            </p:cNvPr>
            <p:cNvSpPr/>
            <p:nvPr/>
          </p:nvSpPr>
          <p:spPr>
            <a:xfrm>
              <a:off x="543698" y="218991"/>
              <a:ext cx="477795" cy="4777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94C6203E-AF00-4714-BDB3-2395492617B4}"/>
                </a:ext>
              </a:extLst>
            </p:cNvPr>
            <p:cNvSpPr/>
            <p:nvPr/>
          </p:nvSpPr>
          <p:spPr>
            <a:xfrm>
              <a:off x="160639" y="552623"/>
              <a:ext cx="383060" cy="383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/>
            </a:p>
          </p:txBody>
        </p:sp>
      </p:grpSp>
    </p:spTree>
    <p:extLst>
      <p:ext uri="{BB962C8B-B14F-4D97-AF65-F5344CB8AC3E}">
        <p14:creationId xmlns:p14="http://schemas.microsoft.com/office/powerpoint/2010/main" val="17620238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نسق Office">
  <a:themeElements>
    <a:clrScheme name="مخصص 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1460"/>
      </a:accent1>
      <a:accent2>
        <a:srgbClr val="050505"/>
      </a:accent2>
      <a:accent3>
        <a:srgbClr val="A278B5"/>
      </a:accent3>
      <a:accent4>
        <a:srgbClr val="F6C3E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16">
      <a:majorFont>
        <a:latin typeface="Calibri Light"/>
        <a:ea typeface=""/>
        <a:cs typeface="JF Flat"/>
      </a:majorFont>
      <a:minorFont>
        <a:latin typeface="Calibri"/>
        <a:ea typeface=""/>
        <a:cs typeface="JF Fla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7786</TotalTime>
  <Words>543</Words>
  <Application>Microsoft Macintosh PowerPoint</Application>
  <PresentationFormat>شاشة عريضة</PresentationFormat>
  <Paragraphs>144</Paragraphs>
  <Slides>70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70</vt:i4>
      </vt:variant>
    </vt:vector>
  </HeadingPairs>
  <TitlesOfParts>
    <vt:vector size="75" baseType="lpstr">
      <vt:lpstr>Calibri Light</vt:lpstr>
      <vt:lpstr>Arial</vt:lpstr>
      <vt:lpstr>GE SS Two Light</vt:lpstr>
      <vt:lpstr>Calibri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PcMax</dc:creator>
  <cp:lastModifiedBy>سلطان بن العتيبي</cp:lastModifiedBy>
  <cp:revision>100</cp:revision>
  <dcterms:created xsi:type="dcterms:W3CDTF">2019-12-24T11:02:59Z</dcterms:created>
  <dcterms:modified xsi:type="dcterms:W3CDTF">2022-12-14T21:51:53Z</dcterms:modified>
</cp:coreProperties>
</file>