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2" r:id="rId2"/>
  </p:sldMasterIdLst>
  <p:notesMasterIdLst>
    <p:notesMasterId r:id="rId29"/>
  </p:notesMasterIdLst>
  <p:sldIdLst>
    <p:sldId id="259" r:id="rId3"/>
    <p:sldId id="269" r:id="rId4"/>
    <p:sldId id="267" r:id="rId5"/>
    <p:sldId id="260" r:id="rId6"/>
    <p:sldId id="256" r:id="rId7"/>
    <p:sldId id="257" r:id="rId8"/>
    <p:sldId id="401" r:id="rId9"/>
    <p:sldId id="399" r:id="rId10"/>
    <p:sldId id="402" r:id="rId11"/>
    <p:sldId id="264" r:id="rId12"/>
    <p:sldId id="272" r:id="rId13"/>
    <p:sldId id="271" r:id="rId14"/>
    <p:sldId id="400" r:id="rId15"/>
    <p:sldId id="293" r:id="rId16"/>
    <p:sldId id="360" r:id="rId17"/>
    <p:sldId id="396" r:id="rId18"/>
    <p:sldId id="403" r:id="rId19"/>
    <p:sldId id="361" r:id="rId20"/>
    <p:sldId id="407" r:id="rId21"/>
    <p:sldId id="408" r:id="rId22"/>
    <p:sldId id="362" r:id="rId23"/>
    <p:sldId id="406" r:id="rId24"/>
    <p:sldId id="405" r:id="rId25"/>
    <p:sldId id="364" r:id="rId26"/>
    <p:sldId id="404" r:id="rId27"/>
    <p:sldId id="378" r:id="rId2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كــــافــر البرزنتيــشن" id="{06C4ACB6-0DDA-4CAE-B17E-72FCA1E5ADAF}">
          <p14:sldIdLst>
            <p14:sldId id="259"/>
            <p14:sldId id="269"/>
            <p14:sldId id="267"/>
            <p14:sldId id="260"/>
            <p14:sldId id="256"/>
            <p14:sldId id="257"/>
            <p14:sldId id="401"/>
            <p14:sldId id="399"/>
            <p14:sldId id="402"/>
            <p14:sldId id="264"/>
            <p14:sldId id="272"/>
            <p14:sldId id="271"/>
            <p14:sldId id="400"/>
            <p14:sldId id="293"/>
            <p14:sldId id="360"/>
            <p14:sldId id="396"/>
            <p14:sldId id="403"/>
            <p14:sldId id="361"/>
            <p14:sldId id="407"/>
            <p14:sldId id="408"/>
            <p14:sldId id="362"/>
            <p14:sldId id="406"/>
            <p14:sldId id="405"/>
            <p14:sldId id="364"/>
            <p14:sldId id="404"/>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A50021"/>
    <a:srgbClr val="008000"/>
    <a:srgbClr val="1D7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90" autoAdjust="0"/>
    <p:restoredTop sz="89088" autoAdjust="0"/>
  </p:normalViewPr>
  <p:slideViewPr>
    <p:cSldViewPr snapToGrid="0" showGuides="1">
      <p:cViewPr varScale="1">
        <p:scale>
          <a:sx n="64" d="100"/>
          <a:sy n="64" d="100"/>
        </p:scale>
        <p:origin x="948"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C8EE-CB4E-4829-8A18-A4A2F8AA2538}" type="datetimeFigureOut">
              <a:rPr lang="id-ID" smtClean="0"/>
              <a:t>19/12/2022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F9648-D8C6-44D3-92F5-414F29BB8023}" type="slidenum">
              <a:rPr lang="id-ID" smtClean="0"/>
              <a:t>‹#›</a:t>
            </a:fld>
            <a:endParaRPr lang="id-ID"/>
          </a:p>
        </p:txBody>
      </p:sp>
    </p:spTree>
    <p:extLst>
      <p:ext uri="{BB962C8B-B14F-4D97-AF65-F5344CB8AC3E}">
        <p14:creationId xmlns:p14="http://schemas.microsoft.com/office/powerpoint/2010/main" val="35681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 – A is correct</a:t>
            </a:r>
          </a:p>
          <a:p>
            <a:r>
              <a:rPr lang="en-GB" dirty="0"/>
              <a:t>Slide 3 – B is correct</a:t>
            </a:r>
          </a:p>
          <a:p>
            <a:r>
              <a:rPr lang="en-GB" dirty="0"/>
              <a:t>Slide 4 – A is correct</a:t>
            </a:r>
          </a:p>
          <a:p>
            <a:r>
              <a:rPr lang="en-GB" dirty="0"/>
              <a:t>Slide 5 – B is correct</a:t>
            </a:r>
          </a:p>
        </p:txBody>
      </p:sp>
      <p:sp>
        <p:nvSpPr>
          <p:cNvPr id="4" name="Slide Number Placeholder 3"/>
          <p:cNvSpPr>
            <a:spLocks noGrp="1"/>
          </p:cNvSpPr>
          <p:nvPr>
            <p:ph type="sldNum" sz="quarter" idx="10"/>
          </p:nvPr>
        </p:nvSpPr>
        <p:spPr/>
        <p:txBody>
          <a:bodyPr/>
          <a:lstStyle/>
          <a:p>
            <a:fld id="{7771E8B4-47E3-47B2-B462-D3DAAFE1BA8B}" type="slidenum">
              <a:rPr lang="en-GB" smtClean="0"/>
              <a:t>4</a:t>
            </a:fld>
            <a:endParaRPr lang="en-GB"/>
          </a:p>
        </p:txBody>
      </p:sp>
    </p:spTree>
    <p:extLst>
      <p:ext uri="{BB962C8B-B14F-4D97-AF65-F5344CB8AC3E}">
        <p14:creationId xmlns:p14="http://schemas.microsoft.com/office/powerpoint/2010/main" val="387874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1E8B4-47E3-47B2-B462-D3DAAFE1BA8B}" type="slidenum">
              <a:rPr lang="en-GB" smtClean="0"/>
              <a:t>5</a:t>
            </a:fld>
            <a:endParaRPr lang="en-GB"/>
          </a:p>
        </p:txBody>
      </p:sp>
    </p:spTree>
    <p:extLst>
      <p:ext uri="{BB962C8B-B14F-4D97-AF65-F5344CB8AC3E}">
        <p14:creationId xmlns:p14="http://schemas.microsoft.com/office/powerpoint/2010/main" val="367966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مشاركة الطالبات في السبورة لكتابة الترقيم </a:t>
            </a:r>
          </a:p>
        </p:txBody>
      </p:sp>
      <p:sp>
        <p:nvSpPr>
          <p:cNvPr id="4" name="عنصر نائب لرقم الشريحة 3"/>
          <p:cNvSpPr>
            <a:spLocks noGrp="1"/>
          </p:cNvSpPr>
          <p:nvPr>
            <p:ph type="sldNum" sz="quarter" idx="5"/>
          </p:nvPr>
        </p:nvSpPr>
        <p:spPr/>
        <p:txBody>
          <a:bodyPr/>
          <a:lstStyle/>
          <a:p>
            <a:fld id="{D6CF9648-D8C6-44D3-92F5-414F29BB8023}" type="slidenum">
              <a:rPr lang="id-ID" smtClean="0"/>
              <a:t>15</a:t>
            </a:fld>
            <a:endParaRPr lang="id-ID"/>
          </a:p>
        </p:txBody>
      </p:sp>
    </p:spTree>
    <p:extLst>
      <p:ext uri="{BB962C8B-B14F-4D97-AF65-F5344CB8AC3E}">
        <p14:creationId xmlns:p14="http://schemas.microsoft.com/office/powerpoint/2010/main" val="60392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algn="ctr"/>
            <a:r>
              <a:rPr lang="ar-SA" dirty="0"/>
              <a:t>يمكن تغيير لون الخلفية من تنسيق الخلفية</a:t>
            </a:r>
            <a:endParaRPr lang="ar-EG" dirty="0"/>
          </a:p>
        </p:txBody>
      </p:sp>
      <p:sp>
        <p:nvSpPr>
          <p:cNvPr id="4" name="عنصر نائب لرقم الشريحة 3"/>
          <p:cNvSpPr>
            <a:spLocks noGrp="1"/>
          </p:cNvSpPr>
          <p:nvPr>
            <p:ph type="sldNum" sz="quarter" idx="5"/>
          </p:nvPr>
        </p:nvSpPr>
        <p:spPr>
          <a:xfrm>
            <a:off x="1588" y="8685213"/>
            <a:ext cx="2971800" cy="458787"/>
          </a:xfrm>
          <a:prstGeom prst="rect">
            <a:avLst/>
          </a:prstGeom>
        </p:spPr>
        <p:txBody>
          <a:bodyPr/>
          <a:lstStyle/>
          <a:p>
            <a:fld id="{98E2F118-1D9C-4211-9F14-073E7B9E5F77}" type="slidenum">
              <a:rPr lang="ar-EG" smtClean="0"/>
              <a:t>26</a:t>
            </a:fld>
            <a:endParaRPr lang="ar-EG"/>
          </a:p>
        </p:txBody>
      </p:sp>
    </p:spTree>
    <p:extLst>
      <p:ext uri="{BB962C8B-B14F-4D97-AF65-F5344CB8AC3E}">
        <p14:creationId xmlns:p14="http://schemas.microsoft.com/office/powerpoint/2010/main" val="358376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مقدمة">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55933"/>
            <a:ext cx="9144000" cy="1554029"/>
          </a:xfrm>
          <a:prstGeom prst="rect">
            <a:avLst/>
          </a:prstGeom>
        </p:spPr>
        <p:txBody>
          <a:bodyPr anchor="b"/>
          <a:lstStyle>
            <a:lvl1pPr algn="ctr" rtl="1">
              <a:defRPr sz="6000">
                <a:latin typeface="Helvetica Neue W23 for SKY Bd" panose="020B0804020202020204" pitchFamily="34" charset="-78"/>
                <a:cs typeface="Helvetica Neue W23 for SKY Bd" panose="020B0804020202020204" pitchFamily="34" charset="-78"/>
              </a:defRPr>
            </a:lvl1pPr>
          </a:lstStyle>
          <a:p>
            <a:r>
              <a:rPr lang="ar-SA" dirty="0"/>
              <a:t>العنــوان الرئيسـي</a:t>
            </a:r>
            <a:endParaRPr lang="id-ID" dirty="0"/>
          </a:p>
        </p:txBody>
      </p:sp>
      <p:sp>
        <p:nvSpPr>
          <p:cNvPr id="3" name="Subtitle 2"/>
          <p:cNvSpPr>
            <a:spLocks noGrp="1"/>
          </p:cNvSpPr>
          <p:nvPr>
            <p:ph type="subTitle" idx="1" hasCustomPrompt="1"/>
          </p:nvPr>
        </p:nvSpPr>
        <p:spPr>
          <a:xfrm>
            <a:off x="1727200" y="3718559"/>
            <a:ext cx="8737600" cy="629921"/>
          </a:xfrm>
          <a:prstGeom prst="rect">
            <a:avLst/>
          </a:prstGeom>
        </p:spPr>
        <p:txBody>
          <a:bodyPr anchor="ctr"/>
          <a:lstStyle>
            <a:lvl1pPr marL="0" indent="0" algn="ctr" rtl="1">
              <a:buNone/>
              <a:defRPr sz="2400">
                <a:latin typeface="Helvetica Neue W23 for SKY Reg" panose="020B0604020202020204" pitchFamily="34" charset="-78"/>
                <a:cs typeface="Helvetica Neue W23 for SKY Reg" panose="020B060402020202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انقــر لكتــابة الوصـف</a:t>
            </a:r>
            <a:endParaRPr lang="id-ID" dirty="0"/>
          </a:p>
        </p:txBody>
      </p:sp>
    </p:spTree>
    <p:extLst>
      <p:ext uri="{BB962C8B-B14F-4D97-AF65-F5344CB8AC3E}">
        <p14:creationId xmlns:p14="http://schemas.microsoft.com/office/powerpoint/2010/main" val="246981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GB">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388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GB">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45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日付プレースホルダー 2"/>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GB">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3397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GB">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255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GB">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317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GB">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277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GB">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692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GB">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20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فارغة">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1AD3D5-3042-4BE8-A439-178A5FAD2B3A}" type="slidenum">
              <a:rPr lang="id-ID" smtClean="0"/>
              <a:t>‹#›</a:t>
            </a:fld>
            <a:endParaRPr lang="id-ID"/>
          </a:p>
        </p:txBody>
      </p:sp>
    </p:spTree>
    <p:extLst>
      <p:ext uri="{BB962C8B-B14F-4D97-AF65-F5344CB8AC3E}">
        <p14:creationId xmlns:p14="http://schemas.microsoft.com/office/powerpoint/2010/main" val="93441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شريحة مع صورة">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ar-SA" dirty="0"/>
              <a:t> </a:t>
            </a:r>
            <a:endParaRPr lang="id-ID" dirty="0"/>
          </a:p>
        </p:txBody>
      </p:sp>
    </p:spTree>
    <p:extLst>
      <p:ext uri="{BB962C8B-B14F-4D97-AF65-F5344CB8AC3E}">
        <p14:creationId xmlns:p14="http://schemas.microsoft.com/office/powerpoint/2010/main" val="413470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4A2277-7A2D-4218-B882-01D0AD9210E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A2476A0-2E37-4F85-9382-24FDB483600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5653025-9C7D-467B-B17A-2F0A6B548D6D}"/>
              </a:ext>
            </a:extLst>
          </p:cNvPr>
          <p:cNvSpPr>
            <a:spLocks noGrp="1"/>
          </p:cNvSpPr>
          <p:nvPr>
            <p:ph type="dt" sz="half" idx="10"/>
          </p:nvPr>
        </p:nvSpPr>
        <p:spPr/>
        <p:txBody>
          <a:bodyPr/>
          <a:lstStyle/>
          <a:p>
            <a:fld id="{73E46DC1-6C90-4B1A-89D4-1263FF4863E7}" type="datetimeFigureOut">
              <a:rPr lang="ar-SA" smtClean="0"/>
              <a:t>26/05/44</a:t>
            </a:fld>
            <a:endParaRPr lang="ar-SA"/>
          </a:p>
        </p:txBody>
      </p:sp>
      <p:sp>
        <p:nvSpPr>
          <p:cNvPr id="5" name="عنصر نائب للتذييل 4">
            <a:extLst>
              <a:ext uri="{FF2B5EF4-FFF2-40B4-BE49-F238E27FC236}">
                <a16:creationId xmlns:a16="http://schemas.microsoft.com/office/drawing/2014/main" id="{AFF5BB13-B861-4823-8972-BEEB335BD43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F98FF09-FD47-4CAC-A846-B1F70ED92B91}"/>
              </a:ext>
            </a:extLst>
          </p:cNvPr>
          <p:cNvSpPr>
            <a:spLocks noGrp="1"/>
          </p:cNvSpPr>
          <p:nvPr>
            <p:ph type="sldNum" sz="quarter" idx="12"/>
          </p:nvPr>
        </p:nvSpPr>
        <p:spPr/>
        <p:txBody>
          <a:bodyPr/>
          <a:lstStyle/>
          <a:p>
            <a:fld id="{EDD7A941-AB1E-4368-AAD1-D914DAFF4D53}" type="slidenum">
              <a:rPr lang="ar-SA" smtClean="0"/>
              <a:t>‹#›</a:t>
            </a:fld>
            <a:endParaRPr lang="ar-SA"/>
          </a:p>
        </p:txBody>
      </p:sp>
    </p:spTree>
    <p:extLst>
      <p:ext uri="{BB962C8B-B14F-4D97-AF65-F5344CB8AC3E}">
        <p14:creationId xmlns:p14="http://schemas.microsoft.com/office/powerpoint/2010/main" val="86547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7"/>
        <p:cNvGrpSpPr/>
        <p:nvPr/>
      </p:nvGrpSpPr>
      <p:grpSpPr>
        <a:xfrm>
          <a:off x="0" y="0"/>
          <a:ext cx="0" cy="0"/>
          <a:chOff x="0" y="0"/>
          <a:chExt cx="0" cy="0"/>
        </a:xfrm>
      </p:grpSpPr>
      <p:grpSp>
        <p:nvGrpSpPr>
          <p:cNvPr id="398" name="Google Shape;398;p6"/>
          <p:cNvGrpSpPr/>
          <p:nvPr/>
        </p:nvGrpSpPr>
        <p:grpSpPr>
          <a:xfrm>
            <a:off x="4185714" y="-1710845"/>
            <a:ext cx="10592729" cy="3477492"/>
            <a:chOff x="3748885" y="-758409"/>
            <a:chExt cx="7944547" cy="2608119"/>
          </a:xfrm>
        </p:grpSpPr>
        <p:sp>
          <p:nvSpPr>
            <p:cNvPr id="399" name="Google Shape;399;p6"/>
            <p:cNvSpPr/>
            <p:nvPr/>
          </p:nvSpPr>
          <p:spPr>
            <a:xfrm>
              <a:off x="6227221" y="-646632"/>
              <a:ext cx="5466211" cy="1127132"/>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6"/>
            <p:cNvSpPr/>
            <p:nvPr/>
          </p:nvSpPr>
          <p:spPr>
            <a:xfrm>
              <a:off x="5068827" y="-472864"/>
              <a:ext cx="6393739" cy="1984325"/>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6"/>
            <p:cNvSpPr/>
            <p:nvPr/>
          </p:nvSpPr>
          <p:spPr>
            <a:xfrm>
              <a:off x="5440673" y="120784"/>
              <a:ext cx="6252400" cy="1112085"/>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6"/>
            <p:cNvSpPr/>
            <p:nvPr/>
          </p:nvSpPr>
          <p:spPr>
            <a:xfrm>
              <a:off x="4735806" y="252861"/>
              <a:ext cx="6722117" cy="1533132"/>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6"/>
            <p:cNvSpPr/>
            <p:nvPr/>
          </p:nvSpPr>
          <p:spPr>
            <a:xfrm>
              <a:off x="3809085" y="-758409"/>
              <a:ext cx="1679673" cy="520720"/>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6"/>
            <p:cNvSpPr/>
            <p:nvPr/>
          </p:nvSpPr>
          <p:spPr>
            <a:xfrm>
              <a:off x="3809085" y="-490830"/>
              <a:ext cx="993913" cy="45875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9826894" y="1712989"/>
              <a:ext cx="136721" cy="136721"/>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6"/>
            <p:cNvSpPr/>
            <p:nvPr/>
          </p:nvSpPr>
          <p:spPr>
            <a:xfrm>
              <a:off x="9850645" y="1736740"/>
              <a:ext cx="89218" cy="8863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592628" y="81402"/>
              <a:ext cx="89218" cy="89219"/>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0934893" y="789187"/>
              <a:ext cx="89218" cy="8863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6"/>
            <p:cNvSpPr/>
            <p:nvPr/>
          </p:nvSpPr>
          <p:spPr>
            <a:xfrm>
              <a:off x="6100372" y="-709765"/>
              <a:ext cx="136721" cy="136721"/>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6"/>
            <p:cNvSpPr/>
            <p:nvPr/>
          </p:nvSpPr>
          <p:spPr>
            <a:xfrm>
              <a:off x="6124123" y="-686014"/>
              <a:ext cx="88635" cy="89219"/>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6720105" y="-695276"/>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6"/>
            <p:cNvSpPr/>
            <p:nvPr/>
          </p:nvSpPr>
          <p:spPr>
            <a:xfrm>
              <a:off x="10327898" y="421401"/>
              <a:ext cx="107742" cy="107742"/>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6"/>
            <p:cNvSpPr/>
            <p:nvPr/>
          </p:nvSpPr>
          <p:spPr>
            <a:xfrm>
              <a:off x="10136748" y="1466826"/>
              <a:ext cx="70695" cy="70695"/>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601890" y="1192877"/>
              <a:ext cx="70695" cy="70111"/>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6"/>
            <p:cNvSpPr/>
            <p:nvPr/>
          </p:nvSpPr>
          <p:spPr>
            <a:xfrm>
              <a:off x="7411092" y="536655"/>
              <a:ext cx="141922" cy="141339"/>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6"/>
            <p:cNvSpPr/>
            <p:nvPr/>
          </p:nvSpPr>
          <p:spPr>
            <a:xfrm>
              <a:off x="9285340" y="1156972"/>
              <a:ext cx="141922" cy="141922"/>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7145822" y="-69174"/>
              <a:ext cx="66051" cy="66051"/>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6"/>
            <p:cNvSpPr/>
            <p:nvPr/>
          </p:nvSpPr>
          <p:spPr>
            <a:xfrm>
              <a:off x="7338672" y="-341397"/>
              <a:ext cx="145982" cy="146566"/>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6"/>
            <p:cNvSpPr/>
            <p:nvPr/>
          </p:nvSpPr>
          <p:spPr>
            <a:xfrm>
              <a:off x="7364174" y="-315336"/>
              <a:ext cx="95004" cy="94446"/>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5743599" y="-296229"/>
              <a:ext cx="107742" cy="107768"/>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5430243" y="-296229"/>
              <a:ext cx="107768" cy="107768"/>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4743317" y="-91199"/>
              <a:ext cx="107768" cy="107768"/>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4288089" y="-539474"/>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7000423" y="-678478"/>
              <a:ext cx="73588" cy="74146"/>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5041600" y="-500092"/>
              <a:ext cx="74171" cy="74146"/>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632010" y="121240"/>
              <a:ext cx="2335337" cy="717199"/>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7355470" y="170595"/>
              <a:ext cx="151793" cy="94446"/>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7469581" y="170595"/>
              <a:ext cx="151184" cy="94446"/>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583109" y="170595"/>
              <a:ext cx="151768" cy="94446"/>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7697195" y="170595"/>
              <a:ext cx="151210" cy="94446"/>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7810723" y="170595"/>
              <a:ext cx="151184" cy="94446"/>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7924251" y="170595"/>
              <a:ext cx="151768" cy="94446"/>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8038337" y="170595"/>
              <a:ext cx="151210" cy="94446"/>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8151864" y="170595"/>
              <a:ext cx="151768" cy="94446"/>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6543445" y="958895"/>
              <a:ext cx="280952" cy="175519"/>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6754286" y="958895"/>
              <a:ext cx="280927" cy="175519"/>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6965101" y="958895"/>
              <a:ext cx="280927" cy="175519"/>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176500" y="958895"/>
              <a:ext cx="280952" cy="175519"/>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7387341" y="958895"/>
              <a:ext cx="280927" cy="175519"/>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7598157" y="958895"/>
              <a:ext cx="280927" cy="175519"/>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3748885" y="-197980"/>
              <a:ext cx="993913" cy="45875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4708100" y="215949"/>
              <a:ext cx="69046" cy="69077"/>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6"/>
          <p:cNvSpPr txBox="1">
            <a:spLocks noGrp="1"/>
          </p:cNvSpPr>
          <p:nvPr>
            <p:ph type="title"/>
          </p:nvPr>
        </p:nvSpPr>
        <p:spPr>
          <a:xfrm>
            <a:off x="960000" y="615833"/>
            <a:ext cx="10272000" cy="651200"/>
          </a:xfrm>
          <a:prstGeom prst="rect">
            <a:avLst/>
          </a:prstGeom>
        </p:spPr>
        <p:txBody>
          <a:bodyPr spcFirstLastPara="1" wrap="square" lIns="0" tIns="0" rIns="0" bIns="0"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44" name="Google Shape;444;p6"/>
          <p:cNvGrpSpPr/>
          <p:nvPr/>
        </p:nvGrpSpPr>
        <p:grpSpPr>
          <a:xfrm flipH="1">
            <a:off x="-1408900" y="4741267"/>
            <a:ext cx="2069533" cy="4633533"/>
            <a:chOff x="327125" y="2375600"/>
            <a:chExt cx="1552150" cy="3475150"/>
          </a:xfrm>
        </p:grpSpPr>
        <p:sp>
          <p:nvSpPr>
            <p:cNvPr id="445" name="Google Shape;445;p6"/>
            <p:cNvSpPr/>
            <p:nvPr/>
          </p:nvSpPr>
          <p:spPr>
            <a:xfrm>
              <a:off x="531425" y="2394425"/>
              <a:ext cx="115850" cy="3456325"/>
            </a:xfrm>
            <a:custGeom>
              <a:avLst/>
              <a:gdLst/>
              <a:ahLst/>
              <a:cxnLst/>
              <a:rect l="l" t="t" r="r" b="b"/>
              <a:pathLst>
                <a:path w="4634" h="138253" fill="none" extrusionOk="0">
                  <a:moveTo>
                    <a:pt x="3150" y="138253"/>
                  </a:moveTo>
                  <a:lnTo>
                    <a:pt x="3150" y="54872"/>
                  </a:lnTo>
                  <a:lnTo>
                    <a:pt x="0" y="51722"/>
                  </a:lnTo>
                  <a:lnTo>
                    <a:pt x="0" y="28714"/>
                  </a:lnTo>
                  <a:lnTo>
                    <a:pt x="4634" y="24058"/>
                  </a:lnTo>
                  <a:lnTo>
                    <a:pt x="4634"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627275" y="2375600"/>
              <a:ext cx="39975" cy="39950"/>
            </a:xfrm>
            <a:custGeom>
              <a:avLst/>
              <a:gdLst/>
              <a:ahLst/>
              <a:cxnLst/>
              <a:rect l="l" t="t" r="r" b="b"/>
              <a:pathLst>
                <a:path w="1599" h="1598" extrusionOk="0">
                  <a:moveTo>
                    <a:pt x="800" y="0"/>
                  </a:moveTo>
                  <a:cubicBezTo>
                    <a:pt x="366" y="0"/>
                    <a:pt x="1" y="365"/>
                    <a:pt x="1" y="799"/>
                  </a:cubicBezTo>
                  <a:cubicBezTo>
                    <a:pt x="1" y="1233"/>
                    <a:pt x="366" y="1598"/>
                    <a:pt x="800" y="1598"/>
                  </a:cubicBezTo>
                  <a:cubicBezTo>
                    <a:pt x="1256" y="1598"/>
                    <a:pt x="1599" y="1233"/>
                    <a:pt x="1599" y="799"/>
                  </a:cubicBezTo>
                  <a:cubicBezTo>
                    <a:pt x="1599" y="365"/>
                    <a:pt x="1256" y="0"/>
                    <a:pt x="8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47100" y="2923975"/>
              <a:ext cx="112450" cy="2344175"/>
            </a:xfrm>
            <a:custGeom>
              <a:avLst/>
              <a:gdLst/>
              <a:ahLst/>
              <a:cxnLst/>
              <a:rect l="l" t="t" r="r" b="b"/>
              <a:pathLst>
                <a:path w="4498" h="93767" fill="none" extrusionOk="0">
                  <a:moveTo>
                    <a:pt x="4497" y="93766"/>
                  </a:moveTo>
                  <a:lnTo>
                    <a:pt x="4497" y="50855"/>
                  </a:lnTo>
                  <a:lnTo>
                    <a:pt x="1" y="46358"/>
                  </a:lnTo>
                  <a:lnTo>
                    <a:pt x="1" y="0"/>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327125" y="2904575"/>
              <a:ext cx="39975" cy="39950"/>
            </a:xfrm>
            <a:custGeom>
              <a:avLst/>
              <a:gdLst/>
              <a:ahLst/>
              <a:cxnLst/>
              <a:rect l="l" t="t" r="r" b="b"/>
              <a:pathLst>
                <a:path w="1599" h="1598" extrusionOk="0">
                  <a:moveTo>
                    <a:pt x="800" y="0"/>
                  </a:moveTo>
                  <a:cubicBezTo>
                    <a:pt x="366" y="0"/>
                    <a:pt x="1" y="365"/>
                    <a:pt x="1" y="799"/>
                  </a:cubicBezTo>
                  <a:cubicBezTo>
                    <a:pt x="1" y="1255"/>
                    <a:pt x="366" y="1598"/>
                    <a:pt x="800" y="1598"/>
                  </a:cubicBezTo>
                  <a:cubicBezTo>
                    <a:pt x="1233" y="1598"/>
                    <a:pt x="1599" y="1255"/>
                    <a:pt x="1599" y="799"/>
                  </a:cubicBezTo>
                  <a:cubicBezTo>
                    <a:pt x="1599" y="365"/>
                    <a:pt x="1233" y="0"/>
                    <a:pt x="80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47100" y="2676875"/>
              <a:ext cx="192900" cy="374375"/>
            </a:xfrm>
            <a:custGeom>
              <a:avLst/>
              <a:gdLst/>
              <a:ahLst/>
              <a:cxnLst/>
              <a:rect l="l" t="t" r="r" b="b"/>
              <a:pathLst>
                <a:path w="7716" h="14975" fill="none" extrusionOk="0">
                  <a:moveTo>
                    <a:pt x="1" y="14974"/>
                  </a:moveTo>
                  <a:lnTo>
                    <a:pt x="7716" y="7259"/>
                  </a:lnTo>
                  <a:lnTo>
                    <a:pt x="7716" y="1"/>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520000" y="2658050"/>
              <a:ext cx="39975" cy="39975"/>
            </a:xfrm>
            <a:custGeom>
              <a:avLst/>
              <a:gdLst/>
              <a:ahLst/>
              <a:cxnLst/>
              <a:rect l="l" t="t" r="r" b="b"/>
              <a:pathLst>
                <a:path w="1599" h="1599" extrusionOk="0">
                  <a:moveTo>
                    <a:pt x="800" y="1"/>
                  </a:moveTo>
                  <a:cubicBezTo>
                    <a:pt x="366" y="1"/>
                    <a:pt x="1" y="366"/>
                    <a:pt x="1" y="799"/>
                  </a:cubicBezTo>
                  <a:cubicBezTo>
                    <a:pt x="1" y="1233"/>
                    <a:pt x="366" y="1598"/>
                    <a:pt x="800" y="1598"/>
                  </a:cubicBezTo>
                  <a:cubicBezTo>
                    <a:pt x="1233" y="1598"/>
                    <a:pt x="1598" y="1233"/>
                    <a:pt x="1598" y="799"/>
                  </a:cubicBezTo>
                  <a:cubicBezTo>
                    <a:pt x="1598" y="366"/>
                    <a:pt x="1233" y="1"/>
                    <a:pt x="80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347100" y="4357400"/>
              <a:ext cx="25" cy="971225"/>
            </a:xfrm>
            <a:custGeom>
              <a:avLst/>
              <a:gdLst/>
              <a:ahLst/>
              <a:cxnLst/>
              <a:rect l="l" t="t" r="r" b="b"/>
              <a:pathLst>
                <a:path w="1" h="38849" fill="none" extrusionOk="0">
                  <a:moveTo>
                    <a:pt x="1" y="38849"/>
                  </a:moveTo>
                  <a:lnTo>
                    <a:pt x="1"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27125" y="4338550"/>
              <a:ext cx="39975" cy="39975"/>
            </a:xfrm>
            <a:custGeom>
              <a:avLst/>
              <a:gdLst/>
              <a:ahLst/>
              <a:cxnLst/>
              <a:rect l="l" t="t" r="r" b="b"/>
              <a:pathLst>
                <a:path w="1599" h="1599" extrusionOk="0">
                  <a:moveTo>
                    <a:pt x="800" y="1"/>
                  </a:moveTo>
                  <a:cubicBezTo>
                    <a:pt x="366" y="1"/>
                    <a:pt x="1" y="343"/>
                    <a:pt x="1" y="800"/>
                  </a:cubicBezTo>
                  <a:cubicBezTo>
                    <a:pt x="1" y="1234"/>
                    <a:pt x="366" y="1599"/>
                    <a:pt x="800" y="1599"/>
                  </a:cubicBezTo>
                  <a:cubicBezTo>
                    <a:pt x="1233" y="1599"/>
                    <a:pt x="1599" y="1234"/>
                    <a:pt x="1599" y="800"/>
                  </a:cubicBezTo>
                  <a:cubicBezTo>
                    <a:pt x="1599" y="343"/>
                    <a:pt x="1233" y="1"/>
                    <a:pt x="80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690625" y="3227550"/>
              <a:ext cx="172925" cy="2083400"/>
            </a:xfrm>
            <a:custGeom>
              <a:avLst/>
              <a:gdLst/>
              <a:ahLst/>
              <a:cxnLst/>
              <a:rect l="l" t="t" r="r" b="b"/>
              <a:pathLst>
                <a:path w="6917" h="83336" fill="none" extrusionOk="0">
                  <a:moveTo>
                    <a:pt x="6917" y="83335"/>
                  </a:moveTo>
                  <a:lnTo>
                    <a:pt x="0" y="76396"/>
                  </a:lnTo>
                  <a:lnTo>
                    <a:pt x="0" y="15841"/>
                  </a:lnTo>
                  <a:lnTo>
                    <a:pt x="4954" y="10865"/>
                  </a:lnTo>
                  <a:lnTo>
                    <a:pt x="4954" y="0"/>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794475" y="3208700"/>
              <a:ext cx="39975" cy="39975"/>
            </a:xfrm>
            <a:custGeom>
              <a:avLst/>
              <a:gdLst/>
              <a:ahLst/>
              <a:cxnLst/>
              <a:rect l="l" t="t" r="r" b="b"/>
              <a:pathLst>
                <a:path w="1599" h="1599" extrusionOk="0">
                  <a:moveTo>
                    <a:pt x="800" y="1"/>
                  </a:moveTo>
                  <a:cubicBezTo>
                    <a:pt x="366" y="1"/>
                    <a:pt x="1" y="343"/>
                    <a:pt x="1" y="800"/>
                  </a:cubicBezTo>
                  <a:cubicBezTo>
                    <a:pt x="1" y="1234"/>
                    <a:pt x="366" y="1599"/>
                    <a:pt x="800" y="1599"/>
                  </a:cubicBezTo>
                  <a:cubicBezTo>
                    <a:pt x="1256" y="1599"/>
                    <a:pt x="1598" y="1234"/>
                    <a:pt x="1598" y="800"/>
                  </a:cubicBezTo>
                  <a:cubicBezTo>
                    <a:pt x="1598" y="343"/>
                    <a:pt x="1256" y="1"/>
                    <a:pt x="80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776800" y="3899750"/>
              <a:ext cx="25" cy="1084800"/>
            </a:xfrm>
            <a:custGeom>
              <a:avLst/>
              <a:gdLst/>
              <a:ahLst/>
              <a:cxnLst/>
              <a:rect l="l" t="t" r="r" b="b"/>
              <a:pathLst>
                <a:path w="1" h="43392" fill="none" extrusionOk="0">
                  <a:moveTo>
                    <a:pt x="0" y="43391"/>
                  </a:moveTo>
                  <a:lnTo>
                    <a:pt x="0"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756825" y="4963400"/>
              <a:ext cx="40525" cy="39975"/>
            </a:xfrm>
            <a:custGeom>
              <a:avLst/>
              <a:gdLst/>
              <a:ahLst/>
              <a:cxnLst/>
              <a:rect l="l" t="t" r="r" b="b"/>
              <a:pathLst>
                <a:path w="1621" h="1599" extrusionOk="0">
                  <a:moveTo>
                    <a:pt x="799" y="1"/>
                  </a:moveTo>
                  <a:cubicBezTo>
                    <a:pt x="365" y="1"/>
                    <a:pt x="0" y="366"/>
                    <a:pt x="0" y="800"/>
                  </a:cubicBezTo>
                  <a:cubicBezTo>
                    <a:pt x="0" y="1233"/>
                    <a:pt x="365" y="1598"/>
                    <a:pt x="799" y="1598"/>
                  </a:cubicBezTo>
                  <a:cubicBezTo>
                    <a:pt x="1256" y="1598"/>
                    <a:pt x="1621" y="1233"/>
                    <a:pt x="1621" y="800"/>
                  </a:cubicBezTo>
                  <a:cubicBezTo>
                    <a:pt x="1621" y="366"/>
                    <a:pt x="1256" y="1"/>
                    <a:pt x="7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756825" y="3880925"/>
              <a:ext cx="40525" cy="39950"/>
            </a:xfrm>
            <a:custGeom>
              <a:avLst/>
              <a:gdLst/>
              <a:ahLst/>
              <a:cxnLst/>
              <a:rect l="l" t="t" r="r" b="b"/>
              <a:pathLst>
                <a:path w="1621" h="1598" extrusionOk="0">
                  <a:moveTo>
                    <a:pt x="799" y="0"/>
                  </a:moveTo>
                  <a:cubicBezTo>
                    <a:pt x="365" y="0"/>
                    <a:pt x="0" y="342"/>
                    <a:pt x="0" y="799"/>
                  </a:cubicBezTo>
                  <a:cubicBezTo>
                    <a:pt x="0" y="1233"/>
                    <a:pt x="365" y="1598"/>
                    <a:pt x="799" y="1598"/>
                  </a:cubicBezTo>
                  <a:cubicBezTo>
                    <a:pt x="1256" y="1598"/>
                    <a:pt x="1621" y="1233"/>
                    <a:pt x="1621" y="799"/>
                  </a:cubicBezTo>
                  <a:cubicBezTo>
                    <a:pt x="1621" y="342"/>
                    <a:pt x="1256" y="0"/>
                    <a:pt x="7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861250" y="3692600"/>
              <a:ext cx="445675" cy="1618350"/>
            </a:xfrm>
            <a:custGeom>
              <a:avLst/>
              <a:gdLst/>
              <a:ahLst/>
              <a:cxnLst/>
              <a:rect l="l" t="t" r="r" b="b"/>
              <a:pathLst>
                <a:path w="17827" h="64734" fill="none" extrusionOk="0">
                  <a:moveTo>
                    <a:pt x="17827" y="64733"/>
                  </a:moveTo>
                  <a:lnTo>
                    <a:pt x="4314" y="51221"/>
                  </a:lnTo>
                  <a:lnTo>
                    <a:pt x="4314" y="28258"/>
                  </a:lnTo>
                  <a:lnTo>
                    <a:pt x="0" y="23944"/>
                  </a:lnTo>
                  <a:lnTo>
                    <a:pt x="0" y="1"/>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841275" y="3673200"/>
              <a:ext cx="39975" cy="40550"/>
            </a:xfrm>
            <a:custGeom>
              <a:avLst/>
              <a:gdLst/>
              <a:ahLst/>
              <a:cxnLst/>
              <a:rect l="l" t="t" r="r" b="b"/>
              <a:pathLst>
                <a:path w="1599" h="1622" extrusionOk="0">
                  <a:moveTo>
                    <a:pt x="799" y="1"/>
                  </a:moveTo>
                  <a:cubicBezTo>
                    <a:pt x="343" y="1"/>
                    <a:pt x="0" y="366"/>
                    <a:pt x="0" y="800"/>
                  </a:cubicBezTo>
                  <a:cubicBezTo>
                    <a:pt x="0" y="1256"/>
                    <a:pt x="343" y="1621"/>
                    <a:pt x="799" y="1621"/>
                  </a:cubicBezTo>
                  <a:cubicBezTo>
                    <a:pt x="1233" y="1621"/>
                    <a:pt x="1598" y="1256"/>
                    <a:pt x="1598" y="800"/>
                  </a:cubicBezTo>
                  <a:cubicBezTo>
                    <a:pt x="1598" y="366"/>
                    <a:pt x="1233" y="1"/>
                    <a:pt x="7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969100" y="4182200"/>
              <a:ext cx="174625" cy="556975"/>
            </a:xfrm>
            <a:custGeom>
              <a:avLst/>
              <a:gdLst/>
              <a:ahLst/>
              <a:cxnLst/>
              <a:rect l="l" t="t" r="r" b="b"/>
              <a:pathLst>
                <a:path w="6985" h="22279" fill="none" extrusionOk="0">
                  <a:moveTo>
                    <a:pt x="0" y="22278"/>
                  </a:moveTo>
                  <a:lnTo>
                    <a:pt x="6985" y="15294"/>
                  </a:lnTo>
                  <a:lnTo>
                    <a:pt x="6985" y="1"/>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1123725" y="4163375"/>
              <a:ext cx="39975" cy="39975"/>
            </a:xfrm>
            <a:custGeom>
              <a:avLst/>
              <a:gdLst/>
              <a:ahLst/>
              <a:cxnLst/>
              <a:rect l="l" t="t" r="r" b="b"/>
              <a:pathLst>
                <a:path w="1599" h="1599" extrusionOk="0">
                  <a:moveTo>
                    <a:pt x="800" y="1"/>
                  </a:moveTo>
                  <a:cubicBezTo>
                    <a:pt x="343" y="1"/>
                    <a:pt x="1" y="343"/>
                    <a:pt x="1" y="799"/>
                  </a:cubicBezTo>
                  <a:cubicBezTo>
                    <a:pt x="1" y="1233"/>
                    <a:pt x="343" y="1598"/>
                    <a:pt x="800" y="1598"/>
                  </a:cubicBezTo>
                  <a:cubicBezTo>
                    <a:pt x="1233" y="1598"/>
                    <a:pt x="1599" y="1233"/>
                    <a:pt x="1599" y="799"/>
                  </a:cubicBezTo>
                  <a:cubicBezTo>
                    <a:pt x="1599" y="343"/>
                    <a:pt x="1233" y="1"/>
                    <a:pt x="80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1393075" y="4882950"/>
              <a:ext cx="25" cy="428000"/>
            </a:xfrm>
            <a:custGeom>
              <a:avLst/>
              <a:gdLst/>
              <a:ahLst/>
              <a:cxnLst/>
              <a:rect l="l" t="t" r="r" b="b"/>
              <a:pathLst>
                <a:path w="1" h="17120" fill="none" extrusionOk="0">
                  <a:moveTo>
                    <a:pt x="0" y="17119"/>
                  </a:moveTo>
                  <a:lnTo>
                    <a:pt x="0"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1373100" y="4864125"/>
              <a:ext cx="39975" cy="39950"/>
            </a:xfrm>
            <a:custGeom>
              <a:avLst/>
              <a:gdLst/>
              <a:ahLst/>
              <a:cxnLst/>
              <a:rect l="l" t="t" r="r" b="b"/>
              <a:pathLst>
                <a:path w="1599" h="1598" extrusionOk="0">
                  <a:moveTo>
                    <a:pt x="799" y="0"/>
                  </a:moveTo>
                  <a:cubicBezTo>
                    <a:pt x="343" y="0"/>
                    <a:pt x="1" y="365"/>
                    <a:pt x="1" y="799"/>
                  </a:cubicBezTo>
                  <a:cubicBezTo>
                    <a:pt x="1" y="1233"/>
                    <a:pt x="343" y="1598"/>
                    <a:pt x="799" y="1598"/>
                  </a:cubicBezTo>
                  <a:cubicBezTo>
                    <a:pt x="1233" y="1598"/>
                    <a:pt x="1598" y="1233"/>
                    <a:pt x="1598" y="799"/>
                  </a:cubicBezTo>
                  <a:cubicBezTo>
                    <a:pt x="1598" y="365"/>
                    <a:pt x="1233" y="0"/>
                    <a:pt x="7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1714900" y="4922900"/>
              <a:ext cx="164375" cy="388050"/>
            </a:xfrm>
            <a:custGeom>
              <a:avLst/>
              <a:gdLst/>
              <a:ahLst/>
              <a:cxnLst/>
              <a:rect l="l" t="t" r="r" b="b"/>
              <a:pathLst>
                <a:path w="6575" h="15522" fill="none" extrusionOk="0">
                  <a:moveTo>
                    <a:pt x="6575" y="15521"/>
                  </a:moveTo>
                  <a:lnTo>
                    <a:pt x="6575" y="6574"/>
                  </a:lnTo>
                  <a:lnTo>
                    <a:pt x="1"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1693800" y="4903475"/>
              <a:ext cx="43950" cy="40275"/>
            </a:xfrm>
            <a:custGeom>
              <a:avLst/>
              <a:gdLst/>
              <a:ahLst/>
              <a:cxnLst/>
              <a:rect l="l" t="t" r="r" b="b"/>
              <a:pathLst>
                <a:path w="1758" h="1611" extrusionOk="0">
                  <a:moveTo>
                    <a:pt x="868" y="1"/>
                  </a:moveTo>
                  <a:cubicBezTo>
                    <a:pt x="662" y="1"/>
                    <a:pt x="457" y="92"/>
                    <a:pt x="297" y="252"/>
                  </a:cubicBezTo>
                  <a:cubicBezTo>
                    <a:pt x="0" y="549"/>
                    <a:pt x="0" y="1074"/>
                    <a:pt x="297" y="1370"/>
                  </a:cubicBezTo>
                  <a:cubicBezTo>
                    <a:pt x="457" y="1530"/>
                    <a:pt x="662" y="1610"/>
                    <a:pt x="868" y="1610"/>
                  </a:cubicBezTo>
                  <a:cubicBezTo>
                    <a:pt x="1073" y="1610"/>
                    <a:pt x="1279" y="1530"/>
                    <a:pt x="1438" y="1370"/>
                  </a:cubicBezTo>
                  <a:cubicBezTo>
                    <a:pt x="1758" y="1074"/>
                    <a:pt x="1758" y="549"/>
                    <a:pt x="1438" y="252"/>
                  </a:cubicBezTo>
                  <a:cubicBezTo>
                    <a:pt x="1279" y="92"/>
                    <a:pt x="1073" y="1"/>
                    <a:pt x="8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865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EC28DD-8771-4739-893E-53422EFDFA69}"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0F97FB-DDF2-4F63-A817-FB3C83162D14}" type="slidenum">
              <a:rPr lang="en-GB" smtClean="0"/>
              <a:t>‹#›</a:t>
            </a:fld>
            <a:endParaRPr lang="en-GB"/>
          </a:p>
        </p:txBody>
      </p:sp>
    </p:spTree>
    <p:extLst>
      <p:ext uri="{BB962C8B-B14F-4D97-AF65-F5344CB8AC3E}">
        <p14:creationId xmlns:p14="http://schemas.microsoft.com/office/powerpoint/2010/main" val="393583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GB">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1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GB">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848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GB">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554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08010" y="6109152"/>
            <a:ext cx="540657" cy="365125"/>
          </a:xfrm>
          <a:prstGeom prst="rect">
            <a:avLst/>
          </a:prstGeom>
        </p:spPr>
        <p:txBody>
          <a:bodyPr vert="horz" lIns="91440" tIns="45720" rIns="91440" bIns="45720" rtlCol="0" anchor="ctr"/>
          <a:lstStyle>
            <a:lvl1pPr algn="ctr">
              <a:defRPr sz="1400">
                <a:solidFill>
                  <a:schemeClr val="tx1"/>
                </a:solidFill>
                <a:latin typeface="Helvetica Neue W23 for SKY Reg" panose="020B0604020202020204" pitchFamily="34" charset="-78"/>
                <a:cs typeface="Helvetica Neue W23 for SKY Reg" panose="020B0604020202020204" pitchFamily="34" charset="-78"/>
              </a:defRPr>
            </a:lvl1pPr>
          </a:lstStyle>
          <a:p>
            <a:fld id="{B31AD3D5-3042-4BE8-A439-178A5FAD2B3A}" type="slidenum">
              <a:rPr lang="id-ID" smtClean="0"/>
              <a:pPr/>
              <a:t>‹#›</a:t>
            </a:fld>
            <a:endParaRPr lang="id-ID"/>
          </a:p>
        </p:txBody>
      </p:sp>
      <p:grpSp>
        <p:nvGrpSpPr>
          <p:cNvPr id="146" name="Group 145"/>
          <p:cNvGrpSpPr/>
          <p:nvPr userDrawn="1"/>
        </p:nvGrpSpPr>
        <p:grpSpPr>
          <a:xfrm flipH="1">
            <a:off x="-1381760" y="-268741"/>
            <a:ext cx="7167030" cy="1731788"/>
            <a:chOff x="6096000" y="-268741"/>
            <a:chExt cx="7167030" cy="1731788"/>
          </a:xfrm>
          <a:solidFill>
            <a:schemeClr val="tx2">
              <a:alpha val="29000"/>
            </a:schemeClr>
          </a:solidFill>
        </p:grpSpPr>
        <p:sp>
          <p:nvSpPr>
            <p:cNvPr id="11" name="Freeform 8"/>
            <p:cNvSpPr>
              <a:spLocks noEditPoints="1"/>
            </p:cNvSpPr>
            <p:nvPr/>
          </p:nvSpPr>
          <p:spPr bwMode="auto">
            <a:xfrm flipH="1">
              <a:off x="9909604" y="819287"/>
              <a:ext cx="1136983" cy="84448"/>
            </a:xfrm>
            <a:custGeom>
              <a:avLst/>
              <a:gdLst>
                <a:gd name="T0" fmla="*/ 22 w 591"/>
                <a:gd name="T1" fmla="*/ 44 h 44"/>
                <a:gd name="T2" fmla="*/ 43 w 591"/>
                <a:gd name="T3" fmla="*/ 25 h 44"/>
                <a:gd name="T4" fmla="*/ 547 w 591"/>
                <a:gd name="T5" fmla="*/ 25 h 44"/>
                <a:gd name="T6" fmla="*/ 569 w 591"/>
                <a:gd name="T7" fmla="*/ 44 h 44"/>
                <a:gd name="T8" fmla="*/ 591 w 591"/>
                <a:gd name="T9" fmla="*/ 22 h 44"/>
                <a:gd name="T10" fmla="*/ 569 w 591"/>
                <a:gd name="T11" fmla="*/ 0 h 44"/>
                <a:gd name="T12" fmla="*/ 547 w 591"/>
                <a:gd name="T13" fmla="*/ 19 h 44"/>
                <a:gd name="T14" fmla="*/ 43 w 591"/>
                <a:gd name="T15" fmla="*/ 19 h 44"/>
                <a:gd name="T16" fmla="*/ 22 w 591"/>
                <a:gd name="T17" fmla="*/ 0 h 44"/>
                <a:gd name="T18" fmla="*/ 0 w 591"/>
                <a:gd name="T19" fmla="*/ 22 h 44"/>
                <a:gd name="T20" fmla="*/ 22 w 591"/>
                <a:gd name="T21" fmla="*/ 44 h 44"/>
                <a:gd name="T22" fmla="*/ 569 w 591"/>
                <a:gd name="T23" fmla="*/ 12 h 44"/>
                <a:gd name="T24" fmla="*/ 579 w 591"/>
                <a:gd name="T25" fmla="*/ 22 h 44"/>
                <a:gd name="T26" fmla="*/ 569 w 591"/>
                <a:gd name="T27" fmla="*/ 33 h 44"/>
                <a:gd name="T28" fmla="*/ 558 w 591"/>
                <a:gd name="T29" fmla="*/ 22 h 44"/>
                <a:gd name="T30" fmla="*/ 569 w 591"/>
                <a:gd name="T31" fmla="*/ 12 h 44"/>
                <a:gd name="T32" fmla="*/ 22 w 591"/>
                <a:gd name="T33" fmla="*/ 12 h 44"/>
                <a:gd name="T34" fmla="*/ 32 w 591"/>
                <a:gd name="T35" fmla="*/ 22 h 44"/>
                <a:gd name="T36" fmla="*/ 22 w 591"/>
                <a:gd name="T37" fmla="*/ 33 h 44"/>
                <a:gd name="T38" fmla="*/ 11 w 591"/>
                <a:gd name="T39" fmla="*/ 22 h 44"/>
                <a:gd name="T40" fmla="*/ 22 w 591"/>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1" h="44">
                  <a:moveTo>
                    <a:pt x="22" y="44"/>
                  </a:moveTo>
                  <a:cubicBezTo>
                    <a:pt x="33" y="44"/>
                    <a:pt x="42" y="36"/>
                    <a:pt x="43" y="25"/>
                  </a:cubicBezTo>
                  <a:cubicBezTo>
                    <a:pt x="547" y="25"/>
                    <a:pt x="547" y="25"/>
                    <a:pt x="547" y="25"/>
                  </a:cubicBezTo>
                  <a:cubicBezTo>
                    <a:pt x="548" y="36"/>
                    <a:pt x="558" y="44"/>
                    <a:pt x="569" y="44"/>
                  </a:cubicBezTo>
                  <a:cubicBezTo>
                    <a:pt x="581" y="44"/>
                    <a:pt x="591" y="34"/>
                    <a:pt x="591" y="22"/>
                  </a:cubicBezTo>
                  <a:cubicBezTo>
                    <a:pt x="591" y="10"/>
                    <a:pt x="581" y="0"/>
                    <a:pt x="569" y="0"/>
                  </a:cubicBezTo>
                  <a:cubicBezTo>
                    <a:pt x="558" y="0"/>
                    <a:pt x="548" y="9"/>
                    <a:pt x="547" y="19"/>
                  </a:cubicBezTo>
                  <a:cubicBezTo>
                    <a:pt x="43" y="19"/>
                    <a:pt x="43" y="19"/>
                    <a:pt x="43" y="19"/>
                  </a:cubicBezTo>
                  <a:cubicBezTo>
                    <a:pt x="42" y="9"/>
                    <a:pt x="33" y="0"/>
                    <a:pt x="22" y="0"/>
                  </a:cubicBezTo>
                  <a:cubicBezTo>
                    <a:pt x="10" y="0"/>
                    <a:pt x="0" y="10"/>
                    <a:pt x="0" y="22"/>
                  </a:cubicBezTo>
                  <a:cubicBezTo>
                    <a:pt x="0" y="34"/>
                    <a:pt x="10" y="44"/>
                    <a:pt x="22" y="44"/>
                  </a:cubicBezTo>
                  <a:close/>
                  <a:moveTo>
                    <a:pt x="569" y="12"/>
                  </a:moveTo>
                  <a:cubicBezTo>
                    <a:pt x="575" y="12"/>
                    <a:pt x="579" y="16"/>
                    <a:pt x="579" y="22"/>
                  </a:cubicBezTo>
                  <a:cubicBezTo>
                    <a:pt x="579" y="28"/>
                    <a:pt x="575" y="33"/>
                    <a:pt x="569" y="33"/>
                  </a:cubicBezTo>
                  <a:cubicBezTo>
                    <a:pt x="563" y="33"/>
                    <a:pt x="558" y="28"/>
                    <a:pt x="558" y="22"/>
                  </a:cubicBezTo>
                  <a:cubicBezTo>
                    <a:pt x="558" y="16"/>
                    <a:pt x="563" y="12"/>
                    <a:pt x="569" y="12"/>
                  </a:cubicBezTo>
                  <a:close/>
                  <a:moveTo>
                    <a:pt x="22" y="12"/>
                  </a:moveTo>
                  <a:cubicBezTo>
                    <a:pt x="28" y="12"/>
                    <a:pt x="32" y="16"/>
                    <a:pt x="32" y="22"/>
                  </a:cubicBezTo>
                  <a:cubicBezTo>
                    <a:pt x="32" y="28"/>
                    <a:pt x="28" y="33"/>
                    <a:pt x="22" y="33"/>
                  </a:cubicBezTo>
                  <a:cubicBezTo>
                    <a:pt x="16" y="33"/>
                    <a:pt x="11" y="28"/>
                    <a:pt x="11" y="22"/>
                  </a:cubicBezTo>
                  <a:cubicBezTo>
                    <a:pt x="11" y="16"/>
                    <a:pt x="16"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0"/>
            <p:cNvSpPr>
              <a:spLocks noEditPoints="1"/>
            </p:cNvSpPr>
            <p:nvPr/>
          </p:nvSpPr>
          <p:spPr bwMode="auto">
            <a:xfrm flipH="1">
              <a:off x="11215482" y="780123"/>
              <a:ext cx="487103" cy="489551"/>
            </a:xfrm>
            <a:custGeom>
              <a:avLst/>
              <a:gdLst>
                <a:gd name="T0" fmla="*/ 22 w 253"/>
                <a:gd name="T1" fmla="*/ 254 h 254"/>
                <a:gd name="T2" fmla="*/ 44 w 253"/>
                <a:gd name="T3" fmla="*/ 232 h 254"/>
                <a:gd name="T4" fmla="*/ 39 w 253"/>
                <a:gd name="T5" fmla="*/ 219 h 254"/>
                <a:gd name="T6" fmla="*/ 218 w 253"/>
                <a:gd name="T7" fmla="*/ 39 h 254"/>
                <a:gd name="T8" fmla="*/ 232 w 253"/>
                <a:gd name="T9" fmla="*/ 44 h 254"/>
                <a:gd name="T10" fmla="*/ 253 w 253"/>
                <a:gd name="T11" fmla="*/ 22 h 254"/>
                <a:gd name="T12" fmla="*/ 232 w 253"/>
                <a:gd name="T13" fmla="*/ 0 h 254"/>
                <a:gd name="T14" fmla="*/ 210 w 253"/>
                <a:gd name="T15" fmla="*/ 22 h 254"/>
                <a:gd name="T16" fmla="*/ 214 w 253"/>
                <a:gd name="T17" fmla="*/ 35 h 254"/>
                <a:gd name="T18" fmla="*/ 35 w 253"/>
                <a:gd name="T19" fmla="*/ 215 h 254"/>
                <a:gd name="T20" fmla="*/ 22 w 253"/>
                <a:gd name="T21" fmla="*/ 210 h 254"/>
                <a:gd name="T22" fmla="*/ 0 w 253"/>
                <a:gd name="T23" fmla="*/ 232 h 254"/>
                <a:gd name="T24" fmla="*/ 22 w 253"/>
                <a:gd name="T25" fmla="*/ 254 h 254"/>
                <a:gd name="T26" fmla="*/ 232 w 253"/>
                <a:gd name="T27" fmla="*/ 12 h 254"/>
                <a:gd name="T28" fmla="*/ 242 w 253"/>
                <a:gd name="T29" fmla="*/ 22 h 254"/>
                <a:gd name="T30" fmla="*/ 232 w 253"/>
                <a:gd name="T31" fmla="*/ 33 h 254"/>
                <a:gd name="T32" fmla="*/ 221 w 253"/>
                <a:gd name="T33" fmla="*/ 22 h 254"/>
                <a:gd name="T34" fmla="*/ 232 w 253"/>
                <a:gd name="T35" fmla="*/ 12 h 254"/>
                <a:gd name="T36" fmla="*/ 22 w 253"/>
                <a:gd name="T37" fmla="*/ 221 h 254"/>
                <a:gd name="T38" fmla="*/ 32 w 253"/>
                <a:gd name="T39" fmla="*/ 232 h 254"/>
                <a:gd name="T40" fmla="*/ 22 w 253"/>
                <a:gd name="T41" fmla="*/ 243 h 254"/>
                <a:gd name="T42" fmla="*/ 11 w 253"/>
                <a:gd name="T43" fmla="*/ 232 h 254"/>
                <a:gd name="T44" fmla="*/ 22 w 253"/>
                <a:gd name="T45" fmla="*/ 22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254">
                  <a:moveTo>
                    <a:pt x="22" y="254"/>
                  </a:moveTo>
                  <a:cubicBezTo>
                    <a:pt x="34" y="254"/>
                    <a:pt x="44" y="244"/>
                    <a:pt x="44" y="232"/>
                  </a:cubicBezTo>
                  <a:cubicBezTo>
                    <a:pt x="44" y="227"/>
                    <a:pt x="42" y="222"/>
                    <a:pt x="39" y="219"/>
                  </a:cubicBezTo>
                  <a:cubicBezTo>
                    <a:pt x="218" y="39"/>
                    <a:pt x="218" y="39"/>
                    <a:pt x="218" y="39"/>
                  </a:cubicBezTo>
                  <a:cubicBezTo>
                    <a:pt x="222" y="42"/>
                    <a:pt x="226" y="44"/>
                    <a:pt x="232" y="44"/>
                  </a:cubicBezTo>
                  <a:cubicBezTo>
                    <a:pt x="244" y="44"/>
                    <a:pt x="253" y="34"/>
                    <a:pt x="253" y="22"/>
                  </a:cubicBezTo>
                  <a:cubicBezTo>
                    <a:pt x="253" y="10"/>
                    <a:pt x="244" y="0"/>
                    <a:pt x="232" y="0"/>
                  </a:cubicBezTo>
                  <a:cubicBezTo>
                    <a:pt x="220" y="0"/>
                    <a:pt x="210" y="10"/>
                    <a:pt x="210" y="22"/>
                  </a:cubicBezTo>
                  <a:cubicBezTo>
                    <a:pt x="210" y="27"/>
                    <a:pt x="211" y="32"/>
                    <a:pt x="214" y="35"/>
                  </a:cubicBezTo>
                  <a:cubicBezTo>
                    <a:pt x="35" y="215"/>
                    <a:pt x="35" y="215"/>
                    <a:pt x="35" y="215"/>
                  </a:cubicBezTo>
                  <a:cubicBezTo>
                    <a:pt x="31" y="212"/>
                    <a:pt x="27" y="210"/>
                    <a:pt x="22" y="210"/>
                  </a:cubicBezTo>
                  <a:cubicBezTo>
                    <a:pt x="10" y="210"/>
                    <a:pt x="0" y="220"/>
                    <a:pt x="0" y="232"/>
                  </a:cubicBezTo>
                  <a:cubicBezTo>
                    <a:pt x="0" y="244"/>
                    <a:pt x="10" y="254"/>
                    <a:pt x="22" y="254"/>
                  </a:cubicBezTo>
                  <a:close/>
                  <a:moveTo>
                    <a:pt x="232" y="12"/>
                  </a:moveTo>
                  <a:cubicBezTo>
                    <a:pt x="237" y="12"/>
                    <a:pt x="242" y="16"/>
                    <a:pt x="242" y="22"/>
                  </a:cubicBezTo>
                  <a:cubicBezTo>
                    <a:pt x="242" y="28"/>
                    <a:pt x="237" y="33"/>
                    <a:pt x="232" y="33"/>
                  </a:cubicBezTo>
                  <a:cubicBezTo>
                    <a:pt x="226" y="33"/>
                    <a:pt x="221" y="28"/>
                    <a:pt x="221" y="22"/>
                  </a:cubicBezTo>
                  <a:cubicBezTo>
                    <a:pt x="221" y="16"/>
                    <a:pt x="226" y="12"/>
                    <a:pt x="232" y="12"/>
                  </a:cubicBezTo>
                  <a:close/>
                  <a:moveTo>
                    <a:pt x="22" y="221"/>
                  </a:moveTo>
                  <a:cubicBezTo>
                    <a:pt x="28" y="221"/>
                    <a:pt x="32" y="226"/>
                    <a:pt x="32" y="232"/>
                  </a:cubicBezTo>
                  <a:cubicBezTo>
                    <a:pt x="32" y="238"/>
                    <a:pt x="28" y="243"/>
                    <a:pt x="22" y="243"/>
                  </a:cubicBezTo>
                  <a:cubicBezTo>
                    <a:pt x="16" y="243"/>
                    <a:pt x="11" y="238"/>
                    <a:pt x="11" y="232"/>
                  </a:cubicBezTo>
                  <a:cubicBezTo>
                    <a:pt x="11" y="226"/>
                    <a:pt x="16" y="221"/>
                    <a:pt x="2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
            <p:cNvSpPr>
              <a:spLocks noEditPoints="1"/>
            </p:cNvSpPr>
            <p:nvPr/>
          </p:nvSpPr>
          <p:spPr bwMode="auto">
            <a:xfrm flipH="1">
              <a:off x="10602320" y="212243"/>
              <a:ext cx="430805" cy="84448"/>
            </a:xfrm>
            <a:custGeom>
              <a:avLst/>
              <a:gdLst>
                <a:gd name="T0" fmla="*/ 22 w 224"/>
                <a:gd name="T1" fmla="*/ 44 h 44"/>
                <a:gd name="T2" fmla="*/ 44 w 224"/>
                <a:gd name="T3" fmla="*/ 25 h 44"/>
                <a:gd name="T4" fmla="*/ 180 w 224"/>
                <a:gd name="T5" fmla="*/ 25 h 44"/>
                <a:gd name="T6" fmla="*/ 202 w 224"/>
                <a:gd name="T7" fmla="*/ 44 h 44"/>
                <a:gd name="T8" fmla="*/ 224 w 224"/>
                <a:gd name="T9" fmla="*/ 22 h 44"/>
                <a:gd name="T10" fmla="*/ 202 w 224"/>
                <a:gd name="T11" fmla="*/ 0 h 44"/>
                <a:gd name="T12" fmla="*/ 180 w 224"/>
                <a:gd name="T13" fmla="*/ 19 h 44"/>
                <a:gd name="T14" fmla="*/ 44 w 224"/>
                <a:gd name="T15" fmla="*/ 19 h 44"/>
                <a:gd name="T16" fmla="*/ 22 w 224"/>
                <a:gd name="T17" fmla="*/ 0 h 44"/>
                <a:gd name="T18" fmla="*/ 0 w 224"/>
                <a:gd name="T19" fmla="*/ 22 h 44"/>
                <a:gd name="T20" fmla="*/ 22 w 224"/>
                <a:gd name="T21" fmla="*/ 44 h 44"/>
                <a:gd name="T22" fmla="*/ 202 w 224"/>
                <a:gd name="T23" fmla="*/ 11 h 44"/>
                <a:gd name="T24" fmla="*/ 213 w 224"/>
                <a:gd name="T25" fmla="*/ 22 h 44"/>
                <a:gd name="T26" fmla="*/ 202 w 224"/>
                <a:gd name="T27" fmla="*/ 33 h 44"/>
                <a:gd name="T28" fmla="*/ 191 w 224"/>
                <a:gd name="T29" fmla="*/ 22 h 44"/>
                <a:gd name="T30" fmla="*/ 202 w 224"/>
                <a:gd name="T31" fmla="*/ 11 h 44"/>
                <a:gd name="T32" fmla="*/ 22 w 224"/>
                <a:gd name="T33" fmla="*/ 11 h 44"/>
                <a:gd name="T34" fmla="*/ 33 w 224"/>
                <a:gd name="T35" fmla="*/ 22 h 44"/>
                <a:gd name="T36" fmla="*/ 22 w 224"/>
                <a:gd name="T37" fmla="*/ 33 h 44"/>
                <a:gd name="T38" fmla="*/ 12 w 224"/>
                <a:gd name="T39" fmla="*/ 22 h 44"/>
                <a:gd name="T40" fmla="*/ 22 w 224"/>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4">
                  <a:moveTo>
                    <a:pt x="22" y="44"/>
                  </a:moveTo>
                  <a:cubicBezTo>
                    <a:pt x="33" y="44"/>
                    <a:pt x="42" y="36"/>
                    <a:pt x="44" y="25"/>
                  </a:cubicBezTo>
                  <a:cubicBezTo>
                    <a:pt x="180" y="25"/>
                    <a:pt x="180" y="25"/>
                    <a:pt x="180" y="25"/>
                  </a:cubicBezTo>
                  <a:cubicBezTo>
                    <a:pt x="182" y="36"/>
                    <a:pt x="191" y="44"/>
                    <a:pt x="202" y="44"/>
                  </a:cubicBezTo>
                  <a:cubicBezTo>
                    <a:pt x="214" y="44"/>
                    <a:pt x="224" y="34"/>
                    <a:pt x="224" y="22"/>
                  </a:cubicBezTo>
                  <a:cubicBezTo>
                    <a:pt x="224" y="10"/>
                    <a:pt x="214" y="0"/>
                    <a:pt x="202" y="0"/>
                  </a:cubicBezTo>
                  <a:cubicBezTo>
                    <a:pt x="191" y="0"/>
                    <a:pt x="182" y="8"/>
                    <a:pt x="180" y="19"/>
                  </a:cubicBezTo>
                  <a:cubicBezTo>
                    <a:pt x="44" y="19"/>
                    <a:pt x="44" y="19"/>
                    <a:pt x="44" y="19"/>
                  </a:cubicBezTo>
                  <a:cubicBezTo>
                    <a:pt x="42" y="8"/>
                    <a:pt x="33" y="0"/>
                    <a:pt x="22" y="0"/>
                  </a:cubicBezTo>
                  <a:cubicBezTo>
                    <a:pt x="10" y="0"/>
                    <a:pt x="0" y="10"/>
                    <a:pt x="0" y="22"/>
                  </a:cubicBezTo>
                  <a:cubicBezTo>
                    <a:pt x="0" y="34"/>
                    <a:pt x="10" y="44"/>
                    <a:pt x="22" y="44"/>
                  </a:cubicBezTo>
                  <a:close/>
                  <a:moveTo>
                    <a:pt x="202" y="11"/>
                  </a:moveTo>
                  <a:cubicBezTo>
                    <a:pt x="208" y="11"/>
                    <a:pt x="213" y="16"/>
                    <a:pt x="213" y="22"/>
                  </a:cubicBezTo>
                  <a:cubicBezTo>
                    <a:pt x="213" y="28"/>
                    <a:pt x="208" y="33"/>
                    <a:pt x="202" y="33"/>
                  </a:cubicBezTo>
                  <a:cubicBezTo>
                    <a:pt x="196" y="33"/>
                    <a:pt x="191" y="28"/>
                    <a:pt x="191" y="22"/>
                  </a:cubicBezTo>
                  <a:cubicBezTo>
                    <a:pt x="191" y="16"/>
                    <a:pt x="196" y="11"/>
                    <a:pt x="202" y="11"/>
                  </a:cubicBezTo>
                  <a:close/>
                  <a:moveTo>
                    <a:pt x="22" y="11"/>
                  </a:moveTo>
                  <a:cubicBezTo>
                    <a:pt x="28" y="11"/>
                    <a:pt x="33" y="16"/>
                    <a:pt x="33" y="22"/>
                  </a:cubicBezTo>
                  <a:cubicBezTo>
                    <a:pt x="33" y="28"/>
                    <a:pt x="28" y="33"/>
                    <a:pt x="22" y="33"/>
                  </a:cubicBezTo>
                  <a:cubicBezTo>
                    <a:pt x="16" y="33"/>
                    <a:pt x="12" y="28"/>
                    <a:pt x="12" y="22"/>
                  </a:cubicBezTo>
                  <a:cubicBezTo>
                    <a:pt x="12"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2"/>
            <p:cNvSpPr>
              <a:spLocks noEditPoints="1"/>
            </p:cNvSpPr>
            <p:nvPr/>
          </p:nvSpPr>
          <p:spPr bwMode="auto">
            <a:xfrm flipH="1">
              <a:off x="10457902" y="135139"/>
              <a:ext cx="1231221" cy="350029"/>
            </a:xfrm>
            <a:custGeom>
              <a:avLst/>
              <a:gdLst>
                <a:gd name="T0" fmla="*/ 0 w 640"/>
                <a:gd name="T1" fmla="*/ 161 h 182"/>
                <a:gd name="T2" fmla="*/ 22 w 640"/>
                <a:gd name="T3" fmla="*/ 182 h 182"/>
                <a:gd name="T4" fmla="*/ 44 w 640"/>
                <a:gd name="T5" fmla="*/ 161 h 182"/>
                <a:gd name="T6" fmla="*/ 23 w 640"/>
                <a:gd name="T7" fmla="*/ 139 h 182"/>
                <a:gd name="T8" fmla="*/ 23 w 640"/>
                <a:gd name="T9" fmla="*/ 5 h 182"/>
                <a:gd name="T10" fmla="*/ 616 w 640"/>
                <a:gd name="T11" fmla="*/ 5 h 182"/>
                <a:gd name="T12" fmla="*/ 616 w 640"/>
                <a:gd name="T13" fmla="*/ 98 h 182"/>
                <a:gd name="T14" fmla="*/ 596 w 640"/>
                <a:gd name="T15" fmla="*/ 119 h 182"/>
                <a:gd name="T16" fmla="*/ 618 w 640"/>
                <a:gd name="T17" fmla="*/ 141 h 182"/>
                <a:gd name="T18" fmla="*/ 640 w 640"/>
                <a:gd name="T19" fmla="*/ 119 h 182"/>
                <a:gd name="T20" fmla="*/ 621 w 640"/>
                <a:gd name="T21" fmla="*/ 98 h 182"/>
                <a:gd name="T22" fmla="*/ 621 w 640"/>
                <a:gd name="T23" fmla="*/ 0 h 182"/>
                <a:gd name="T24" fmla="*/ 17 w 640"/>
                <a:gd name="T25" fmla="*/ 0 h 182"/>
                <a:gd name="T26" fmla="*/ 17 w 640"/>
                <a:gd name="T27" fmla="*/ 139 h 182"/>
                <a:gd name="T28" fmla="*/ 0 w 640"/>
                <a:gd name="T29" fmla="*/ 161 h 182"/>
                <a:gd name="T30" fmla="*/ 629 w 640"/>
                <a:gd name="T31" fmla="*/ 119 h 182"/>
                <a:gd name="T32" fmla="*/ 618 w 640"/>
                <a:gd name="T33" fmla="*/ 130 h 182"/>
                <a:gd name="T34" fmla="*/ 607 w 640"/>
                <a:gd name="T35" fmla="*/ 119 h 182"/>
                <a:gd name="T36" fmla="*/ 618 w 640"/>
                <a:gd name="T37" fmla="*/ 109 h 182"/>
                <a:gd name="T38" fmla="*/ 629 w 640"/>
                <a:gd name="T39" fmla="*/ 119 h 182"/>
                <a:gd name="T40" fmla="*/ 22 w 640"/>
                <a:gd name="T41" fmla="*/ 150 h 182"/>
                <a:gd name="T42" fmla="*/ 33 w 640"/>
                <a:gd name="T43" fmla="*/ 161 h 182"/>
                <a:gd name="T44" fmla="*/ 22 w 640"/>
                <a:gd name="T45" fmla="*/ 171 h 182"/>
                <a:gd name="T46" fmla="*/ 12 w 640"/>
                <a:gd name="T47" fmla="*/ 161 h 182"/>
                <a:gd name="T48" fmla="*/ 22 w 640"/>
                <a:gd name="T49"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0" h="182">
                  <a:moveTo>
                    <a:pt x="0" y="161"/>
                  </a:moveTo>
                  <a:cubicBezTo>
                    <a:pt x="0" y="173"/>
                    <a:pt x="10" y="182"/>
                    <a:pt x="22" y="182"/>
                  </a:cubicBezTo>
                  <a:cubicBezTo>
                    <a:pt x="34" y="182"/>
                    <a:pt x="44" y="173"/>
                    <a:pt x="44" y="161"/>
                  </a:cubicBezTo>
                  <a:cubicBezTo>
                    <a:pt x="44" y="149"/>
                    <a:pt x="35" y="139"/>
                    <a:pt x="23" y="139"/>
                  </a:cubicBezTo>
                  <a:cubicBezTo>
                    <a:pt x="23" y="5"/>
                    <a:pt x="23" y="5"/>
                    <a:pt x="23" y="5"/>
                  </a:cubicBezTo>
                  <a:cubicBezTo>
                    <a:pt x="616" y="5"/>
                    <a:pt x="616" y="5"/>
                    <a:pt x="616" y="5"/>
                  </a:cubicBezTo>
                  <a:cubicBezTo>
                    <a:pt x="616" y="98"/>
                    <a:pt x="616" y="98"/>
                    <a:pt x="616" y="98"/>
                  </a:cubicBezTo>
                  <a:cubicBezTo>
                    <a:pt x="605" y="99"/>
                    <a:pt x="596" y="108"/>
                    <a:pt x="596" y="119"/>
                  </a:cubicBezTo>
                  <a:cubicBezTo>
                    <a:pt x="596" y="131"/>
                    <a:pt x="606" y="141"/>
                    <a:pt x="618" y="141"/>
                  </a:cubicBezTo>
                  <a:cubicBezTo>
                    <a:pt x="630" y="141"/>
                    <a:pt x="640" y="131"/>
                    <a:pt x="640" y="119"/>
                  </a:cubicBezTo>
                  <a:cubicBezTo>
                    <a:pt x="640" y="108"/>
                    <a:pt x="632" y="99"/>
                    <a:pt x="621" y="98"/>
                  </a:cubicBezTo>
                  <a:cubicBezTo>
                    <a:pt x="621" y="0"/>
                    <a:pt x="621" y="0"/>
                    <a:pt x="621" y="0"/>
                  </a:cubicBezTo>
                  <a:cubicBezTo>
                    <a:pt x="17" y="0"/>
                    <a:pt x="17" y="0"/>
                    <a:pt x="17" y="0"/>
                  </a:cubicBezTo>
                  <a:cubicBezTo>
                    <a:pt x="17" y="139"/>
                    <a:pt x="17" y="139"/>
                    <a:pt x="17" y="139"/>
                  </a:cubicBezTo>
                  <a:cubicBezTo>
                    <a:pt x="8" y="142"/>
                    <a:pt x="0" y="150"/>
                    <a:pt x="0" y="161"/>
                  </a:cubicBezTo>
                  <a:close/>
                  <a:moveTo>
                    <a:pt x="629" y="119"/>
                  </a:moveTo>
                  <a:cubicBezTo>
                    <a:pt x="629" y="125"/>
                    <a:pt x="624" y="130"/>
                    <a:pt x="618" y="130"/>
                  </a:cubicBezTo>
                  <a:cubicBezTo>
                    <a:pt x="612" y="130"/>
                    <a:pt x="607" y="125"/>
                    <a:pt x="607" y="119"/>
                  </a:cubicBezTo>
                  <a:cubicBezTo>
                    <a:pt x="607" y="113"/>
                    <a:pt x="612" y="109"/>
                    <a:pt x="618" y="109"/>
                  </a:cubicBezTo>
                  <a:cubicBezTo>
                    <a:pt x="624" y="109"/>
                    <a:pt x="629" y="113"/>
                    <a:pt x="629" y="119"/>
                  </a:cubicBezTo>
                  <a:close/>
                  <a:moveTo>
                    <a:pt x="22" y="150"/>
                  </a:moveTo>
                  <a:cubicBezTo>
                    <a:pt x="28" y="150"/>
                    <a:pt x="33" y="155"/>
                    <a:pt x="33" y="161"/>
                  </a:cubicBezTo>
                  <a:cubicBezTo>
                    <a:pt x="33" y="166"/>
                    <a:pt x="28" y="171"/>
                    <a:pt x="22" y="171"/>
                  </a:cubicBezTo>
                  <a:cubicBezTo>
                    <a:pt x="16" y="171"/>
                    <a:pt x="12" y="166"/>
                    <a:pt x="12" y="161"/>
                  </a:cubicBezTo>
                  <a:cubicBezTo>
                    <a:pt x="12" y="155"/>
                    <a:pt x="16" y="150"/>
                    <a:pt x="22"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3"/>
            <p:cNvSpPr>
              <a:spLocks noEditPoints="1"/>
            </p:cNvSpPr>
            <p:nvPr/>
          </p:nvSpPr>
          <p:spPr bwMode="auto">
            <a:xfrm flipH="1">
              <a:off x="10623125" y="431317"/>
              <a:ext cx="1143102" cy="385522"/>
            </a:xfrm>
            <a:custGeom>
              <a:avLst/>
              <a:gdLst>
                <a:gd name="T0" fmla="*/ 22 w 594"/>
                <a:gd name="T1" fmla="*/ 200 h 200"/>
                <a:gd name="T2" fmla="*/ 44 w 594"/>
                <a:gd name="T3" fmla="*/ 178 h 200"/>
                <a:gd name="T4" fmla="*/ 39 w 594"/>
                <a:gd name="T5" fmla="*/ 163 h 200"/>
                <a:gd name="T6" fmla="*/ 179 w 594"/>
                <a:gd name="T7" fmla="*/ 23 h 200"/>
                <a:gd name="T8" fmla="*/ 550 w 594"/>
                <a:gd name="T9" fmla="*/ 23 h 200"/>
                <a:gd name="T10" fmla="*/ 572 w 594"/>
                <a:gd name="T11" fmla="*/ 43 h 200"/>
                <a:gd name="T12" fmla="*/ 594 w 594"/>
                <a:gd name="T13" fmla="*/ 22 h 200"/>
                <a:gd name="T14" fmla="*/ 572 w 594"/>
                <a:gd name="T15" fmla="*/ 0 h 200"/>
                <a:gd name="T16" fmla="*/ 550 w 594"/>
                <a:gd name="T17" fmla="*/ 17 h 200"/>
                <a:gd name="T18" fmla="*/ 177 w 594"/>
                <a:gd name="T19" fmla="*/ 17 h 200"/>
                <a:gd name="T20" fmla="*/ 34 w 594"/>
                <a:gd name="T21" fmla="*/ 159 h 200"/>
                <a:gd name="T22" fmla="*/ 22 w 594"/>
                <a:gd name="T23" fmla="*/ 156 h 200"/>
                <a:gd name="T24" fmla="*/ 0 w 594"/>
                <a:gd name="T25" fmla="*/ 178 h 200"/>
                <a:gd name="T26" fmla="*/ 22 w 594"/>
                <a:gd name="T27" fmla="*/ 200 h 200"/>
                <a:gd name="T28" fmla="*/ 572 w 594"/>
                <a:gd name="T29" fmla="*/ 11 h 200"/>
                <a:gd name="T30" fmla="*/ 582 w 594"/>
                <a:gd name="T31" fmla="*/ 22 h 200"/>
                <a:gd name="T32" fmla="*/ 572 w 594"/>
                <a:gd name="T33" fmla="*/ 32 h 200"/>
                <a:gd name="T34" fmla="*/ 561 w 594"/>
                <a:gd name="T35" fmla="*/ 22 h 200"/>
                <a:gd name="T36" fmla="*/ 572 w 594"/>
                <a:gd name="T37" fmla="*/ 11 h 200"/>
                <a:gd name="T38" fmla="*/ 22 w 594"/>
                <a:gd name="T39" fmla="*/ 167 h 200"/>
                <a:gd name="T40" fmla="*/ 33 w 594"/>
                <a:gd name="T41" fmla="*/ 178 h 200"/>
                <a:gd name="T42" fmla="*/ 22 w 594"/>
                <a:gd name="T43" fmla="*/ 188 h 200"/>
                <a:gd name="T44" fmla="*/ 12 w 594"/>
                <a:gd name="T45" fmla="*/ 178 h 200"/>
                <a:gd name="T46" fmla="*/ 22 w 594"/>
                <a:gd name="T47" fmla="*/ 1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4" h="200">
                  <a:moveTo>
                    <a:pt x="22" y="200"/>
                  </a:moveTo>
                  <a:cubicBezTo>
                    <a:pt x="34" y="200"/>
                    <a:pt x="44" y="190"/>
                    <a:pt x="44" y="178"/>
                  </a:cubicBezTo>
                  <a:cubicBezTo>
                    <a:pt x="44" y="172"/>
                    <a:pt x="42" y="167"/>
                    <a:pt x="39" y="163"/>
                  </a:cubicBezTo>
                  <a:cubicBezTo>
                    <a:pt x="179" y="23"/>
                    <a:pt x="179" y="23"/>
                    <a:pt x="179" y="23"/>
                  </a:cubicBezTo>
                  <a:cubicBezTo>
                    <a:pt x="550" y="23"/>
                    <a:pt x="550" y="23"/>
                    <a:pt x="550" y="23"/>
                  </a:cubicBezTo>
                  <a:cubicBezTo>
                    <a:pt x="551" y="34"/>
                    <a:pt x="560" y="43"/>
                    <a:pt x="572" y="43"/>
                  </a:cubicBezTo>
                  <a:cubicBezTo>
                    <a:pt x="584" y="43"/>
                    <a:pt x="594" y="34"/>
                    <a:pt x="594" y="22"/>
                  </a:cubicBezTo>
                  <a:cubicBezTo>
                    <a:pt x="594" y="9"/>
                    <a:pt x="584" y="0"/>
                    <a:pt x="572" y="0"/>
                  </a:cubicBezTo>
                  <a:cubicBezTo>
                    <a:pt x="561" y="0"/>
                    <a:pt x="552" y="7"/>
                    <a:pt x="550" y="17"/>
                  </a:cubicBezTo>
                  <a:cubicBezTo>
                    <a:pt x="177" y="17"/>
                    <a:pt x="177" y="17"/>
                    <a:pt x="177" y="17"/>
                  </a:cubicBezTo>
                  <a:cubicBezTo>
                    <a:pt x="34" y="159"/>
                    <a:pt x="34" y="159"/>
                    <a:pt x="34" y="159"/>
                  </a:cubicBezTo>
                  <a:cubicBezTo>
                    <a:pt x="31" y="157"/>
                    <a:pt x="27" y="156"/>
                    <a:pt x="22" y="156"/>
                  </a:cubicBezTo>
                  <a:cubicBezTo>
                    <a:pt x="10" y="156"/>
                    <a:pt x="0" y="166"/>
                    <a:pt x="0" y="178"/>
                  </a:cubicBezTo>
                  <a:cubicBezTo>
                    <a:pt x="0" y="190"/>
                    <a:pt x="10" y="199"/>
                    <a:pt x="22" y="200"/>
                  </a:cubicBezTo>
                  <a:close/>
                  <a:moveTo>
                    <a:pt x="572" y="11"/>
                  </a:moveTo>
                  <a:cubicBezTo>
                    <a:pt x="578" y="11"/>
                    <a:pt x="582" y="16"/>
                    <a:pt x="582" y="22"/>
                  </a:cubicBezTo>
                  <a:cubicBezTo>
                    <a:pt x="582" y="27"/>
                    <a:pt x="578" y="32"/>
                    <a:pt x="572" y="32"/>
                  </a:cubicBezTo>
                  <a:cubicBezTo>
                    <a:pt x="566" y="32"/>
                    <a:pt x="561" y="27"/>
                    <a:pt x="561" y="22"/>
                  </a:cubicBezTo>
                  <a:cubicBezTo>
                    <a:pt x="561" y="16"/>
                    <a:pt x="566" y="11"/>
                    <a:pt x="572" y="11"/>
                  </a:cubicBezTo>
                  <a:close/>
                  <a:moveTo>
                    <a:pt x="22" y="167"/>
                  </a:moveTo>
                  <a:cubicBezTo>
                    <a:pt x="28" y="167"/>
                    <a:pt x="33" y="172"/>
                    <a:pt x="33" y="178"/>
                  </a:cubicBezTo>
                  <a:cubicBezTo>
                    <a:pt x="33" y="183"/>
                    <a:pt x="28" y="188"/>
                    <a:pt x="22" y="188"/>
                  </a:cubicBezTo>
                  <a:cubicBezTo>
                    <a:pt x="16" y="188"/>
                    <a:pt x="12" y="183"/>
                    <a:pt x="12" y="178"/>
                  </a:cubicBezTo>
                  <a:cubicBezTo>
                    <a:pt x="12" y="172"/>
                    <a:pt x="16" y="167"/>
                    <a:pt x="22"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4"/>
            <p:cNvSpPr>
              <a:spLocks noEditPoints="1"/>
            </p:cNvSpPr>
            <p:nvPr/>
          </p:nvSpPr>
          <p:spPr bwMode="auto">
            <a:xfrm flipH="1">
              <a:off x="10574170" y="520661"/>
              <a:ext cx="1151670" cy="396536"/>
            </a:xfrm>
            <a:custGeom>
              <a:avLst/>
              <a:gdLst>
                <a:gd name="T0" fmla="*/ 22 w 599"/>
                <a:gd name="T1" fmla="*/ 206 h 206"/>
                <a:gd name="T2" fmla="*/ 44 w 599"/>
                <a:gd name="T3" fmla="*/ 184 h 206"/>
                <a:gd name="T4" fmla="*/ 38 w 599"/>
                <a:gd name="T5" fmla="*/ 170 h 206"/>
                <a:gd name="T6" fmla="*/ 181 w 599"/>
                <a:gd name="T7" fmla="*/ 27 h 206"/>
                <a:gd name="T8" fmla="*/ 556 w 599"/>
                <a:gd name="T9" fmla="*/ 27 h 206"/>
                <a:gd name="T10" fmla="*/ 577 w 599"/>
                <a:gd name="T11" fmla="*/ 44 h 206"/>
                <a:gd name="T12" fmla="*/ 599 w 599"/>
                <a:gd name="T13" fmla="*/ 22 h 206"/>
                <a:gd name="T14" fmla="*/ 577 w 599"/>
                <a:gd name="T15" fmla="*/ 0 h 206"/>
                <a:gd name="T16" fmla="*/ 555 w 599"/>
                <a:gd name="T17" fmla="*/ 22 h 206"/>
                <a:gd name="T18" fmla="*/ 178 w 599"/>
                <a:gd name="T19" fmla="*/ 22 h 206"/>
                <a:gd name="T20" fmla="*/ 34 w 599"/>
                <a:gd name="T21" fmla="*/ 166 h 206"/>
                <a:gd name="T22" fmla="*/ 22 w 599"/>
                <a:gd name="T23" fmla="*/ 162 h 206"/>
                <a:gd name="T24" fmla="*/ 0 w 599"/>
                <a:gd name="T25" fmla="*/ 184 h 206"/>
                <a:gd name="T26" fmla="*/ 22 w 599"/>
                <a:gd name="T27" fmla="*/ 206 h 206"/>
                <a:gd name="T28" fmla="*/ 577 w 599"/>
                <a:gd name="T29" fmla="*/ 12 h 206"/>
                <a:gd name="T30" fmla="*/ 588 w 599"/>
                <a:gd name="T31" fmla="*/ 22 h 206"/>
                <a:gd name="T32" fmla="*/ 577 w 599"/>
                <a:gd name="T33" fmla="*/ 33 h 206"/>
                <a:gd name="T34" fmla="*/ 566 w 599"/>
                <a:gd name="T35" fmla="*/ 22 h 206"/>
                <a:gd name="T36" fmla="*/ 577 w 599"/>
                <a:gd name="T37" fmla="*/ 12 h 206"/>
                <a:gd name="T38" fmla="*/ 22 w 599"/>
                <a:gd name="T39" fmla="*/ 173 h 206"/>
                <a:gd name="T40" fmla="*/ 33 w 599"/>
                <a:gd name="T41" fmla="*/ 184 h 206"/>
                <a:gd name="T42" fmla="*/ 22 w 599"/>
                <a:gd name="T43" fmla="*/ 195 h 206"/>
                <a:gd name="T44" fmla="*/ 11 w 599"/>
                <a:gd name="T45" fmla="*/ 184 h 206"/>
                <a:gd name="T46" fmla="*/ 22 w 599"/>
                <a:gd name="T4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9" h="206">
                  <a:moveTo>
                    <a:pt x="22" y="206"/>
                  </a:moveTo>
                  <a:cubicBezTo>
                    <a:pt x="34" y="206"/>
                    <a:pt x="44" y="196"/>
                    <a:pt x="44" y="184"/>
                  </a:cubicBezTo>
                  <a:cubicBezTo>
                    <a:pt x="44" y="178"/>
                    <a:pt x="42" y="173"/>
                    <a:pt x="38" y="170"/>
                  </a:cubicBezTo>
                  <a:cubicBezTo>
                    <a:pt x="181" y="27"/>
                    <a:pt x="181" y="27"/>
                    <a:pt x="181" y="27"/>
                  </a:cubicBezTo>
                  <a:cubicBezTo>
                    <a:pt x="556" y="27"/>
                    <a:pt x="556" y="27"/>
                    <a:pt x="556" y="27"/>
                  </a:cubicBezTo>
                  <a:cubicBezTo>
                    <a:pt x="558" y="37"/>
                    <a:pt x="567" y="44"/>
                    <a:pt x="577" y="44"/>
                  </a:cubicBezTo>
                  <a:cubicBezTo>
                    <a:pt x="589" y="44"/>
                    <a:pt x="599" y="34"/>
                    <a:pt x="599" y="22"/>
                  </a:cubicBezTo>
                  <a:cubicBezTo>
                    <a:pt x="599" y="10"/>
                    <a:pt x="589" y="0"/>
                    <a:pt x="577" y="0"/>
                  </a:cubicBezTo>
                  <a:cubicBezTo>
                    <a:pt x="565" y="0"/>
                    <a:pt x="556" y="10"/>
                    <a:pt x="555" y="22"/>
                  </a:cubicBezTo>
                  <a:cubicBezTo>
                    <a:pt x="178" y="22"/>
                    <a:pt x="178" y="22"/>
                    <a:pt x="178" y="22"/>
                  </a:cubicBezTo>
                  <a:cubicBezTo>
                    <a:pt x="34" y="166"/>
                    <a:pt x="34" y="166"/>
                    <a:pt x="34" y="166"/>
                  </a:cubicBezTo>
                  <a:cubicBezTo>
                    <a:pt x="31" y="164"/>
                    <a:pt x="26" y="162"/>
                    <a:pt x="22" y="162"/>
                  </a:cubicBezTo>
                  <a:cubicBezTo>
                    <a:pt x="10" y="162"/>
                    <a:pt x="0" y="172"/>
                    <a:pt x="0" y="184"/>
                  </a:cubicBezTo>
                  <a:cubicBezTo>
                    <a:pt x="0" y="196"/>
                    <a:pt x="10" y="206"/>
                    <a:pt x="22" y="206"/>
                  </a:cubicBezTo>
                  <a:close/>
                  <a:moveTo>
                    <a:pt x="577" y="12"/>
                  </a:moveTo>
                  <a:cubicBezTo>
                    <a:pt x="583" y="12"/>
                    <a:pt x="588" y="16"/>
                    <a:pt x="588" y="22"/>
                  </a:cubicBezTo>
                  <a:cubicBezTo>
                    <a:pt x="588" y="28"/>
                    <a:pt x="583" y="33"/>
                    <a:pt x="577" y="33"/>
                  </a:cubicBezTo>
                  <a:cubicBezTo>
                    <a:pt x="571" y="33"/>
                    <a:pt x="566" y="28"/>
                    <a:pt x="566" y="22"/>
                  </a:cubicBezTo>
                  <a:cubicBezTo>
                    <a:pt x="566" y="16"/>
                    <a:pt x="571" y="12"/>
                    <a:pt x="577" y="12"/>
                  </a:cubicBezTo>
                  <a:close/>
                  <a:moveTo>
                    <a:pt x="22" y="173"/>
                  </a:moveTo>
                  <a:cubicBezTo>
                    <a:pt x="28" y="173"/>
                    <a:pt x="33" y="178"/>
                    <a:pt x="33" y="184"/>
                  </a:cubicBezTo>
                  <a:cubicBezTo>
                    <a:pt x="33" y="190"/>
                    <a:pt x="28" y="195"/>
                    <a:pt x="22" y="195"/>
                  </a:cubicBezTo>
                  <a:cubicBezTo>
                    <a:pt x="16" y="195"/>
                    <a:pt x="11" y="190"/>
                    <a:pt x="11" y="184"/>
                  </a:cubicBezTo>
                  <a:cubicBezTo>
                    <a:pt x="11" y="178"/>
                    <a:pt x="16" y="173"/>
                    <a:pt x="2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5"/>
            <p:cNvSpPr>
              <a:spLocks noEditPoints="1"/>
            </p:cNvSpPr>
            <p:nvPr/>
          </p:nvSpPr>
          <p:spPr bwMode="auto">
            <a:xfrm flipH="1">
              <a:off x="11342765" y="283228"/>
              <a:ext cx="375731" cy="375731"/>
            </a:xfrm>
            <a:custGeom>
              <a:avLst/>
              <a:gdLst>
                <a:gd name="T0" fmla="*/ 22 w 195"/>
                <a:gd name="T1" fmla="*/ 195 h 195"/>
                <a:gd name="T2" fmla="*/ 44 w 195"/>
                <a:gd name="T3" fmla="*/ 173 h 195"/>
                <a:gd name="T4" fmla="*/ 37 w 195"/>
                <a:gd name="T5" fmla="*/ 158 h 195"/>
                <a:gd name="T6" fmla="*/ 157 w 195"/>
                <a:gd name="T7" fmla="*/ 37 h 195"/>
                <a:gd name="T8" fmla="*/ 173 w 195"/>
                <a:gd name="T9" fmla="*/ 44 h 195"/>
                <a:gd name="T10" fmla="*/ 195 w 195"/>
                <a:gd name="T11" fmla="*/ 22 h 195"/>
                <a:gd name="T12" fmla="*/ 173 w 195"/>
                <a:gd name="T13" fmla="*/ 0 h 195"/>
                <a:gd name="T14" fmla="*/ 152 w 195"/>
                <a:gd name="T15" fmla="*/ 22 h 195"/>
                <a:gd name="T16" fmla="*/ 154 w 195"/>
                <a:gd name="T17" fmla="*/ 33 h 195"/>
                <a:gd name="T18" fmla="*/ 33 w 195"/>
                <a:gd name="T19" fmla="*/ 154 h 195"/>
                <a:gd name="T20" fmla="*/ 22 w 195"/>
                <a:gd name="T21" fmla="*/ 152 h 195"/>
                <a:gd name="T22" fmla="*/ 0 w 195"/>
                <a:gd name="T23" fmla="*/ 173 h 195"/>
                <a:gd name="T24" fmla="*/ 22 w 195"/>
                <a:gd name="T25" fmla="*/ 195 h 195"/>
                <a:gd name="T26" fmla="*/ 173 w 195"/>
                <a:gd name="T27" fmla="*/ 12 h 195"/>
                <a:gd name="T28" fmla="*/ 184 w 195"/>
                <a:gd name="T29" fmla="*/ 22 h 195"/>
                <a:gd name="T30" fmla="*/ 173 w 195"/>
                <a:gd name="T31" fmla="*/ 33 h 195"/>
                <a:gd name="T32" fmla="*/ 163 w 195"/>
                <a:gd name="T33" fmla="*/ 22 h 195"/>
                <a:gd name="T34" fmla="*/ 173 w 195"/>
                <a:gd name="T35" fmla="*/ 12 h 195"/>
                <a:gd name="T36" fmla="*/ 22 w 195"/>
                <a:gd name="T37" fmla="*/ 163 h 195"/>
                <a:gd name="T38" fmla="*/ 33 w 195"/>
                <a:gd name="T39" fmla="*/ 173 h 195"/>
                <a:gd name="T40" fmla="*/ 22 w 195"/>
                <a:gd name="T41" fmla="*/ 184 h 195"/>
                <a:gd name="T42" fmla="*/ 12 w 195"/>
                <a:gd name="T43" fmla="*/ 173 h 195"/>
                <a:gd name="T44" fmla="*/ 22 w 195"/>
                <a:gd name="T45"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5">
                  <a:moveTo>
                    <a:pt x="22" y="195"/>
                  </a:moveTo>
                  <a:cubicBezTo>
                    <a:pt x="34" y="195"/>
                    <a:pt x="44" y="186"/>
                    <a:pt x="44" y="173"/>
                  </a:cubicBezTo>
                  <a:cubicBezTo>
                    <a:pt x="44" y="167"/>
                    <a:pt x="41" y="162"/>
                    <a:pt x="37" y="158"/>
                  </a:cubicBezTo>
                  <a:cubicBezTo>
                    <a:pt x="157" y="37"/>
                    <a:pt x="157" y="37"/>
                    <a:pt x="157" y="37"/>
                  </a:cubicBezTo>
                  <a:cubicBezTo>
                    <a:pt x="161" y="42"/>
                    <a:pt x="167" y="44"/>
                    <a:pt x="173" y="44"/>
                  </a:cubicBezTo>
                  <a:cubicBezTo>
                    <a:pt x="185" y="44"/>
                    <a:pt x="195" y="34"/>
                    <a:pt x="195" y="22"/>
                  </a:cubicBezTo>
                  <a:cubicBezTo>
                    <a:pt x="195" y="10"/>
                    <a:pt x="185" y="0"/>
                    <a:pt x="173" y="0"/>
                  </a:cubicBezTo>
                  <a:cubicBezTo>
                    <a:pt x="161" y="0"/>
                    <a:pt x="152" y="10"/>
                    <a:pt x="152" y="22"/>
                  </a:cubicBezTo>
                  <a:cubicBezTo>
                    <a:pt x="152" y="26"/>
                    <a:pt x="153" y="30"/>
                    <a:pt x="154" y="33"/>
                  </a:cubicBezTo>
                  <a:cubicBezTo>
                    <a:pt x="33" y="154"/>
                    <a:pt x="33" y="154"/>
                    <a:pt x="33" y="154"/>
                  </a:cubicBezTo>
                  <a:cubicBezTo>
                    <a:pt x="29" y="153"/>
                    <a:pt x="26" y="152"/>
                    <a:pt x="22" y="152"/>
                  </a:cubicBezTo>
                  <a:cubicBezTo>
                    <a:pt x="10" y="152"/>
                    <a:pt x="0" y="161"/>
                    <a:pt x="0" y="173"/>
                  </a:cubicBezTo>
                  <a:cubicBezTo>
                    <a:pt x="0" y="186"/>
                    <a:pt x="10" y="195"/>
                    <a:pt x="22" y="195"/>
                  </a:cubicBezTo>
                  <a:close/>
                  <a:moveTo>
                    <a:pt x="173" y="12"/>
                  </a:moveTo>
                  <a:cubicBezTo>
                    <a:pt x="179" y="12"/>
                    <a:pt x="184" y="16"/>
                    <a:pt x="184" y="22"/>
                  </a:cubicBezTo>
                  <a:cubicBezTo>
                    <a:pt x="184" y="28"/>
                    <a:pt x="179" y="33"/>
                    <a:pt x="173" y="33"/>
                  </a:cubicBezTo>
                  <a:cubicBezTo>
                    <a:pt x="168" y="33"/>
                    <a:pt x="163" y="28"/>
                    <a:pt x="163" y="22"/>
                  </a:cubicBezTo>
                  <a:cubicBezTo>
                    <a:pt x="163" y="16"/>
                    <a:pt x="168" y="12"/>
                    <a:pt x="173" y="12"/>
                  </a:cubicBezTo>
                  <a:close/>
                  <a:moveTo>
                    <a:pt x="22" y="163"/>
                  </a:moveTo>
                  <a:cubicBezTo>
                    <a:pt x="28" y="163"/>
                    <a:pt x="33" y="168"/>
                    <a:pt x="33" y="173"/>
                  </a:cubicBezTo>
                  <a:cubicBezTo>
                    <a:pt x="33" y="179"/>
                    <a:pt x="28" y="184"/>
                    <a:pt x="22" y="184"/>
                  </a:cubicBezTo>
                  <a:cubicBezTo>
                    <a:pt x="16" y="184"/>
                    <a:pt x="12" y="179"/>
                    <a:pt x="12" y="173"/>
                  </a:cubicBezTo>
                  <a:cubicBezTo>
                    <a:pt x="12" y="168"/>
                    <a:pt x="16" y="163"/>
                    <a:pt x="22"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19" name="Freeform 16"/>
            <p:cNvSpPr>
              <a:spLocks noEditPoints="1"/>
            </p:cNvSpPr>
            <p:nvPr/>
          </p:nvSpPr>
          <p:spPr bwMode="auto">
            <a:xfrm flipH="1">
              <a:off x="11894735" y="861511"/>
              <a:ext cx="860387" cy="84448"/>
            </a:xfrm>
            <a:custGeom>
              <a:avLst/>
              <a:gdLst>
                <a:gd name="T0" fmla="*/ 22 w 447"/>
                <a:gd name="T1" fmla="*/ 44 h 44"/>
                <a:gd name="T2" fmla="*/ 44 w 447"/>
                <a:gd name="T3" fmla="*/ 25 h 44"/>
                <a:gd name="T4" fmla="*/ 403 w 447"/>
                <a:gd name="T5" fmla="*/ 25 h 44"/>
                <a:gd name="T6" fmla="*/ 425 w 447"/>
                <a:gd name="T7" fmla="*/ 44 h 44"/>
                <a:gd name="T8" fmla="*/ 447 w 447"/>
                <a:gd name="T9" fmla="*/ 22 h 44"/>
                <a:gd name="T10" fmla="*/ 425 w 447"/>
                <a:gd name="T11" fmla="*/ 0 h 44"/>
                <a:gd name="T12" fmla="*/ 403 w 447"/>
                <a:gd name="T13" fmla="*/ 19 h 44"/>
                <a:gd name="T14" fmla="*/ 44 w 447"/>
                <a:gd name="T15" fmla="*/ 19 h 44"/>
                <a:gd name="T16" fmla="*/ 22 w 447"/>
                <a:gd name="T17" fmla="*/ 0 h 44"/>
                <a:gd name="T18" fmla="*/ 0 w 447"/>
                <a:gd name="T19" fmla="*/ 22 h 44"/>
                <a:gd name="T20" fmla="*/ 22 w 447"/>
                <a:gd name="T21" fmla="*/ 44 h 44"/>
                <a:gd name="T22" fmla="*/ 425 w 447"/>
                <a:gd name="T23" fmla="*/ 11 h 44"/>
                <a:gd name="T24" fmla="*/ 436 w 447"/>
                <a:gd name="T25" fmla="*/ 22 h 44"/>
                <a:gd name="T26" fmla="*/ 425 w 447"/>
                <a:gd name="T27" fmla="*/ 32 h 44"/>
                <a:gd name="T28" fmla="*/ 414 w 447"/>
                <a:gd name="T29" fmla="*/ 22 h 44"/>
                <a:gd name="T30" fmla="*/ 425 w 447"/>
                <a:gd name="T31" fmla="*/ 11 h 44"/>
                <a:gd name="T32" fmla="*/ 22 w 447"/>
                <a:gd name="T33" fmla="*/ 11 h 44"/>
                <a:gd name="T34" fmla="*/ 33 w 447"/>
                <a:gd name="T35" fmla="*/ 22 h 44"/>
                <a:gd name="T36" fmla="*/ 22 w 447"/>
                <a:gd name="T37" fmla="*/ 32 h 44"/>
                <a:gd name="T38" fmla="*/ 11 w 447"/>
                <a:gd name="T39" fmla="*/ 22 h 44"/>
                <a:gd name="T40" fmla="*/ 22 w 447"/>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22" y="44"/>
                  </a:move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lose/>
                  <a:moveTo>
                    <a:pt x="425" y="11"/>
                  </a:moveTo>
                  <a:cubicBezTo>
                    <a:pt x="431" y="11"/>
                    <a:pt x="436" y="16"/>
                    <a:pt x="436" y="22"/>
                  </a:cubicBezTo>
                  <a:cubicBezTo>
                    <a:pt x="436" y="28"/>
                    <a:pt x="431" y="32"/>
                    <a:pt x="425" y="32"/>
                  </a:cubicBezTo>
                  <a:cubicBezTo>
                    <a:pt x="419" y="32"/>
                    <a:pt x="414" y="28"/>
                    <a:pt x="414" y="22"/>
                  </a:cubicBezTo>
                  <a:cubicBezTo>
                    <a:pt x="414" y="16"/>
                    <a:pt x="419" y="11"/>
                    <a:pt x="425"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4"/>
            <p:cNvSpPr>
              <a:spLocks noEditPoints="1"/>
            </p:cNvSpPr>
            <p:nvPr/>
          </p:nvSpPr>
          <p:spPr bwMode="auto">
            <a:xfrm flipH="1">
              <a:off x="12036704" y="-37428"/>
              <a:ext cx="1095371" cy="85671"/>
            </a:xfrm>
            <a:custGeom>
              <a:avLst/>
              <a:gdLst>
                <a:gd name="T0" fmla="*/ 22 w 569"/>
                <a:gd name="T1" fmla="*/ 44 h 44"/>
                <a:gd name="T2" fmla="*/ 44 w 569"/>
                <a:gd name="T3" fmla="*/ 25 h 44"/>
                <a:gd name="T4" fmla="*/ 526 w 569"/>
                <a:gd name="T5" fmla="*/ 25 h 44"/>
                <a:gd name="T6" fmla="*/ 547 w 569"/>
                <a:gd name="T7" fmla="*/ 44 h 44"/>
                <a:gd name="T8" fmla="*/ 569 w 569"/>
                <a:gd name="T9" fmla="*/ 22 h 44"/>
                <a:gd name="T10" fmla="*/ 547 w 569"/>
                <a:gd name="T11" fmla="*/ 0 h 44"/>
                <a:gd name="T12" fmla="*/ 526 w 569"/>
                <a:gd name="T13" fmla="*/ 19 h 44"/>
                <a:gd name="T14" fmla="*/ 44 w 569"/>
                <a:gd name="T15" fmla="*/ 19 h 44"/>
                <a:gd name="T16" fmla="*/ 22 w 569"/>
                <a:gd name="T17" fmla="*/ 0 h 44"/>
                <a:gd name="T18" fmla="*/ 0 w 569"/>
                <a:gd name="T19" fmla="*/ 22 h 44"/>
                <a:gd name="T20" fmla="*/ 22 w 569"/>
                <a:gd name="T21" fmla="*/ 44 h 44"/>
                <a:gd name="T22" fmla="*/ 547 w 569"/>
                <a:gd name="T23" fmla="*/ 12 h 44"/>
                <a:gd name="T24" fmla="*/ 558 w 569"/>
                <a:gd name="T25" fmla="*/ 22 h 44"/>
                <a:gd name="T26" fmla="*/ 547 w 569"/>
                <a:gd name="T27" fmla="*/ 33 h 44"/>
                <a:gd name="T28" fmla="*/ 537 w 569"/>
                <a:gd name="T29" fmla="*/ 22 h 44"/>
                <a:gd name="T30" fmla="*/ 547 w 569"/>
                <a:gd name="T31" fmla="*/ 12 h 44"/>
                <a:gd name="T32" fmla="*/ 22 w 569"/>
                <a:gd name="T33" fmla="*/ 12 h 44"/>
                <a:gd name="T34" fmla="*/ 33 w 569"/>
                <a:gd name="T35" fmla="*/ 22 h 44"/>
                <a:gd name="T36" fmla="*/ 22 w 569"/>
                <a:gd name="T37" fmla="*/ 33 h 44"/>
                <a:gd name="T38" fmla="*/ 12 w 569"/>
                <a:gd name="T39" fmla="*/ 22 h 44"/>
                <a:gd name="T40" fmla="*/ 22 w 569"/>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9" h="44">
                  <a:moveTo>
                    <a:pt x="22" y="44"/>
                  </a:moveTo>
                  <a:cubicBezTo>
                    <a:pt x="33" y="44"/>
                    <a:pt x="43" y="36"/>
                    <a:pt x="44" y="25"/>
                  </a:cubicBezTo>
                  <a:cubicBezTo>
                    <a:pt x="526" y="25"/>
                    <a:pt x="526" y="25"/>
                    <a:pt x="526" y="25"/>
                  </a:cubicBezTo>
                  <a:cubicBezTo>
                    <a:pt x="527" y="36"/>
                    <a:pt x="536" y="44"/>
                    <a:pt x="547" y="44"/>
                  </a:cubicBezTo>
                  <a:cubicBezTo>
                    <a:pt x="560" y="44"/>
                    <a:pt x="569" y="34"/>
                    <a:pt x="569" y="22"/>
                  </a:cubicBezTo>
                  <a:cubicBezTo>
                    <a:pt x="569" y="10"/>
                    <a:pt x="560" y="0"/>
                    <a:pt x="547" y="0"/>
                  </a:cubicBezTo>
                  <a:cubicBezTo>
                    <a:pt x="536" y="0"/>
                    <a:pt x="527" y="9"/>
                    <a:pt x="526" y="19"/>
                  </a:cubicBezTo>
                  <a:cubicBezTo>
                    <a:pt x="44" y="19"/>
                    <a:pt x="44" y="19"/>
                    <a:pt x="44" y="19"/>
                  </a:cubicBezTo>
                  <a:cubicBezTo>
                    <a:pt x="43" y="9"/>
                    <a:pt x="33" y="0"/>
                    <a:pt x="22" y="0"/>
                  </a:cubicBezTo>
                  <a:cubicBezTo>
                    <a:pt x="10" y="0"/>
                    <a:pt x="0" y="10"/>
                    <a:pt x="0" y="22"/>
                  </a:cubicBezTo>
                  <a:cubicBezTo>
                    <a:pt x="0" y="34"/>
                    <a:pt x="10" y="44"/>
                    <a:pt x="22" y="44"/>
                  </a:cubicBezTo>
                  <a:close/>
                  <a:moveTo>
                    <a:pt x="547" y="12"/>
                  </a:moveTo>
                  <a:cubicBezTo>
                    <a:pt x="553" y="12"/>
                    <a:pt x="558" y="16"/>
                    <a:pt x="558" y="22"/>
                  </a:cubicBezTo>
                  <a:cubicBezTo>
                    <a:pt x="558" y="28"/>
                    <a:pt x="553" y="33"/>
                    <a:pt x="547" y="33"/>
                  </a:cubicBezTo>
                  <a:cubicBezTo>
                    <a:pt x="542" y="33"/>
                    <a:pt x="537" y="28"/>
                    <a:pt x="537" y="22"/>
                  </a:cubicBezTo>
                  <a:cubicBezTo>
                    <a:pt x="537" y="16"/>
                    <a:pt x="542" y="12"/>
                    <a:pt x="547" y="12"/>
                  </a:cubicBezTo>
                  <a:close/>
                  <a:moveTo>
                    <a:pt x="22" y="12"/>
                  </a:moveTo>
                  <a:cubicBezTo>
                    <a:pt x="28" y="12"/>
                    <a:pt x="33" y="16"/>
                    <a:pt x="33" y="22"/>
                  </a:cubicBezTo>
                  <a:cubicBezTo>
                    <a:pt x="33" y="28"/>
                    <a:pt x="28" y="33"/>
                    <a:pt x="22" y="33"/>
                  </a:cubicBezTo>
                  <a:cubicBezTo>
                    <a:pt x="16" y="33"/>
                    <a:pt x="12" y="28"/>
                    <a:pt x="12" y="22"/>
                  </a:cubicBezTo>
                  <a:cubicBezTo>
                    <a:pt x="12" y="16"/>
                    <a:pt x="16"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6"/>
            <p:cNvSpPr>
              <a:spLocks noEditPoints="1"/>
            </p:cNvSpPr>
            <p:nvPr/>
          </p:nvSpPr>
          <p:spPr bwMode="auto">
            <a:xfrm flipH="1">
              <a:off x="11992645" y="105766"/>
              <a:ext cx="668237" cy="83224"/>
            </a:xfrm>
            <a:custGeom>
              <a:avLst/>
              <a:gdLst>
                <a:gd name="T0" fmla="*/ 21 w 347"/>
                <a:gd name="T1" fmla="*/ 43 h 43"/>
                <a:gd name="T2" fmla="*/ 43 w 347"/>
                <a:gd name="T3" fmla="*/ 24 h 43"/>
                <a:gd name="T4" fmla="*/ 303 w 347"/>
                <a:gd name="T5" fmla="*/ 24 h 43"/>
                <a:gd name="T6" fmla="*/ 325 w 347"/>
                <a:gd name="T7" fmla="*/ 43 h 43"/>
                <a:gd name="T8" fmla="*/ 347 w 347"/>
                <a:gd name="T9" fmla="*/ 21 h 43"/>
                <a:gd name="T10" fmla="*/ 325 w 347"/>
                <a:gd name="T11" fmla="*/ 0 h 43"/>
                <a:gd name="T12" fmla="*/ 303 w 347"/>
                <a:gd name="T13" fmla="*/ 19 h 43"/>
                <a:gd name="T14" fmla="*/ 43 w 347"/>
                <a:gd name="T15" fmla="*/ 19 h 43"/>
                <a:gd name="T16" fmla="*/ 21 w 347"/>
                <a:gd name="T17" fmla="*/ 0 h 43"/>
                <a:gd name="T18" fmla="*/ 0 w 347"/>
                <a:gd name="T19" fmla="*/ 21 h 43"/>
                <a:gd name="T20" fmla="*/ 21 w 347"/>
                <a:gd name="T21" fmla="*/ 43 h 43"/>
                <a:gd name="T22" fmla="*/ 325 w 347"/>
                <a:gd name="T23" fmla="*/ 11 h 43"/>
                <a:gd name="T24" fmla="*/ 336 w 347"/>
                <a:gd name="T25" fmla="*/ 21 h 43"/>
                <a:gd name="T26" fmla="*/ 325 w 347"/>
                <a:gd name="T27" fmla="*/ 32 h 43"/>
                <a:gd name="T28" fmla="*/ 314 w 347"/>
                <a:gd name="T29" fmla="*/ 21 h 43"/>
                <a:gd name="T30" fmla="*/ 325 w 347"/>
                <a:gd name="T31" fmla="*/ 11 h 43"/>
                <a:gd name="T32" fmla="*/ 21 w 347"/>
                <a:gd name="T33" fmla="*/ 11 h 43"/>
                <a:gd name="T34" fmla="*/ 32 w 347"/>
                <a:gd name="T35" fmla="*/ 21 h 43"/>
                <a:gd name="T36" fmla="*/ 21 w 347"/>
                <a:gd name="T37" fmla="*/ 32 h 43"/>
                <a:gd name="T38" fmla="*/ 11 w 347"/>
                <a:gd name="T39" fmla="*/ 21 h 43"/>
                <a:gd name="T40" fmla="*/ 21 w 347"/>
                <a:gd name="T41"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43">
                  <a:moveTo>
                    <a:pt x="21" y="43"/>
                  </a:moveTo>
                  <a:cubicBezTo>
                    <a:pt x="33" y="43"/>
                    <a:pt x="42" y="35"/>
                    <a:pt x="43" y="24"/>
                  </a:cubicBezTo>
                  <a:cubicBezTo>
                    <a:pt x="303" y="24"/>
                    <a:pt x="303" y="24"/>
                    <a:pt x="303" y="24"/>
                  </a:cubicBezTo>
                  <a:cubicBezTo>
                    <a:pt x="305" y="35"/>
                    <a:pt x="314" y="43"/>
                    <a:pt x="325" y="43"/>
                  </a:cubicBezTo>
                  <a:cubicBezTo>
                    <a:pt x="337" y="43"/>
                    <a:pt x="347" y="33"/>
                    <a:pt x="347" y="21"/>
                  </a:cubicBezTo>
                  <a:cubicBezTo>
                    <a:pt x="347" y="9"/>
                    <a:pt x="337" y="0"/>
                    <a:pt x="325" y="0"/>
                  </a:cubicBezTo>
                  <a:cubicBezTo>
                    <a:pt x="314" y="0"/>
                    <a:pt x="305" y="8"/>
                    <a:pt x="303" y="19"/>
                  </a:cubicBezTo>
                  <a:cubicBezTo>
                    <a:pt x="43" y="19"/>
                    <a:pt x="43" y="19"/>
                    <a:pt x="43" y="19"/>
                  </a:cubicBezTo>
                  <a:cubicBezTo>
                    <a:pt x="42" y="8"/>
                    <a:pt x="33" y="0"/>
                    <a:pt x="21" y="0"/>
                  </a:cubicBezTo>
                  <a:cubicBezTo>
                    <a:pt x="9" y="0"/>
                    <a:pt x="0" y="9"/>
                    <a:pt x="0" y="21"/>
                  </a:cubicBezTo>
                  <a:cubicBezTo>
                    <a:pt x="0" y="33"/>
                    <a:pt x="9" y="43"/>
                    <a:pt x="21" y="43"/>
                  </a:cubicBezTo>
                  <a:close/>
                  <a:moveTo>
                    <a:pt x="325" y="11"/>
                  </a:moveTo>
                  <a:cubicBezTo>
                    <a:pt x="331" y="11"/>
                    <a:pt x="336" y="16"/>
                    <a:pt x="336" y="21"/>
                  </a:cubicBezTo>
                  <a:cubicBezTo>
                    <a:pt x="336" y="27"/>
                    <a:pt x="331" y="32"/>
                    <a:pt x="325" y="32"/>
                  </a:cubicBezTo>
                  <a:cubicBezTo>
                    <a:pt x="319" y="32"/>
                    <a:pt x="314" y="27"/>
                    <a:pt x="314" y="21"/>
                  </a:cubicBezTo>
                  <a:cubicBezTo>
                    <a:pt x="314" y="16"/>
                    <a:pt x="319" y="11"/>
                    <a:pt x="325" y="11"/>
                  </a:cubicBezTo>
                  <a:close/>
                  <a:moveTo>
                    <a:pt x="21" y="11"/>
                  </a:moveTo>
                  <a:cubicBezTo>
                    <a:pt x="27" y="11"/>
                    <a:pt x="32" y="16"/>
                    <a:pt x="32" y="21"/>
                  </a:cubicBezTo>
                  <a:cubicBezTo>
                    <a:pt x="32" y="27"/>
                    <a:pt x="27" y="32"/>
                    <a:pt x="21" y="32"/>
                  </a:cubicBezTo>
                  <a:cubicBezTo>
                    <a:pt x="16" y="32"/>
                    <a:pt x="11" y="27"/>
                    <a:pt x="11" y="21"/>
                  </a:cubicBezTo>
                  <a:cubicBezTo>
                    <a:pt x="11" y="16"/>
                    <a:pt x="16" y="11"/>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8"/>
            <p:cNvSpPr>
              <a:spLocks noEditPoints="1"/>
            </p:cNvSpPr>
            <p:nvPr/>
          </p:nvSpPr>
          <p:spPr bwMode="auto">
            <a:xfrm flipH="1">
              <a:off x="11629153" y="16423"/>
              <a:ext cx="84448" cy="85671"/>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22 w 44"/>
                <a:gd name="T11" fmla="*/ 33 h 44"/>
                <a:gd name="T12" fmla="*/ 33 w 44"/>
                <a:gd name="T13" fmla="*/ 22 h 44"/>
                <a:gd name="T14" fmla="*/ 22 w 44"/>
                <a:gd name="T15" fmla="*/ 12 h 44"/>
                <a:gd name="T16" fmla="*/ 11 w 44"/>
                <a:gd name="T17" fmla="*/ 22 h 44"/>
                <a:gd name="T18" fmla="*/ 22 w 4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34" y="0"/>
                    <a:pt x="44" y="10"/>
                    <a:pt x="44" y="22"/>
                  </a:cubicBezTo>
                  <a:cubicBezTo>
                    <a:pt x="44" y="34"/>
                    <a:pt x="34" y="44"/>
                    <a:pt x="22" y="44"/>
                  </a:cubicBezTo>
                  <a:cubicBezTo>
                    <a:pt x="10" y="44"/>
                    <a:pt x="0" y="34"/>
                    <a:pt x="0" y="22"/>
                  </a:cubicBezTo>
                  <a:cubicBezTo>
                    <a:pt x="0" y="10"/>
                    <a:pt x="10" y="0"/>
                    <a:pt x="22" y="0"/>
                  </a:cubicBezTo>
                  <a:close/>
                  <a:moveTo>
                    <a:pt x="22" y="33"/>
                  </a:moveTo>
                  <a:cubicBezTo>
                    <a:pt x="28" y="33"/>
                    <a:pt x="33" y="28"/>
                    <a:pt x="33" y="22"/>
                  </a:cubicBezTo>
                  <a:cubicBezTo>
                    <a:pt x="33" y="16"/>
                    <a:pt x="28" y="12"/>
                    <a:pt x="22" y="12"/>
                  </a:cubicBezTo>
                  <a:cubicBezTo>
                    <a:pt x="16" y="12"/>
                    <a:pt x="12" y="16"/>
                    <a:pt x="11" y="22"/>
                  </a:cubicBezTo>
                  <a:cubicBezTo>
                    <a:pt x="12" y="28"/>
                    <a:pt x="16" y="33"/>
                    <a:pt x="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9"/>
            <p:cNvSpPr>
              <a:spLocks noEditPoints="1"/>
            </p:cNvSpPr>
            <p:nvPr/>
          </p:nvSpPr>
          <p:spPr bwMode="auto">
            <a:xfrm flipH="1">
              <a:off x="11110229" y="190214"/>
              <a:ext cx="430805" cy="84448"/>
            </a:xfrm>
            <a:custGeom>
              <a:avLst/>
              <a:gdLst>
                <a:gd name="T0" fmla="*/ 22 w 224"/>
                <a:gd name="T1" fmla="*/ 44 h 44"/>
                <a:gd name="T2" fmla="*/ 44 w 224"/>
                <a:gd name="T3" fmla="*/ 25 h 44"/>
                <a:gd name="T4" fmla="*/ 180 w 224"/>
                <a:gd name="T5" fmla="*/ 25 h 44"/>
                <a:gd name="T6" fmla="*/ 202 w 224"/>
                <a:gd name="T7" fmla="*/ 44 h 44"/>
                <a:gd name="T8" fmla="*/ 224 w 224"/>
                <a:gd name="T9" fmla="*/ 22 h 44"/>
                <a:gd name="T10" fmla="*/ 202 w 224"/>
                <a:gd name="T11" fmla="*/ 0 h 44"/>
                <a:gd name="T12" fmla="*/ 180 w 224"/>
                <a:gd name="T13" fmla="*/ 19 h 44"/>
                <a:gd name="T14" fmla="*/ 44 w 224"/>
                <a:gd name="T15" fmla="*/ 19 h 44"/>
                <a:gd name="T16" fmla="*/ 22 w 224"/>
                <a:gd name="T17" fmla="*/ 0 h 44"/>
                <a:gd name="T18" fmla="*/ 0 w 224"/>
                <a:gd name="T19" fmla="*/ 22 h 44"/>
                <a:gd name="T20" fmla="*/ 22 w 224"/>
                <a:gd name="T21" fmla="*/ 44 h 44"/>
                <a:gd name="T22" fmla="*/ 202 w 224"/>
                <a:gd name="T23" fmla="*/ 11 h 44"/>
                <a:gd name="T24" fmla="*/ 213 w 224"/>
                <a:gd name="T25" fmla="*/ 22 h 44"/>
                <a:gd name="T26" fmla="*/ 202 w 224"/>
                <a:gd name="T27" fmla="*/ 32 h 44"/>
                <a:gd name="T28" fmla="*/ 191 w 224"/>
                <a:gd name="T29" fmla="*/ 22 h 44"/>
                <a:gd name="T30" fmla="*/ 202 w 224"/>
                <a:gd name="T31" fmla="*/ 11 h 44"/>
                <a:gd name="T32" fmla="*/ 22 w 224"/>
                <a:gd name="T33" fmla="*/ 11 h 44"/>
                <a:gd name="T34" fmla="*/ 33 w 224"/>
                <a:gd name="T35" fmla="*/ 22 h 44"/>
                <a:gd name="T36" fmla="*/ 22 w 224"/>
                <a:gd name="T37" fmla="*/ 32 h 44"/>
                <a:gd name="T38" fmla="*/ 11 w 224"/>
                <a:gd name="T39" fmla="*/ 22 h 44"/>
                <a:gd name="T40" fmla="*/ 22 w 224"/>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4">
                  <a:moveTo>
                    <a:pt x="22" y="44"/>
                  </a:moveTo>
                  <a:cubicBezTo>
                    <a:pt x="33" y="44"/>
                    <a:pt x="42" y="35"/>
                    <a:pt x="44" y="25"/>
                  </a:cubicBezTo>
                  <a:cubicBezTo>
                    <a:pt x="180" y="25"/>
                    <a:pt x="180" y="25"/>
                    <a:pt x="180" y="25"/>
                  </a:cubicBezTo>
                  <a:cubicBezTo>
                    <a:pt x="182" y="35"/>
                    <a:pt x="191" y="44"/>
                    <a:pt x="202" y="44"/>
                  </a:cubicBezTo>
                  <a:cubicBezTo>
                    <a:pt x="214" y="44"/>
                    <a:pt x="224" y="34"/>
                    <a:pt x="224" y="22"/>
                  </a:cubicBezTo>
                  <a:cubicBezTo>
                    <a:pt x="224" y="10"/>
                    <a:pt x="214" y="0"/>
                    <a:pt x="202" y="0"/>
                  </a:cubicBezTo>
                  <a:cubicBezTo>
                    <a:pt x="191" y="0"/>
                    <a:pt x="182" y="8"/>
                    <a:pt x="180" y="19"/>
                  </a:cubicBezTo>
                  <a:cubicBezTo>
                    <a:pt x="44" y="19"/>
                    <a:pt x="44" y="19"/>
                    <a:pt x="44" y="19"/>
                  </a:cubicBezTo>
                  <a:cubicBezTo>
                    <a:pt x="42" y="8"/>
                    <a:pt x="33" y="0"/>
                    <a:pt x="22" y="0"/>
                  </a:cubicBezTo>
                  <a:cubicBezTo>
                    <a:pt x="10" y="0"/>
                    <a:pt x="0" y="10"/>
                    <a:pt x="0" y="22"/>
                  </a:cubicBezTo>
                  <a:cubicBezTo>
                    <a:pt x="0" y="34"/>
                    <a:pt x="10" y="44"/>
                    <a:pt x="22" y="44"/>
                  </a:cubicBezTo>
                  <a:close/>
                  <a:moveTo>
                    <a:pt x="202" y="11"/>
                  </a:moveTo>
                  <a:cubicBezTo>
                    <a:pt x="208" y="11"/>
                    <a:pt x="213" y="16"/>
                    <a:pt x="213" y="22"/>
                  </a:cubicBezTo>
                  <a:cubicBezTo>
                    <a:pt x="213" y="28"/>
                    <a:pt x="208" y="32"/>
                    <a:pt x="202" y="32"/>
                  </a:cubicBezTo>
                  <a:cubicBezTo>
                    <a:pt x="196" y="32"/>
                    <a:pt x="191" y="28"/>
                    <a:pt x="191" y="22"/>
                  </a:cubicBezTo>
                  <a:cubicBezTo>
                    <a:pt x="191" y="16"/>
                    <a:pt x="196" y="11"/>
                    <a:pt x="202"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0"/>
            <p:cNvSpPr>
              <a:spLocks noEditPoints="1"/>
            </p:cNvSpPr>
            <p:nvPr/>
          </p:nvSpPr>
          <p:spPr bwMode="auto">
            <a:xfrm flipH="1">
              <a:off x="11079631" y="709138"/>
              <a:ext cx="84448" cy="84448"/>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22 w 44"/>
                <a:gd name="T11" fmla="*/ 33 h 44"/>
                <a:gd name="T12" fmla="*/ 33 w 44"/>
                <a:gd name="T13" fmla="*/ 22 h 44"/>
                <a:gd name="T14" fmla="*/ 22 w 44"/>
                <a:gd name="T15" fmla="*/ 12 h 44"/>
                <a:gd name="T16" fmla="*/ 12 w 44"/>
                <a:gd name="T17" fmla="*/ 22 h 44"/>
                <a:gd name="T18" fmla="*/ 22 w 4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34" y="0"/>
                    <a:pt x="44" y="10"/>
                    <a:pt x="44" y="22"/>
                  </a:cubicBezTo>
                  <a:cubicBezTo>
                    <a:pt x="44" y="34"/>
                    <a:pt x="34" y="44"/>
                    <a:pt x="22" y="44"/>
                  </a:cubicBezTo>
                  <a:cubicBezTo>
                    <a:pt x="10" y="44"/>
                    <a:pt x="0" y="34"/>
                    <a:pt x="0" y="22"/>
                  </a:cubicBezTo>
                  <a:cubicBezTo>
                    <a:pt x="0" y="10"/>
                    <a:pt x="10" y="0"/>
                    <a:pt x="22" y="0"/>
                  </a:cubicBezTo>
                  <a:close/>
                  <a:moveTo>
                    <a:pt x="22" y="33"/>
                  </a:moveTo>
                  <a:cubicBezTo>
                    <a:pt x="28" y="33"/>
                    <a:pt x="33" y="28"/>
                    <a:pt x="33" y="22"/>
                  </a:cubicBezTo>
                  <a:cubicBezTo>
                    <a:pt x="33" y="17"/>
                    <a:pt x="28" y="12"/>
                    <a:pt x="22" y="12"/>
                  </a:cubicBezTo>
                  <a:cubicBezTo>
                    <a:pt x="16" y="12"/>
                    <a:pt x="12" y="17"/>
                    <a:pt x="12" y="22"/>
                  </a:cubicBezTo>
                  <a:cubicBezTo>
                    <a:pt x="12" y="28"/>
                    <a:pt x="16" y="33"/>
                    <a:pt x="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3"/>
            <p:cNvSpPr>
              <a:spLocks noEditPoints="1"/>
            </p:cNvSpPr>
            <p:nvPr/>
          </p:nvSpPr>
          <p:spPr bwMode="auto">
            <a:xfrm flipH="1">
              <a:off x="11100437" y="330959"/>
              <a:ext cx="83224" cy="84448"/>
            </a:xfrm>
            <a:custGeom>
              <a:avLst/>
              <a:gdLst>
                <a:gd name="T0" fmla="*/ 22 w 43"/>
                <a:gd name="T1" fmla="*/ 0 h 44"/>
                <a:gd name="T2" fmla="*/ 43 w 43"/>
                <a:gd name="T3" fmla="*/ 22 h 44"/>
                <a:gd name="T4" fmla="*/ 22 w 43"/>
                <a:gd name="T5" fmla="*/ 44 h 44"/>
                <a:gd name="T6" fmla="*/ 0 w 43"/>
                <a:gd name="T7" fmla="*/ 22 h 44"/>
                <a:gd name="T8" fmla="*/ 22 w 43"/>
                <a:gd name="T9" fmla="*/ 0 h 44"/>
                <a:gd name="T10" fmla="*/ 22 w 43"/>
                <a:gd name="T11" fmla="*/ 33 h 44"/>
                <a:gd name="T12" fmla="*/ 32 w 43"/>
                <a:gd name="T13" fmla="*/ 22 h 44"/>
                <a:gd name="T14" fmla="*/ 22 w 43"/>
                <a:gd name="T15" fmla="*/ 12 h 44"/>
                <a:gd name="T16" fmla="*/ 11 w 43"/>
                <a:gd name="T17" fmla="*/ 22 h 44"/>
                <a:gd name="T18" fmla="*/ 22 w 43"/>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0"/>
                  </a:moveTo>
                  <a:cubicBezTo>
                    <a:pt x="34" y="0"/>
                    <a:pt x="43" y="10"/>
                    <a:pt x="43" y="22"/>
                  </a:cubicBezTo>
                  <a:cubicBezTo>
                    <a:pt x="43" y="34"/>
                    <a:pt x="34" y="44"/>
                    <a:pt x="22" y="44"/>
                  </a:cubicBezTo>
                  <a:cubicBezTo>
                    <a:pt x="9" y="44"/>
                    <a:pt x="0" y="34"/>
                    <a:pt x="0" y="22"/>
                  </a:cubicBezTo>
                  <a:cubicBezTo>
                    <a:pt x="0" y="10"/>
                    <a:pt x="9" y="0"/>
                    <a:pt x="22" y="0"/>
                  </a:cubicBezTo>
                  <a:close/>
                  <a:moveTo>
                    <a:pt x="22" y="33"/>
                  </a:moveTo>
                  <a:cubicBezTo>
                    <a:pt x="27" y="33"/>
                    <a:pt x="32" y="28"/>
                    <a:pt x="32" y="22"/>
                  </a:cubicBezTo>
                  <a:cubicBezTo>
                    <a:pt x="32" y="16"/>
                    <a:pt x="27" y="12"/>
                    <a:pt x="22" y="12"/>
                  </a:cubicBezTo>
                  <a:cubicBezTo>
                    <a:pt x="16" y="12"/>
                    <a:pt x="11" y="16"/>
                    <a:pt x="11" y="22"/>
                  </a:cubicBezTo>
                  <a:cubicBezTo>
                    <a:pt x="11" y="28"/>
                    <a:pt x="16" y="33"/>
                    <a:pt x="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4"/>
            <p:cNvSpPr>
              <a:spLocks noEditPoints="1"/>
            </p:cNvSpPr>
            <p:nvPr/>
          </p:nvSpPr>
          <p:spPr bwMode="auto">
            <a:xfrm flipH="1">
              <a:off x="11231393" y="330959"/>
              <a:ext cx="83224" cy="84448"/>
            </a:xfrm>
            <a:custGeom>
              <a:avLst/>
              <a:gdLst>
                <a:gd name="T0" fmla="*/ 21 w 43"/>
                <a:gd name="T1" fmla="*/ 0 h 44"/>
                <a:gd name="T2" fmla="*/ 43 w 43"/>
                <a:gd name="T3" fmla="*/ 22 h 44"/>
                <a:gd name="T4" fmla="*/ 21 w 43"/>
                <a:gd name="T5" fmla="*/ 44 h 44"/>
                <a:gd name="T6" fmla="*/ 0 w 43"/>
                <a:gd name="T7" fmla="*/ 22 h 44"/>
                <a:gd name="T8" fmla="*/ 21 w 43"/>
                <a:gd name="T9" fmla="*/ 0 h 44"/>
                <a:gd name="T10" fmla="*/ 21 w 43"/>
                <a:gd name="T11" fmla="*/ 32 h 44"/>
                <a:gd name="T12" fmla="*/ 32 w 43"/>
                <a:gd name="T13" fmla="*/ 22 h 44"/>
                <a:gd name="T14" fmla="*/ 21 w 43"/>
                <a:gd name="T15" fmla="*/ 11 h 44"/>
                <a:gd name="T16" fmla="*/ 11 w 43"/>
                <a:gd name="T17" fmla="*/ 22 h 44"/>
                <a:gd name="T18" fmla="*/ 21 w 43"/>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1" y="0"/>
                  </a:moveTo>
                  <a:cubicBezTo>
                    <a:pt x="34" y="0"/>
                    <a:pt x="43" y="10"/>
                    <a:pt x="43" y="22"/>
                  </a:cubicBezTo>
                  <a:cubicBezTo>
                    <a:pt x="43" y="34"/>
                    <a:pt x="34" y="44"/>
                    <a:pt x="21" y="44"/>
                  </a:cubicBezTo>
                  <a:cubicBezTo>
                    <a:pt x="9" y="44"/>
                    <a:pt x="0" y="34"/>
                    <a:pt x="0" y="22"/>
                  </a:cubicBezTo>
                  <a:cubicBezTo>
                    <a:pt x="0" y="10"/>
                    <a:pt x="9" y="0"/>
                    <a:pt x="21" y="0"/>
                  </a:cubicBezTo>
                  <a:close/>
                  <a:moveTo>
                    <a:pt x="21" y="32"/>
                  </a:moveTo>
                  <a:cubicBezTo>
                    <a:pt x="27" y="32"/>
                    <a:pt x="32" y="28"/>
                    <a:pt x="32" y="22"/>
                  </a:cubicBezTo>
                  <a:cubicBezTo>
                    <a:pt x="32" y="16"/>
                    <a:pt x="27" y="11"/>
                    <a:pt x="21" y="11"/>
                  </a:cubicBezTo>
                  <a:cubicBezTo>
                    <a:pt x="16" y="11"/>
                    <a:pt x="11" y="16"/>
                    <a:pt x="11" y="22"/>
                  </a:cubicBezTo>
                  <a:cubicBezTo>
                    <a:pt x="11" y="28"/>
                    <a:pt x="16" y="32"/>
                    <a:pt x="2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6"/>
            <p:cNvSpPr>
              <a:spLocks noEditPoints="1"/>
            </p:cNvSpPr>
            <p:nvPr/>
          </p:nvSpPr>
          <p:spPr bwMode="auto">
            <a:xfrm flipH="1">
              <a:off x="11758884" y="5408"/>
              <a:ext cx="84448" cy="432029"/>
            </a:xfrm>
            <a:custGeom>
              <a:avLst/>
              <a:gdLst>
                <a:gd name="T0" fmla="*/ 0 w 44"/>
                <a:gd name="T1" fmla="*/ 22 h 224"/>
                <a:gd name="T2" fmla="*/ 19 w 44"/>
                <a:gd name="T3" fmla="*/ 44 h 224"/>
                <a:gd name="T4" fmla="*/ 19 w 44"/>
                <a:gd name="T5" fmla="*/ 180 h 224"/>
                <a:gd name="T6" fmla="*/ 0 w 44"/>
                <a:gd name="T7" fmla="*/ 202 h 224"/>
                <a:gd name="T8" fmla="*/ 22 w 44"/>
                <a:gd name="T9" fmla="*/ 224 h 224"/>
                <a:gd name="T10" fmla="*/ 44 w 44"/>
                <a:gd name="T11" fmla="*/ 202 h 224"/>
                <a:gd name="T12" fmla="*/ 25 w 44"/>
                <a:gd name="T13" fmla="*/ 180 h 224"/>
                <a:gd name="T14" fmla="*/ 25 w 44"/>
                <a:gd name="T15" fmla="*/ 44 h 224"/>
                <a:gd name="T16" fmla="*/ 44 w 44"/>
                <a:gd name="T17" fmla="*/ 22 h 224"/>
                <a:gd name="T18" fmla="*/ 22 w 44"/>
                <a:gd name="T19" fmla="*/ 0 h 224"/>
                <a:gd name="T20" fmla="*/ 0 w 44"/>
                <a:gd name="T21" fmla="*/ 22 h 224"/>
                <a:gd name="T22" fmla="*/ 32 w 44"/>
                <a:gd name="T23" fmla="*/ 202 h 224"/>
                <a:gd name="T24" fmla="*/ 22 w 44"/>
                <a:gd name="T25" fmla="*/ 213 h 224"/>
                <a:gd name="T26" fmla="*/ 11 w 44"/>
                <a:gd name="T27" fmla="*/ 202 h 224"/>
                <a:gd name="T28" fmla="*/ 22 w 44"/>
                <a:gd name="T29" fmla="*/ 191 h 224"/>
                <a:gd name="T30" fmla="*/ 32 w 44"/>
                <a:gd name="T31" fmla="*/ 202 h 224"/>
                <a:gd name="T32" fmla="*/ 32 w 44"/>
                <a:gd name="T33" fmla="*/ 22 h 224"/>
                <a:gd name="T34" fmla="*/ 22 w 44"/>
                <a:gd name="T35" fmla="*/ 33 h 224"/>
                <a:gd name="T36" fmla="*/ 11 w 44"/>
                <a:gd name="T37" fmla="*/ 22 h 224"/>
                <a:gd name="T38" fmla="*/ 22 w 44"/>
                <a:gd name="T39" fmla="*/ 12 h 224"/>
                <a:gd name="T40" fmla="*/ 32 w 44"/>
                <a:gd name="T41" fmla="*/ 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24">
                  <a:moveTo>
                    <a:pt x="0" y="22"/>
                  </a:moveTo>
                  <a:cubicBezTo>
                    <a:pt x="0" y="33"/>
                    <a:pt x="8" y="42"/>
                    <a:pt x="19" y="44"/>
                  </a:cubicBezTo>
                  <a:cubicBezTo>
                    <a:pt x="19" y="180"/>
                    <a:pt x="19" y="180"/>
                    <a:pt x="19" y="180"/>
                  </a:cubicBezTo>
                  <a:cubicBezTo>
                    <a:pt x="8" y="182"/>
                    <a:pt x="0" y="191"/>
                    <a:pt x="0" y="202"/>
                  </a:cubicBezTo>
                  <a:cubicBezTo>
                    <a:pt x="0" y="214"/>
                    <a:pt x="10" y="224"/>
                    <a:pt x="22" y="224"/>
                  </a:cubicBezTo>
                  <a:cubicBezTo>
                    <a:pt x="34" y="224"/>
                    <a:pt x="44" y="214"/>
                    <a:pt x="44" y="202"/>
                  </a:cubicBezTo>
                  <a:cubicBezTo>
                    <a:pt x="44" y="191"/>
                    <a:pt x="35" y="182"/>
                    <a:pt x="25" y="180"/>
                  </a:cubicBezTo>
                  <a:cubicBezTo>
                    <a:pt x="25" y="44"/>
                    <a:pt x="25" y="44"/>
                    <a:pt x="25" y="44"/>
                  </a:cubicBezTo>
                  <a:cubicBezTo>
                    <a:pt x="35" y="42"/>
                    <a:pt x="44" y="33"/>
                    <a:pt x="44" y="22"/>
                  </a:cubicBezTo>
                  <a:cubicBezTo>
                    <a:pt x="44" y="10"/>
                    <a:pt x="34" y="0"/>
                    <a:pt x="22" y="0"/>
                  </a:cubicBezTo>
                  <a:cubicBezTo>
                    <a:pt x="10" y="0"/>
                    <a:pt x="0" y="10"/>
                    <a:pt x="0" y="22"/>
                  </a:cubicBezTo>
                  <a:close/>
                  <a:moveTo>
                    <a:pt x="32" y="202"/>
                  </a:moveTo>
                  <a:cubicBezTo>
                    <a:pt x="32" y="208"/>
                    <a:pt x="28" y="213"/>
                    <a:pt x="22" y="213"/>
                  </a:cubicBezTo>
                  <a:cubicBezTo>
                    <a:pt x="16" y="213"/>
                    <a:pt x="11" y="208"/>
                    <a:pt x="11" y="202"/>
                  </a:cubicBezTo>
                  <a:cubicBezTo>
                    <a:pt x="11" y="196"/>
                    <a:pt x="16" y="191"/>
                    <a:pt x="22" y="191"/>
                  </a:cubicBezTo>
                  <a:cubicBezTo>
                    <a:pt x="28" y="191"/>
                    <a:pt x="32" y="196"/>
                    <a:pt x="32" y="202"/>
                  </a:cubicBezTo>
                  <a:close/>
                  <a:moveTo>
                    <a:pt x="32" y="22"/>
                  </a:moveTo>
                  <a:cubicBezTo>
                    <a:pt x="32" y="28"/>
                    <a:pt x="28" y="33"/>
                    <a:pt x="22" y="33"/>
                  </a:cubicBezTo>
                  <a:cubicBezTo>
                    <a:pt x="16" y="33"/>
                    <a:pt x="11" y="28"/>
                    <a:pt x="11" y="22"/>
                  </a:cubicBezTo>
                  <a:cubicBezTo>
                    <a:pt x="11" y="16"/>
                    <a:pt x="16" y="12"/>
                    <a:pt x="22" y="12"/>
                  </a:cubicBezTo>
                  <a:cubicBezTo>
                    <a:pt x="28" y="12"/>
                    <a:pt x="32" y="16"/>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7"/>
            <p:cNvSpPr>
              <a:spLocks noEditPoints="1"/>
            </p:cNvSpPr>
            <p:nvPr userDrawn="1"/>
          </p:nvSpPr>
          <p:spPr bwMode="auto">
            <a:xfrm flipH="1">
              <a:off x="11927779" y="404392"/>
              <a:ext cx="1036625" cy="83224"/>
            </a:xfrm>
            <a:custGeom>
              <a:avLst/>
              <a:gdLst>
                <a:gd name="T0" fmla="*/ 22 w 539"/>
                <a:gd name="T1" fmla="*/ 43 h 43"/>
                <a:gd name="T2" fmla="*/ 44 w 539"/>
                <a:gd name="T3" fmla="*/ 24 h 43"/>
                <a:gd name="T4" fmla="*/ 495 w 539"/>
                <a:gd name="T5" fmla="*/ 24 h 43"/>
                <a:gd name="T6" fmla="*/ 517 w 539"/>
                <a:gd name="T7" fmla="*/ 43 h 43"/>
                <a:gd name="T8" fmla="*/ 539 w 539"/>
                <a:gd name="T9" fmla="*/ 22 h 43"/>
                <a:gd name="T10" fmla="*/ 517 w 539"/>
                <a:gd name="T11" fmla="*/ 0 h 43"/>
                <a:gd name="T12" fmla="*/ 495 w 539"/>
                <a:gd name="T13" fmla="*/ 19 h 43"/>
                <a:gd name="T14" fmla="*/ 44 w 539"/>
                <a:gd name="T15" fmla="*/ 19 h 43"/>
                <a:gd name="T16" fmla="*/ 22 w 539"/>
                <a:gd name="T17" fmla="*/ 0 h 43"/>
                <a:gd name="T18" fmla="*/ 0 w 539"/>
                <a:gd name="T19" fmla="*/ 22 h 43"/>
                <a:gd name="T20" fmla="*/ 22 w 539"/>
                <a:gd name="T21" fmla="*/ 43 h 43"/>
                <a:gd name="T22" fmla="*/ 517 w 539"/>
                <a:gd name="T23" fmla="*/ 11 h 43"/>
                <a:gd name="T24" fmla="*/ 527 w 539"/>
                <a:gd name="T25" fmla="*/ 22 h 43"/>
                <a:gd name="T26" fmla="*/ 517 w 539"/>
                <a:gd name="T27" fmla="*/ 32 h 43"/>
                <a:gd name="T28" fmla="*/ 506 w 539"/>
                <a:gd name="T29" fmla="*/ 22 h 43"/>
                <a:gd name="T30" fmla="*/ 517 w 539"/>
                <a:gd name="T31" fmla="*/ 11 h 43"/>
                <a:gd name="T32" fmla="*/ 22 w 539"/>
                <a:gd name="T33" fmla="*/ 11 h 43"/>
                <a:gd name="T34" fmla="*/ 33 w 539"/>
                <a:gd name="T35" fmla="*/ 22 h 43"/>
                <a:gd name="T36" fmla="*/ 22 w 539"/>
                <a:gd name="T37" fmla="*/ 32 h 43"/>
                <a:gd name="T38" fmla="*/ 11 w 539"/>
                <a:gd name="T39" fmla="*/ 22 h 43"/>
                <a:gd name="T40" fmla="*/ 22 w 539"/>
                <a:gd name="T41"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 h="43">
                  <a:moveTo>
                    <a:pt x="22" y="43"/>
                  </a:moveTo>
                  <a:cubicBezTo>
                    <a:pt x="33" y="43"/>
                    <a:pt x="42" y="35"/>
                    <a:pt x="44" y="24"/>
                  </a:cubicBezTo>
                  <a:cubicBezTo>
                    <a:pt x="495" y="24"/>
                    <a:pt x="495" y="24"/>
                    <a:pt x="495" y="24"/>
                  </a:cubicBezTo>
                  <a:cubicBezTo>
                    <a:pt x="496" y="35"/>
                    <a:pt x="506" y="43"/>
                    <a:pt x="517" y="43"/>
                  </a:cubicBezTo>
                  <a:cubicBezTo>
                    <a:pt x="529" y="43"/>
                    <a:pt x="539" y="34"/>
                    <a:pt x="539" y="22"/>
                  </a:cubicBezTo>
                  <a:cubicBezTo>
                    <a:pt x="539" y="10"/>
                    <a:pt x="529" y="0"/>
                    <a:pt x="517" y="0"/>
                  </a:cubicBezTo>
                  <a:cubicBezTo>
                    <a:pt x="506" y="0"/>
                    <a:pt x="496" y="8"/>
                    <a:pt x="495" y="19"/>
                  </a:cubicBezTo>
                  <a:cubicBezTo>
                    <a:pt x="44" y="19"/>
                    <a:pt x="44" y="19"/>
                    <a:pt x="44" y="19"/>
                  </a:cubicBezTo>
                  <a:cubicBezTo>
                    <a:pt x="42" y="8"/>
                    <a:pt x="33" y="0"/>
                    <a:pt x="22" y="0"/>
                  </a:cubicBezTo>
                  <a:cubicBezTo>
                    <a:pt x="10" y="0"/>
                    <a:pt x="0" y="10"/>
                    <a:pt x="0" y="22"/>
                  </a:cubicBezTo>
                  <a:cubicBezTo>
                    <a:pt x="0" y="34"/>
                    <a:pt x="10" y="43"/>
                    <a:pt x="22" y="43"/>
                  </a:cubicBezTo>
                  <a:close/>
                  <a:moveTo>
                    <a:pt x="517" y="11"/>
                  </a:moveTo>
                  <a:cubicBezTo>
                    <a:pt x="523" y="11"/>
                    <a:pt x="527" y="16"/>
                    <a:pt x="527" y="22"/>
                  </a:cubicBezTo>
                  <a:cubicBezTo>
                    <a:pt x="527" y="27"/>
                    <a:pt x="523" y="32"/>
                    <a:pt x="517" y="32"/>
                  </a:cubicBezTo>
                  <a:cubicBezTo>
                    <a:pt x="511" y="32"/>
                    <a:pt x="506" y="27"/>
                    <a:pt x="506" y="22"/>
                  </a:cubicBezTo>
                  <a:cubicBezTo>
                    <a:pt x="506" y="16"/>
                    <a:pt x="511" y="11"/>
                    <a:pt x="517" y="11"/>
                  </a:cubicBezTo>
                  <a:close/>
                  <a:moveTo>
                    <a:pt x="22" y="11"/>
                  </a:moveTo>
                  <a:cubicBezTo>
                    <a:pt x="28" y="11"/>
                    <a:pt x="33" y="16"/>
                    <a:pt x="33" y="22"/>
                  </a:cubicBezTo>
                  <a:cubicBezTo>
                    <a:pt x="33" y="27"/>
                    <a:pt x="28" y="32"/>
                    <a:pt x="22" y="32"/>
                  </a:cubicBezTo>
                  <a:cubicBezTo>
                    <a:pt x="16" y="32"/>
                    <a:pt x="11" y="27"/>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4"/>
            <p:cNvSpPr>
              <a:spLocks noEditPoints="1"/>
            </p:cNvSpPr>
            <p:nvPr/>
          </p:nvSpPr>
          <p:spPr bwMode="auto">
            <a:xfrm flipH="1">
              <a:off x="10581513" y="699347"/>
              <a:ext cx="428357" cy="84448"/>
            </a:xfrm>
            <a:custGeom>
              <a:avLst/>
              <a:gdLst>
                <a:gd name="T0" fmla="*/ 201 w 223"/>
                <a:gd name="T1" fmla="*/ 0 h 44"/>
                <a:gd name="T2" fmla="*/ 180 w 223"/>
                <a:gd name="T3" fmla="*/ 19 h 44"/>
                <a:gd name="T4" fmla="*/ 43 w 223"/>
                <a:gd name="T5" fmla="*/ 19 h 44"/>
                <a:gd name="T6" fmla="*/ 21 w 223"/>
                <a:gd name="T7" fmla="*/ 0 h 44"/>
                <a:gd name="T8" fmla="*/ 0 w 223"/>
                <a:gd name="T9" fmla="*/ 22 h 44"/>
                <a:gd name="T10" fmla="*/ 21 w 223"/>
                <a:gd name="T11" fmla="*/ 44 h 44"/>
                <a:gd name="T12" fmla="*/ 43 w 223"/>
                <a:gd name="T13" fmla="*/ 25 h 44"/>
                <a:gd name="T14" fmla="*/ 180 w 223"/>
                <a:gd name="T15" fmla="*/ 25 h 44"/>
                <a:gd name="T16" fmla="*/ 201 w 223"/>
                <a:gd name="T17" fmla="*/ 44 h 44"/>
                <a:gd name="T18" fmla="*/ 223 w 223"/>
                <a:gd name="T19" fmla="*/ 22 h 44"/>
                <a:gd name="T20" fmla="*/ 201 w 223"/>
                <a:gd name="T21" fmla="*/ 0 h 44"/>
                <a:gd name="T22" fmla="*/ 21 w 223"/>
                <a:gd name="T23" fmla="*/ 33 h 44"/>
                <a:gd name="T24" fmla="*/ 11 w 223"/>
                <a:gd name="T25" fmla="*/ 22 h 44"/>
                <a:gd name="T26" fmla="*/ 21 w 223"/>
                <a:gd name="T27" fmla="*/ 11 h 44"/>
                <a:gd name="T28" fmla="*/ 32 w 223"/>
                <a:gd name="T29" fmla="*/ 22 h 44"/>
                <a:gd name="T30" fmla="*/ 21 w 223"/>
                <a:gd name="T31" fmla="*/ 33 h 44"/>
                <a:gd name="T32" fmla="*/ 201 w 223"/>
                <a:gd name="T33" fmla="*/ 33 h 44"/>
                <a:gd name="T34" fmla="*/ 191 w 223"/>
                <a:gd name="T35" fmla="*/ 22 h 44"/>
                <a:gd name="T36" fmla="*/ 201 w 223"/>
                <a:gd name="T37" fmla="*/ 11 h 44"/>
                <a:gd name="T38" fmla="*/ 212 w 223"/>
                <a:gd name="T39" fmla="*/ 22 h 44"/>
                <a:gd name="T40" fmla="*/ 201 w 22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44">
                  <a:moveTo>
                    <a:pt x="201" y="0"/>
                  </a:moveTo>
                  <a:cubicBezTo>
                    <a:pt x="190" y="0"/>
                    <a:pt x="181" y="8"/>
                    <a:pt x="180" y="19"/>
                  </a:cubicBezTo>
                  <a:cubicBezTo>
                    <a:pt x="43" y="19"/>
                    <a:pt x="43" y="19"/>
                    <a:pt x="43" y="19"/>
                  </a:cubicBezTo>
                  <a:cubicBezTo>
                    <a:pt x="42" y="8"/>
                    <a:pt x="33" y="0"/>
                    <a:pt x="21" y="0"/>
                  </a:cubicBezTo>
                  <a:cubicBezTo>
                    <a:pt x="9" y="0"/>
                    <a:pt x="0" y="10"/>
                    <a:pt x="0" y="22"/>
                  </a:cubicBezTo>
                  <a:cubicBezTo>
                    <a:pt x="0" y="34"/>
                    <a:pt x="9" y="44"/>
                    <a:pt x="21" y="44"/>
                  </a:cubicBezTo>
                  <a:cubicBezTo>
                    <a:pt x="33" y="44"/>
                    <a:pt x="42" y="35"/>
                    <a:pt x="43" y="25"/>
                  </a:cubicBezTo>
                  <a:cubicBezTo>
                    <a:pt x="180" y="25"/>
                    <a:pt x="180" y="25"/>
                    <a:pt x="180" y="25"/>
                  </a:cubicBezTo>
                  <a:cubicBezTo>
                    <a:pt x="181" y="35"/>
                    <a:pt x="190" y="44"/>
                    <a:pt x="201" y="44"/>
                  </a:cubicBezTo>
                  <a:cubicBezTo>
                    <a:pt x="213" y="44"/>
                    <a:pt x="223" y="34"/>
                    <a:pt x="223" y="22"/>
                  </a:cubicBezTo>
                  <a:cubicBezTo>
                    <a:pt x="223" y="10"/>
                    <a:pt x="213" y="0"/>
                    <a:pt x="201" y="0"/>
                  </a:cubicBezTo>
                  <a:close/>
                  <a:moveTo>
                    <a:pt x="21" y="33"/>
                  </a:moveTo>
                  <a:cubicBezTo>
                    <a:pt x="16" y="33"/>
                    <a:pt x="11" y="28"/>
                    <a:pt x="11" y="22"/>
                  </a:cubicBezTo>
                  <a:cubicBezTo>
                    <a:pt x="11" y="16"/>
                    <a:pt x="16" y="11"/>
                    <a:pt x="21" y="11"/>
                  </a:cubicBezTo>
                  <a:cubicBezTo>
                    <a:pt x="27" y="11"/>
                    <a:pt x="32" y="16"/>
                    <a:pt x="32" y="22"/>
                  </a:cubicBezTo>
                  <a:cubicBezTo>
                    <a:pt x="32" y="28"/>
                    <a:pt x="27" y="33"/>
                    <a:pt x="21" y="33"/>
                  </a:cubicBezTo>
                  <a:close/>
                  <a:moveTo>
                    <a:pt x="201" y="33"/>
                  </a:moveTo>
                  <a:cubicBezTo>
                    <a:pt x="195" y="33"/>
                    <a:pt x="191" y="28"/>
                    <a:pt x="191" y="22"/>
                  </a:cubicBezTo>
                  <a:cubicBezTo>
                    <a:pt x="191" y="16"/>
                    <a:pt x="195" y="11"/>
                    <a:pt x="201" y="11"/>
                  </a:cubicBezTo>
                  <a:cubicBezTo>
                    <a:pt x="207" y="11"/>
                    <a:pt x="212" y="16"/>
                    <a:pt x="212" y="22"/>
                  </a:cubicBezTo>
                  <a:cubicBezTo>
                    <a:pt x="212" y="28"/>
                    <a:pt x="207" y="33"/>
                    <a:pt x="20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5"/>
            <p:cNvSpPr>
              <a:spLocks noEditPoints="1"/>
            </p:cNvSpPr>
            <p:nvPr/>
          </p:nvSpPr>
          <p:spPr bwMode="auto">
            <a:xfrm flipH="1">
              <a:off x="9942649" y="1219495"/>
              <a:ext cx="1136983" cy="85671"/>
            </a:xfrm>
            <a:custGeom>
              <a:avLst/>
              <a:gdLst>
                <a:gd name="T0" fmla="*/ 22 w 591"/>
                <a:gd name="T1" fmla="*/ 44 h 44"/>
                <a:gd name="T2" fmla="*/ 43 w 591"/>
                <a:gd name="T3" fmla="*/ 25 h 44"/>
                <a:gd name="T4" fmla="*/ 547 w 591"/>
                <a:gd name="T5" fmla="*/ 25 h 44"/>
                <a:gd name="T6" fmla="*/ 569 w 591"/>
                <a:gd name="T7" fmla="*/ 44 h 44"/>
                <a:gd name="T8" fmla="*/ 591 w 591"/>
                <a:gd name="T9" fmla="*/ 22 h 44"/>
                <a:gd name="T10" fmla="*/ 569 w 591"/>
                <a:gd name="T11" fmla="*/ 0 h 44"/>
                <a:gd name="T12" fmla="*/ 547 w 591"/>
                <a:gd name="T13" fmla="*/ 19 h 44"/>
                <a:gd name="T14" fmla="*/ 43 w 591"/>
                <a:gd name="T15" fmla="*/ 19 h 44"/>
                <a:gd name="T16" fmla="*/ 22 w 591"/>
                <a:gd name="T17" fmla="*/ 0 h 44"/>
                <a:gd name="T18" fmla="*/ 0 w 591"/>
                <a:gd name="T19" fmla="*/ 22 h 44"/>
                <a:gd name="T20" fmla="*/ 22 w 591"/>
                <a:gd name="T21" fmla="*/ 44 h 44"/>
                <a:gd name="T22" fmla="*/ 569 w 591"/>
                <a:gd name="T23" fmla="*/ 12 h 44"/>
                <a:gd name="T24" fmla="*/ 579 w 591"/>
                <a:gd name="T25" fmla="*/ 22 h 44"/>
                <a:gd name="T26" fmla="*/ 569 w 591"/>
                <a:gd name="T27" fmla="*/ 33 h 44"/>
                <a:gd name="T28" fmla="*/ 558 w 591"/>
                <a:gd name="T29" fmla="*/ 22 h 44"/>
                <a:gd name="T30" fmla="*/ 569 w 591"/>
                <a:gd name="T31" fmla="*/ 12 h 44"/>
                <a:gd name="T32" fmla="*/ 22 w 591"/>
                <a:gd name="T33" fmla="*/ 12 h 44"/>
                <a:gd name="T34" fmla="*/ 32 w 591"/>
                <a:gd name="T35" fmla="*/ 22 h 44"/>
                <a:gd name="T36" fmla="*/ 22 w 591"/>
                <a:gd name="T37" fmla="*/ 33 h 44"/>
                <a:gd name="T38" fmla="*/ 11 w 591"/>
                <a:gd name="T39" fmla="*/ 22 h 44"/>
                <a:gd name="T40" fmla="*/ 22 w 591"/>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1" h="44">
                  <a:moveTo>
                    <a:pt x="22" y="44"/>
                  </a:moveTo>
                  <a:cubicBezTo>
                    <a:pt x="33" y="44"/>
                    <a:pt x="42" y="36"/>
                    <a:pt x="43" y="25"/>
                  </a:cubicBezTo>
                  <a:cubicBezTo>
                    <a:pt x="547" y="25"/>
                    <a:pt x="547" y="25"/>
                    <a:pt x="547" y="25"/>
                  </a:cubicBezTo>
                  <a:cubicBezTo>
                    <a:pt x="549" y="36"/>
                    <a:pt x="558" y="44"/>
                    <a:pt x="569" y="44"/>
                  </a:cubicBezTo>
                  <a:cubicBezTo>
                    <a:pt x="581" y="44"/>
                    <a:pt x="591" y="34"/>
                    <a:pt x="591" y="22"/>
                  </a:cubicBezTo>
                  <a:cubicBezTo>
                    <a:pt x="591" y="10"/>
                    <a:pt x="581" y="0"/>
                    <a:pt x="569" y="0"/>
                  </a:cubicBezTo>
                  <a:cubicBezTo>
                    <a:pt x="558" y="0"/>
                    <a:pt x="549" y="9"/>
                    <a:pt x="547" y="19"/>
                  </a:cubicBezTo>
                  <a:cubicBezTo>
                    <a:pt x="43" y="19"/>
                    <a:pt x="43" y="19"/>
                    <a:pt x="43" y="19"/>
                  </a:cubicBezTo>
                  <a:cubicBezTo>
                    <a:pt x="42" y="9"/>
                    <a:pt x="33" y="0"/>
                    <a:pt x="22" y="0"/>
                  </a:cubicBezTo>
                  <a:cubicBezTo>
                    <a:pt x="10" y="0"/>
                    <a:pt x="0" y="10"/>
                    <a:pt x="0" y="22"/>
                  </a:cubicBezTo>
                  <a:cubicBezTo>
                    <a:pt x="0" y="34"/>
                    <a:pt x="10" y="44"/>
                    <a:pt x="22" y="44"/>
                  </a:cubicBezTo>
                  <a:close/>
                  <a:moveTo>
                    <a:pt x="569" y="12"/>
                  </a:moveTo>
                  <a:cubicBezTo>
                    <a:pt x="575" y="12"/>
                    <a:pt x="579" y="16"/>
                    <a:pt x="579" y="22"/>
                  </a:cubicBezTo>
                  <a:cubicBezTo>
                    <a:pt x="579" y="28"/>
                    <a:pt x="575" y="33"/>
                    <a:pt x="569" y="33"/>
                  </a:cubicBezTo>
                  <a:cubicBezTo>
                    <a:pt x="563" y="33"/>
                    <a:pt x="558" y="28"/>
                    <a:pt x="558" y="22"/>
                  </a:cubicBezTo>
                  <a:cubicBezTo>
                    <a:pt x="558" y="16"/>
                    <a:pt x="563" y="12"/>
                    <a:pt x="569" y="12"/>
                  </a:cubicBezTo>
                  <a:close/>
                  <a:moveTo>
                    <a:pt x="22" y="12"/>
                  </a:moveTo>
                  <a:cubicBezTo>
                    <a:pt x="28" y="12"/>
                    <a:pt x="32" y="16"/>
                    <a:pt x="32" y="22"/>
                  </a:cubicBezTo>
                  <a:cubicBezTo>
                    <a:pt x="32" y="28"/>
                    <a:pt x="28" y="33"/>
                    <a:pt x="22" y="33"/>
                  </a:cubicBezTo>
                  <a:cubicBezTo>
                    <a:pt x="16" y="33"/>
                    <a:pt x="11" y="28"/>
                    <a:pt x="11" y="22"/>
                  </a:cubicBezTo>
                  <a:cubicBezTo>
                    <a:pt x="11" y="16"/>
                    <a:pt x="16"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6"/>
            <p:cNvSpPr>
              <a:spLocks noEditPoints="1"/>
            </p:cNvSpPr>
            <p:nvPr/>
          </p:nvSpPr>
          <p:spPr bwMode="auto">
            <a:xfrm flipH="1">
              <a:off x="11211810" y="1050599"/>
              <a:ext cx="336567" cy="336567"/>
            </a:xfrm>
            <a:custGeom>
              <a:avLst/>
              <a:gdLst>
                <a:gd name="T0" fmla="*/ 40 w 175"/>
                <a:gd name="T1" fmla="*/ 166 h 175"/>
                <a:gd name="T2" fmla="*/ 42 w 175"/>
                <a:gd name="T3" fmla="*/ 137 h 175"/>
                <a:gd name="T4" fmla="*/ 138 w 175"/>
                <a:gd name="T5" fmla="*/ 41 h 175"/>
                <a:gd name="T6" fmla="*/ 167 w 175"/>
                <a:gd name="T7" fmla="*/ 39 h 175"/>
                <a:gd name="T8" fmla="*/ 167 w 175"/>
                <a:gd name="T9" fmla="*/ 8 h 175"/>
                <a:gd name="T10" fmla="*/ 136 w 175"/>
                <a:gd name="T11" fmla="*/ 8 h 175"/>
                <a:gd name="T12" fmla="*/ 134 w 175"/>
                <a:gd name="T13" fmla="*/ 37 h 175"/>
                <a:gd name="T14" fmla="*/ 38 w 175"/>
                <a:gd name="T15" fmla="*/ 133 h 175"/>
                <a:gd name="T16" fmla="*/ 9 w 175"/>
                <a:gd name="T17" fmla="*/ 135 h 175"/>
                <a:gd name="T18" fmla="*/ 9 w 175"/>
                <a:gd name="T19" fmla="*/ 166 h 175"/>
                <a:gd name="T20" fmla="*/ 40 w 175"/>
                <a:gd name="T21" fmla="*/ 166 h 175"/>
                <a:gd name="T22" fmla="*/ 144 w 175"/>
                <a:gd name="T23" fmla="*/ 16 h 175"/>
                <a:gd name="T24" fmla="*/ 159 w 175"/>
                <a:gd name="T25" fmla="*/ 16 h 175"/>
                <a:gd name="T26" fmla="*/ 159 w 175"/>
                <a:gd name="T27" fmla="*/ 31 h 175"/>
                <a:gd name="T28" fmla="*/ 144 w 175"/>
                <a:gd name="T29" fmla="*/ 31 h 175"/>
                <a:gd name="T30" fmla="*/ 144 w 175"/>
                <a:gd name="T31" fmla="*/ 16 h 175"/>
                <a:gd name="T32" fmla="*/ 17 w 175"/>
                <a:gd name="T33" fmla="*/ 143 h 175"/>
                <a:gd name="T34" fmla="*/ 32 w 175"/>
                <a:gd name="T35" fmla="*/ 143 h 175"/>
                <a:gd name="T36" fmla="*/ 32 w 175"/>
                <a:gd name="T37" fmla="*/ 158 h 175"/>
                <a:gd name="T38" fmla="*/ 17 w 175"/>
                <a:gd name="T39" fmla="*/ 158 h 175"/>
                <a:gd name="T40" fmla="*/ 17 w 175"/>
                <a:gd name="T41"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5">
                  <a:moveTo>
                    <a:pt x="40" y="166"/>
                  </a:moveTo>
                  <a:cubicBezTo>
                    <a:pt x="48" y="158"/>
                    <a:pt x="48" y="146"/>
                    <a:pt x="42" y="137"/>
                  </a:cubicBezTo>
                  <a:cubicBezTo>
                    <a:pt x="138" y="41"/>
                    <a:pt x="138" y="41"/>
                    <a:pt x="138" y="41"/>
                  </a:cubicBezTo>
                  <a:cubicBezTo>
                    <a:pt x="147" y="47"/>
                    <a:pt x="159" y="47"/>
                    <a:pt x="167" y="39"/>
                  </a:cubicBezTo>
                  <a:cubicBezTo>
                    <a:pt x="175" y="30"/>
                    <a:pt x="175" y="17"/>
                    <a:pt x="167" y="8"/>
                  </a:cubicBezTo>
                  <a:cubicBezTo>
                    <a:pt x="158" y="0"/>
                    <a:pt x="145" y="0"/>
                    <a:pt x="136" y="8"/>
                  </a:cubicBezTo>
                  <a:cubicBezTo>
                    <a:pt x="128" y="16"/>
                    <a:pt x="128" y="28"/>
                    <a:pt x="134" y="37"/>
                  </a:cubicBezTo>
                  <a:cubicBezTo>
                    <a:pt x="38" y="133"/>
                    <a:pt x="38" y="133"/>
                    <a:pt x="38" y="133"/>
                  </a:cubicBezTo>
                  <a:cubicBezTo>
                    <a:pt x="29" y="127"/>
                    <a:pt x="17" y="127"/>
                    <a:pt x="9" y="135"/>
                  </a:cubicBezTo>
                  <a:cubicBezTo>
                    <a:pt x="0" y="144"/>
                    <a:pt x="0" y="158"/>
                    <a:pt x="9" y="166"/>
                  </a:cubicBezTo>
                  <a:cubicBezTo>
                    <a:pt x="17" y="175"/>
                    <a:pt x="31" y="175"/>
                    <a:pt x="40" y="166"/>
                  </a:cubicBezTo>
                  <a:close/>
                  <a:moveTo>
                    <a:pt x="144" y="16"/>
                  </a:moveTo>
                  <a:cubicBezTo>
                    <a:pt x="148" y="12"/>
                    <a:pt x="155" y="12"/>
                    <a:pt x="159" y="16"/>
                  </a:cubicBezTo>
                  <a:cubicBezTo>
                    <a:pt x="163" y="20"/>
                    <a:pt x="163" y="27"/>
                    <a:pt x="159" y="31"/>
                  </a:cubicBezTo>
                  <a:cubicBezTo>
                    <a:pt x="155" y="35"/>
                    <a:pt x="148" y="35"/>
                    <a:pt x="144" y="31"/>
                  </a:cubicBezTo>
                  <a:cubicBezTo>
                    <a:pt x="140" y="27"/>
                    <a:pt x="140" y="20"/>
                    <a:pt x="144" y="16"/>
                  </a:cubicBezTo>
                  <a:close/>
                  <a:moveTo>
                    <a:pt x="17" y="143"/>
                  </a:moveTo>
                  <a:cubicBezTo>
                    <a:pt x="21" y="139"/>
                    <a:pt x="28" y="139"/>
                    <a:pt x="32" y="143"/>
                  </a:cubicBezTo>
                  <a:cubicBezTo>
                    <a:pt x="36" y="147"/>
                    <a:pt x="36" y="154"/>
                    <a:pt x="32" y="158"/>
                  </a:cubicBezTo>
                  <a:cubicBezTo>
                    <a:pt x="28" y="162"/>
                    <a:pt x="21" y="162"/>
                    <a:pt x="17" y="158"/>
                  </a:cubicBezTo>
                  <a:cubicBezTo>
                    <a:pt x="13" y="154"/>
                    <a:pt x="13" y="147"/>
                    <a:pt x="17"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7"/>
            <p:cNvSpPr>
              <a:spLocks noEditPoints="1"/>
            </p:cNvSpPr>
            <p:nvPr/>
          </p:nvSpPr>
          <p:spPr bwMode="auto">
            <a:xfrm flipH="1">
              <a:off x="9972022" y="1078749"/>
              <a:ext cx="669462" cy="85671"/>
            </a:xfrm>
            <a:custGeom>
              <a:avLst/>
              <a:gdLst>
                <a:gd name="T0" fmla="*/ 22 w 348"/>
                <a:gd name="T1" fmla="*/ 44 h 44"/>
                <a:gd name="T2" fmla="*/ 44 w 348"/>
                <a:gd name="T3" fmla="*/ 25 h 44"/>
                <a:gd name="T4" fmla="*/ 304 w 348"/>
                <a:gd name="T5" fmla="*/ 25 h 44"/>
                <a:gd name="T6" fmla="*/ 326 w 348"/>
                <a:gd name="T7" fmla="*/ 44 h 44"/>
                <a:gd name="T8" fmla="*/ 348 w 348"/>
                <a:gd name="T9" fmla="*/ 22 h 44"/>
                <a:gd name="T10" fmla="*/ 326 w 348"/>
                <a:gd name="T11" fmla="*/ 0 h 44"/>
                <a:gd name="T12" fmla="*/ 304 w 348"/>
                <a:gd name="T13" fmla="*/ 19 h 44"/>
                <a:gd name="T14" fmla="*/ 44 w 348"/>
                <a:gd name="T15" fmla="*/ 19 h 44"/>
                <a:gd name="T16" fmla="*/ 22 w 348"/>
                <a:gd name="T17" fmla="*/ 0 h 44"/>
                <a:gd name="T18" fmla="*/ 0 w 348"/>
                <a:gd name="T19" fmla="*/ 22 h 44"/>
                <a:gd name="T20" fmla="*/ 22 w 348"/>
                <a:gd name="T21" fmla="*/ 44 h 44"/>
                <a:gd name="T22" fmla="*/ 326 w 348"/>
                <a:gd name="T23" fmla="*/ 12 h 44"/>
                <a:gd name="T24" fmla="*/ 336 w 348"/>
                <a:gd name="T25" fmla="*/ 22 h 44"/>
                <a:gd name="T26" fmla="*/ 326 w 348"/>
                <a:gd name="T27" fmla="*/ 33 h 44"/>
                <a:gd name="T28" fmla="*/ 315 w 348"/>
                <a:gd name="T29" fmla="*/ 22 h 44"/>
                <a:gd name="T30" fmla="*/ 326 w 348"/>
                <a:gd name="T31" fmla="*/ 12 h 44"/>
                <a:gd name="T32" fmla="*/ 22 w 348"/>
                <a:gd name="T33" fmla="*/ 12 h 44"/>
                <a:gd name="T34" fmla="*/ 33 w 348"/>
                <a:gd name="T35" fmla="*/ 22 h 44"/>
                <a:gd name="T36" fmla="*/ 22 w 348"/>
                <a:gd name="T37" fmla="*/ 33 h 44"/>
                <a:gd name="T38" fmla="*/ 12 w 348"/>
                <a:gd name="T39" fmla="*/ 22 h 44"/>
                <a:gd name="T40" fmla="*/ 22 w 348"/>
                <a:gd name="T4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8" h="44">
                  <a:moveTo>
                    <a:pt x="22" y="44"/>
                  </a:moveTo>
                  <a:cubicBezTo>
                    <a:pt x="33" y="44"/>
                    <a:pt x="43" y="36"/>
                    <a:pt x="44" y="25"/>
                  </a:cubicBezTo>
                  <a:cubicBezTo>
                    <a:pt x="304" y="25"/>
                    <a:pt x="304" y="25"/>
                    <a:pt x="304" y="25"/>
                  </a:cubicBezTo>
                  <a:cubicBezTo>
                    <a:pt x="306" y="36"/>
                    <a:pt x="315" y="44"/>
                    <a:pt x="326" y="44"/>
                  </a:cubicBezTo>
                  <a:cubicBezTo>
                    <a:pt x="338" y="44"/>
                    <a:pt x="348" y="34"/>
                    <a:pt x="348" y="22"/>
                  </a:cubicBezTo>
                  <a:cubicBezTo>
                    <a:pt x="348" y="10"/>
                    <a:pt x="338" y="0"/>
                    <a:pt x="326" y="0"/>
                  </a:cubicBezTo>
                  <a:cubicBezTo>
                    <a:pt x="315" y="0"/>
                    <a:pt x="306" y="9"/>
                    <a:pt x="304" y="19"/>
                  </a:cubicBezTo>
                  <a:cubicBezTo>
                    <a:pt x="44" y="19"/>
                    <a:pt x="44" y="19"/>
                    <a:pt x="44" y="19"/>
                  </a:cubicBezTo>
                  <a:cubicBezTo>
                    <a:pt x="43" y="9"/>
                    <a:pt x="33" y="0"/>
                    <a:pt x="22" y="0"/>
                  </a:cubicBezTo>
                  <a:cubicBezTo>
                    <a:pt x="10" y="0"/>
                    <a:pt x="0" y="10"/>
                    <a:pt x="0" y="22"/>
                  </a:cubicBezTo>
                  <a:cubicBezTo>
                    <a:pt x="0" y="34"/>
                    <a:pt x="10" y="44"/>
                    <a:pt x="22" y="44"/>
                  </a:cubicBezTo>
                  <a:close/>
                  <a:moveTo>
                    <a:pt x="326" y="12"/>
                  </a:moveTo>
                  <a:cubicBezTo>
                    <a:pt x="332" y="12"/>
                    <a:pt x="336" y="16"/>
                    <a:pt x="336" y="22"/>
                  </a:cubicBezTo>
                  <a:cubicBezTo>
                    <a:pt x="336" y="28"/>
                    <a:pt x="332" y="33"/>
                    <a:pt x="326" y="33"/>
                  </a:cubicBezTo>
                  <a:cubicBezTo>
                    <a:pt x="320" y="33"/>
                    <a:pt x="315" y="28"/>
                    <a:pt x="315" y="22"/>
                  </a:cubicBezTo>
                  <a:cubicBezTo>
                    <a:pt x="315" y="16"/>
                    <a:pt x="320" y="12"/>
                    <a:pt x="326" y="12"/>
                  </a:cubicBezTo>
                  <a:close/>
                  <a:moveTo>
                    <a:pt x="22" y="12"/>
                  </a:moveTo>
                  <a:cubicBezTo>
                    <a:pt x="28" y="12"/>
                    <a:pt x="33" y="16"/>
                    <a:pt x="33" y="22"/>
                  </a:cubicBezTo>
                  <a:cubicBezTo>
                    <a:pt x="33" y="28"/>
                    <a:pt x="28" y="33"/>
                    <a:pt x="22" y="33"/>
                  </a:cubicBezTo>
                  <a:cubicBezTo>
                    <a:pt x="17" y="33"/>
                    <a:pt x="12" y="28"/>
                    <a:pt x="12" y="22"/>
                  </a:cubicBezTo>
                  <a:cubicBezTo>
                    <a:pt x="12" y="16"/>
                    <a:pt x="17"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8"/>
            <p:cNvSpPr>
              <a:spLocks noEditPoints="1"/>
            </p:cNvSpPr>
            <p:nvPr/>
          </p:nvSpPr>
          <p:spPr bwMode="auto">
            <a:xfrm flipH="1">
              <a:off x="10700229" y="1067734"/>
              <a:ext cx="429582" cy="84448"/>
            </a:xfrm>
            <a:custGeom>
              <a:avLst/>
              <a:gdLst>
                <a:gd name="T0" fmla="*/ 22 w 223"/>
                <a:gd name="T1" fmla="*/ 44 h 44"/>
                <a:gd name="T2" fmla="*/ 43 w 223"/>
                <a:gd name="T3" fmla="*/ 25 h 44"/>
                <a:gd name="T4" fmla="*/ 180 w 223"/>
                <a:gd name="T5" fmla="*/ 25 h 44"/>
                <a:gd name="T6" fmla="*/ 201 w 223"/>
                <a:gd name="T7" fmla="*/ 44 h 44"/>
                <a:gd name="T8" fmla="*/ 223 w 223"/>
                <a:gd name="T9" fmla="*/ 22 h 44"/>
                <a:gd name="T10" fmla="*/ 201 w 223"/>
                <a:gd name="T11" fmla="*/ 0 h 44"/>
                <a:gd name="T12" fmla="*/ 180 w 223"/>
                <a:gd name="T13" fmla="*/ 19 h 44"/>
                <a:gd name="T14" fmla="*/ 43 w 223"/>
                <a:gd name="T15" fmla="*/ 19 h 44"/>
                <a:gd name="T16" fmla="*/ 22 w 223"/>
                <a:gd name="T17" fmla="*/ 0 h 44"/>
                <a:gd name="T18" fmla="*/ 0 w 223"/>
                <a:gd name="T19" fmla="*/ 22 h 44"/>
                <a:gd name="T20" fmla="*/ 22 w 223"/>
                <a:gd name="T21" fmla="*/ 44 h 44"/>
                <a:gd name="T22" fmla="*/ 201 w 223"/>
                <a:gd name="T23" fmla="*/ 11 h 44"/>
                <a:gd name="T24" fmla="*/ 212 w 223"/>
                <a:gd name="T25" fmla="*/ 22 h 44"/>
                <a:gd name="T26" fmla="*/ 201 w 223"/>
                <a:gd name="T27" fmla="*/ 33 h 44"/>
                <a:gd name="T28" fmla="*/ 191 w 223"/>
                <a:gd name="T29" fmla="*/ 22 h 44"/>
                <a:gd name="T30" fmla="*/ 201 w 223"/>
                <a:gd name="T31" fmla="*/ 11 h 44"/>
                <a:gd name="T32" fmla="*/ 22 w 223"/>
                <a:gd name="T33" fmla="*/ 11 h 44"/>
                <a:gd name="T34" fmla="*/ 32 w 223"/>
                <a:gd name="T35" fmla="*/ 22 h 44"/>
                <a:gd name="T36" fmla="*/ 22 w 223"/>
                <a:gd name="T37" fmla="*/ 33 h 44"/>
                <a:gd name="T38" fmla="*/ 11 w 223"/>
                <a:gd name="T39" fmla="*/ 22 h 44"/>
                <a:gd name="T40" fmla="*/ 22 w 223"/>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44">
                  <a:moveTo>
                    <a:pt x="22" y="44"/>
                  </a:moveTo>
                  <a:cubicBezTo>
                    <a:pt x="33" y="44"/>
                    <a:pt x="42" y="35"/>
                    <a:pt x="43" y="25"/>
                  </a:cubicBezTo>
                  <a:cubicBezTo>
                    <a:pt x="180" y="25"/>
                    <a:pt x="180" y="25"/>
                    <a:pt x="180" y="25"/>
                  </a:cubicBezTo>
                  <a:cubicBezTo>
                    <a:pt x="181" y="35"/>
                    <a:pt x="190" y="44"/>
                    <a:pt x="201" y="44"/>
                  </a:cubicBezTo>
                  <a:cubicBezTo>
                    <a:pt x="214" y="44"/>
                    <a:pt x="223" y="34"/>
                    <a:pt x="223" y="22"/>
                  </a:cubicBezTo>
                  <a:cubicBezTo>
                    <a:pt x="223" y="10"/>
                    <a:pt x="214" y="0"/>
                    <a:pt x="201" y="0"/>
                  </a:cubicBezTo>
                  <a:cubicBezTo>
                    <a:pt x="190" y="0"/>
                    <a:pt x="181" y="8"/>
                    <a:pt x="180" y="19"/>
                  </a:cubicBezTo>
                  <a:cubicBezTo>
                    <a:pt x="43" y="19"/>
                    <a:pt x="43" y="19"/>
                    <a:pt x="43" y="19"/>
                  </a:cubicBezTo>
                  <a:cubicBezTo>
                    <a:pt x="42" y="8"/>
                    <a:pt x="33" y="0"/>
                    <a:pt x="22" y="0"/>
                  </a:cubicBezTo>
                  <a:cubicBezTo>
                    <a:pt x="10" y="0"/>
                    <a:pt x="0" y="10"/>
                    <a:pt x="0" y="22"/>
                  </a:cubicBezTo>
                  <a:cubicBezTo>
                    <a:pt x="0" y="34"/>
                    <a:pt x="10" y="44"/>
                    <a:pt x="22" y="44"/>
                  </a:cubicBezTo>
                  <a:close/>
                  <a:moveTo>
                    <a:pt x="201" y="11"/>
                  </a:moveTo>
                  <a:cubicBezTo>
                    <a:pt x="207" y="11"/>
                    <a:pt x="212" y="16"/>
                    <a:pt x="212" y="22"/>
                  </a:cubicBezTo>
                  <a:cubicBezTo>
                    <a:pt x="212" y="28"/>
                    <a:pt x="207" y="33"/>
                    <a:pt x="201" y="33"/>
                  </a:cubicBezTo>
                  <a:cubicBezTo>
                    <a:pt x="196" y="33"/>
                    <a:pt x="191" y="28"/>
                    <a:pt x="191" y="22"/>
                  </a:cubicBezTo>
                  <a:cubicBezTo>
                    <a:pt x="191" y="16"/>
                    <a:pt x="196" y="11"/>
                    <a:pt x="201" y="11"/>
                  </a:cubicBezTo>
                  <a:close/>
                  <a:moveTo>
                    <a:pt x="22" y="11"/>
                  </a:moveTo>
                  <a:cubicBezTo>
                    <a:pt x="27" y="11"/>
                    <a:pt x="32" y="16"/>
                    <a:pt x="32" y="22"/>
                  </a:cubicBezTo>
                  <a:cubicBezTo>
                    <a:pt x="32" y="28"/>
                    <a:pt x="27" y="33"/>
                    <a:pt x="22" y="33"/>
                  </a:cubicBezTo>
                  <a:cubicBezTo>
                    <a:pt x="16" y="33"/>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9"/>
            <p:cNvSpPr>
              <a:spLocks noEditPoints="1"/>
            </p:cNvSpPr>
            <p:nvPr/>
          </p:nvSpPr>
          <p:spPr bwMode="auto">
            <a:xfrm flipH="1">
              <a:off x="9656261" y="951466"/>
              <a:ext cx="2871218" cy="425910"/>
            </a:xfrm>
            <a:custGeom>
              <a:avLst/>
              <a:gdLst>
                <a:gd name="T0" fmla="*/ 0 w 1493"/>
                <a:gd name="T1" fmla="*/ 199 h 221"/>
                <a:gd name="T2" fmla="*/ 22 w 1493"/>
                <a:gd name="T3" fmla="*/ 221 h 221"/>
                <a:gd name="T4" fmla="*/ 44 w 1493"/>
                <a:gd name="T5" fmla="*/ 199 h 221"/>
                <a:gd name="T6" fmla="*/ 460 w 1493"/>
                <a:gd name="T7" fmla="*/ 199 h 221"/>
                <a:gd name="T8" fmla="*/ 654 w 1493"/>
                <a:gd name="T9" fmla="*/ 6 h 221"/>
                <a:gd name="T10" fmla="*/ 1493 w 1493"/>
                <a:gd name="T11" fmla="*/ 6 h 221"/>
                <a:gd name="T12" fmla="*/ 1487 w 1493"/>
                <a:gd name="T13" fmla="*/ 0 h 221"/>
                <a:gd name="T14" fmla="*/ 651 w 1493"/>
                <a:gd name="T15" fmla="*/ 0 h 221"/>
                <a:gd name="T16" fmla="*/ 457 w 1493"/>
                <a:gd name="T17" fmla="*/ 194 h 221"/>
                <a:gd name="T18" fmla="*/ 43 w 1493"/>
                <a:gd name="T19" fmla="*/ 194 h 221"/>
                <a:gd name="T20" fmla="*/ 22 w 1493"/>
                <a:gd name="T21" fmla="*/ 177 h 221"/>
                <a:gd name="T22" fmla="*/ 0 w 1493"/>
                <a:gd name="T23" fmla="*/ 199 h 221"/>
                <a:gd name="T24" fmla="*/ 22 w 1493"/>
                <a:gd name="T25" fmla="*/ 189 h 221"/>
                <a:gd name="T26" fmla="*/ 32 w 1493"/>
                <a:gd name="T27" fmla="*/ 199 h 221"/>
                <a:gd name="T28" fmla="*/ 22 w 1493"/>
                <a:gd name="T29" fmla="*/ 210 h 221"/>
                <a:gd name="T30" fmla="*/ 11 w 1493"/>
                <a:gd name="T31" fmla="*/ 199 h 221"/>
                <a:gd name="T32" fmla="*/ 22 w 1493"/>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3" h="221">
                  <a:moveTo>
                    <a:pt x="0" y="199"/>
                  </a:moveTo>
                  <a:cubicBezTo>
                    <a:pt x="0" y="211"/>
                    <a:pt x="10" y="221"/>
                    <a:pt x="22" y="221"/>
                  </a:cubicBezTo>
                  <a:cubicBezTo>
                    <a:pt x="34" y="221"/>
                    <a:pt x="44" y="211"/>
                    <a:pt x="44" y="199"/>
                  </a:cubicBezTo>
                  <a:cubicBezTo>
                    <a:pt x="460" y="199"/>
                    <a:pt x="460" y="199"/>
                    <a:pt x="460" y="199"/>
                  </a:cubicBezTo>
                  <a:cubicBezTo>
                    <a:pt x="654" y="6"/>
                    <a:pt x="654" y="6"/>
                    <a:pt x="654" y="6"/>
                  </a:cubicBezTo>
                  <a:cubicBezTo>
                    <a:pt x="1493" y="6"/>
                    <a:pt x="1493" y="6"/>
                    <a:pt x="1493" y="6"/>
                  </a:cubicBezTo>
                  <a:cubicBezTo>
                    <a:pt x="1487" y="0"/>
                    <a:pt x="1487" y="0"/>
                    <a:pt x="1487" y="0"/>
                  </a:cubicBezTo>
                  <a:cubicBezTo>
                    <a:pt x="651" y="0"/>
                    <a:pt x="651" y="0"/>
                    <a:pt x="651" y="0"/>
                  </a:cubicBezTo>
                  <a:cubicBezTo>
                    <a:pt x="457" y="194"/>
                    <a:pt x="457" y="194"/>
                    <a:pt x="457" y="194"/>
                  </a:cubicBezTo>
                  <a:cubicBezTo>
                    <a:pt x="43" y="194"/>
                    <a:pt x="43" y="194"/>
                    <a:pt x="43" y="194"/>
                  </a:cubicBezTo>
                  <a:cubicBezTo>
                    <a:pt x="41" y="184"/>
                    <a:pt x="32" y="177"/>
                    <a:pt x="22" y="177"/>
                  </a:cubicBezTo>
                  <a:cubicBezTo>
                    <a:pt x="10" y="177"/>
                    <a:pt x="0" y="187"/>
                    <a:pt x="0" y="199"/>
                  </a:cubicBezTo>
                  <a:close/>
                  <a:moveTo>
                    <a:pt x="22" y="189"/>
                  </a:moveTo>
                  <a:cubicBezTo>
                    <a:pt x="28" y="189"/>
                    <a:pt x="32" y="193"/>
                    <a:pt x="32" y="199"/>
                  </a:cubicBezTo>
                  <a:cubicBezTo>
                    <a:pt x="32" y="205"/>
                    <a:pt x="28" y="210"/>
                    <a:pt x="22" y="210"/>
                  </a:cubicBezTo>
                  <a:cubicBezTo>
                    <a:pt x="16" y="210"/>
                    <a:pt x="11" y="205"/>
                    <a:pt x="11" y="199"/>
                  </a:cubicBezTo>
                  <a:cubicBezTo>
                    <a:pt x="11" y="193"/>
                    <a:pt x="16" y="189"/>
                    <a:pt x="22"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0"/>
            <p:cNvSpPr>
              <a:spLocks noEditPoints="1"/>
            </p:cNvSpPr>
            <p:nvPr/>
          </p:nvSpPr>
          <p:spPr bwMode="auto">
            <a:xfrm flipH="1">
              <a:off x="9877783" y="695675"/>
              <a:ext cx="615611" cy="84448"/>
            </a:xfrm>
            <a:custGeom>
              <a:avLst/>
              <a:gdLst>
                <a:gd name="T0" fmla="*/ 0 w 320"/>
                <a:gd name="T1" fmla="*/ 22 h 44"/>
                <a:gd name="T2" fmla="*/ 22 w 320"/>
                <a:gd name="T3" fmla="*/ 44 h 44"/>
                <a:gd name="T4" fmla="*/ 44 w 320"/>
                <a:gd name="T5" fmla="*/ 24 h 44"/>
                <a:gd name="T6" fmla="*/ 320 w 320"/>
                <a:gd name="T7" fmla="*/ 24 h 44"/>
                <a:gd name="T8" fmla="*/ 315 w 320"/>
                <a:gd name="T9" fmla="*/ 19 h 44"/>
                <a:gd name="T10" fmla="*/ 44 w 320"/>
                <a:gd name="T11" fmla="*/ 19 h 44"/>
                <a:gd name="T12" fmla="*/ 22 w 320"/>
                <a:gd name="T13" fmla="*/ 0 h 44"/>
                <a:gd name="T14" fmla="*/ 0 w 320"/>
                <a:gd name="T15" fmla="*/ 22 h 44"/>
                <a:gd name="T16" fmla="*/ 22 w 320"/>
                <a:gd name="T17" fmla="*/ 11 h 44"/>
                <a:gd name="T18" fmla="*/ 33 w 320"/>
                <a:gd name="T19" fmla="*/ 22 h 44"/>
                <a:gd name="T20" fmla="*/ 22 w 320"/>
                <a:gd name="T21" fmla="*/ 32 h 44"/>
                <a:gd name="T22" fmla="*/ 12 w 320"/>
                <a:gd name="T23" fmla="*/ 22 h 44"/>
                <a:gd name="T24" fmla="*/ 22 w 320"/>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4">
                  <a:moveTo>
                    <a:pt x="0" y="22"/>
                  </a:moveTo>
                  <a:cubicBezTo>
                    <a:pt x="0" y="34"/>
                    <a:pt x="10" y="44"/>
                    <a:pt x="22" y="44"/>
                  </a:cubicBezTo>
                  <a:cubicBezTo>
                    <a:pt x="33" y="44"/>
                    <a:pt x="42" y="35"/>
                    <a:pt x="44" y="24"/>
                  </a:cubicBezTo>
                  <a:cubicBezTo>
                    <a:pt x="320" y="24"/>
                    <a:pt x="320" y="24"/>
                    <a:pt x="320" y="24"/>
                  </a:cubicBezTo>
                  <a:cubicBezTo>
                    <a:pt x="315" y="19"/>
                    <a:pt x="315" y="19"/>
                    <a:pt x="315" y="19"/>
                  </a:cubicBezTo>
                  <a:cubicBezTo>
                    <a:pt x="44" y="19"/>
                    <a:pt x="44" y="19"/>
                    <a:pt x="44" y="19"/>
                  </a:cubicBezTo>
                  <a:cubicBezTo>
                    <a:pt x="42" y="8"/>
                    <a:pt x="33" y="0"/>
                    <a:pt x="22" y="0"/>
                  </a:cubicBezTo>
                  <a:cubicBezTo>
                    <a:pt x="10" y="0"/>
                    <a:pt x="0" y="10"/>
                    <a:pt x="0" y="22"/>
                  </a:cubicBezTo>
                  <a:close/>
                  <a:moveTo>
                    <a:pt x="22" y="11"/>
                  </a:moveTo>
                  <a:cubicBezTo>
                    <a:pt x="28" y="11"/>
                    <a:pt x="33" y="16"/>
                    <a:pt x="33" y="22"/>
                  </a:cubicBezTo>
                  <a:cubicBezTo>
                    <a:pt x="33" y="28"/>
                    <a:pt x="28" y="32"/>
                    <a:pt x="22" y="32"/>
                  </a:cubicBezTo>
                  <a:cubicBezTo>
                    <a:pt x="16" y="32"/>
                    <a:pt x="12" y="28"/>
                    <a:pt x="12" y="22"/>
                  </a:cubicBezTo>
                  <a:cubicBezTo>
                    <a:pt x="12"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1"/>
            <p:cNvSpPr>
              <a:spLocks noEditPoints="1"/>
            </p:cNvSpPr>
            <p:nvPr/>
          </p:nvSpPr>
          <p:spPr bwMode="auto">
            <a:xfrm flipH="1">
              <a:off x="9980590" y="625914"/>
              <a:ext cx="2993606" cy="405104"/>
            </a:xfrm>
            <a:custGeom>
              <a:avLst/>
              <a:gdLst>
                <a:gd name="T0" fmla="*/ 0 w 1556"/>
                <a:gd name="T1" fmla="*/ 188 h 210"/>
                <a:gd name="T2" fmla="*/ 22 w 1556"/>
                <a:gd name="T3" fmla="*/ 210 h 210"/>
                <a:gd name="T4" fmla="*/ 43 w 1556"/>
                <a:gd name="T5" fmla="*/ 191 h 210"/>
                <a:gd name="T6" fmla="*/ 681 w 1556"/>
                <a:gd name="T7" fmla="*/ 191 h 210"/>
                <a:gd name="T8" fmla="*/ 866 w 1556"/>
                <a:gd name="T9" fmla="*/ 6 h 210"/>
                <a:gd name="T10" fmla="*/ 1556 w 1556"/>
                <a:gd name="T11" fmla="*/ 6 h 210"/>
                <a:gd name="T12" fmla="*/ 1550 w 1556"/>
                <a:gd name="T13" fmla="*/ 0 h 210"/>
                <a:gd name="T14" fmla="*/ 864 w 1556"/>
                <a:gd name="T15" fmla="*/ 0 h 210"/>
                <a:gd name="T16" fmla="*/ 678 w 1556"/>
                <a:gd name="T17" fmla="*/ 186 h 210"/>
                <a:gd name="T18" fmla="*/ 43 w 1556"/>
                <a:gd name="T19" fmla="*/ 186 h 210"/>
                <a:gd name="T20" fmla="*/ 22 w 1556"/>
                <a:gd name="T21" fmla="*/ 167 h 210"/>
                <a:gd name="T22" fmla="*/ 0 w 1556"/>
                <a:gd name="T23" fmla="*/ 188 h 210"/>
                <a:gd name="T24" fmla="*/ 22 w 1556"/>
                <a:gd name="T25" fmla="*/ 178 h 210"/>
                <a:gd name="T26" fmla="*/ 32 w 1556"/>
                <a:gd name="T27" fmla="*/ 188 h 210"/>
                <a:gd name="T28" fmla="*/ 22 w 1556"/>
                <a:gd name="T29" fmla="*/ 199 h 210"/>
                <a:gd name="T30" fmla="*/ 11 w 1556"/>
                <a:gd name="T31" fmla="*/ 188 h 210"/>
                <a:gd name="T32" fmla="*/ 22 w 1556"/>
                <a:gd name="T3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6" h="210">
                  <a:moveTo>
                    <a:pt x="0" y="188"/>
                  </a:moveTo>
                  <a:cubicBezTo>
                    <a:pt x="0" y="200"/>
                    <a:pt x="9" y="210"/>
                    <a:pt x="22" y="210"/>
                  </a:cubicBezTo>
                  <a:cubicBezTo>
                    <a:pt x="33" y="210"/>
                    <a:pt x="42" y="202"/>
                    <a:pt x="43" y="191"/>
                  </a:cubicBezTo>
                  <a:cubicBezTo>
                    <a:pt x="681" y="191"/>
                    <a:pt x="681" y="191"/>
                    <a:pt x="681" y="191"/>
                  </a:cubicBezTo>
                  <a:cubicBezTo>
                    <a:pt x="866" y="6"/>
                    <a:pt x="866" y="6"/>
                    <a:pt x="866" y="6"/>
                  </a:cubicBezTo>
                  <a:cubicBezTo>
                    <a:pt x="1556" y="6"/>
                    <a:pt x="1556" y="6"/>
                    <a:pt x="1556" y="6"/>
                  </a:cubicBezTo>
                  <a:cubicBezTo>
                    <a:pt x="1550" y="0"/>
                    <a:pt x="1550" y="0"/>
                    <a:pt x="1550" y="0"/>
                  </a:cubicBezTo>
                  <a:cubicBezTo>
                    <a:pt x="864" y="0"/>
                    <a:pt x="864" y="0"/>
                    <a:pt x="864" y="0"/>
                  </a:cubicBezTo>
                  <a:cubicBezTo>
                    <a:pt x="678" y="186"/>
                    <a:pt x="678" y="186"/>
                    <a:pt x="678" y="186"/>
                  </a:cubicBezTo>
                  <a:cubicBezTo>
                    <a:pt x="43" y="186"/>
                    <a:pt x="43" y="186"/>
                    <a:pt x="43" y="186"/>
                  </a:cubicBezTo>
                  <a:cubicBezTo>
                    <a:pt x="42" y="175"/>
                    <a:pt x="33" y="167"/>
                    <a:pt x="22" y="167"/>
                  </a:cubicBezTo>
                  <a:cubicBezTo>
                    <a:pt x="9" y="167"/>
                    <a:pt x="0" y="176"/>
                    <a:pt x="0" y="188"/>
                  </a:cubicBezTo>
                  <a:close/>
                  <a:moveTo>
                    <a:pt x="22" y="178"/>
                  </a:moveTo>
                  <a:cubicBezTo>
                    <a:pt x="27" y="178"/>
                    <a:pt x="32" y="183"/>
                    <a:pt x="32" y="188"/>
                  </a:cubicBezTo>
                  <a:cubicBezTo>
                    <a:pt x="32" y="194"/>
                    <a:pt x="27" y="199"/>
                    <a:pt x="22" y="199"/>
                  </a:cubicBezTo>
                  <a:cubicBezTo>
                    <a:pt x="16" y="199"/>
                    <a:pt x="11" y="194"/>
                    <a:pt x="11" y="188"/>
                  </a:cubicBezTo>
                  <a:cubicBezTo>
                    <a:pt x="11" y="183"/>
                    <a:pt x="16" y="178"/>
                    <a:pt x="22"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2"/>
            <p:cNvSpPr>
              <a:spLocks noEditPoints="1"/>
            </p:cNvSpPr>
            <p:nvPr/>
          </p:nvSpPr>
          <p:spPr bwMode="auto">
            <a:xfrm flipH="1">
              <a:off x="10046679" y="333407"/>
              <a:ext cx="971759" cy="238657"/>
            </a:xfrm>
            <a:custGeom>
              <a:avLst/>
              <a:gdLst>
                <a:gd name="T0" fmla="*/ 0 w 505"/>
                <a:gd name="T1" fmla="*/ 22 h 124"/>
                <a:gd name="T2" fmla="*/ 22 w 505"/>
                <a:gd name="T3" fmla="*/ 44 h 124"/>
                <a:gd name="T4" fmla="*/ 43 w 505"/>
                <a:gd name="T5" fmla="*/ 23 h 124"/>
                <a:gd name="T6" fmla="*/ 195 w 505"/>
                <a:gd name="T7" fmla="*/ 23 h 124"/>
                <a:gd name="T8" fmla="*/ 296 w 505"/>
                <a:gd name="T9" fmla="*/ 124 h 124"/>
                <a:gd name="T10" fmla="*/ 505 w 505"/>
                <a:gd name="T11" fmla="*/ 124 h 124"/>
                <a:gd name="T12" fmla="*/ 500 w 505"/>
                <a:gd name="T13" fmla="*/ 119 h 124"/>
                <a:gd name="T14" fmla="*/ 299 w 505"/>
                <a:gd name="T15" fmla="*/ 119 h 124"/>
                <a:gd name="T16" fmla="*/ 197 w 505"/>
                <a:gd name="T17" fmla="*/ 18 h 124"/>
                <a:gd name="T18" fmla="*/ 43 w 505"/>
                <a:gd name="T19" fmla="*/ 18 h 124"/>
                <a:gd name="T20" fmla="*/ 22 w 505"/>
                <a:gd name="T21" fmla="*/ 0 h 124"/>
                <a:gd name="T22" fmla="*/ 0 w 505"/>
                <a:gd name="T23" fmla="*/ 22 h 124"/>
                <a:gd name="T24" fmla="*/ 22 w 505"/>
                <a:gd name="T25" fmla="*/ 11 h 124"/>
                <a:gd name="T26" fmla="*/ 32 w 505"/>
                <a:gd name="T27" fmla="*/ 22 h 124"/>
                <a:gd name="T28" fmla="*/ 22 w 505"/>
                <a:gd name="T29" fmla="*/ 33 h 124"/>
                <a:gd name="T30" fmla="*/ 11 w 505"/>
                <a:gd name="T31" fmla="*/ 22 h 124"/>
                <a:gd name="T32" fmla="*/ 22 w 505"/>
                <a:gd name="T33" fmla="*/ 1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5" h="124">
                  <a:moveTo>
                    <a:pt x="0" y="22"/>
                  </a:moveTo>
                  <a:cubicBezTo>
                    <a:pt x="0" y="34"/>
                    <a:pt x="10" y="44"/>
                    <a:pt x="22" y="44"/>
                  </a:cubicBezTo>
                  <a:cubicBezTo>
                    <a:pt x="33" y="44"/>
                    <a:pt x="43" y="35"/>
                    <a:pt x="43" y="23"/>
                  </a:cubicBezTo>
                  <a:cubicBezTo>
                    <a:pt x="195" y="23"/>
                    <a:pt x="195" y="23"/>
                    <a:pt x="195" y="23"/>
                  </a:cubicBezTo>
                  <a:cubicBezTo>
                    <a:pt x="296" y="124"/>
                    <a:pt x="296" y="124"/>
                    <a:pt x="296" y="124"/>
                  </a:cubicBezTo>
                  <a:cubicBezTo>
                    <a:pt x="505" y="124"/>
                    <a:pt x="505" y="124"/>
                    <a:pt x="505" y="124"/>
                  </a:cubicBezTo>
                  <a:cubicBezTo>
                    <a:pt x="500" y="119"/>
                    <a:pt x="500" y="119"/>
                    <a:pt x="500" y="119"/>
                  </a:cubicBezTo>
                  <a:cubicBezTo>
                    <a:pt x="299" y="119"/>
                    <a:pt x="299" y="119"/>
                    <a:pt x="299" y="119"/>
                  </a:cubicBezTo>
                  <a:cubicBezTo>
                    <a:pt x="197" y="18"/>
                    <a:pt x="197" y="18"/>
                    <a:pt x="197" y="18"/>
                  </a:cubicBezTo>
                  <a:cubicBezTo>
                    <a:pt x="43" y="18"/>
                    <a:pt x="43" y="18"/>
                    <a:pt x="43" y="18"/>
                  </a:cubicBezTo>
                  <a:cubicBezTo>
                    <a:pt x="41" y="8"/>
                    <a:pt x="32" y="0"/>
                    <a:pt x="22" y="0"/>
                  </a:cubicBezTo>
                  <a:cubicBezTo>
                    <a:pt x="10" y="0"/>
                    <a:pt x="0" y="10"/>
                    <a:pt x="0" y="22"/>
                  </a:cubicBezTo>
                  <a:close/>
                  <a:moveTo>
                    <a:pt x="22" y="11"/>
                  </a:moveTo>
                  <a:cubicBezTo>
                    <a:pt x="28" y="11"/>
                    <a:pt x="32" y="16"/>
                    <a:pt x="32" y="22"/>
                  </a:cubicBezTo>
                  <a:cubicBezTo>
                    <a:pt x="32" y="28"/>
                    <a:pt x="28" y="33"/>
                    <a:pt x="22" y="33"/>
                  </a:cubicBezTo>
                  <a:cubicBezTo>
                    <a:pt x="16" y="33"/>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3"/>
            <p:cNvSpPr>
              <a:spLocks noEditPoints="1"/>
            </p:cNvSpPr>
            <p:nvPr/>
          </p:nvSpPr>
          <p:spPr bwMode="auto">
            <a:xfrm flipH="1">
              <a:off x="10147037" y="423974"/>
              <a:ext cx="259462" cy="84448"/>
            </a:xfrm>
            <a:custGeom>
              <a:avLst/>
              <a:gdLst>
                <a:gd name="T0" fmla="*/ 0 w 135"/>
                <a:gd name="T1" fmla="*/ 22 h 44"/>
                <a:gd name="T2" fmla="*/ 22 w 135"/>
                <a:gd name="T3" fmla="*/ 44 h 44"/>
                <a:gd name="T4" fmla="*/ 44 w 135"/>
                <a:gd name="T5" fmla="*/ 25 h 44"/>
                <a:gd name="T6" fmla="*/ 135 w 135"/>
                <a:gd name="T7" fmla="*/ 25 h 44"/>
                <a:gd name="T8" fmla="*/ 129 w 135"/>
                <a:gd name="T9" fmla="*/ 19 h 44"/>
                <a:gd name="T10" fmla="*/ 44 w 135"/>
                <a:gd name="T11" fmla="*/ 19 h 44"/>
                <a:gd name="T12" fmla="*/ 22 w 135"/>
                <a:gd name="T13" fmla="*/ 0 h 44"/>
                <a:gd name="T14" fmla="*/ 0 w 135"/>
                <a:gd name="T15" fmla="*/ 22 h 44"/>
                <a:gd name="T16" fmla="*/ 22 w 135"/>
                <a:gd name="T17" fmla="*/ 12 h 44"/>
                <a:gd name="T18" fmla="*/ 33 w 135"/>
                <a:gd name="T19" fmla="*/ 22 h 44"/>
                <a:gd name="T20" fmla="*/ 22 w 135"/>
                <a:gd name="T21" fmla="*/ 33 h 44"/>
                <a:gd name="T22" fmla="*/ 11 w 135"/>
                <a:gd name="T23" fmla="*/ 22 h 44"/>
                <a:gd name="T24" fmla="*/ 22 w 135"/>
                <a:gd name="T25"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44">
                  <a:moveTo>
                    <a:pt x="0" y="22"/>
                  </a:moveTo>
                  <a:cubicBezTo>
                    <a:pt x="0" y="34"/>
                    <a:pt x="10" y="44"/>
                    <a:pt x="22" y="44"/>
                  </a:cubicBezTo>
                  <a:cubicBezTo>
                    <a:pt x="33" y="44"/>
                    <a:pt x="42" y="36"/>
                    <a:pt x="44" y="25"/>
                  </a:cubicBezTo>
                  <a:cubicBezTo>
                    <a:pt x="135" y="25"/>
                    <a:pt x="135" y="25"/>
                    <a:pt x="135" y="25"/>
                  </a:cubicBezTo>
                  <a:cubicBezTo>
                    <a:pt x="129" y="19"/>
                    <a:pt x="129" y="19"/>
                    <a:pt x="129" y="19"/>
                  </a:cubicBezTo>
                  <a:cubicBezTo>
                    <a:pt x="44" y="19"/>
                    <a:pt x="44" y="19"/>
                    <a:pt x="44" y="19"/>
                  </a:cubicBezTo>
                  <a:cubicBezTo>
                    <a:pt x="42" y="9"/>
                    <a:pt x="33" y="0"/>
                    <a:pt x="22" y="0"/>
                  </a:cubicBezTo>
                  <a:cubicBezTo>
                    <a:pt x="10" y="0"/>
                    <a:pt x="0" y="10"/>
                    <a:pt x="0" y="22"/>
                  </a:cubicBezTo>
                  <a:close/>
                  <a:moveTo>
                    <a:pt x="22" y="12"/>
                  </a:moveTo>
                  <a:cubicBezTo>
                    <a:pt x="28" y="12"/>
                    <a:pt x="33" y="16"/>
                    <a:pt x="33" y="22"/>
                  </a:cubicBezTo>
                  <a:cubicBezTo>
                    <a:pt x="33" y="28"/>
                    <a:pt x="28" y="33"/>
                    <a:pt x="22" y="33"/>
                  </a:cubicBezTo>
                  <a:cubicBezTo>
                    <a:pt x="16" y="33"/>
                    <a:pt x="11" y="28"/>
                    <a:pt x="11" y="22"/>
                  </a:cubicBezTo>
                  <a:cubicBezTo>
                    <a:pt x="11" y="16"/>
                    <a:pt x="16" y="12"/>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4"/>
            <p:cNvSpPr>
              <a:spLocks noEditPoints="1"/>
            </p:cNvSpPr>
            <p:nvPr/>
          </p:nvSpPr>
          <p:spPr bwMode="auto">
            <a:xfrm flipH="1">
              <a:off x="10560707" y="9080"/>
              <a:ext cx="1009700" cy="84448"/>
            </a:xfrm>
            <a:custGeom>
              <a:avLst/>
              <a:gdLst>
                <a:gd name="T0" fmla="*/ 0 w 525"/>
                <a:gd name="T1" fmla="*/ 22 h 44"/>
                <a:gd name="T2" fmla="*/ 21 w 525"/>
                <a:gd name="T3" fmla="*/ 44 h 44"/>
                <a:gd name="T4" fmla="*/ 43 w 525"/>
                <a:gd name="T5" fmla="*/ 25 h 44"/>
                <a:gd name="T6" fmla="*/ 525 w 525"/>
                <a:gd name="T7" fmla="*/ 25 h 44"/>
                <a:gd name="T8" fmla="*/ 519 w 525"/>
                <a:gd name="T9" fmla="*/ 19 h 44"/>
                <a:gd name="T10" fmla="*/ 43 w 525"/>
                <a:gd name="T11" fmla="*/ 19 h 44"/>
                <a:gd name="T12" fmla="*/ 21 w 525"/>
                <a:gd name="T13" fmla="*/ 0 h 44"/>
                <a:gd name="T14" fmla="*/ 0 w 525"/>
                <a:gd name="T15" fmla="*/ 22 h 44"/>
                <a:gd name="T16" fmla="*/ 21 w 525"/>
                <a:gd name="T17" fmla="*/ 11 h 44"/>
                <a:gd name="T18" fmla="*/ 32 w 525"/>
                <a:gd name="T19" fmla="*/ 22 h 44"/>
                <a:gd name="T20" fmla="*/ 21 w 525"/>
                <a:gd name="T21" fmla="*/ 33 h 44"/>
                <a:gd name="T22" fmla="*/ 11 w 525"/>
                <a:gd name="T23" fmla="*/ 22 h 44"/>
                <a:gd name="T24" fmla="*/ 21 w 525"/>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4">
                  <a:moveTo>
                    <a:pt x="0" y="22"/>
                  </a:moveTo>
                  <a:cubicBezTo>
                    <a:pt x="0" y="34"/>
                    <a:pt x="9" y="44"/>
                    <a:pt x="21" y="44"/>
                  </a:cubicBezTo>
                  <a:cubicBezTo>
                    <a:pt x="33" y="44"/>
                    <a:pt x="42" y="36"/>
                    <a:pt x="43" y="25"/>
                  </a:cubicBezTo>
                  <a:cubicBezTo>
                    <a:pt x="525" y="25"/>
                    <a:pt x="525" y="25"/>
                    <a:pt x="525" y="25"/>
                  </a:cubicBezTo>
                  <a:cubicBezTo>
                    <a:pt x="519" y="19"/>
                    <a:pt x="519" y="19"/>
                    <a:pt x="519" y="19"/>
                  </a:cubicBezTo>
                  <a:cubicBezTo>
                    <a:pt x="43" y="19"/>
                    <a:pt x="43" y="19"/>
                    <a:pt x="43" y="19"/>
                  </a:cubicBezTo>
                  <a:cubicBezTo>
                    <a:pt x="42" y="9"/>
                    <a:pt x="33" y="0"/>
                    <a:pt x="21" y="0"/>
                  </a:cubicBezTo>
                  <a:cubicBezTo>
                    <a:pt x="9" y="0"/>
                    <a:pt x="0" y="10"/>
                    <a:pt x="0" y="22"/>
                  </a:cubicBezTo>
                  <a:close/>
                  <a:moveTo>
                    <a:pt x="21" y="11"/>
                  </a:moveTo>
                  <a:cubicBezTo>
                    <a:pt x="27" y="11"/>
                    <a:pt x="32" y="16"/>
                    <a:pt x="32" y="22"/>
                  </a:cubicBezTo>
                  <a:cubicBezTo>
                    <a:pt x="32" y="28"/>
                    <a:pt x="27" y="33"/>
                    <a:pt x="21" y="33"/>
                  </a:cubicBezTo>
                  <a:cubicBezTo>
                    <a:pt x="16" y="33"/>
                    <a:pt x="11" y="28"/>
                    <a:pt x="11" y="22"/>
                  </a:cubicBezTo>
                  <a:cubicBezTo>
                    <a:pt x="11" y="16"/>
                    <a:pt x="16" y="12"/>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5"/>
            <p:cNvSpPr>
              <a:spLocks noEditPoints="1"/>
            </p:cNvSpPr>
            <p:nvPr userDrawn="1"/>
          </p:nvSpPr>
          <p:spPr bwMode="auto">
            <a:xfrm flipH="1">
              <a:off x="10646379" y="-38652"/>
              <a:ext cx="2616651" cy="435701"/>
            </a:xfrm>
            <a:custGeom>
              <a:avLst/>
              <a:gdLst>
                <a:gd name="T0" fmla="*/ 0 w 1360"/>
                <a:gd name="T1" fmla="*/ 204 h 226"/>
                <a:gd name="T2" fmla="*/ 22 w 1360"/>
                <a:gd name="T3" fmla="*/ 226 h 226"/>
                <a:gd name="T4" fmla="*/ 43 w 1360"/>
                <a:gd name="T5" fmla="*/ 208 h 226"/>
                <a:gd name="T6" fmla="*/ 714 w 1360"/>
                <a:gd name="T7" fmla="*/ 208 h 226"/>
                <a:gd name="T8" fmla="*/ 714 w 1360"/>
                <a:gd name="T9" fmla="*/ 5 h 226"/>
                <a:gd name="T10" fmla="*/ 1360 w 1360"/>
                <a:gd name="T11" fmla="*/ 5 h 226"/>
                <a:gd name="T12" fmla="*/ 1355 w 1360"/>
                <a:gd name="T13" fmla="*/ 0 h 226"/>
                <a:gd name="T14" fmla="*/ 709 w 1360"/>
                <a:gd name="T15" fmla="*/ 0 h 226"/>
                <a:gd name="T16" fmla="*/ 709 w 1360"/>
                <a:gd name="T17" fmla="*/ 202 h 226"/>
                <a:gd name="T18" fmla="*/ 43 w 1360"/>
                <a:gd name="T19" fmla="*/ 202 h 226"/>
                <a:gd name="T20" fmla="*/ 22 w 1360"/>
                <a:gd name="T21" fmla="*/ 182 h 226"/>
                <a:gd name="T22" fmla="*/ 0 w 1360"/>
                <a:gd name="T23" fmla="*/ 204 h 226"/>
                <a:gd name="T24" fmla="*/ 22 w 1360"/>
                <a:gd name="T25" fmla="*/ 193 h 226"/>
                <a:gd name="T26" fmla="*/ 32 w 1360"/>
                <a:gd name="T27" fmla="*/ 204 h 226"/>
                <a:gd name="T28" fmla="*/ 22 w 1360"/>
                <a:gd name="T29" fmla="*/ 214 h 226"/>
                <a:gd name="T30" fmla="*/ 11 w 1360"/>
                <a:gd name="T31" fmla="*/ 204 h 226"/>
                <a:gd name="T32" fmla="*/ 22 w 1360"/>
                <a:gd name="T33" fmla="*/ 19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0" h="226">
                  <a:moveTo>
                    <a:pt x="0" y="204"/>
                  </a:moveTo>
                  <a:cubicBezTo>
                    <a:pt x="0" y="216"/>
                    <a:pt x="10" y="226"/>
                    <a:pt x="22" y="226"/>
                  </a:cubicBezTo>
                  <a:cubicBezTo>
                    <a:pt x="32" y="226"/>
                    <a:pt x="41" y="218"/>
                    <a:pt x="43" y="208"/>
                  </a:cubicBezTo>
                  <a:cubicBezTo>
                    <a:pt x="714" y="208"/>
                    <a:pt x="714" y="208"/>
                    <a:pt x="714" y="208"/>
                  </a:cubicBezTo>
                  <a:cubicBezTo>
                    <a:pt x="714" y="5"/>
                    <a:pt x="714" y="5"/>
                    <a:pt x="714" y="5"/>
                  </a:cubicBezTo>
                  <a:cubicBezTo>
                    <a:pt x="1360" y="5"/>
                    <a:pt x="1360" y="5"/>
                    <a:pt x="1360" y="5"/>
                  </a:cubicBezTo>
                  <a:cubicBezTo>
                    <a:pt x="1355" y="0"/>
                    <a:pt x="1355" y="0"/>
                    <a:pt x="1355" y="0"/>
                  </a:cubicBezTo>
                  <a:cubicBezTo>
                    <a:pt x="709" y="0"/>
                    <a:pt x="709" y="0"/>
                    <a:pt x="709" y="0"/>
                  </a:cubicBezTo>
                  <a:cubicBezTo>
                    <a:pt x="709" y="202"/>
                    <a:pt x="709" y="202"/>
                    <a:pt x="709" y="202"/>
                  </a:cubicBezTo>
                  <a:cubicBezTo>
                    <a:pt x="43" y="202"/>
                    <a:pt x="43" y="202"/>
                    <a:pt x="43" y="202"/>
                  </a:cubicBezTo>
                  <a:cubicBezTo>
                    <a:pt x="43" y="191"/>
                    <a:pt x="33" y="182"/>
                    <a:pt x="22" y="182"/>
                  </a:cubicBezTo>
                  <a:cubicBezTo>
                    <a:pt x="10" y="182"/>
                    <a:pt x="0" y="192"/>
                    <a:pt x="0" y="204"/>
                  </a:cubicBezTo>
                  <a:close/>
                  <a:moveTo>
                    <a:pt x="22" y="193"/>
                  </a:moveTo>
                  <a:cubicBezTo>
                    <a:pt x="28" y="193"/>
                    <a:pt x="32" y="198"/>
                    <a:pt x="32" y="204"/>
                  </a:cubicBezTo>
                  <a:cubicBezTo>
                    <a:pt x="32" y="210"/>
                    <a:pt x="28" y="214"/>
                    <a:pt x="22" y="214"/>
                  </a:cubicBezTo>
                  <a:cubicBezTo>
                    <a:pt x="16" y="214"/>
                    <a:pt x="11" y="210"/>
                    <a:pt x="11" y="204"/>
                  </a:cubicBezTo>
                  <a:cubicBezTo>
                    <a:pt x="11" y="198"/>
                    <a:pt x="16" y="193"/>
                    <a:pt x="22"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6"/>
            <p:cNvSpPr>
              <a:spLocks noEditPoints="1"/>
            </p:cNvSpPr>
            <p:nvPr/>
          </p:nvSpPr>
          <p:spPr bwMode="auto">
            <a:xfrm flipH="1">
              <a:off x="10342857" y="226930"/>
              <a:ext cx="84448" cy="150537"/>
            </a:xfrm>
            <a:custGeom>
              <a:avLst/>
              <a:gdLst>
                <a:gd name="T0" fmla="*/ 19 w 44"/>
                <a:gd name="T1" fmla="*/ 35 h 78"/>
                <a:gd name="T2" fmla="*/ 0 w 44"/>
                <a:gd name="T3" fmla="*/ 56 h 78"/>
                <a:gd name="T4" fmla="*/ 22 w 44"/>
                <a:gd name="T5" fmla="*/ 78 h 78"/>
                <a:gd name="T6" fmla="*/ 44 w 44"/>
                <a:gd name="T7" fmla="*/ 56 h 78"/>
                <a:gd name="T8" fmla="*/ 24 w 44"/>
                <a:gd name="T9" fmla="*/ 35 h 78"/>
                <a:gd name="T10" fmla="*/ 24 w 44"/>
                <a:gd name="T11" fmla="*/ 5 h 78"/>
                <a:gd name="T12" fmla="*/ 19 w 44"/>
                <a:gd name="T13" fmla="*/ 0 h 78"/>
                <a:gd name="T14" fmla="*/ 19 w 44"/>
                <a:gd name="T15" fmla="*/ 35 h 78"/>
                <a:gd name="T16" fmla="*/ 22 w 44"/>
                <a:gd name="T17" fmla="*/ 46 h 78"/>
                <a:gd name="T18" fmla="*/ 33 w 44"/>
                <a:gd name="T19" fmla="*/ 56 h 78"/>
                <a:gd name="T20" fmla="*/ 22 w 44"/>
                <a:gd name="T21" fmla="*/ 67 h 78"/>
                <a:gd name="T22" fmla="*/ 11 w 44"/>
                <a:gd name="T23" fmla="*/ 56 h 78"/>
                <a:gd name="T24" fmla="*/ 22 w 44"/>
                <a:gd name="T25"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19" y="35"/>
                  </a:moveTo>
                  <a:cubicBezTo>
                    <a:pt x="8" y="36"/>
                    <a:pt x="0" y="45"/>
                    <a:pt x="0" y="56"/>
                  </a:cubicBezTo>
                  <a:cubicBezTo>
                    <a:pt x="0" y="68"/>
                    <a:pt x="10" y="78"/>
                    <a:pt x="22" y="78"/>
                  </a:cubicBezTo>
                  <a:cubicBezTo>
                    <a:pt x="34" y="78"/>
                    <a:pt x="44" y="68"/>
                    <a:pt x="44" y="56"/>
                  </a:cubicBezTo>
                  <a:cubicBezTo>
                    <a:pt x="44" y="45"/>
                    <a:pt x="35" y="36"/>
                    <a:pt x="24" y="35"/>
                  </a:cubicBezTo>
                  <a:cubicBezTo>
                    <a:pt x="24" y="5"/>
                    <a:pt x="24" y="5"/>
                    <a:pt x="24" y="5"/>
                  </a:cubicBezTo>
                  <a:cubicBezTo>
                    <a:pt x="19" y="0"/>
                    <a:pt x="19" y="0"/>
                    <a:pt x="19" y="0"/>
                  </a:cubicBezTo>
                  <a:lnTo>
                    <a:pt x="19" y="35"/>
                  </a:lnTo>
                  <a:close/>
                  <a:moveTo>
                    <a:pt x="22" y="46"/>
                  </a:moveTo>
                  <a:cubicBezTo>
                    <a:pt x="28" y="46"/>
                    <a:pt x="33" y="50"/>
                    <a:pt x="33" y="56"/>
                  </a:cubicBezTo>
                  <a:cubicBezTo>
                    <a:pt x="33" y="62"/>
                    <a:pt x="28" y="67"/>
                    <a:pt x="22" y="67"/>
                  </a:cubicBezTo>
                  <a:cubicBezTo>
                    <a:pt x="16" y="67"/>
                    <a:pt x="11" y="62"/>
                    <a:pt x="11" y="56"/>
                  </a:cubicBezTo>
                  <a:cubicBezTo>
                    <a:pt x="11" y="50"/>
                    <a:pt x="16" y="46"/>
                    <a:pt x="2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7"/>
            <p:cNvSpPr>
              <a:spLocks noEditPoints="1"/>
            </p:cNvSpPr>
            <p:nvPr/>
          </p:nvSpPr>
          <p:spPr bwMode="auto">
            <a:xfrm flipH="1">
              <a:off x="8513159" y="11527"/>
              <a:ext cx="1490683" cy="308417"/>
            </a:xfrm>
            <a:custGeom>
              <a:avLst/>
              <a:gdLst>
                <a:gd name="T0" fmla="*/ 753 w 775"/>
                <a:gd name="T1" fmla="*/ 0 h 160"/>
                <a:gd name="T2" fmla="*/ 731 w 775"/>
                <a:gd name="T3" fmla="*/ 20 h 160"/>
                <a:gd name="T4" fmla="*/ 17 w 775"/>
                <a:gd name="T5" fmla="*/ 20 h 160"/>
                <a:gd name="T6" fmla="*/ 17 w 775"/>
                <a:gd name="T7" fmla="*/ 117 h 160"/>
                <a:gd name="T8" fmla="*/ 0 w 775"/>
                <a:gd name="T9" fmla="*/ 138 h 160"/>
                <a:gd name="T10" fmla="*/ 22 w 775"/>
                <a:gd name="T11" fmla="*/ 160 h 160"/>
                <a:gd name="T12" fmla="*/ 44 w 775"/>
                <a:gd name="T13" fmla="*/ 138 h 160"/>
                <a:gd name="T14" fmla="*/ 23 w 775"/>
                <a:gd name="T15" fmla="*/ 117 h 160"/>
                <a:gd name="T16" fmla="*/ 23 w 775"/>
                <a:gd name="T17" fmla="*/ 26 h 160"/>
                <a:gd name="T18" fmla="*/ 731 w 775"/>
                <a:gd name="T19" fmla="*/ 26 h 160"/>
                <a:gd name="T20" fmla="*/ 753 w 775"/>
                <a:gd name="T21" fmla="*/ 44 h 160"/>
                <a:gd name="T22" fmla="*/ 775 w 775"/>
                <a:gd name="T23" fmla="*/ 22 h 160"/>
                <a:gd name="T24" fmla="*/ 753 w 775"/>
                <a:gd name="T25" fmla="*/ 0 h 160"/>
                <a:gd name="T26" fmla="*/ 33 w 775"/>
                <a:gd name="T27" fmla="*/ 138 h 160"/>
                <a:gd name="T28" fmla="*/ 22 w 775"/>
                <a:gd name="T29" fmla="*/ 149 h 160"/>
                <a:gd name="T30" fmla="*/ 12 w 775"/>
                <a:gd name="T31" fmla="*/ 138 h 160"/>
                <a:gd name="T32" fmla="*/ 22 w 775"/>
                <a:gd name="T33" fmla="*/ 128 h 160"/>
                <a:gd name="T34" fmla="*/ 33 w 775"/>
                <a:gd name="T35" fmla="*/ 138 h 160"/>
                <a:gd name="T36" fmla="*/ 753 w 775"/>
                <a:gd name="T37" fmla="*/ 33 h 160"/>
                <a:gd name="T38" fmla="*/ 742 w 775"/>
                <a:gd name="T39" fmla="*/ 22 h 160"/>
                <a:gd name="T40" fmla="*/ 753 w 775"/>
                <a:gd name="T41" fmla="*/ 12 h 160"/>
                <a:gd name="T42" fmla="*/ 763 w 775"/>
                <a:gd name="T43" fmla="*/ 22 h 160"/>
                <a:gd name="T44" fmla="*/ 753 w 775"/>
                <a:gd name="T45" fmla="*/ 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5" h="160">
                  <a:moveTo>
                    <a:pt x="753" y="0"/>
                  </a:moveTo>
                  <a:cubicBezTo>
                    <a:pt x="741" y="0"/>
                    <a:pt x="732" y="9"/>
                    <a:pt x="731" y="20"/>
                  </a:cubicBezTo>
                  <a:cubicBezTo>
                    <a:pt x="17" y="20"/>
                    <a:pt x="17" y="20"/>
                    <a:pt x="17" y="20"/>
                  </a:cubicBezTo>
                  <a:cubicBezTo>
                    <a:pt x="17" y="117"/>
                    <a:pt x="17" y="117"/>
                    <a:pt x="17" y="117"/>
                  </a:cubicBezTo>
                  <a:cubicBezTo>
                    <a:pt x="8" y="120"/>
                    <a:pt x="0" y="128"/>
                    <a:pt x="0" y="138"/>
                  </a:cubicBezTo>
                  <a:cubicBezTo>
                    <a:pt x="0" y="151"/>
                    <a:pt x="10" y="160"/>
                    <a:pt x="22" y="160"/>
                  </a:cubicBezTo>
                  <a:cubicBezTo>
                    <a:pt x="34" y="160"/>
                    <a:pt x="44" y="151"/>
                    <a:pt x="44" y="138"/>
                  </a:cubicBezTo>
                  <a:cubicBezTo>
                    <a:pt x="44" y="127"/>
                    <a:pt x="35" y="117"/>
                    <a:pt x="23" y="117"/>
                  </a:cubicBezTo>
                  <a:cubicBezTo>
                    <a:pt x="23" y="26"/>
                    <a:pt x="23" y="26"/>
                    <a:pt x="23" y="26"/>
                  </a:cubicBezTo>
                  <a:cubicBezTo>
                    <a:pt x="731" y="26"/>
                    <a:pt x="731" y="26"/>
                    <a:pt x="731" y="26"/>
                  </a:cubicBezTo>
                  <a:cubicBezTo>
                    <a:pt x="733" y="36"/>
                    <a:pt x="742" y="44"/>
                    <a:pt x="753" y="44"/>
                  </a:cubicBezTo>
                  <a:cubicBezTo>
                    <a:pt x="765" y="44"/>
                    <a:pt x="775" y="34"/>
                    <a:pt x="775" y="22"/>
                  </a:cubicBezTo>
                  <a:cubicBezTo>
                    <a:pt x="775" y="10"/>
                    <a:pt x="765" y="0"/>
                    <a:pt x="753" y="0"/>
                  </a:cubicBezTo>
                  <a:close/>
                  <a:moveTo>
                    <a:pt x="33" y="138"/>
                  </a:moveTo>
                  <a:cubicBezTo>
                    <a:pt x="33" y="144"/>
                    <a:pt x="28" y="149"/>
                    <a:pt x="22" y="149"/>
                  </a:cubicBezTo>
                  <a:cubicBezTo>
                    <a:pt x="16" y="149"/>
                    <a:pt x="12" y="144"/>
                    <a:pt x="12" y="138"/>
                  </a:cubicBezTo>
                  <a:cubicBezTo>
                    <a:pt x="12" y="133"/>
                    <a:pt x="16" y="128"/>
                    <a:pt x="22" y="128"/>
                  </a:cubicBezTo>
                  <a:cubicBezTo>
                    <a:pt x="28" y="128"/>
                    <a:pt x="33" y="133"/>
                    <a:pt x="33" y="138"/>
                  </a:cubicBezTo>
                  <a:close/>
                  <a:moveTo>
                    <a:pt x="753" y="33"/>
                  </a:moveTo>
                  <a:cubicBezTo>
                    <a:pt x="747" y="33"/>
                    <a:pt x="742" y="28"/>
                    <a:pt x="742" y="22"/>
                  </a:cubicBezTo>
                  <a:cubicBezTo>
                    <a:pt x="742" y="16"/>
                    <a:pt x="747" y="12"/>
                    <a:pt x="753" y="12"/>
                  </a:cubicBezTo>
                  <a:cubicBezTo>
                    <a:pt x="759" y="12"/>
                    <a:pt x="763" y="16"/>
                    <a:pt x="763" y="22"/>
                  </a:cubicBezTo>
                  <a:cubicBezTo>
                    <a:pt x="763" y="28"/>
                    <a:pt x="759" y="33"/>
                    <a:pt x="75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8"/>
            <p:cNvSpPr>
              <a:spLocks noEditPoints="1"/>
            </p:cNvSpPr>
            <p:nvPr/>
          </p:nvSpPr>
          <p:spPr bwMode="auto">
            <a:xfrm flipH="1">
              <a:off x="7138744" y="-77816"/>
              <a:ext cx="1080685" cy="85671"/>
            </a:xfrm>
            <a:custGeom>
              <a:avLst/>
              <a:gdLst>
                <a:gd name="T0" fmla="*/ 540 w 562"/>
                <a:gd name="T1" fmla="*/ 0 h 44"/>
                <a:gd name="T2" fmla="*/ 519 w 562"/>
                <a:gd name="T3" fmla="*/ 19 h 44"/>
                <a:gd name="T4" fmla="*/ 43 w 562"/>
                <a:gd name="T5" fmla="*/ 19 h 44"/>
                <a:gd name="T6" fmla="*/ 22 w 562"/>
                <a:gd name="T7" fmla="*/ 0 h 44"/>
                <a:gd name="T8" fmla="*/ 0 w 562"/>
                <a:gd name="T9" fmla="*/ 22 h 44"/>
                <a:gd name="T10" fmla="*/ 22 w 562"/>
                <a:gd name="T11" fmla="*/ 44 h 44"/>
                <a:gd name="T12" fmla="*/ 43 w 562"/>
                <a:gd name="T13" fmla="*/ 25 h 44"/>
                <a:gd name="T14" fmla="*/ 519 w 562"/>
                <a:gd name="T15" fmla="*/ 25 h 44"/>
                <a:gd name="T16" fmla="*/ 540 w 562"/>
                <a:gd name="T17" fmla="*/ 44 h 44"/>
                <a:gd name="T18" fmla="*/ 562 w 562"/>
                <a:gd name="T19" fmla="*/ 22 h 44"/>
                <a:gd name="T20" fmla="*/ 540 w 562"/>
                <a:gd name="T21" fmla="*/ 0 h 44"/>
                <a:gd name="T22" fmla="*/ 22 w 562"/>
                <a:gd name="T23" fmla="*/ 33 h 44"/>
                <a:gd name="T24" fmla="*/ 11 w 562"/>
                <a:gd name="T25" fmla="*/ 22 h 44"/>
                <a:gd name="T26" fmla="*/ 22 w 562"/>
                <a:gd name="T27" fmla="*/ 11 h 44"/>
                <a:gd name="T28" fmla="*/ 32 w 562"/>
                <a:gd name="T29" fmla="*/ 22 h 44"/>
                <a:gd name="T30" fmla="*/ 22 w 562"/>
                <a:gd name="T31" fmla="*/ 33 h 44"/>
                <a:gd name="T32" fmla="*/ 540 w 562"/>
                <a:gd name="T33" fmla="*/ 33 h 44"/>
                <a:gd name="T34" fmla="*/ 530 w 562"/>
                <a:gd name="T35" fmla="*/ 22 h 44"/>
                <a:gd name="T36" fmla="*/ 540 w 562"/>
                <a:gd name="T37" fmla="*/ 11 h 44"/>
                <a:gd name="T38" fmla="*/ 551 w 562"/>
                <a:gd name="T39" fmla="*/ 22 h 44"/>
                <a:gd name="T40" fmla="*/ 540 w 562"/>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2" h="44">
                  <a:moveTo>
                    <a:pt x="540" y="0"/>
                  </a:moveTo>
                  <a:cubicBezTo>
                    <a:pt x="529" y="0"/>
                    <a:pt x="520" y="9"/>
                    <a:pt x="519" y="19"/>
                  </a:cubicBezTo>
                  <a:cubicBezTo>
                    <a:pt x="43" y="19"/>
                    <a:pt x="43" y="19"/>
                    <a:pt x="43" y="19"/>
                  </a:cubicBezTo>
                  <a:cubicBezTo>
                    <a:pt x="42" y="9"/>
                    <a:pt x="33" y="0"/>
                    <a:pt x="22" y="0"/>
                  </a:cubicBezTo>
                  <a:cubicBezTo>
                    <a:pt x="9" y="0"/>
                    <a:pt x="0" y="10"/>
                    <a:pt x="0" y="22"/>
                  </a:cubicBezTo>
                  <a:cubicBezTo>
                    <a:pt x="0" y="34"/>
                    <a:pt x="9" y="44"/>
                    <a:pt x="22" y="44"/>
                  </a:cubicBezTo>
                  <a:cubicBezTo>
                    <a:pt x="33" y="44"/>
                    <a:pt x="42" y="36"/>
                    <a:pt x="43" y="25"/>
                  </a:cubicBezTo>
                  <a:cubicBezTo>
                    <a:pt x="519" y="25"/>
                    <a:pt x="519" y="25"/>
                    <a:pt x="519" y="25"/>
                  </a:cubicBezTo>
                  <a:cubicBezTo>
                    <a:pt x="520" y="36"/>
                    <a:pt x="529" y="44"/>
                    <a:pt x="540" y="44"/>
                  </a:cubicBezTo>
                  <a:cubicBezTo>
                    <a:pt x="552" y="44"/>
                    <a:pt x="562" y="34"/>
                    <a:pt x="562" y="22"/>
                  </a:cubicBezTo>
                  <a:cubicBezTo>
                    <a:pt x="562" y="10"/>
                    <a:pt x="552" y="0"/>
                    <a:pt x="540" y="0"/>
                  </a:cubicBezTo>
                  <a:close/>
                  <a:moveTo>
                    <a:pt x="22" y="33"/>
                  </a:moveTo>
                  <a:cubicBezTo>
                    <a:pt x="16" y="33"/>
                    <a:pt x="11" y="28"/>
                    <a:pt x="11" y="22"/>
                  </a:cubicBezTo>
                  <a:cubicBezTo>
                    <a:pt x="11" y="16"/>
                    <a:pt x="16" y="11"/>
                    <a:pt x="22" y="11"/>
                  </a:cubicBezTo>
                  <a:cubicBezTo>
                    <a:pt x="27" y="11"/>
                    <a:pt x="32" y="16"/>
                    <a:pt x="32" y="22"/>
                  </a:cubicBezTo>
                  <a:cubicBezTo>
                    <a:pt x="32" y="28"/>
                    <a:pt x="27" y="33"/>
                    <a:pt x="22" y="33"/>
                  </a:cubicBezTo>
                  <a:close/>
                  <a:moveTo>
                    <a:pt x="540" y="33"/>
                  </a:moveTo>
                  <a:cubicBezTo>
                    <a:pt x="535" y="33"/>
                    <a:pt x="530" y="28"/>
                    <a:pt x="530" y="22"/>
                  </a:cubicBezTo>
                  <a:cubicBezTo>
                    <a:pt x="530" y="16"/>
                    <a:pt x="535" y="11"/>
                    <a:pt x="540" y="11"/>
                  </a:cubicBezTo>
                  <a:cubicBezTo>
                    <a:pt x="546" y="11"/>
                    <a:pt x="551" y="16"/>
                    <a:pt x="551" y="22"/>
                  </a:cubicBezTo>
                  <a:cubicBezTo>
                    <a:pt x="551" y="28"/>
                    <a:pt x="546" y="33"/>
                    <a:pt x="54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9"/>
            <p:cNvSpPr>
              <a:spLocks noEditPoints="1"/>
            </p:cNvSpPr>
            <p:nvPr/>
          </p:nvSpPr>
          <p:spPr bwMode="auto">
            <a:xfrm flipH="1">
              <a:off x="8781188" y="518213"/>
              <a:ext cx="1136983" cy="84448"/>
            </a:xfrm>
            <a:custGeom>
              <a:avLst/>
              <a:gdLst>
                <a:gd name="T0" fmla="*/ 569 w 591"/>
                <a:gd name="T1" fmla="*/ 0 h 44"/>
                <a:gd name="T2" fmla="*/ 548 w 591"/>
                <a:gd name="T3" fmla="*/ 19 h 44"/>
                <a:gd name="T4" fmla="*/ 44 w 591"/>
                <a:gd name="T5" fmla="*/ 19 h 44"/>
                <a:gd name="T6" fmla="*/ 22 w 591"/>
                <a:gd name="T7" fmla="*/ 0 h 44"/>
                <a:gd name="T8" fmla="*/ 0 w 591"/>
                <a:gd name="T9" fmla="*/ 22 h 44"/>
                <a:gd name="T10" fmla="*/ 22 w 591"/>
                <a:gd name="T11" fmla="*/ 44 h 44"/>
                <a:gd name="T12" fmla="*/ 44 w 591"/>
                <a:gd name="T13" fmla="*/ 25 h 44"/>
                <a:gd name="T14" fmla="*/ 548 w 591"/>
                <a:gd name="T15" fmla="*/ 25 h 44"/>
                <a:gd name="T16" fmla="*/ 569 w 591"/>
                <a:gd name="T17" fmla="*/ 44 h 44"/>
                <a:gd name="T18" fmla="*/ 591 w 591"/>
                <a:gd name="T19" fmla="*/ 22 h 44"/>
                <a:gd name="T20" fmla="*/ 569 w 591"/>
                <a:gd name="T21" fmla="*/ 0 h 44"/>
                <a:gd name="T22" fmla="*/ 22 w 591"/>
                <a:gd name="T23" fmla="*/ 33 h 44"/>
                <a:gd name="T24" fmla="*/ 12 w 591"/>
                <a:gd name="T25" fmla="*/ 22 h 44"/>
                <a:gd name="T26" fmla="*/ 22 w 591"/>
                <a:gd name="T27" fmla="*/ 12 h 44"/>
                <a:gd name="T28" fmla="*/ 33 w 591"/>
                <a:gd name="T29" fmla="*/ 22 h 44"/>
                <a:gd name="T30" fmla="*/ 22 w 591"/>
                <a:gd name="T31" fmla="*/ 33 h 44"/>
                <a:gd name="T32" fmla="*/ 569 w 591"/>
                <a:gd name="T33" fmla="*/ 33 h 44"/>
                <a:gd name="T34" fmla="*/ 559 w 591"/>
                <a:gd name="T35" fmla="*/ 22 h 44"/>
                <a:gd name="T36" fmla="*/ 569 w 591"/>
                <a:gd name="T37" fmla="*/ 12 h 44"/>
                <a:gd name="T38" fmla="*/ 580 w 591"/>
                <a:gd name="T39" fmla="*/ 22 h 44"/>
                <a:gd name="T40" fmla="*/ 569 w 591"/>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1" h="44">
                  <a:moveTo>
                    <a:pt x="569" y="0"/>
                  </a:moveTo>
                  <a:cubicBezTo>
                    <a:pt x="558" y="0"/>
                    <a:pt x="549" y="9"/>
                    <a:pt x="548" y="19"/>
                  </a:cubicBezTo>
                  <a:cubicBezTo>
                    <a:pt x="44" y="19"/>
                    <a:pt x="44" y="19"/>
                    <a:pt x="44" y="19"/>
                  </a:cubicBezTo>
                  <a:cubicBezTo>
                    <a:pt x="42" y="9"/>
                    <a:pt x="33" y="0"/>
                    <a:pt x="22" y="0"/>
                  </a:cubicBezTo>
                  <a:cubicBezTo>
                    <a:pt x="10" y="0"/>
                    <a:pt x="0" y="10"/>
                    <a:pt x="0" y="22"/>
                  </a:cubicBezTo>
                  <a:cubicBezTo>
                    <a:pt x="0" y="34"/>
                    <a:pt x="10" y="44"/>
                    <a:pt x="22" y="44"/>
                  </a:cubicBezTo>
                  <a:cubicBezTo>
                    <a:pt x="33" y="44"/>
                    <a:pt x="42" y="36"/>
                    <a:pt x="44" y="25"/>
                  </a:cubicBezTo>
                  <a:cubicBezTo>
                    <a:pt x="548" y="25"/>
                    <a:pt x="548" y="25"/>
                    <a:pt x="548" y="25"/>
                  </a:cubicBezTo>
                  <a:cubicBezTo>
                    <a:pt x="549" y="36"/>
                    <a:pt x="558" y="44"/>
                    <a:pt x="569" y="44"/>
                  </a:cubicBezTo>
                  <a:cubicBezTo>
                    <a:pt x="581" y="44"/>
                    <a:pt x="591" y="34"/>
                    <a:pt x="591" y="22"/>
                  </a:cubicBezTo>
                  <a:cubicBezTo>
                    <a:pt x="591" y="10"/>
                    <a:pt x="581" y="0"/>
                    <a:pt x="569" y="0"/>
                  </a:cubicBezTo>
                  <a:close/>
                  <a:moveTo>
                    <a:pt x="22" y="33"/>
                  </a:moveTo>
                  <a:cubicBezTo>
                    <a:pt x="16" y="33"/>
                    <a:pt x="12" y="28"/>
                    <a:pt x="12" y="22"/>
                  </a:cubicBezTo>
                  <a:cubicBezTo>
                    <a:pt x="12" y="16"/>
                    <a:pt x="16" y="12"/>
                    <a:pt x="22" y="12"/>
                  </a:cubicBezTo>
                  <a:cubicBezTo>
                    <a:pt x="28" y="12"/>
                    <a:pt x="33" y="16"/>
                    <a:pt x="33" y="22"/>
                  </a:cubicBezTo>
                  <a:cubicBezTo>
                    <a:pt x="33" y="28"/>
                    <a:pt x="28" y="33"/>
                    <a:pt x="22" y="33"/>
                  </a:cubicBezTo>
                  <a:close/>
                  <a:moveTo>
                    <a:pt x="569" y="33"/>
                  </a:moveTo>
                  <a:cubicBezTo>
                    <a:pt x="563" y="33"/>
                    <a:pt x="559" y="28"/>
                    <a:pt x="559" y="22"/>
                  </a:cubicBezTo>
                  <a:cubicBezTo>
                    <a:pt x="559" y="16"/>
                    <a:pt x="563" y="12"/>
                    <a:pt x="569" y="12"/>
                  </a:cubicBezTo>
                  <a:cubicBezTo>
                    <a:pt x="575" y="12"/>
                    <a:pt x="580" y="16"/>
                    <a:pt x="580" y="22"/>
                  </a:cubicBezTo>
                  <a:cubicBezTo>
                    <a:pt x="580" y="28"/>
                    <a:pt x="575" y="33"/>
                    <a:pt x="56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1"/>
            <p:cNvSpPr>
              <a:spLocks noEditPoints="1"/>
            </p:cNvSpPr>
            <p:nvPr/>
          </p:nvSpPr>
          <p:spPr bwMode="auto">
            <a:xfrm flipH="1">
              <a:off x="8125190" y="153497"/>
              <a:ext cx="488328" cy="488328"/>
            </a:xfrm>
            <a:custGeom>
              <a:avLst/>
              <a:gdLst>
                <a:gd name="T0" fmla="*/ 232 w 254"/>
                <a:gd name="T1" fmla="*/ 0 h 253"/>
                <a:gd name="T2" fmla="*/ 210 w 254"/>
                <a:gd name="T3" fmla="*/ 21 h 253"/>
                <a:gd name="T4" fmla="*/ 215 w 254"/>
                <a:gd name="T5" fmla="*/ 35 h 253"/>
                <a:gd name="T6" fmla="*/ 36 w 254"/>
                <a:gd name="T7" fmla="*/ 214 h 253"/>
                <a:gd name="T8" fmla="*/ 22 w 254"/>
                <a:gd name="T9" fmla="*/ 209 h 253"/>
                <a:gd name="T10" fmla="*/ 0 w 254"/>
                <a:gd name="T11" fmla="*/ 231 h 253"/>
                <a:gd name="T12" fmla="*/ 22 w 254"/>
                <a:gd name="T13" fmla="*/ 253 h 253"/>
                <a:gd name="T14" fmla="*/ 44 w 254"/>
                <a:gd name="T15" fmla="*/ 231 h 253"/>
                <a:gd name="T16" fmla="*/ 40 w 254"/>
                <a:gd name="T17" fmla="*/ 218 h 253"/>
                <a:gd name="T18" fmla="*/ 219 w 254"/>
                <a:gd name="T19" fmla="*/ 39 h 253"/>
                <a:gd name="T20" fmla="*/ 232 w 254"/>
                <a:gd name="T21" fmla="*/ 43 h 253"/>
                <a:gd name="T22" fmla="*/ 254 w 254"/>
                <a:gd name="T23" fmla="*/ 21 h 253"/>
                <a:gd name="T24" fmla="*/ 232 w 254"/>
                <a:gd name="T25" fmla="*/ 0 h 253"/>
                <a:gd name="T26" fmla="*/ 22 w 254"/>
                <a:gd name="T27" fmla="*/ 242 h 253"/>
                <a:gd name="T28" fmla="*/ 12 w 254"/>
                <a:gd name="T29" fmla="*/ 231 h 253"/>
                <a:gd name="T30" fmla="*/ 22 w 254"/>
                <a:gd name="T31" fmla="*/ 221 h 253"/>
                <a:gd name="T32" fmla="*/ 33 w 254"/>
                <a:gd name="T33" fmla="*/ 231 h 253"/>
                <a:gd name="T34" fmla="*/ 22 w 254"/>
                <a:gd name="T35" fmla="*/ 242 h 253"/>
                <a:gd name="T36" fmla="*/ 232 w 254"/>
                <a:gd name="T37" fmla="*/ 32 h 253"/>
                <a:gd name="T38" fmla="*/ 222 w 254"/>
                <a:gd name="T39" fmla="*/ 21 h 253"/>
                <a:gd name="T40" fmla="*/ 232 w 254"/>
                <a:gd name="T41" fmla="*/ 11 h 253"/>
                <a:gd name="T42" fmla="*/ 243 w 254"/>
                <a:gd name="T43" fmla="*/ 21 h 253"/>
                <a:gd name="T44" fmla="*/ 232 w 254"/>
                <a:gd name="T45" fmla="*/ 3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 h="253">
                  <a:moveTo>
                    <a:pt x="232" y="0"/>
                  </a:moveTo>
                  <a:cubicBezTo>
                    <a:pt x="220" y="0"/>
                    <a:pt x="210" y="9"/>
                    <a:pt x="210" y="21"/>
                  </a:cubicBezTo>
                  <a:cubicBezTo>
                    <a:pt x="210" y="27"/>
                    <a:pt x="212" y="31"/>
                    <a:pt x="215" y="35"/>
                  </a:cubicBezTo>
                  <a:cubicBezTo>
                    <a:pt x="36" y="214"/>
                    <a:pt x="36" y="214"/>
                    <a:pt x="36" y="214"/>
                  </a:cubicBezTo>
                  <a:cubicBezTo>
                    <a:pt x="32" y="211"/>
                    <a:pt x="27" y="209"/>
                    <a:pt x="22" y="209"/>
                  </a:cubicBezTo>
                  <a:cubicBezTo>
                    <a:pt x="10" y="209"/>
                    <a:pt x="0" y="219"/>
                    <a:pt x="0" y="231"/>
                  </a:cubicBezTo>
                  <a:cubicBezTo>
                    <a:pt x="0" y="243"/>
                    <a:pt x="10" y="253"/>
                    <a:pt x="22" y="253"/>
                  </a:cubicBezTo>
                  <a:cubicBezTo>
                    <a:pt x="34" y="253"/>
                    <a:pt x="44" y="243"/>
                    <a:pt x="44" y="231"/>
                  </a:cubicBezTo>
                  <a:cubicBezTo>
                    <a:pt x="44" y="226"/>
                    <a:pt x="43" y="222"/>
                    <a:pt x="40" y="218"/>
                  </a:cubicBezTo>
                  <a:cubicBezTo>
                    <a:pt x="219" y="39"/>
                    <a:pt x="219" y="39"/>
                    <a:pt x="219" y="39"/>
                  </a:cubicBezTo>
                  <a:cubicBezTo>
                    <a:pt x="223" y="42"/>
                    <a:pt x="227" y="43"/>
                    <a:pt x="232" y="43"/>
                  </a:cubicBezTo>
                  <a:cubicBezTo>
                    <a:pt x="244" y="43"/>
                    <a:pt x="254" y="33"/>
                    <a:pt x="254" y="21"/>
                  </a:cubicBezTo>
                  <a:cubicBezTo>
                    <a:pt x="254" y="9"/>
                    <a:pt x="244" y="0"/>
                    <a:pt x="232" y="0"/>
                  </a:cubicBezTo>
                  <a:close/>
                  <a:moveTo>
                    <a:pt x="22" y="242"/>
                  </a:moveTo>
                  <a:cubicBezTo>
                    <a:pt x="16" y="242"/>
                    <a:pt x="12" y="237"/>
                    <a:pt x="12" y="231"/>
                  </a:cubicBezTo>
                  <a:cubicBezTo>
                    <a:pt x="12" y="225"/>
                    <a:pt x="16" y="221"/>
                    <a:pt x="22" y="221"/>
                  </a:cubicBezTo>
                  <a:cubicBezTo>
                    <a:pt x="28" y="221"/>
                    <a:pt x="33" y="225"/>
                    <a:pt x="33" y="231"/>
                  </a:cubicBezTo>
                  <a:cubicBezTo>
                    <a:pt x="33" y="237"/>
                    <a:pt x="28" y="242"/>
                    <a:pt x="22" y="242"/>
                  </a:cubicBezTo>
                  <a:close/>
                  <a:moveTo>
                    <a:pt x="232" y="32"/>
                  </a:moveTo>
                  <a:cubicBezTo>
                    <a:pt x="226" y="32"/>
                    <a:pt x="221" y="27"/>
                    <a:pt x="222" y="21"/>
                  </a:cubicBezTo>
                  <a:cubicBezTo>
                    <a:pt x="221" y="16"/>
                    <a:pt x="226" y="11"/>
                    <a:pt x="232" y="11"/>
                  </a:cubicBezTo>
                  <a:cubicBezTo>
                    <a:pt x="238" y="11"/>
                    <a:pt x="243" y="16"/>
                    <a:pt x="243" y="21"/>
                  </a:cubicBezTo>
                  <a:cubicBezTo>
                    <a:pt x="243" y="27"/>
                    <a:pt x="238" y="32"/>
                    <a:pt x="23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72"/>
            <p:cNvSpPr>
              <a:spLocks noEditPoints="1"/>
            </p:cNvSpPr>
            <p:nvPr/>
          </p:nvSpPr>
          <p:spPr bwMode="auto">
            <a:xfrm flipH="1">
              <a:off x="8794651" y="1127704"/>
              <a:ext cx="430805" cy="82000"/>
            </a:xfrm>
            <a:custGeom>
              <a:avLst/>
              <a:gdLst>
                <a:gd name="T0" fmla="*/ 202 w 224"/>
                <a:gd name="T1" fmla="*/ 0 h 43"/>
                <a:gd name="T2" fmla="*/ 180 w 224"/>
                <a:gd name="T3" fmla="*/ 19 h 43"/>
                <a:gd name="T4" fmla="*/ 43 w 224"/>
                <a:gd name="T5" fmla="*/ 19 h 43"/>
                <a:gd name="T6" fmla="*/ 22 w 224"/>
                <a:gd name="T7" fmla="*/ 0 h 43"/>
                <a:gd name="T8" fmla="*/ 0 w 224"/>
                <a:gd name="T9" fmla="*/ 21 h 43"/>
                <a:gd name="T10" fmla="*/ 22 w 224"/>
                <a:gd name="T11" fmla="*/ 43 h 43"/>
                <a:gd name="T12" fmla="*/ 43 w 224"/>
                <a:gd name="T13" fmla="*/ 24 h 43"/>
                <a:gd name="T14" fmla="*/ 180 w 224"/>
                <a:gd name="T15" fmla="*/ 24 h 43"/>
                <a:gd name="T16" fmla="*/ 202 w 224"/>
                <a:gd name="T17" fmla="*/ 43 h 43"/>
                <a:gd name="T18" fmla="*/ 224 w 224"/>
                <a:gd name="T19" fmla="*/ 21 h 43"/>
                <a:gd name="T20" fmla="*/ 202 w 224"/>
                <a:gd name="T21" fmla="*/ 0 h 43"/>
                <a:gd name="T22" fmla="*/ 22 w 224"/>
                <a:gd name="T23" fmla="*/ 32 h 43"/>
                <a:gd name="T24" fmla="*/ 11 w 224"/>
                <a:gd name="T25" fmla="*/ 21 h 43"/>
                <a:gd name="T26" fmla="*/ 22 w 224"/>
                <a:gd name="T27" fmla="*/ 11 h 43"/>
                <a:gd name="T28" fmla="*/ 33 w 224"/>
                <a:gd name="T29" fmla="*/ 21 h 43"/>
                <a:gd name="T30" fmla="*/ 22 w 224"/>
                <a:gd name="T31" fmla="*/ 32 h 43"/>
                <a:gd name="T32" fmla="*/ 202 w 224"/>
                <a:gd name="T33" fmla="*/ 32 h 43"/>
                <a:gd name="T34" fmla="*/ 191 w 224"/>
                <a:gd name="T35" fmla="*/ 21 h 43"/>
                <a:gd name="T36" fmla="*/ 202 w 224"/>
                <a:gd name="T37" fmla="*/ 11 h 43"/>
                <a:gd name="T38" fmla="*/ 212 w 224"/>
                <a:gd name="T39" fmla="*/ 21 h 43"/>
                <a:gd name="T40" fmla="*/ 202 w 224"/>
                <a:gd name="T41"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3">
                  <a:moveTo>
                    <a:pt x="202" y="0"/>
                  </a:moveTo>
                  <a:cubicBezTo>
                    <a:pt x="191" y="0"/>
                    <a:pt x="182" y="8"/>
                    <a:pt x="180" y="19"/>
                  </a:cubicBezTo>
                  <a:cubicBezTo>
                    <a:pt x="43" y="19"/>
                    <a:pt x="43" y="19"/>
                    <a:pt x="43" y="19"/>
                  </a:cubicBezTo>
                  <a:cubicBezTo>
                    <a:pt x="42" y="8"/>
                    <a:pt x="33" y="0"/>
                    <a:pt x="22" y="0"/>
                  </a:cubicBezTo>
                  <a:cubicBezTo>
                    <a:pt x="10" y="0"/>
                    <a:pt x="0" y="9"/>
                    <a:pt x="0" y="21"/>
                  </a:cubicBezTo>
                  <a:cubicBezTo>
                    <a:pt x="0" y="34"/>
                    <a:pt x="10" y="43"/>
                    <a:pt x="22" y="43"/>
                  </a:cubicBezTo>
                  <a:cubicBezTo>
                    <a:pt x="33" y="43"/>
                    <a:pt x="42" y="35"/>
                    <a:pt x="43" y="24"/>
                  </a:cubicBezTo>
                  <a:cubicBezTo>
                    <a:pt x="180" y="24"/>
                    <a:pt x="180" y="24"/>
                    <a:pt x="180" y="24"/>
                  </a:cubicBezTo>
                  <a:cubicBezTo>
                    <a:pt x="182" y="35"/>
                    <a:pt x="191" y="43"/>
                    <a:pt x="202" y="43"/>
                  </a:cubicBezTo>
                  <a:cubicBezTo>
                    <a:pt x="214" y="43"/>
                    <a:pt x="224" y="34"/>
                    <a:pt x="224" y="21"/>
                  </a:cubicBezTo>
                  <a:cubicBezTo>
                    <a:pt x="224" y="9"/>
                    <a:pt x="214" y="0"/>
                    <a:pt x="202" y="0"/>
                  </a:cubicBezTo>
                  <a:close/>
                  <a:moveTo>
                    <a:pt x="22" y="32"/>
                  </a:moveTo>
                  <a:cubicBezTo>
                    <a:pt x="16" y="32"/>
                    <a:pt x="11" y="27"/>
                    <a:pt x="11" y="21"/>
                  </a:cubicBezTo>
                  <a:cubicBezTo>
                    <a:pt x="11" y="16"/>
                    <a:pt x="16" y="11"/>
                    <a:pt x="22" y="11"/>
                  </a:cubicBezTo>
                  <a:cubicBezTo>
                    <a:pt x="28" y="11"/>
                    <a:pt x="33" y="16"/>
                    <a:pt x="33" y="21"/>
                  </a:cubicBezTo>
                  <a:cubicBezTo>
                    <a:pt x="33" y="27"/>
                    <a:pt x="28" y="32"/>
                    <a:pt x="22" y="32"/>
                  </a:cubicBezTo>
                  <a:close/>
                  <a:moveTo>
                    <a:pt x="202" y="32"/>
                  </a:moveTo>
                  <a:cubicBezTo>
                    <a:pt x="196" y="32"/>
                    <a:pt x="191" y="27"/>
                    <a:pt x="191" y="21"/>
                  </a:cubicBezTo>
                  <a:cubicBezTo>
                    <a:pt x="191" y="16"/>
                    <a:pt x="196" y="11"/>
                    <a:pt x="202" y="11"/>
                  </a:cubicBezTo>
                  <a:cubicBezTo>
                    <a:pt x="208" y="11"/>
                    <a:pt x="212" y="16"/>
                    <a:pt x="212" y="21"/>
                  </a:cubicBezTo>
                  <a:cubicBezTo>
                    <a:pt x="212" y="27"/>
                    <a:pt x="208" y="32"/>
                    <a:pt x="20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73"/>
            <p:cNvSpPr>
              <a:spLocks noEditPoints="1"/>
            </p:cNvSpPr>
            <p:nvPr/>
          </p:nvSpPr>
          <p:spPr bwMode="auto">
            <a:xfrm flipH="1">
              <a:off x="8138653" y="936779"/>
              <a:ext cx="1231221" cy="352477"/>
            </a:xfrm>
            <a:custGeom>
              <a:avLst/>
              <a:gdLst>
                <a:gd name="T0" fmla="*/ 640 w 640"/>
                <a:gd name="T1" fmla="*/ 22 h 183"/>
                <a:gd name="T2" fmla="*/ 618 w 640"/>
                <a:gd name="T3" fmla="*/ 0 h 183"/>
                <a:gd name="T4" fmla="*/ 596 w 640"/>
                <a:gd name="T5" fmla="*/ 22 h 183"/>
                <a:gd name="T6" fmla="*/ 617 w 640"/>
                <a:gd name="T7" fmla="*/ 44 h 183"/>
                <a:gd name="T8" fmla="*/ 617 w 640"/>
                <a:gd name="T9" fmla="*/ 177 h 183"/>
                <a:gd name="T10" fmla="*/ 24 w 640"/>
                <a:gd name="T11" fmla="*/ 177 h 183"/>
                <a:gd name="T12" fmla="*/ 24 w 640"/>
                <a:gd name="T13" fmla="*/ 85 h 183"/>
                <a:gd name="T14" fmla="*/ 44 w 640"/>
                <a:gd name="T15" fmla="*/ 63 h 183"/>
                <a:gd name="T16" fmla="*/ 22 w 640"/>
                <a:gd name="T17" fmla="*/ 41 h 183"/>
                <a:gd name="T18" fmla="*/ 0 w 640"/>
                <a:gd name="T19" fmla="*/ 63 h 183"/>
                <a:gd name="T20" fmla="*/ 19 w 640"/>
                <a:gd name="T21" fmla="*/ 85 h 183"/>
                <a:gd name="T22" fmla="*/ 19 w 640"/>
                <a:gd name="T23" fmla="*/ 183 h 183"/>
                <a:gd name="T24" fmla="*/ 623 w 640"/>
                <a:gd name="T25" fmla="*/ 183 h 183"/>
                <a:gd name="T26" fmla="*/ 623 w 640"/>
                <a:gd name="T27" fmla="*/ 43 h 183"/>
                <a:gd name="T28" fmla="*/ 640 w 640"/>
                <a:gd name="T29" fmla="*/ 22 h 183"/>
                <a:gd name="T30" fmla="*/ 11 w 640"/>
                <a:gd name="T31" fmla="*/ 63 h 183"/>
                <a:gd name="T32" fmla="*/ 22 w 640"/>
                <a:gd name="T33" fmla="*/ 52 h 183"/>
                <a:gd name="T34" fmla="*/ 33 w 640"/>
                <a:gd name="T35" fmla="*/ 63 h 183"/>
                <a:gd name="T36" fmla="*/ 22 w 640"/>
                <a:gd name="T37" fmla="*/ 74 h 183"/>
                <a:gd name="T38" fmla="*/ 11 w 640"/>
                <a:gd name="T39" fmla="*/ 63 h 183"/>
                <a:gd name="T40" fmla="*/ 618 w 640"/>
                <a:gd name="T41" fmla="*/ 33 h 183"/>
                <a:gd name="T42" fmla="*/ 607 w 640"/>
                <a:gd name="T43" fmla="*/ 22 h 183"/>
                <a:gd name="T44" fmla="*/ 618 w 640"/>
                <a:gd name="T45" fmla="*/ 11 h 183"/>
                <a:gd name="T46" fmla="*/ 628 w 640"/>
                <a:gd name="T47" fmla="*/ 22 h 183"/>
                <a:gd name="T48" fmla="*/ 618 w 640"/>
                <a:gd name="T49" fmla="*/ 3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0" h="183">
                  <a:moveTo>
                    <a:pt x="640" y="22"/>
                  </a:moveTo>
                  <a:cubicBezTo>
                    <a:pt x="640" y="10"/>
                    <a:pt x="630" y="0"/>
                    <a:pt x="618" y="0"/>
                  </a:cubicBezTo>
                  <a:cubicBezTo>
                    <a:pt x="606" y="0"/>
                    <a:pt x="596" y="10"/>
                    <a:pt x="596" y="22"/>
                  </a:cubicBezTo>
                  <a:cubicBezTo>
                    <a:pt x="596" y="34"/>
                    <a:pt x="605" y="44"/>
                    <a:pt x="617" y="44"/>
                  </a:cubicBezTo>
                  <a:cubicBezTo>
                    <a:pt x="617" y="177"/>
                    <a:pt x="617" y="177"/>
                    <a:pt x="617" y="177"/>
                  </a:cubicBezTo>
                  <a:cubicBezTo>
                    <a:pt x="24" y="177"/>
                    <a:pt x="24" y="177"/>
                    <a:pt x="24" y="177"/>
                  </a:cubicBezTo>
                  <a:cubicBezTo>
                    <a:pt x="24" y="85"/>
                    <a:pt x="24" y="85"/>
                    <a:pt x="24" y="85"/>
                  </a:cubicBezTo>
                  <a:cubicBezTo>
                    <a:pt x="35" y="84"/>
                    <a:pt x="44" y="74"/>
                    <a:pt x="44" y="63"/>
                  </a:cubicBezTo>
                  <a:cubicBezTo>
                    <a:pt x="44" y="51"/>
                    <a:pt x="34" y="41"/>
                    <a:pt x="22" y="41"/>
                  </a:cubicBezTo>
                  <a:cubicBezTo>
                    <a:pt x="10" y="41"/>
                    <a:pt x="0" y="51"/>
                    <a:pt x="0" y="63"/>
                  </a:cubicBezTo>
                  <a:cubicBezTo>
                    <a:pt x="0" y="74"/>
                    <a:pt x="8" y="83"/>
                    <a:pt x="19" y="85"/>
                  </a:cubicBezTo>
                  <a:cubicBezTo>
                    <a:pt x="19" y="183"/>
                    <a:pt x="19" y="183"/>
                    <a:pt x="19" y="183"/>
                  </a:cubicBezTo>
                  <a:cubicBezTo>
                    <a:pt x="623" y="183"/>
                    <a:pt x="623" y="183"/>
                    <a:pt x="623" y="183"/>
                  </a:cubicBezTo>
                  <a:cubicBezTo>
                    <a:pt x="623" y="43"/>
                    <a:pt x="623" y="43"/>
                    <a:pt x="623" y="43"/>
                  </a:cubicBezTo>
                  <a:cubicBezTo>
                    <a:pt x="632" y="41"/>
                    <a:pt x="640" y="32"/>
                    <a:pt x="640" y="22"/>
                  </a:cubicBezTo>
                  <a:close/>
                  <a:moveTo>
                    <a:pt x="11" y="63"/>
                  </a:moveTo>
                  <a:cubicBezTo>
                    <a:pt x="11" y="57"/>
                    <a:pt x="16" y="52"/>
                    <a:pt x="22" y="52"/>
                  </a:cubicBezTo>
                  <a:cubicBezTo>
                    <a:pt x="28" y="52"/>
                    <a:pt x="33" y="57"/>
                    <a:pt x="33" y="63"/>
                  </a:cubicBezTo>
                  <a:cubicBezTo>
                    <a:pt x="33" y="69"/>
                    <a:pt x="28" y="74"/>
                    <a:pt x="22" y="74"/>
                  </a:cubicBezTo>
                  <a:cubicBezTo>
                    <a:pt x="16" y="74"/>
                    <a:pt x="11" y="69"/>
                    <a:pt x="11" y="63"/>
                  </a:cubicBezTo>
                  <a:close/>
                  <a:moveTo>
                    <a:pt x="618" y="33"/>
                  </a:moveTo>
                  <a:cubicBezTo>
                    <a:pt x="612" y="33"/>
                    <a:pt x="607" y="28"/>
                    <a:pt x="607" y="22"/>
                  </a:cubicBezTo>
                  <a:cubicBezTo>
                    <a:pt x="607" y="16"/>
                    <a:pt x="612" y="11"/>
                    <a:pt x="618" y="11"/>
                  </a:cubicBezTo>
                  <a:cubicBezTo>
                    <a:pt x="624" y="11"/>
                    <a:pt x="628" y="16"/>
                    <a:pt x="628" y="22"/>
                  </a:cubicBezTo>
                  <a:cubicBezTo>
                    <a:pt x="628" y="28"/>
                    <a:pt x="624" y="33"/>
                    <a:pt x="61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74"/>
            <p:cNvSpPr>
              <a:spLocks noEditPoints="1"/>
            </p:cNvSpPr>
            <p:nvPr/>
          </p:nvSpPr>
          <p:spPr bwMode="auto">
            <a:xfrm flipH="1">
              <a:off x="8063997" y="606332"/>
              <a:ext cx="1140654" cy="385522"/>
            </a:xfrm>
            <a:custGeom>
              <a:avLst/>
              <a:gdLst>
                <a:gd name="T0" fmla="*/ 572 w 593"/>
                <a:gd name="T1" fmla="*/ 0 h 200"/>
                <a:gd name="T2" fmla="*/ 550 w 593"/>
                <a:gd name="T3" fmla="*/ 22 h 200"/>
                <a:gd name="T4" fmla="*/ 555 w 593"/>
                <a:gd name="T5" fmla="*/ 36 h 200"/>
                <a:gd name="T6" fmla="*/ 415 w 593"/>
                <a:gd name="T7" fmla="*/ 177 h 200"/>
                <a:gd name="T8" fmla="*/ 44 w 593"/>
                <a:gd name="T9" fmla="*/ 177 h 200"/>
                <a:gd name="T10" fmla="*/ 22 w 593"/>
                <a:gd name="T11" fmla="*/ 156 h 200"/>
                <a:gd name="T12" fmla="*/ 0 w 593"/>
                <a:gd name="T13" fmla="*/ 178 h 200"/>
                <a:gd name="T14" fmla="*/ 22 w 593"/>
                <a:gd name="T15" fmla="*/ 200 h 200"/>
                <a:gd name="T16" fmla="*/ 44 w 593"/>
                <a:gd name="T17" fmla="*/ 182 h 200"/>
                <a:gd name="T18" fmla="*/ 417 w 593"/>
                <a:gd name="T19" fmla="*/ 182 h 200"/>
                <a:gd name="T20" fmla="*/ 560 w 593"/>
                <a:gd name="T21" fmla="*/ 40 h 200"/>
                <a:gd name="T22" fmla="*/ 572 w 593"/>
                <a:gd name="T23" fmla="*/ 44 h 200"/>
                <a:gd name="T24" fmla="*/ 593 w 593"/>
                <a:gd name="T25" fmla="*/ 22 h 200"/>
                <a:gd name="T26" fmla="*/ 572 w 593"/>
                <a:gd name="T27" fmla="*/ 0 h 200"/>
                <a:gd name="T28" fmla="*/ 22 w 593"/>
                <a:gd name="T29" fmla="*/ 189 h 200"/>
                <a:gd name="T30" fmla="*/ 11 w 593"/>
                <a:gd name="T31" fmla="*/ 178 h 200"/>
                <a:gd name="T32" fmla="*/ 22 w 593"/>
                <a:gd name="T33" fmla="*/ 167 h 200"/>
                <a:gd name="T34" fmla="*/ 33 w 593"/>
                <a:gd name="T35" fmla="*/ 178 h 200"/>
                <a:gd name="T36" fmla="*/ 22 w 593"/>
                <a:gd name="T37" fmla="*/ 189 h 200"/>
                <a:gd name="T38" fmla="*/ 572 w 593"/>
                <a:gd name="T39" fmla="*/ 32 h 200"/>
                <a:gd name="T40" fmla="*/ 561 w 593"/>
                <a:gd name="T41" fmla="*/ 22 h 200"/>
                <a:gd name="T42" fmla="*/ 572 w 593"/>
                <a:gd name="T43" fmla="*/ 11 h 200"/>
                <a:gd name="T44" fmla="*/ 582 w 593"/>
                <a:gd name="T45" fmla="*/ 22 h 200"/>
                <a:gd name="T46" fmla="*/ 572 w 593"/>
                <a:gd name="T47" fmla="*/ 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3" h="200">
                  <a:moveTo>
                    <a:pt x="572" y="0"/>
                  </a:moveTo>
                  <a:cubicBezTo>
                    <a:pt x="560" y="0"/>
                    <a:pt x="550" y="10"/>
                    <a:pt x="550" y="22"/>
                  </a:cubicBezTo>
                  <a:cubicBezTo>
                    <a:pt x="550" y="27"/>
                    <a:pt x="552" y="32"/>
                    <a:pt x="555" y="36"/>
                  </a:cubicBezTo>
                  <a:cubicBezTo>
                    <a:pt x="415" y="177"/>
                    <a:pt x="415" y="177"/>
                    <a:pt x="415" y="177"/>
                  </a:cubicBezTo>
                  <a:cubicBezTo>
                    <a:pt x="44" y="177"/>
                    <a:pt x="44" y="177"/>
                    <a:pt x="44" y="177"/>
                  </a:cubicBezTo>
                  <a:cubicBezTo>
                    <a:pt x="43" y="165"/>
                    <a:pt x="34" y="156"/>
                    <a:pt x="22" y="156"/>
                  </a:cubicBezTo>
                  <a:cubicBezTo>
                    <a:pt x="10" y="156"/>
                    <a:pt x="0" y="166"/>
                    <a:pt x="0" y="178"/>
                  </a:cubicBezTo>
                  <a:cubicBezTo>
                    <a:pt x="0" y="190"/>
                    <a:pt x="10" y="200"/>
                    <a:pt x="22" y="200"/>
                  </a:cubicBezTo>
                  <a:cubicBezTo>
                    <a:pt x="33" y="200"/>
                    <a:pt x="41" y="192"/>
                    <a:pt x="44" y="182"/>
                  </a:cubicBezTo>
                  <a:cubicBezTo>
                    <a:pt x="417" y="182"/>
                    <a:pt x="417" y="182"/>
                    <a:pt x="417" y="182"/>
                  </a:cubicBezTo>
                  <a:cubicBezTo>
                    <a:pt x="560" y="40"/>
                    <a:pt x="560" y="40"/>
                    <a:pt x="560" y="40"/>
                  </a:cubicBezTo>
                  <a:cubicBezTo>
                    <a:pt x="563" y="42"/>
                    <a:pt x="567" y="44"/>
                    <a:pt x="572" y="44"/>
                  </a:cubicBezTo>
                  <a:cubicBezTo>
                    <a:pt x="584" y="44"/>
                    <a:pt x="593" y="34"/>
                    <a:pt x="593" y="22"/>
                  </a:cubicBezTo>
                  <a:cubicBezTo>
                    <a:pt x="593" y="10"/>
                    <a:pt x="584" y="0"/>
                    <a:pt x="572" y="0"/>
                  </a:cubicBezTo>
                  <a:close/>
                  <a:moveTo>
                    <a:pt x="22" y="189"/>
                  </a:moveTo>
                  <a:cubicBezTo>
                    <a:pt x="16" y="189"/>
                    <a:pt x="11" y="184"/>
                    <a:pt x="11" y="178"/>
                  </a:cubicBezTo>
                  <a:cubicBezTo>
                    <a:pt x="11" y="172"/>
                    <a:pt x="16" y="167"/>
                    <a:pt x="22" y="167"/>
                  </a:cubicBezTo>
                  <a:cubicBezTo>
                    <a:pt x="28" y="167"/>
                    <a:pt x="33" y="172"/>
                    <a:pt x="33" y="178"/>
                  </a:cubicBezTo>
                  <a:cubicBezTo>
                    <a:pt x="33" y="184"/>
                    <a:pt x="28" y="189"/>
                    <a:pt x="22" y="189"/>
                  </a:cubicBezTo>
                  <a:close/>
                  <a:moveTo>
                    <a:pt x="572" y="32"/>
                  </a:moveTo>
                  <a:cubicBezTo>
                    <a:pt x="566" y="32"/>
                    <a:pt x="561" y="28"/>
                    <a:pt x="561" y="22"/>
                  </a:cubicBezTo>
                  <a:cubicBezTo>
                    <a:pt x="561" y="16"/>
                    <a:pt x="566" y="11"/>
                    <a:pt x="572" y="11"/>
                  </a:cubicBezTo>
                  <a:cubicBezTo>
                    <a:pt x="577" y="11"/>
                    <a:pt x="582" y="16"/>
                    <a:pt x="582" y="22"/>
                  </a:cubicBezTo>
                  <a:cubicBezTo>
                    <a:pt x="582" y="28"/>
                    <a:pt x="577" y="32"/>
                    <a:pt x="57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75"/>
            <p:cNvSpPr>
              <a:spLocks noEditPoints="1"/>
            </p:cNvSpPr>
            <p:nvPr/>
          </p:nvSpPr>
          <p:spPr bwMode="auto">
            <a:xfrm flipH="1">
              <a:off x="8101936" y="504750"/>
              <a:ext cx="1151670" cy="396536"/>
            </a:xfrm>
            <a:custGeom>
              <a:avLst/>
              <a:gdLst>
                <a:gd name="T0" fmla="*/ 577 w 599"/>
                <a:gd name="T1" fmla="*/ 0 h 206"/>
                <a:gd name="T2" fmla="*/ 555 w 599"/>
                <a:gd name="T3" fmla="*/ 22 h 206"/>
                <a:gd name="T4" fmla="*/ 561 w 599"/>
                <a:gd name="T5" fmla="*/ 37 h 206"/>
                <a:gd name="T6" fmla="*/ 418 w 599"/>
                <a:gd name="T7" fmla="*/ 179 h 206"/>
                <a:gd name="T8" fmla="*/ 43 w 599"/>
                <a:gd name="T9" fmla="*/ 179 h 206"/>
                <a:gd name="T10" fmla="*/ 22 w 599"/>
                <a:gd name="T11" fmla="*/ 162 h 206"/>
                <a:gd name="T12" fmla="*/ 0 w 599"/>
                <a:gd name="T13" fmla="*/ 184 h 206"/>
                <a:gd name="T14" fmla="*/ 22 w 599"/>
                <a:gd name="T15" fmla="*/ 206 h 206"/>
                <a:gd name="T16" fmla="*/ 44 w 599"/>
                <a:gd name="T17" fmla="*/ 185 h 206"/>
                <a:gd name="T18" fmla="*/ 421 w 599"/>
                <a:gd name="T19" fmla="*/ 185 h 206"/>
                <a:gd name="T20" fmla="*/ 565 w 599"/>
                <a:gd name="T21" fmla="*/ 41 h 206"/>
                <a:gd name="T22" fmla="*/ 577 w 599"/>
                <a:gd name="T23" fmla="*/ 44 h 206"/>
                <a:gd name="T24" fmla="*/ 599 w 599"/>
                <a:gd name="T25" fmla="*/ 22 h 206"/>
                <a:gd name="T26" fmla="*/ 577 w 599"/>
                <a:gd name="T27" fmla="*/ 0 h 206"/>
                <a:gd name="T28" fmla="*/ 22 w 599"/>
                <a:gd name="T29" fmla="*/ 195 h 206"/>
                <a:gd name="T30" fmla="*/ 11 w 599"/>
                <a:gd name="T31" fmla="*/ 184 h 206"/>
                <a:gd name="T32" fmla="*/ 22 w 599"/>
                <a:gd name="T33" fmla="*/ 173 h 206"/>
                <a:gd name="T34" fmla="*/ 33 w 599"/>
                <a:gd name="T35" fmla="*/ 184 h 206"/>
                <a:gd name="T36" fmla="*/ 22 w 599"/>
                <a:gd name="T37" fmla="*/ 195 h 206"/>
                <a:gd name="T38" fmla="*/ 577 w 599"/>
                <a:gd name="T39" fmla="*/ 33 h 206"/>
                <a:gd name="T40" fmla="*/ 566 w 599"/>
                <a:gd name="T41" fmla="*/ 22 h 206"/>
                <a:gd name="T42" fmla="*/ 577 w 599"/>
                <a:gd name="T43" fmla="*/ 12 h 206"/>
                <a:gd name="T44" fmla="*/ 588 w 599"/>
                <a:gd name="T45" fmla="*/ 22 h 206"/>
                <a:gd name="T46" fmla="*/ 577 w 599"/>
                <a:gd name="T47" fmla="*/ 3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9" h="206">
                  <a:moveTo>
                    <a:pt x="577" y="0"/>
                  </a:moveTo>
                  <a:cubicBezTo>
                    <a:pt x="565" y="0"/>
                    <a:pt x="555" y="10"/>
                    <a:pt x="555" y="22"/>
                  </a:cubicBezTo>
                  <a:cubicBezTo>
                    <a:pt x="555" y="28"/>
                    <a:pt x="557" y="33"/>
                    <a:pt x="561" y="37"/>
                  </a:cubicBezTo>
                  <a:cubicBezTo>
                    <a:pt x="418" y="179"/>
                    <a:pt x="418" y="179"/>
                    <a:pt x="418" y="179"/>
                  </a:cubicBezTo>
                  <a:cubicBezTo>
                    <a:pt x="43" y="179"/>
                    <a:pt x="43" y="179"/>
                    <a:pt x="43" y="179"/>
                  </a:cubicBezTo>
                  <a:cubicBezTo>
                    <a:pt x="41" y="169"/>
                    <a:pt x="32" y="162"/>
                    <a:pt x="22" y="162"/>
                  </a:cubicBezTo>
                  <a:cubicBezTo>
                    <a:pt x="10" y="162"/>
                    <a:pt x="0" y="172"/>
                    <a:pt x="0" y="184"/>
                  </a:cubicBezTo>
                  <a:cubicBezTo>
                    <a:pt x="0" y="196"/>
                    <a:pt x="10" y="206"/>
                    <a:pt x="22" y="206"/>
                  </a:cubicBezTo>
                  <a:cubicBezTo>
                    <a:pt x="34" y="206"/>
                    <a:pt x="43" y="197"/>
                    <a:pt x="44" y="185"/>
                  </a:cubicBezTo>
                  <a:cubicBezTo>
                    <a:pt x="421" y="185"/>
                    <a:pt x="421" y="185"/>
                    <a:pt x="421" y="185"/>
                  </a:cubicBezTo>
                  <a:cubicBezTo>
                    <a:pt x="565" y="41"/>
                    <a:pt x="565" y="41"/>
                    <a:pt x="565" y="41"/>
                  </a:cubicBezTo>
                  <a:cubicBezTo>
                    <a:pt x="568" y="43"/>
                    <a:pt x="573" y="44"/>
                    <a:pt x="577" y="44"/>
                  </a:cubicBezTo>
                  <a:cubicBezTo>
                    <a:pt x="589" y="44"/>
                    <a:pt x="599" y="34"/>
                    <a:pt x="599" y="22"/>
                  </a:cubicBezTo>
                  <a:cubicBezTo>
                    <a:pt x="599" y="10"/>
                    <a:pt x="589" y="0"/>
                    <a:pt x="577" y="0"/>
                  </a:cubicBezTo>
                  <a:close/>
                  <a:moveTo>
                    <a:pt x="22" y="195"/>
                  </a:moveTo>
                  <a:cubicBezTo>
                    <a:pt x="16" y="195"/>
                    <a:pt x="11" y="190"/>
                    <a:pt x="11" y="184"/>
                  </a:cubicBezTo>
                  <a:cubicBezTo>
                    <a:pt x="11" y="178"/>
                    <a:pt x="16" y="173"/>
                    <a:pt x="22" y="173"/>
                  </a:cubicBezTo>
                  <a:cubicBezTo>
                    <a:pt x="28" y="173"/>
                    <a:pt x="33" y="178"/>
                    <a:pt x="33" y="184"/>
                  </a:cubicBezTo>
                  <a:cubicBezTo>
                    <a:pt x="33" y="190"/>
                    <a:pt x="28" y="195"/>
                    <a:pt x="22" y="195"/>
                  </a:cubicBezTo>
                  <a:close/>
                  <a:moveTo>
                    <a:pt x="577" y="33"/>
                  </a:moveTo>
                  <a:cubicBezTo>
                    <a:pt x="571" y="33"/>
                    <a:pt x="566" y="28"/>
                    <a:pt x="566" y="22"/>
                  </a:cubicBezTo>
                  <a:cubicBezTo>
                    <a:pt x="566" y="17"/>
                    <a:pt x="571" y="12"/>
                    <a:pt x="577" y="12"/>
                  </a:cubicBezTo>
                  <a:cubicBezTo>
                    <a:pt x="583" y="12"/>
                    <a:pt x="588" y="17"/>
                    <a:pt x="588" y="22"/>
                  </a:cubicBezTo>
                  <a:cubicBezTo>
                    <a:pt x="588" y="28"/>
                    <a:pt x="583" y="33"/>
                    <a:pt x="57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76"/>
            <p:cNvSpPr>
              <a:spLocks noEditPoints="1"/>
            </p:cNvSpPr>
            <p:nvPr/>
          </p:nvSpPr>
          <p:spPr bwMode="auto">
            <a:xfrm flipH="1">
              <a:off x="8109280" y="762989"/>
              <a:ext cx="375731" cy="375731"/>
            </a:xfrm>
            <a:custGeom>
              <a:avLst/>
              <a:gdLst>
                <a:gd name="T0" fmla="*/ 173 w 195"/>
                <a:gd name="T1" fmla="*/ 0 h 195"/>
                <a:gd name="T2" fmla="*/ 151 w 195"/>
                <a:gd name="T3" fmla="*/ 22 h 195"/>
                <a:gd name="T4" fmla="*/ 158 w 195"/>
                <a:gd name="T5" fmla="*/ 38 h 195"/>
                <a:gd name="T6" fmla="*/ 37 w 195"/>
                <a:gd name="T7" fmla="*/ 158 h 195"/>
                <a:gd name="T8" fmla="*/ 22 w 195"/>
                <a:gd name="T9" fmla="*/ 151 h 195"/>
                <a:gd name="T10" fmla="*/ 0 w 195"/>
                <a:gd name="T11" fmla="*/ 173 h 195"/>
                <a:gd name="T12" fmla="*/ 22 w 195"/>
                <a:gd name="T13" fmla="*/ 195 h 195"/>
                <a:gd name="T14" fmla="*/ 43 w 195"/>
                <a:gd name="T15" fmla="*/ 173 h 195"/>
                <a:gd name="T16" fmla="*/ 41 w 195"/>
                <a:gd name="T17" fmla="*/ 163 h 195"/>
                <a:gd name="T18" fmla="*/ 162 w 195"/>
                <a:gd name="T19" fmla="*/ 41 h 195"/>
                <a:gd name="T20" fmla="*/ 173 w 195"/>
                <a:gd name="T21" fmla="*/ 44 h 195"/>
                <a:gd name="T22" fmla="*/ 195 w 195"/>
                <a:gd name="T23" fmla="*/ 22 h 195"/>
                <a:gd name="T24" fmla="*/ 173 w 195"/>
                <a:gd name="T25" fmla="*/ 0 h 195"/>
                <a:gd name="T26" fmla="*/ 22 w 195"/>
                <a:gd name="T27" fmla="*/ 184 h 195"/>
                <a:gd name="T28" fmla="*/ 11 w 195"/>
                <a:gd name="T29" fmla="*/ 173 h 195"/>
                <a:gd name="T30" fmla="*/ 22 w 195"/>
                <a:gd name="T31" fmla="*/ 162 h 195"/>
                <a:gd name="T32" fmla="*/ 32 w 195"/>
                <a:gd name="T33" fmla="*/ 173 h 195"/>
                <a:gd name="T34" fmla="*/ 22 w 195"/>
                <a:gd name="T35" fmla="*/ 184 h 195"/>
                <a:gd name="T36" fmla="*/ 173 w 195"/>
                <a:gd name="T37" fmla="*/ 33 h 195"/>
                <a:gd name="T38" fmla="*/ 162 w 195"/>
                <a:gd name="T39" fmla="*/ 22 h 195"/>
                <a:gd name="T40" fmla="*/ 173 w 195"/>
                <a:gd name="T41" fmla="*/ 11 h 195"/>
                <a:gd name="T42" fmla="*/ 183 w 195"/>
                <a:gd name="T43" fmla="*/ 22 h 195"/>
                <a:gd name="T44" fmla="*/ 173 w 195"/>
                <a:gd name="T45" fmla="*/ 3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195">
                  <a:moveTo>
                    <a:pt x="173" y="0"/>
                  </a:moveTo>
                  <a:cubicBezTo>
                    <a:pt x="161" y="0"/>
                    <a:pt x="151" y="10"/>
                    <a:pt x="151" y="22"/>
                  </a:cubicBezTo>
                  <a:cubicBezTo>
                    <a:pt x="151" y="28"/>
                    <a:pt x="153" y="34"/>
                    <a:pt x="158" y="38"/>
                  </a:cubicBezTo>
                  <a:cubicBezTo>
                    <a:pt x="37" y="158"/>
                    <a:pt x="37" y="158"/>
                    <a:pt x="37" y="158"/>
                  </a:cubicBezTo>
                  <a:cubicBezTo>
                    <a:pt x="33" y="154"/>
                    <a:pt x="28" y="151"/>
                    <a:pt x="22" y="151"/>
                  </a:cubicBezTo>
                  <a:cubicBezTo>
                    <a:pt x="9" y="151"/>
                    <a:pt x="0" y="161"/>
                    <a:pt x="0" y="173"/>
                  </a:cubicBezTo>
                  <a:cubicBezTo>
                    <a:pt x="0" y="185"/>
                    <a:pt x="9" y="195"/>
                    <a:pt x="22" y="195"/>
                  </a:cubicBezTo>
                  <a:cubicBezTo>
                    <a:pt x="34" y="195"/>
                    <a:pt x="43" y="185"/>
                    <a:pt x="43" y="173"/>
                  </a:cubicBezTo>
                  <a:cubicBezTo>
                    <a:pt x="43" y="169"/>
                    <a:pt x="42" y="166"/>
                    <a:pt x="41" y="163"/>
                  </a:cubicBezTo>
                  <a:cubicBezTo>
                    <a:pt x="162" y="41"/>
                    <a:pt x="162" y="41"/>
                    <a:pt x="162" y="41"/>
                  </a:cubicBezTo>
                  <a:cubicBezTo>
                    <a:pt x="165" y="43"/>
                    <a:pt x="169" y="44"/>
                    <a:pt x="173" y="44"/>
                  </a:cubicBezTo>
                  <a:cubicBezTo>
                    <a:pt x="185" y="44"/>
                    <a:pt x="195" y="34"/>
                    <a:pt x="195" y="22"/>
                  </a:cubicBezTo>
                  <a:cubicBezTo>
                    <a:pt x="195" y="10"/>
                    <a:pt x="185" y="0"/>
                    <a:pt x="173" y="0"/>
                  </a:cubicBezTo>
                  <a:close/>
                  <a:moveTo>
                    <a:pt x="22" y="184"/>
                  </a:moveTo>
                  <a:cubicBezTo>
                    <a:pt x="16" y="184"/>
                    <a:pt x="11" y="179"/>
                    <a:pt x="11" y="173"/>
                  </a:cubicBezTo>
                  <a:cubicBezTo>
                    <a:pt x="11" y="167"/>
                    <a:pt x="16" y="162"/>
                    <a:pt x="22" y="162"/>
                  </a:cubicBezTo>
                  <a:cubicBezTo>
                    <a:pt x="27" y="162"/>
                    <a:pt x="32" y="167"/>
                    <a:pt x="32" y="173"/>
                  </a:cubicBezTo>
                  <a:cubicBezTo>
                    <a:pt x="32" y="179"/>
                    <a:pt x="27" y="184"/>
                    <a:pt x="22" y="184"/>
                  </a:cubicBezTo>
                  <a:close/>
                  <a:moveTo>
                    <a:pt x="173" y="33"/>
                  </a:moveTo>
                  <a:cubicBezTo>
                    <a:pt x="167" y="33"/>
                    <a:pt x="162" y="28"/>
                    <a:pt x="162" y="22"/>
                  </a:cubicBezTo>
                  <a:cubicBezTo>
                    <a:pt x="162" y="16"/>
                    <a:pt x="167" y="11"/>
                    <a:pt x="173" y="11"/>
                  </a:cubicBezTo>
                  <a:cubicBezTo>
                    <a:pt x="179" y="11"/>
                    <a:pt x="183" y="16"/>
                    <a:pt x="183" y="22"/>
                  </a:cubicBezTo>
                  <a:cubicBezTo>
                    <a:pt x="183" y="28"/>
                    <a:pt x="179" y="33"/>
                    <a:pt x="17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77"/>
            <p:cNvSpPr>
              <a:spLocks noEditPoints="1"/>
            </p:cNvSpPr>
            <p:nvPr/>
          </p:nvSpPr>
          <p:spPr bwMode="auto">
            <a:xfrm flipH="1">
              <a:off x="7119162" y="606332"/>
              <a:ext cx="860387" cy="85671"/>
            </a:xfrm>
            <a:custGeom>
              <a:avLst/>
              <a:gdLst>
                <a:gd name="T0" fmla="*/ 425 w 447"/>
                <a:gd name="T1" fmla="*/ 0 h 44"/>
                <a:gd name="T2" fmla="*/ 403 w 447"/>
                <a:gd name="T3" fmla="*/ 19 h 44"/>
                <a:gd name="T4" fmla="*/ 44 w 447"/>
                <a:gd name="T5" fmla="*/ 19 h 44"/>
                <a:gd name="T6" fmla="*/ 22 w 447"/>
                <a:gd name="T7" fmla="*/ 0 h 44"/>
                <a:gd name="T8" fmla="*/ 0 w 447"/>
                <a:gd name="T9" fmla="*/ 22 h 44"/>
                <a:gd name="T10" fmla="*/ 22 w 447"/>
                <a:gd name="T11" fmla="*/ 44 h 44"/>
                <a:gd name="T12" fmla="*/ 44 w 447"/>
                <a:gd name="T13" fmla="*/ 25 h 44"/>
                <a:gd name="T14" fmla="*/ 403 w 447"/>
                <a:gd name="T15" fmla="*/ 25 h 44"/>
                <a:gd name="T16" fmla="*/ 425 w 447"/>
                <a:gd name="T17" fmla="*/ 44 h 44"/>
                <a:gd name="T18" fmla="*/ 447 w 447"/>
                <a:gd name="T19" fmla="*/ 22 h 44"/>
                <a:gd name="T20" fmla="*/ 425 w 447"/>
                <a:gd name="T21" fmla="*/ 0 h 44"/>
                <a:gd name="T22" fmla="*/ 22 w 447"/>
                <a:gd name="T23" fmla="*/ 32 h 44"/>
                <a:gd name="T24" fmla="*/ 11 w 447"/>
                <a:gd name="T25" fmla="*/ 22 h 44"/>
                <a:gd name="T26" fmla="*/ 22 w 447"/>
                <a:gd name="T27" fmla="*/ 11 h 44"/>
                <a:gd name="T28" fmla="*/ 33 w 447"/>
                <a:gd name="T29" fmla="*/ 22 h 44"/>
                <a:gd name="T30" fmla="*/ 22 w 447"/>
                <a:gd name="T31" fmla="*/ 32 h 44"/>
                <a:gd name="T32" fmla="*/ 425 w 447"/>
                <a:gd name="T33" fmla="*/ 32 h 44"/>
                <a:gd name="T34" fmla="*/ 414 w 447"/>
                <a:gd name="T35" fmla="*/ 22 h 44"/>
                <a:gd name="T36" fmla="*/ 425 w 447"/>
                <a:gd name="T37" fmla="*/ 11 h 44"/>
                <a:gd name="T38" fmla="*/ 435 w 447"/>
                <a:gd name="T39" fmla="*/ 22 h 44"/>
                <a:gd name="T40" fmla="*/ 425 w 447"/>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425" y="0"/>
                  </a:move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lose/>
                  <a:moveTo>
                    <a:pt x="22" y="32"/>
                  </a:moveTo>
                  <a:cubicBezTo>
                    <a:pt x="16" y="32"/>
                    <a:pt x="11" y="28"/>
                    <a:pt x="11" y="22"/>
                  </a:cubicBezTo>
                  <a:cubicBezTo>
                    <a:pt x="11" y="16"/>
                    <a:pt x="16" y="11"/>
                    <a:pt x="22" y="11"/>
                  </a:cubicBezTo>
                  <a:cubicBezTo>
                    <a:pt x="28" y="11"/>
                    <a:pt x="33" y="16"/>
                    <a:pt x="33" y="22"/>
                  </a:cubicBezTo>
                  <a:cubicBezTo>
                    <a:pt x="33" y="28"/>
                    <a:pt x="28" y="32"/>
                    <a:pt x="22" y="32"/>
                  </a:cubicBezTo>
                  <a:close/>
                  <a:moveTo>
                    <a:pt x="425" y="32"/>
                  </a:moveTo>
                  <a:cubicBezTo>
                    <a:pt x="419" y="32"/>
                    <a:pt x="414" y="28"/>
                    <a:pt x="414" y="22"/>
                  </a:cubicBezTo>
                  <a:cubicBezTo>
                    <a:pt x="414" y="16"/>
                    <a:pt x="419" y="11"/>
                    <a:pt x="425" y="11"/>
                  </a:cubicBezTo>
                  <a:cubicBezTo>
                    <a:pt x="431" y="11"/>
                    <a:pt x="435" y="16"/>
                    <a:pt x="435" y="22"/>
                  </a:cubicBezTo>
                  <a:cubicBezTo>
                    <a:pt x="435" y="28"/>
                    <a:pt x="431" y="32"/>
                    <a:pt x="42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78"/>
            <p:cNvSpPr>
              <a:spLocks noEditPoints="1"/>
            </p:cNvSpPr>
            <p:nvPr/>
          </p:nvSpPr>
          <p:spPr bwMode="auto">
            <a:xfrm flipH="1">
              <a:off x="6536596" y="296691"/>
              <a:ext cx="1467430" cy="84448"/>
            </a:xfrm>
            <a:custGeom>
              <a:avLst/>
              <a:gdLst>
                <a:gd name="T0" fmla="*/ 741 w 763"/>
                <a:gd name="T1" fmla="*/ 0 h 44"/>
                <a:gd name="T2" fmla="*/ 720 w 763"/>
                <a:gd name="T3" fmla="*/ 19 h 44"/>
                <a:gd name="T4" fmla="*/ 44 w 763"/>
                <a:gd name="T5" fmla="*/ 19 h 44"/>
                <a:gd name="T6" fmla="*/ 22 w 763"/>
                <a:gd name="T7" fmla="*/ 0 h 44"/>
                <a:gd name="T8" fmla="*/ 0 w 763"/>
                <a:gd name="T9" fmla="*/ 22 h 44"/>
                <a:gd name="T10" fmla="*/ 22 w 763"/>
                <a:gd name="T11" fmla="*/ 44 h 44"/>
                <a:gd name="T12" fmla="*/ 44 w 763"/>
                <a:gd name="T13" fmla="*/ 25 h 44"/>
                <a:gd name="T14" fmla="*/ 720 w 763"/>
                <a:gd name="T15" fmla="*/ 25 h 44"/>
                <a:gd name="T16" fmla="*/ 741 w 763"/>
                <a:gd name="T17" fmla="*/ 44 h 44"/>
                <a:gd name="T18" fmla="*/ 763 w 763"/>
                <a:gd name="T19" fmla="*/ 22 h 44"/>
                <a:gd name="T20" fmla="*/ 741 w 763"/>
                <a:gd name="T21" fmla="*/ 0 h 44"/>
                <a:gd name="T22" fmla="*/ 22 w 763"/>
                <a:gd name="T23" fmla="*/ 33 h 44"/>
                <a:gd name="T24" fmla="*/ 11 w 763"/>
                <a:gd name="T25" fmla="*/ 22 h 44"/>
                <a:gd name="T26" fmla="*/ 22 w 763"/>
                <a:gd name="T27" fmla="*/ 11 h 44"/>
                <a:gd name="T28" fmla="*/ 33 w 763"/>
                <a:gd name="T29" fmla="*/ 22 h 44"/>
                <a:gd name="T30" fmla="*/ 22 w 763"/>
                <a:gd name="T31" fmla="*/ 33 h 44"/>
                <a:gd name="T32" fmla="*/ 741 w 763"/>
                <a:gd name="T33" fmla="*/ 33 h 44"/>
                <a:gd name="T34" fmla="*/ 731 w 763"/>
                <a:gd name="T35" fmla="*/ 22 h 44"/>
                <a:gd name="T36" fmla="*/ 741 w 763"/>
                <a:gd name="T37" fmla="*/ 11 h 44"/>
                <a:gd name="T38" fmla="*/ 752 w 763"/>
                <a:gd name="T39" fmla="*/ 22 h 44"/>
                <a:gd name="T40" fmla="*/ 741 w 76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3" h="44">
                  <a:moveTo>
                    <a:pt x="741" y="0"/>
                  </a:moveTo>
                  <a:cubicBezTo>
                    <a:pt x="730" y="0"/>
                    <a:pt x="721" y="8"/>
                    <a:pt x="720" y="19"/>
                  </a:cubicBezTo>
                  <a:cubicBezTo>
                    <a:pt x="44" y="19"/>
                    <a:pt x="44" y="19"/>
                    <a:pt x="44" y="19"/>
                  </a:cubicBezTo>
                  <a:cubicBezTo>
                    <a:pt x="42" y="8"/>
                    <a:pt x="33" y="0"/>
                    <a:pt x="22" y="0"/>
                  </a:cubicBezTo>
                  <a:cubicBezTo>
                    <a:pt x="10" y="0"/>
                    <a:pt x="0" y="10"/>
                    <a:pt x="0" y="22"/>
                  </a:cubicBezTo>
                  <a:cubicBezTo>
                    <a:pt x="0" y="34"/>
                    <a:pt x="10" y="44"/>
                    <a:pt x="22" y="44"/>
                  </a:cubicBezTo>
                  <a:cubicBezTo>
                    <a:pt x="33" y="44"/>
                    <a:pt x="42" y="35"/>
                    <a:pt x="44" y="25"/>
                  </a:cubicBezTo>
                  <a:cubicBezTo>
                    <a:pt x="720" y="25"/>
                    <a:pt x="720" y="25"/>
                    <a:pt x="720" y="25"/>
                  </a:cubicBezTo>
                  <a:cubicBezTo>
                    <a:pt x="721" y="35"/>
                    <a:pt x="730" y="44"/>
                    <a:pt x="741" y="44"/>
                  </a:cubicBezTo>
                  <a:cubicBezTo>
                    <a:pt x="753" y="44"/>
                    <a:pt x="763" y="34"/>
                    <a:pt x="763" y="22"/>
                  </a:cubicBezTo>
                  <a:cubicBezTo>
                    <a:pt x="763" y="10"/>
                    <a:pt x="753" y="0"/>
                    <a:pt x="741" y="0"/>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moveTo>
                    <a:pt x="741" y="33"/>
                  </a:moveTo>
                  <a:cubicBezTo>
                    <a:pt x="735" y="33"/>
                    <a:pt x="731" y="28"/>
                    <a:pt x="731" y="22"/>
                  </a:cubicBezTo>
                  <a:cubicBezTo>
                    <a:pt x="731" y="16"/>
                    <a:pt x="735" y="11"/>
                    <a:pt x="741" y="11"/>
                  </a:cubicBezTo>
                  <a:cubicBezTo>
                    <a:pt x="747" y="11"/>
                    <a:pt x="752" y="16"/>
                    <a:pt x="752" y="22"/>
                  </a:cubicBezTo>
                  <a:cubicBezTo>
                    <a:pt x="752" y="28"/>
                    <a:pt x="747" y="33"/>
                    <a:pt x="7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79"/>
            <p:cNvSpPr>
              <a:spLocks noEditPoints="1"/>
            </p:cNvSpPr>
            <p:nvPr/>
          </p:nvSpPr>
          <p:spPr bwMode="auto">
            <a:xfrm flipH="1">
              <a:off x="6536596" y="176751"/>
              <a:ext cx="1467430" cy="84448"/>
            </a:xfrm>
            <a:custGeom>
              <a:avLst/>
              <a:gdLst>
                <a:gd name="T0" fmla="*/ 741 w 763"/>
                <a:gd name="T1" fmla="*/ 0 h 44"/>
                <a:gd name="T2" fmla="*/ 720 w 763"/>
                <a:gd name="T3" fmla="*/ 19 h 44"/>
                <a:gd name="T4" fmla="*/ 44 w 763"/>
                <a:gd name="T5" fmla="*/ 19 h 44"/>
                <a:gd name="T6" fmla="*/ 22 w 763"/>
                <a:gd name="T7" fmla="*/ 0 h 44"/>
                <a:gd name="T8" fmla="*/ 0 w 763"/>
                <a:gd name="T9" fmla="*/ 22 h 44"/>
                <a:gd name="T10" fmla="*/ 22 w 763"/>
                <a:gd name="T11" fmla="*/ 44 h 44"/>
                <a:gd name="T12" fmla="*/ 44 w 763"/>
                <a:gd name="T13" fmla="*/ 25 h 44"/>
                <a:gd name="T14" fmla="*/ 720 w 763"/>
                <a:gd name="T15" fmla="*/ 25 h 44"/>
                <a:gd name="T16" fmla="*/ 741 w 763"/>
                <a:gd name="T17" fmla="*/ 44 h 44"/>
                <a:gd name="T18" fmla="*/ 763 w 763"/>
                <a:gd name="T19" fmla="*/ 22 h 44"/>
                <a:gd name="T20" fmla="*/ 741 w 763"/>
                <a:gd name="T21" fmla="*/ 0 h 44"/>
                <a:gd name="T22" fmla="*/ 22 w 763"/>
                <a:gd name="T23" fmla="*/ 33 h 44"/>
                <a:gd name="T24" fmla="*/ 11 w 763"/>
                <a:gd name="T25" fmla="*/ 22 h 44"/>
                <a:gd name="T26" fmla="*/ 22 w 763"/>
                <a:gd name="T27" fmla="*/ 12 h 44"/>
                <a:gd name="T28" fmla="*/ 33 w 763"/>
                <a:gd name="T29" fmla="*/ 22 h 44"/>
                <a:gd name="T30" fmla="*/ 22 w 763"/>
                <a:gd name="T31" fmla="*/ 33 h 44"/>
                <a:gd name="T32" fmla="*/ 741 w 763"/>
                <a:gd name="T33" fmla="*/ 33 h 44"/>
                <a:gd name="T34" fmla="*/ 731 w 763"/>
                <a:gd name="T35" fmla="*/ 22 h 44"/>
                <a:gd name="T36" fmla="*/ 741 w 763"/>
                <a:gd name="T37" fmla="*/ 11 h 44"/>
                <a:gd name="T38" fmla="*/ 752 w 763"/>
                <a:gd name="T39" fmla="*/ 22 h 44"/>
                <a:gd name="T40" fmla="*/ 741 w 76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3" h="44">
                  <a:moveTo>
                    <a:pt x="741" y="0"/>
                  </a:moveTo>
                  <a:cubicBezTo>
                    <a:pt x="730" y="0"/>
                    <a:pt x="721" y="9"/>
                    <a:pt x="720" y="19"/>
                  </a:cubicBezTo>
                  <a:cubicBezTo>
                    <a:pt x="44" y="19"/>
                    <a:pt x="44" y="19"/>
                    <a:pt x="44" y="19"/>
                  </a:cubicBezTo>
                  <a:cubicBezTo>
                    <a:pt x="42" y="9"/>
                    <a:pt x="33" y="0"/>
                    <a:pt x="22" y="0"/>
                  </a:cubicBezTo>
                  <a:cubicBezTo>
                    <a:pt x="10" y="0"/>
                    <a:pt x="0" y="10"/>
                    <a:pt x="0" y="22"/>
                  </a:cubicBezTo>
                  <a:cubicBezTo>
                    <a:pt x="0" y="34"/>
                    <a:pt x="10" y="44"/>
                    <a:pt x="22" y="44"/>
                  </a:cubicBezTo>
                  <a:cubicBezTo>
                    <a:pt x="33" y="44"/>
                    <a:pt x="42" y="36"/>
                    <a:pt x="44" y="25"/>
                  </a:cubicBezTo>
                  <a:cubicBezTo>
                    <a:pt x="720" y="25"/>
                    <a:pt x="720" y="25"/>
                    <a:pt x="720" y="25"/>
                  </a:cubicBezTo>
                  <a:cubicBezTo>
                    <a:pt x="721" y="36"/>
                    <a:pt x="730" y="44"/>
                    <a:pt x="741" y="44"/>
                  </a:cubicBezTo>
                  <a:cubicBezTo>
                    <a:pt x="753" y="44"/>
                    <a:pt x="763" y="34"/>
                    <a:pt x="763" y="22"/>
                  </a:cubicBezTo>
                  <a:cubicBezTo>
                    <a:pt x="763" y="10"/>
                    <a:pt x="753" y="0"/>
                    <a:pt x="741" y="0"/>
                  </a:cubicBezTo>
                  <a:close/>
                  <a:moveTo>
                    <a:pt x="22" y="33"/>
                  </a:moveTo>
                  <a:cubicBezTo>
                    <a:pt x="16" y="33"/>
                    <a:pt x="11" y="28"/>
                    <a:pt x="11" y="22"/>
                  </a:cubicBezTo>
                  <a:cubicBezTo>
                    <a:pt x="11" y="16"/>
                    <a:pt x="16" y="11"/>
                    <a:pt x="22" y="12"/>
                  </a:cubicBezTo>
                  <a:cubicBezTo>
                    <a:pt x="28" y="11"/>
                    <a:pt x="33" y="16"/>
                    <a:pt x="33" y="22"/>
                  </a:cubicBezTo>
                  <a:cubicBezTo>
                    <a:pt x="33" y="28"/>
                    <a:pt x="28" y="33"/>
                    <a:pt x="22" y="33"/>
                  </a:cubicBezTo>
                  <a:close/>
                  <a:moveTo>
                    <a:pt x="741" y="33"/>
                  </a:moveTo>
                  <a:cubicBezTo>
                    <a:pt x="735" y="33"/>
                    <a:pt x="731" y="28"/>
                    <a:pt x="731" y="22"/>
                  </a:cubicBezTo>
                  <a:cubicBezTo>
                    <a:pt x="731" y="16"/>
                    <a:pt x="735" y="11"/>
                    <a:pt x="741" y="11"/>
                  </a:cubicBezTo>
                  <a:cubicBezTo>
                    <a:pt x="747" y="11"/>
                    <a:pt x="752" y="16"/>
                    <a:pt x="752" y="22"/>
                  </a:cubicBezTo>
                  <a:cubicBezTo>
                    <a:pt x="752" y="28"/>
                    <a:pt x="747" y="33"/>
                    <a:pt x="7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0"/>
            <p:cNvSpPr>
              <a:spLocks noEditPoints="1"/>
            </p:cNvSpPr>
            <p:nvPr/>
          </p:nvSpPr>
          <p:spPr bwMode="auto">
            <a:xfrm flipH="1">
              <a:off x="6096000" y="344422"/>
              <a:ext cx="855491" cy="416119"/>
            </a:xfrm>
            <a:custGeom>
              <a:avLst/>
              <a:gdLst>
                <a:gd name="T0" fmla="*/ 423 w 445"/>
                <a:gd name="T1" fmla="*/ 0 h 216"/>
                <a:gd name="T2" fmla="*/ 401 w 445"/>
                <a:gd name="T3" fmla="*/ 22 h 216"/>
                <a:gd name="T4" fmla="*/ 407 w 445"/>
                <a:gd name="T5" fmla="*/ 37 h 216"/>
                <a:gd name="T6" fmla="*/ 253 w 445"/>
                <a:gd name="T7" fmla="*/ 192 h 216"/>
                <a:gd name="T8" fmla="*/ 44 w 445"/>
                <a:gd name="T9" fmla="*/ 192 h 216"/>
                <a:gd name="T10" fmla="*/ 22 w 445"/>
                <a:gd name="T11" fmla="*/ 172 h 216"/>
                <a:gd name="T12" fmla="*/ 0 w 445"/>
                <a:gd name="T13" fmla="*/ 194 h 216"/>
                <a:gd name="T14" fmla="*/ 22 w 445"/>
                <a:gd name="T15" fmla="*/ 216 h 216"/>
                <a:gd name="T16" fmla="*/ 43 w 445"/>
                <a:gd name="T17" fmla="*/ 198 h 216"/>
                <a:gd name="T18" fmla="*/ 255 w 445"/>
                <a:gd name="T19" fmla="*/ 198 h 216"/>
                <a:gd name="T20" fmla="*/ 412 w 445"/>
                <a:gd name="T21" fmla="*/ 41 h 216"/>
                <a:gd name="T22" fmla="*/ 423 w 445"/>
                <a:gd name="T23" fmla="*/ 44 h 216"/>
                <a:gd name="T24" fmla="*/ 445 w 445"/>
                <a:gd name="T25" fmla="*/ 22 h 216"/>
                <a:gd name="T26" fmla="*/ 423 w 445"/>
                <a:gd name="T27" fmla="*/ 0 h 216"/>
                <a:gd name="T28" fmla="*/ 22 w 445"/>
                <a:gd name="T29" fmla="*/ 205 h 216"/>
                <a:gd name="T30" fmla="*/ 11 w 445"/>
                <a:gd name="T31" fmla="*/ 194 h 216"/>
                <a:gd name="T32" fmla="*/ 22 w 445"/>
                <a:gd name="T33" fmla="*/ 183 h 216"/>
                <a:gd name="T34" fmla="*/ 33 w 445"/>
                <a:gd name="T35" fmla="*/ 194 h 216"/>
                <a:gd name="T36" fmla="*/ 22 w 445"/>
                <a:gd name="T37" fmla="*/ 205 h 216"/>
                <a:gd name="T38" fmla="*/ 423 w 445"/>
                <a:gd name="T39" fmla="*/ 32 h 216"/>
                <a:gd name="T40" fmla="*/ 412 w 445"/>
                <a:gd name="T41" fmla="*/ 22 h 216"/>
                <a:gd name="T42" fmla="*/ 423 w 445"/>
                <a:gd name="T43" fmla="*/ 11 h 216"/>
                <a:gd name="T44" fmla="*/ 433 w 445"/>
                <a:gd name="T45" fmla="*/ 22 h 216"/>
                <a:gd name="T46" fmla="*/ 423 w 445"/>
                <a:gd name="T47" fmla="*/ 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5" h="216">
                  <a:moveTo>
                    <a:pt x="423" y="0"/>
                  </a:moveTo>
                  <a:cubicBezTo>
                    <a:pt x="411" y="0"/>
                    <a:pt x="401" y="10"/>
                    <a:pt x="401" y="22"/>
                  </a:cubicBezTo>
                  <a:cubicBezTo>
                    <a:pt x="401" y="28"/>
                    <a:pt x="403" y="33"/>
                    <a:pt x="407" y="37"/>
                  </a:cubicBezTo>
                  <a:cubicBezTo>
                    <a:pt x="253" y="192"/>
                    <a:pt x="253" y="192"/>
                    <a:pt x="253" y="192"/>
                  </a:cubicBezTo>
                  <a:cubicBezTo>
                    <a:pt x="44" y="192"/>
                    <a:pt x="44" y="192"/>
                    <a:pt x="44" y="192"/>
                  </a:cubicBezTo>
                  <a:cubicBezTo>
                    <a:pt x="43" y="181"/>
                    <a:pt x="33" y="172"/>
                    <a:pt x="22" y="172"/>
                  </a:cubicBezTo>
                  <a:cubicBezTo>
                    <a:pt x="10" y="172"/>
                    <a:pt x="0" y="182"/>
                    <a:pt x="0" y="194"/>
                  </a:cubicBezTo>
                  <a:cubicBezTo>
                    <a:pt x="0" y="206"/>
                    <a:pt x="10" y="216"/>
                    <a:pt x="22" y="216"/>
                  </a:cubicBezTo>
                  <a:cubicBezTo>
                    <a:pt x="33" y="216"/>
                    <a:pt x="42" y="208"/>
                    <a:pt x="43" y="198"/>
                  </a:cubicBezTo>
                  <a:cubicBezTo>
                    <a:pt x="255" y="198"/>
                    <a:pt x="255" y="198"/>
                    <a:pt x="255" y="198"/>
                  </a:cubicBezTo>
                  <a:cubicBezTo>
                    <a:pt x="412" y="41"/>
                    <a:pt x="412" y="41"/>
                    <a:pt x="412" y="41"/>
                  </a:cubicBezTo>
                  <a:cubicBezTo>
                    <a:pt x="415" y="42"/>
                    <a:pt x="419" y="44"/>
                    <a:pt x="423" y="44"/>
                  </a:cubicBezTo>
                  <a:cubicBezTo>
                    <a:pt x="435" y="44"/>
                    <a:pt x="445" y="34"/>
                    <a:pt x="445" y="22"/>
                  </a:cubicBezTo>
                  <a:cubicBezTo>
                    <a:pt x="445" y="10"/>
                    <a:pt x="435" y="0"/>
                    <a:pt x="423" y="0"/>
                  </a:cubicBezTo>
                  <a:close/>
                  <a:moveTo>
                    <a:pt x="22" y="205"/>
                  </a:moveTo>
                  <a:cubicBezTo>
                    <a:pt x="16" y="205"/>
                    <a:pt x="11" y="200"/>
                    <a:pt x="11" y="194"/>
                  </a:cubicBezTo>
                  <a:cubicBezTo>
                    <a:pt x="11" y="188"/>
                    <a:pt x="16" y="183"/>
                    <a:pt x="22" y="183"/>
                  </a:cubicBezTo>
                  <a:cubicBezTo>
                    <a:pt x="28" y="183"/>
                    <a:pt x="33" y="188"/>
                    <a:pt x="33" y="194"/>
                  </a:cubicBezTo>
                  <a:cubicBezTo>
                    <a:pt x="33" y="200"/>
                    <a:pt x="28" y="205"/>
                    <a:pt x="22" y="205"/>
                  </a:cubicBezTo>
                  <a:close/>
                  <a:moveTo>
                    <a:pt x="423" y="32"/>
                  </a:moveTo>
                  <a:cubicBezTo>
                    <a:pt x="417" y="32"/>
                    <a:pt x="412" y="28"/>
                    <a:pt x="412" y="22"/>
                  </a:cubicBezTo>
                  <a:cubicBezTo>
                    <a:pt x="412" y="16"/>
                    <a:pt x="417" y="11"/>
                    <a:pt x="423" y="11"/>
                  </a:cubicBezTo>
                  <a:cubicBezTo>
                    <a:pt x="429" y="11"/>
                    <a:pt x="433" y="16"/>
                    <a:pt x="433" y="22"/>
                  </a:cubicBezTo>
                  <a:cubicBezTo>
                    <a:pt x="433" y="28"/>
                    <a:pt x="429" y="32"/>
                    <a:pt x="42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1"/>
            <p:cNvSpPr>
              <a:spLocks noEditPoints="1"/>
            </p:cNvSpPr>
            <p:nvPr/>
          </p:nvSpPr>
          <p:spPr bwMode="auto">
            <a:xfrm flipH="1">
              <a:off x="6698148" y="1373703"/>
              <a:ext cx="1092923" cy="85671"/>
            </a:xfrm>
            <a:custGeom>
              <a:avLst/>
              <a:gdLst>
                <a:gd name="T0" fmla="*/ 547 w 568"/>
                <a:gd name="T1" fmla="*/ 0 h 44"/>
                <a:gd name="T2" fmla="*/ 525 w 568"/>
                <a:gd name="T3" fmla="*/ 19 h 44"/>
                <a:gd name="T4" fmla="*/ 43 w 568"/>
                <a:gd name="T5" fmla="*/ 19 h 44"/>
                <a:gd name="T6" fmla="*/ 21 w 568"/>
                <a:gd name="T7" fmla="*/ 0 h 44"/>
                <a:gd name="T8" fmla="*/ 0 w 568"/>
                <a:gd name="T9" fmla="*/ 22 h 44"/>
                <a:gd name="T10" fmla="*/ 21 w 568"/>
                <a:gd name="T11" fmla="*/ 44 h 44"/>
                <a:gd name="T12" fmla="*/ 43 w 568"/>
                <a:gd name="T13" fmla="*/ 25 h 44"/>
                <a:gd name="T14" fmla="*/ 525 w 568"/>
                <a:gd name="T15" fmla="*/ 25 h 44"/>
                <a:gd name="T16" fmla="*/ 547 w 568"/>
                <a:gd name="T17" fmla="*/ 44 h 44"/>
                <a:gd name="T18" fmla="*/ 568 w 568"/>
                <a:gd name="T19" fmla="*/ 22 h 44"/>
                <a:gd name="T20" fmla="*/ 547 w 568"/>
                <a:gd name="T21" fmla="*/ 0 h 44"/>
                <a:gd name="T22" fmla="*/ 21 w 568"/>
                <a:gd name="T23" fmla="*/ 33 h 44"/>
                <a:gd name="T24" fmla="*/ 11 w 568"/>
                <a:gd name="T25" fmla="*/ 22 h 44"/>
                <a:gd name="T26" fmla="*/ 21 w 568"/>
                <a:gd name="T27" fmla="*/ 12 h 44"/>
                <a:gd name="T28" fmla="*/ 32 w 568"/>
                <a:gd name="T29" fmla="*/ 22 h 44"/>
                <a:gd name="T30" fmla="*/ 21 w 568"/>
                <a:gd name="T31" fmla="*/ 33 h 44"/>
                <a:gd name="T32" fmla="*/ 547 w 568"/>
                <a:gd name="T33" fmla="*/ 33 h 44"/>
                <a:gd name="T34" fmla="*/ 536 w 568"/>
                <a:gd name="T35" fmla="*/ 22 h 44"/>
                <a:gd name="T36" fmla="*/ 547 w 568"/>
                <a:gd name="T37" fmla="*/ 12 h 44"/>
                <a:gd name="T38" fmla="*/ 557 w 568"/>
                <a:gd name="T39" fmla="*/ 22 h 44"/>
                <a:gd name="T40" fmla="*/ 547 w 568"/>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8" h="44">
                  <a:moveTo>
                    <a:pt x="547" y="0"/>
                  </a:moveTo>
                  <a:cubicBezTo>
                    <a:pt x="535" y="0"/>
                    <a:pt x="526" y="9"/>
                    <a:pt x="525" y="19"/>
                  </a:cubicBezTo>
                  <a:cubicBezTo>
                    <a:pt x="43" y="19"/>
                    <a:pt x="43" y="19"/>
                    <a:pt x="43" y="19"/>
                  </a:cubicBezTo>
                  <a:cubicBezTo>
                    <a:pt x="42" y="9"/>
                    <a:pt x="33" y="0"/>
                    <a:pt x="21" y="0"/>
                  </a:cubicBezTo>
                  <a:cubicBezTo>
                    <a:pt x="9" y="0"/>
                    <a:pt x="0" y="10"/>
                    <a:pt x="0" y="22"/>
                  </a:cubicBezTo>
                  <a:cubicBezTo>
                    <a:pt x="0" y="34"/>
                    <a:pt x="9" y="44"/>
                    <a:pt x="21" y="44"/>
                  </a:cubicBezTo>
                  <a:cubicBezTo>
                    <a:pt x="33" y="44"/>
                    <a:pt x="42" y="36"/>
                    <a:pt x="43" y="25"/>
                  </a:cubicBezTo>
                  <a:cubicBezTo>
                    <a:pt x="525" y="25"/>
                    <a:pt x="525" y="25"/>
                    <a:pt x="525" y="25"/>
                  </a:cubicBezTo>
                  <a:cubicBezTo>
                    <a:pt x="526" y="36"/>
                    <a:pt x="535" y="44"/>
                    <a:pt x="547" y="44"/>
                  </a:cubicBezTo>
                  <a:cubicBezTo>
                    <a:pt x="559" y="44"/>
                    <a:pt x="568" y="34"/>
                    <a:pt x="568" y="22"/>
                  </a:cubicBezTo>
                  <a:cubicBezTo>
                    <a:pt x="568" y="10"/>
                    <a:pt x="559" y="0"/>
                    <a:pt x="547" y="0"/>
                  </a:cubicBezTo>
                  <a:close/>
                  <a:moveTo>
                    <a:pt x="21" y="33"/>
                  </a:moveTo>
                  <a:cubicBezTo>
                    <a:pt x="16" y="33"/>
                    <a:pt x="11" y="28"/>
                    <a:pt x="11" y="22"/>
                  </a:cubicBezTo>
                  <a:cubicBezTo>
                    <a:pt x="11" y="16"/>
                    <a:pt x="16" y="12"/>
                    <a:pt x="21" y="12"/>
                  </a:cubicBezTo>
                  <a:cubicBezTo>
                    <a:pt x="27" y="12"/>
                    <a:pt x="32" y="16"/>
                    <a:pt x="32" y="22"/>
                  </a:cubicBezTo>
                  <a:cubicBezTo>
                    <a:pt x="32" y="28"/>
                    <a:pt x="27" y="33"/>
                    <a:pt x="21" y="33"/>
                  </a:cubicBezTo>
                  <a:close/>
                  <a:moveTo>
                    <a:pt x="547" y="33"/>
                  </a:moveTo>
                  <a:cubicBezTo>
                    <a:pt x="541" y="33"/>
                    <a:pt x="536" y="28"/>
                    <a:pt x="536" y="22"/>
                  </a:cubicBezTo>
                  <a:cubicBezTo>
                    <a:pt x="536" y="16"/>
                    <a:pt x="541" y="12"/>
                    <a:pt x="547" y="12"/>
                  </a:cubicBezTo>
                  <a:cubicBezTo>
                    <a:pt x="552" y="12"/>
                    <a:pt x="557" y="16"/>
                    <a:pt x="557" y="22"/>
                  </a:cubicBezTo>
                  <a:cubicBezTo>
                    <a:pt x="557" y="28"/>
                    <a:pt x="552" y="33"/>
                    <a:pt x="54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83"/>
            <p:cNvSpPr>
              <a:spLocks noEditPoints="1"/>
            </p:cNvSpPr>
            <p:nvPr/>
          </p:nvSpPr>
          <p:spPr bwMode="auto">
            <a:xfrm flipH="1">
              <a:off x="7166894" y="1232958"/>
              <a:ext cx="668237" cy="85671"/>
            </a:xfrm>
            <a:custGeom>
              <a:avLst/>
              <a:gdLst>
                <a:gd name="T0" fmla="*/ 325 w 347"/>
                <a:gd name="T1" fmla="*/ 0 h 44"/>
                <a:gd name="T2" fmla="*/ 304 w 347"/>
                <a:gd name="T3" fmla="*/ 19 h 44"/>
                <a:gd name="T4" fmla="*/ 44 w 347"/>
                <a:gd name="T5" fmla="*/ 19 h 44"/>
                <a:gd name="T6" fmla="*/ 22 w 347"/>
                <a:gd name="T7" fmla="*/ 0 h 44"/>
                <a:gd name="T8" fmla="*/ 0 w 347"/>
                <a:gd name="T9" fmla="*/ 22 h 44"/>
                <a:gd name="T10" fmla="*/ 22 w 347"/>
                <a:gd name="T11" fmla="*/ 44 h 44"/>
                <a:gd name="T12" fmla="*/ 44 w 347"/>
                <a:gd name="T13" fmla="*/ 25 h 44"/>
                <a:gd name="T14" fmla="*/ 304 w 347"/>
                <a:gd name="T15" fmla="*/ 25 h 44"/>
                <a:gd name="T16" fmla="*/ 325 w 347"/>
                <a:gd name="T17" fmla="*/ 44 h 44"/>
                <a:gd name="T18" fmla="*/ 347 w 347"/>
                <a:gd name="T19" fmla="*/ 22 h 44"/>
                <a:gd name="T20" fmla="*/ 325 w 347"/>
                <a:gd name="T21" fmla="*/ 0 h 44"/>
                <a:gd name="T22" fmla="*/ 22 w 347"/>
                <a:gd name="T23" fmla="*/ 33 h 44"/>
                <a:gd name="T24" fmla="*/ 11 w 347"/>
                <a:gd name="T25" fmla="*/ 22 h 44"/>
                <a:gd name="T26" fmla="*/ 22 w 347"/>
                <a:gd name="T27" fmla="*/ 11 h 44"/>
                <a:gd name="T28" fmla="*/ 33 w 347"/>
                <a:gd name="T29" fmla="*/ 22 h 44"/>
                <a:gd name="T30" fmla="*/ 22 w 347"/>
                <a:gd name="T31" fmla="*/ 33 h 44"/>
                <a:gd name="T32" fmla="*/ 325 w 347"/>
                <a:gd name="T33" fmla="*/ 33 h 44"/>
                <a:gd name="T34" fmla="*/ 315 w 347"/>
                <a:gd name="T35" fmla="*/ 22 h 44"/>
                <a:gd name="T36" fmla="*/ 325 w 347"/>
                <a:gd name="T37" fmla="*/ 11 h 44"/>
                <a:gd name="T38" fmla="*/ 336 w 347"/>
                <a:gd name="T39" fmla="*/ 22 h 44"/>
                <a:gd name="T40" fmla="*/ 325 w 347"/>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44">
                  <a:moveTo>
                    <a:pt x="325" y="0"/>
                  </a:moveTo>
                  <a:cubicBezTo>
                    <a:pt x="314" y="0"/>
                    <a:pt x="305" y="9"/>
                    <a:pt x="304" y="19"/>
                  </a:cubicBezTo>
                  <a:cubicBezTo>
                    <a:pt x="44" y="19"/>
                    <a:pt x="44" y="19"/>
                    <a:pt x="44" y="19"/>
                  </a:cubicBezTo>
                  <a:cubicBezTo>
                    <a:pt x="42" y="9"/>
                    <a:pt x="33" y="0"/>
                    <a:pt x="22" y="0"/>
                  </a:cubicBezTo>
                  <a:cubicBezTo>
                    <a:pt x="10" y="0"/>
                    <a:pt x="0" y="10"/>
                    <a:pt x="0" y="22"/>
                  </a:cubicBezTo>
                  <a:cubicBezTo>
                    <a:pt x="0" y="34"/>
                    <a:pt x="10" y="44"/>
                    <a:pt x="22" y="44"/>
                  </a:cubicBezTo>
                  <a:cubicBezTo>
                    <a:pt x="33" y="44"/>
                    <a:pt x="42" y="36"/>
                    <a:pt x="44" y="25"/>
                  </a:cubicBezTo>
                  <a:cubicBezTo>
                    <a:pt x="304" y="25"/>
                    <a:pt x="304" y="25"/>
                    <a:pt x="304" y="25"/>
                  </a:cubicBezTo>
                  <a:cubicBezTo>
                    <a:pt x="305" y="36"/>
                    <a:pt x="314" y="44"/>
                    <a:pt x="325" y="44"/>
                  </a:cubicBezTo>
                  <a:cubicBezTo>
                    <a:pt x="338" y="44"/>
                    <a:pt x="347" y="34"/>
                    <a:pt x="347" y="22"/>
                  </a:cubicBezTo>
                  <a:cubicBezTo>
                    <a:pt x="347" y="10"/>
                    <a:pt x="337" y="0"/>
                    <a:pt x="325" y="0"/>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moveTo>
                    <a:pt x="325" y="33"/>
                  </a:moveTo>
                  <a:cubicBezTo>
                    <a:pt x="320" y="33"/>
                    <a:pt x="315" y="28"/>
                    <a:pt x="315" y="22"/>
                  </a:cubicBezTo>
                  <a:cubicBezTo>
                    <a:pt x="315" y="16"/>
                    <a:pt x="320" y="11"/>
                    <a:pt x="325" y="11"/>
                  </a:cubicBezTo>
                  <a:cubicBezTo>
                    <a:pt x="331" y="11"/>
                    <a:pt x="336" y="16"/>
                    <a:pt x="336" y="22"/>
                  </a:cubicBezTo>
                  <a:cubicBezTo>
                    <a:pt x="336" y="28"/>
                    <a:pt x="331" y="33"/>
                    <a:pt x="3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84"/>
            <p:cNvSpPr>
              <a:spLocks noEditPoints="1"/>
            </p:cNvSpPr>
            <p:nvPr/>
          </p:nvSpPr>
          <p:spPr bwMode="auto">
            <a:xfrm flipH="1">
              <a:off x="8114175" y="1319853"/>
              <a:ext cx="84448" cy="84448"/>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1 h 44"/>
                <a:gd name="T12" fmla="*/ 11 w 44"/>
                <a:gd name="T13" fmla="*/ 22 h 44"/>
                <a:gd name="T14" fmla="*/ 22 w 44"/>
                <a:gd name="T15" fmla="*/ 33 h 44"/>
                <a:gd name="T16" fmla="*/ 32 w 44"/>
                <a:gd name="T17" fmla="*/ 22 h 44"/>
                <a:gd name="T18" fmla="*/ 22 w 44"/>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1"/>
                  </a:moveTo>
                  <a:cubicBezTo>
                    <a:pt x="16" y="12"/>
                    <a:pt x="11" y="16"/>
                    <a:pt x="11" y="22"/>
                  </a:cubicBezTo>
                  <a:cubicBezTo>
                    <a:pt x="11" y="28"/>
                    <a:pt x="16" y="33"/>
                    <a:pt x="22" y="33"/>
                  </a:cubicBezTo>
                  <a:cubicBezTo>
                    <a:pt x="28" y="33"/>
                    <a:pt x="32" y="28"/>
                    <a:pt x="32" y="22"/>
                  </a:cubicBezTo>
                  <a:cubicBezTo>
                    <a:pt x="32" y="16"/>
                    <a:pt x="28" y="12"/>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85"/>
            <p:cNvSpPr>
              <a:spLocks noEditPoints="1"/>
            </p:cNvSpPr>
            <p:nvPr/>
          </p:nvSpPr>
          <p:spPr bwMode="auto">
            <a:xfrm flipH="1">
              <a:off x="8286742" y="1148510"/>
              <a:ext cx="430805" cy="84448"/>
            </a:xfrm>
            <a:custGeom>
              <a:avLst/>
              <a:gdLst>
                <a:gd name="T0" fmla="*/ 202 w 224"/>
                <a:gd name="T1" fmla="*/ 0 h 44"/>
                <a:gd name="T2" fmla="*/ 180 w 224"/>
                <a:gd name="T3" fmla="*/ 19 h 44"/>
                <a:gd name="T4" fmla="*/ 44 w 224"/>
                <a:gd name="T5" fmla="*/ 19 h 44"/>
                <a:gd name="T6" fmla="*/ 22 w 224"/>
                <a:gd name="T7" fmla="*/ 0 h 44"/>
                <a:gd name="T8" fmla="*/ 0 w 224"/>
                <a:gd name="T9" fmla="*/ 22 h 44"/>
                <a:gd name="T10" fmla="*/ 22 w 224"/>
                <a:gd name="T11" fmla="*/ 44 h 44"/>
                <a:gd name="T12" fmla="*/ 44 w 224"/>
                <a:gd name="T13" fmla="*/ 25 h 44"/>
                <a:gd name="T14" fmla="*/ 180 w 224"/>
                <a:gd name="T15" fmla="*/ 25 h 44"/>
                <a:gd name="T16" fmla="*/ 202 w 224"/>
                <a:gd name="T17" fmla="*/ 44 h 44"/>
                <a:gd name="T18" fmla="*/ 224 w 224"/>
                <a:gd name="T19" fmla="*/ 22 h 44"/>
                <a:gd name="T20" fmla="*/ 202 w 224"/>
                <a:gd name="T21" fmla="*/ 0 h 44"/>
                <a:gd name="T22" fmla="*/ 22 w 224"/>
                <a:gd name="T23" fmla="*/ 32 h 44"/>
                <a:gd name="T24" fmla="*/ 11 w 224"/>
                <a:gd name="T25" fmla="*/ 22 h 44"/>
                <a:gd name="T26" fmla="*/ 22 w 224"/>
                <a:gd name="T27" fmla="*/ 11 h 44"/>
                <a:gd name="T28" fmla="*/ 33 w 224"/>
                <a:gd name="T29" fmla="*/ 22 h 44"/>
                <a:gd name="T30" fmla="*/ 22 w 224"/>
                <a:gd name="T31" fmla="*/ 32 h 44"/>
                <a:gd name="T32" fmla="*/ 202 w 224"/>
                <a:gd name="T33" fmla="*/ 32 h 44"/>
                <a:gd name="T34" fmla="*/ 191 w 224"/>
                <a:gd name="T35" fmla="*/ 22 h 44"/>
                <a:gd name="T36" fmla="*/ 202 w 224"/>
                <a:gd name="T37" fmla="*/ 11 h 44"/>
                <a:gd name="T38" fmla="*/ 212 w 224"/>
                <a:gd name="T39" fmla="*/ 22 h 44"/>
                <a:gd name="T40" fmla="*/ 202 w 224"/>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4">
                  <a:moveTo>
                    <a:pt x="202" y="0"/>
                  </a:moveTo>
                  <a:cubicBezTo>
                    <a:pt x="191" y="0"/>
                    <a:pt x="182" y="8"/>
                    <a:pt x="180" y="19"/>
                  </a:cubicBezTo>
                  <a:cubicBezTo>
                    <a:pt x="44" y="19"/>
                    <a:pt x="44" y="19"/>
                    <a:pt x="44" y="19"/>
                  </a:cubicBezTo>
                  <a:cubicBezTo>
                    <a:pt x="42" y="8"/>
                    <a:pt x="33" y="0"/>
                    <a:pt x="22" y="0"/>
                  </a:cubicBezTo>
                  <a:cubicBezTo>
                    <a:pt x="10" y="0"/>
                    <a:pt x="0" y="10"/>
                    <a:pt x="0" y="22"/>
                  </a:cubicBezTo>
                  <a:cubicBezTo>
                    <a:pt x="0" y="34"/>
                    <a:pt x="10" y="44"/>
                    <a:pt x="22" y="44"/>
                  </a:cubicBezTo>
                  <a:cubicBezTo>
                    <a:pt x="33" y="44"/>
                    <a:pt x="42" y="35"/>
                    <a:pt x="44" y="25"/>
                  </a:cubicBezTo>
                  <a:cubicBezTo>
                    <a:pt x="180" y="25"/>
                    <a:pt x="180" y="25"/>
                    <a:pt x="180" y="25"/>
                  </a:cubicBezTo>
                  <a:cubicBezTo>
                    <a:pt x="182" y="35"/>
                    <a:pt x="191" y="44"/>
                    <a:pt x="202" y="44"/>
                  </a:cubicBezTo>
                  <a:cubicBezTo>
                    <a:pt x="214" y="44"/>
                    <a:pt x="224" y="34"/>
                    <a:pt x="224" y="22"/>
                  </a:cubicBezTo>
                  <a:cubicBezTo>
                    <a:pt x="224" y="10"/>
                    <a:pt x="214" y="0"/>
                    <a:pt x="202" y="0"/>
                  </a:cubicBezTo>
                  <a:close/>
                  <a:moveTo>
                    <a:pt x="22" y="32"/>
                  </a:moveTo>
                  <a:cubicBezTo>
                    <a:pt x="16" y="32"/>
                    <a:pt x="11" y="28"/>
                    <a:pt x="11" y="22"/>
                  </a:cubicBezTo>
                  <a:cubicBezTo>
                    <a:pt x="11" y="16"/>
                    <a:pt x="16" y="11"/>
                    <a:pt x="22" y="11"/>
                  </a:cubicBezTo>
                  <a:cubicBezTo>
                    <a:pt x="28" y="11"/>
                    <a:pt x="33" y="16"/>
                    <a:pt x="33" y="22"/>
                  </a:cubicBezTo>
                  <a:cubicBezTo>
                    <a:pt x="33" y="28"/>
                    <a:pt x="28" y="32"/>
                    <a:pt x="22" y="32"/>
                  </a:cubicBezTo>
                  <a:close/>
                  <a:moveTo>
                    <a:pt x="202" y="32"/>
                  </a:moveTo>
                  <a:cubicBezTo>
                    <a:pt x="196" y="32"/>
                    <a:pt x="191" y="28"/>
                    <a:pt x="191" y="22"/>
                  </a:cubicBezTo>
                  <a:cubicBezTo>
                    <a:pt x="191" y="16"/>
                    <a:pt x="196" y="11"/>
                    <a:pt x="202" y="11"/>
                  </a:cubicBezTo>
                  <a:cubicBezTo>
                    <a:pt x="208" y="11"/>
                    <a:pt x="213" y="16"/>
                    <a:pt x="212" y="22"/>
                  </a:cubicBezTo>
                  <a:cubicBezTo>
                    <a:pt x="212" y="28"/>
                    <a:pt x="208" y="32"/>
                    <a:pt x="20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6"/>
            <p:cNvSpPr>
              <a:spLocks noEditPoints="1"/>
            </p:cNvSpPr>
            <p:nvPr/>
          </p:nvSpPr>
          <p:spPr bwMode="auto">
            <a:xfrm flipH="1">
              <a:off x="8663696" y="628362"/>
              <a:ext cx="84448" cy="84448"/>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1 h 44"/>
                <a:gd name="T12" fmla="*/ 11 w 44"/>
                <a:gd name="T13" fmla="*/ 22 h 44"/>
                <a:gd name="T14" fmla="*/ 22 w 44"/>
                <a:gd name="T15" fmla="*/ 33 h 44"/>
                <a:gd name="T16" fmla="*/ 32 w 44"/>
                <a:gd name="T17" fmla="*/ 22 h 44"/>
                <a:gd name="T18" fmla="*/ 22 w 44"/>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1"/>
                  </a:moveTo>
                  <a:cubicBezTo>
                    <a:pt x="16" y="11"/>
                    <a:pt x="11" y="16"/>
                    <a:pt x="11" y="22"/>
                  </a:cubicBezTo>
                  <a:cubicBezTo>
                    <a:pt x="11" y="28"/>
                    <a:pt x="16" y="33"/>
                    <a:pt x="22" y="33"/>
                  </a:cubicBezTo>
                  <a:cubicBezTo>
                    <a:pt x="28" y="33"/>
                    <a:pt x="32" y="28"/>
                    <a:pt x="32" y="22"/>
                  </a:cubicBezTo>
                  <a:cubicBezTo>
                    <a:pt x="32" y="16"/>
                    <a:pt x="28"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7"/>
            <p:cNvSpPr>
              <a:spLocks noEditPoints="1"/>
            </p:cNvSpPr>
            <p:nvPr/>
          </p:nvSpPr>
          <p:spPr bwMode="auto">
            <a:xfrm flipH="1">
              <a:off x="6264895" y="996749"/>
              <a:ext cx="84448" cy="82000"/>
            </a:xfrm>
            <a:custGeom>
              <a:avLst/>
              <a:gdLst>
                <a:gd name="T0" fmla="*/ 22 w 44"/>
                <a:gd name="T1" fmla="*/ 43 h 43"/>
                <a:gd name="T2" fmla="*/ 0 w 44"/>
                <a:gd name="T3" fmla="*/ 22 h 43"/>
                <a:gd name="T4" fmla="*/ 22 w 44"/>
                <a:gd name="T5" fmla="*/ 0 h 43"/>
                <a:gd name="T6" fmla="*/ 44 w 44"/>
                <a:gd name="T7" fmla="*/ 22 h 43"/>
                <a:gd name="T8" fmla="*/ 22 w 44"/>
                <a:gd name="T9" fmla="*/ 43 h 43"/>
                <a:gd name="T10" fmla="*/ 22 w 44"/>
                <a:gd name="T11" fmla="*/ 11 h 43"/>
                <a:gd name="T12" fmla="*/ 11 w 44"/>
                <a:gd name="T13" fmla="*/ 22 h 43"/>
                <a:gd name="T14" fmla="*/ 22 w 44"/>
                <a:gd name="T15" fmla="*/ 32 h 43"/>
                <a:gd name="T16" fmla="*/ 32 w 44"/>
                <a:gd name="T17" fmla="*/ 22 h 43"/>
                <a:gd name="T18" fmla="*/ 22 w 44"/>
                <a:gd name="T1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22" y="43"/>
                  </a:moveTo>
                  <a:cubicBezTo>
                    <a:pt x="10" y="43"/>
                    <a:pt x="0" y="34"/>
                    <a:pt x="0" y="22"/>
                  </a:cubicBezTo>
                  <a:cubicBezTo>
                    <a:pt x="0" y="9"/>
                    <a:pt x="10" y="0"/>
                    <a:pt x="22" y="0"/>
                  </a:cubicBezTo>
                  <a:cubicBezTo>
                    <a:pt x="34" y="0"/>
                    <a:pt x="44" y="9"/>
                    <a:pt x="44" y="22"/>
                  </a:cubicBezTo>
                  <a:cubicBezTo>
                    <a:pt x="44" y="34"/>
                    <a:pt x="34" y="43"/>
                    <a:pt x="22" y="43"/>
                  </a:cubicBezTo>
                  <a:close/>
                  <a:moveTo>
                    <a:pt x="22" y="11"/>
                  </a:moveTo>
                  <a:cubicBezTo>
                    <a:pt x="16" y="11"/>
                    <a:pt x="11" y="16"/>
                    <a:pt x="11" y="22"/>
                  </a:cubicBezTo>
                  <a:cubicBezTo>
                    <a:pt x="11" y="27"/>
                    <a:pt x="16" y="32"/>
                    <a:pt x="22" y="32"/>
                  </a:cubicBezTo>
                  <a:cubicBezTo>
                    <a:pt x="28" y="32"/>
                    <a:pt x="32" y="27"/>
                    <a:pt x="32" y="22"/>
                  </a:cubicBezTo>
                  <a:cubicBezTo>
                    <a:pt x="32" y="16"/>
                    <a:pt x="28"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88"/>
            <p:cNvSpPr>
              <a:spLocks noEditPoints="1"/>
            </p:cNvSpPr>
            <p:nvPr/>
          </p:nvSpPr>
          <p:spPr bwMode="auto">
            <a:xfrm flipH="1">
              <a:off x="6698148" y="941675"/>
              <a:ext cx="82000" cy="85671"/>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11 h 44"/>
                <a:gd name="T12" fmla="*/ 11 w 43"/>
                <a:gd name="T13" fmla="*/ 22 h 44"/>
                <a:gd name="T14" fmla="*/ 22 w 43"/>
                <a:gd name="T15" fmla="*/ 33 h 44"/>
                <a:gd name="T16" fmla="*/ 32 w 43"/>
                <a:gd name="T17" fmla="*/ 22 h 44"/>
                <a:gd name="T18" fmla="*/ 22 w 43"/>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11"/>
                  </a:moveTo>
                  <a:cubicBezTo>
                    <a:pt x="16" y="11"/>
                    <a:pt x="11" y="16"/>
                    <a:pt x="11" y="22"/>
                  </a:cubicBezTo>
                  <a:cubicBezTo>
                    <a:pt x="11" y="28"/>
                    <a:pt x="16" y="33"/>
                    <a:pt x="22" y="33"/>
                  </a:cubicBezTo>
                  <a:cubicBezTo>
                    <a:pt x="27" y="33"/>
                    <a:pt x="32" y="28"/>
                    <a:pt x="32" y="22"/>
                  </a:cubicBezTo>
                  <a:cubicBezTo>
                    <a:pt x="32" y="16"/>
                    <a:pt x="27"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89"/>
            <p:cNvSpPr>
              <a:spLocks noEditPoints="1"/>
            </p:cNvSpPr>
            <p:nvPr/>
          </p:nvSpPr>
          <p:spPr bwMode="auto">
            <a:xfrm flipH="1">
              <a:off x="8644115" y="1005316"/>
              <a:ext cx="83224" cy="85671"/>
            </a:xfrm>
            <a:custGeom>
              <a:avLst/>
              <a:gdLst>
                <a:gd name="T0" fmla="*/ 21 w 43"/>
                <a:gd name="T1" fmla="*/ 44 h 44"/>
                <a:gd name="T2" fmla="*/ 0 w 43"/>
                <a:gd name="T3" fmla="*/ 22 h 44"/>
                <a:gd name="T4" fmla="*/ 21 w 43"/>
                <a:gd name="T5" fmla="*/ 0 h 44"/>
                <a:gd name="T6" fmla="*/ 43 w 43"/>
                <a:gd name="T7" fmla="*/ 22 h 44"/>
                <a:gd name="T8" fmla="*/ 21 w 43"/>
                <a:gd name="T9" fmla="*/ 44 h 44"/>
                <a:gd name="T10" fmla="*/ 21 w 43"/>
                <a:gd name="T11" fmla="*/ 12 h 44"/>
                <a:gd name="T12" fmla="*/ 11 w 43"/>
                <a:gd name="T13" fmla="*/ 22 h 44"/>
                <a:gd name="T14" fmla="*/ 21 w 43"/>
                <a:gd name="T15" fmla="*/ 33 h 44"/>
                <a:gd name="T16" fmla="*/ 32 w 43"/>
                <a:gd name="T17" fmla="*/ 22 h 44"/>
                <a:gd name="T18" fmla="*/ 21 w 43"/>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1" y="44"/>
                  </a:moveTo>
                  <a:cubicBezTo>
                    <a:pt x="9" y="44"/>
                    <a:pt x="0" y="34"/>
                    <a:pt x="0" y="22"/>
                  </a:cubicBezTo>
                  <a:cubicBezTo>
                    <a:pt x="0" y="10"/>
                    <a:pt x="9" y="0"/>
                    <a:pt x="21" y="0"/>
                  </a:cubicBezTo>
                  <a:cubicBezTo>
                    <a:pt x="33" y="0"/>
                    <a:pt x="43" y="10"/>
                    <a:pt x="43" y="22"/>
                  </a:cubicBezTo>
                  <a:cubicBezTo>
                    <a:pt x="43" y="34"/>
                    <a:pt x="33" y="44"/>
                    <a:pt x="21" y="44"/>
                  </a:cubicBezTo>
                  <a:close/>
                  <a:moveTo>
                    <a:pt x="21" y="12"/>
                  </a:moveTo>
                  <a:cubicBezTo>
                    <a:pt x="16" y="12"/>
                    <a:pt x="11" y="16"/>
                    <a:pt x="11" y="22"/>
                  </a:cubicBezTo>
                  <a:cubicBezTo>
                    <a:pt x="11" y="28"/>
                    <a:pt x="16" y="33"/>
                    <a:pt x="21" y="33"/>
                  </a:cubicBezTo>
                  <a:cubicBezTo>
                    <a:pt x="27" y="33"/>
                    <a:pt x="32" y="28"/>
                    <a:pt x="32" y="22"/>
                  </a:cubicBezTo>
                  <a:cubicBezTo>
                    <a:pt x="32" y="16"/>
                    <a:pt x="27" y="12"/>
                    <a:pt x="2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0"/>
            <p:cNvSpPr>
              <a:spLocks noEditPoints="1"/>
            </p:cNvSpPr>
            <p:nvPr/>
          </p:nvSpPr>
          <p:spPr bwMode="auto">
            <a:xfrm flipH="1">
              <a:off x="8513159" y="1007764"/>
              <a:ext cx="83224" cy="84448"/>
            </a:xfrm>
            <a:custGeom>
              <a:avLst/>
              <a:gdLst>
                <a:gd name="T0" fmla="*/ 21 w 43"/>
                <a:gd name="T1" fmla="*/ 44 h 44"/>
                <a:gd name="T2" fmla="*/ 0 w 43"/>
                <a:gd name="T3" fmla="*/ 22 h 44"/>
                <a:gd name="T4" fmla="*/ 21 w 43"/>
                <a:gd name="T5" fmla="*/ 0 h 44"/>
                <a:gd name="T6" fmla="*/ 43 w 43"/>
                <a:gd name="T7" fmla="*/ 22 h 44"/>
                <a:gd name="T8" fmla="*/ 21 w 43"/>
                <a:gd name="T9" fmla="*/ 44 h 44"/>
                <a:gd name="T10" fmla="*/ 21 w 43"/>
                <a:gd name="T11" fmla="*/ 11 h 44"/>
                <a:gd name="T12" fmla="*/ 11 w 43"/>
                <a:gd name="T13" fmla="*/ 22 h 44"/>
                <a:gd name="T14" fmla="*/ 21 w 43"/>
                <a:gd name="T15" fmla="*/ 32 h 44"/>
                <a:gd name="T16" fmla="*/ 32 w 43"/>
                <a:gd name="T17" fmla="*/ 22 h 44"/>
                <a:gd name="T18" fmla="*/ 21 w 43"/>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1" y="44"/>
                  </a:moveTo>
                  <a:cubicBezTo>
                    <a:pt x="9" y="44"/>
                    <a:pt x="0" y="34"/>
                    <a:pt x="0" y="22"/>
                  </a:cubicBezTo>
                  <a:cubicBezTo>
                    <a:pt x="0" y="10"/>
                    <a:pt x="9" y="0"/>
                    <a:pt x="21" y="0"/>
                  </a:cubicBezTo>
                  <a:cubicBezTo>
                    <a:pt x="33" y="0"/>
                    <a:pt x="43" y="10"/>
                    <a:pt x="43" y="22"/>
                  </a:cubicBezTo>
                  <a:cubicBezTo>
                    <a:pt x="43" y="34"/>
                    <a:pt x="33" y="44"/>
                    <a:pt x="21" y="44"/>
                  </a:cubicBezTo>
                  <a:close/>
                  <a:moveTo>
                    <a:pt x="21" y="11"/>
                  </a:moveTo>
                  <a:cubicBezTo>
                    <a:pt x="16" y="11"/>
                    <a:pt x="11" y="16"/>
                    <a:pt x="11" y="22"/>
                  </a:cubicBezTo>
                  <a:cubicBezTo>
                    <a:pt x="11" y="28"/>
                    <a:pt x="16" y="32"/>
                    <a:pt x="21" y="32"/>
                  </a:cubicBezTo>
                  <a:cubicBezTo>
                    <a:pt x="27" y="32"/>
                    <a:pt x="32" y="28"/>
                    <a:pt x="32" y="22"/>
                  </a:cubicBezTo>
                  <a:cubicBezTo>
                    <a:pt x="32" y="16"/>
                    <a:pt x="27" y="11"/>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91"/>
            <p:cNvSpPr>
              <a:spLocks noEditPoints="1"/>
            </p:cNvSpPr>
            <p:nvPr/>
          </p:nvSpPr>
          <p:spPr bwMode="auto">
            <a:xfrm flipH="1">
              <a:off x="6470507" y="574511"/>
              <a:ext cx="430805" cy="84448"/>
            </a:xfrm>
            <a:custGeom>
              <a:avLst/>
              <a:gdLst>
                <a:gd name="T0" fmla="*/ 202 w 224"/>
                <a:gd name="T1" fmla="*/ 0 h 44"/>
                <a:gd name="T2" fmla="*/ 180 w 224"/>
                <a:gd name="T3" fmla="*/ 19 h 44"/>
                <a:gd name="T4" fmla="*/ 44 w 224"/>
                <a:gd name="T5" fmla="*/ 19 h 44"/>
                <a:gd name="T6" fmla="*/ 22 w 224"/>
                <a:gd name="T7" fmla="*/ 0 h 44"/>
                <a:gd name="T8" fmla="*/ 0 w 224"/>
                <a:gd name="T9" fmla="*/ 22 h 44"/>
                <a:gd name="T10" fmla="*/ 22 w 224"/>
                <a:gd name="T11" fmla="*/ 44 h 44"/>
                <a:gd name="T12" fmla="*/ 44 w 224"/>
                <a:gd name="T13" fmla="*/ 25 h 44"/>
                <a:gd name="T14" fmla="*/ 180 w 224"/>
                <a:gd name="T15" fmla="*/ 25 h 44"/>
                <a:gd name="T16" fmla="*/ 202 w 224"/>
                <a:gd name="T17" fmla="*/ 44 h 44"/>
                <a:gd name="T18" fmla="*/ 224 w 224"/>
                <a:gd name="T19" fmla="*/ 22 h 44"/>
                <a:gd name="T20" fmla="*/ 202 w 224"/>
                <a:gd name="T21" fmla="*/ 0 h 44"/>
                <a:gd name="T22" fmla="*/ 22 w 224"/>
                <a:gd name="T23" fmla="*/ 33 h 44"/>
                <a:gd name="T24" fmla="*/ 11 w 224"/>
                <a:gd name="T25" fmla="*/ 22 h 44"/>
                <a:gd name="T26" fmla="*/ 22 w 224"/>
                <a:gd name="T27" fmla="*/ 11 h 44"/>
                <a:gd name="T28" fmla="*/ 33 w 224"/>
                <a:gd name="T29" fmla="*/ 22 h 44"/>
                <a:gd name="T30" fmla="*/ 22 w 224"/>
                <a:gd name="T31" fmla="*/ 33 h 44"/>
                <a:gd name="T32" fmla="*/ 202 w 224"/>
                <a:gd name="T33" fmla="*/ 33 h 44"/>
                <a:gd name="T34" fmla="*/ 191 w 224"/>
                <a:gd name="T35" fmla="*/ 22 h 44"/>
                <a:gd name="T36" fmla="*/ 202 w 224"/>
                <a:gd name="T37" fmla="*/ 11 h 44"/>
                <a:gd name="T38" fmla="*/ 213 w 224"/>
                <a:gd name="T39" fmla="*/ 22 h 44"/>
                <a:gd name="T40" fmla="*/ 202 w 224"/>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44">
                  <a:moveTo>
                    <a:pt x="202" y="0"/>
                  </a:moveTo>
                  <a:cubicBezTo>
                    <a:pt x="191" y="0"/>
                    <a:pt x="182" y="8"/>
                    <a:pt x="180" y="19"/>
                  </a:cubicBezTo>
                  <a:cubicBezTo>
                    <a:pt x="44" y="19"/>
                    <a:pt x="44" y="19"/>
                    <a:pt x="44" y="19"/>
                  </a:cubicBezTo>
                  <a:cubicBezTo>
                    <a:pt x="42" y="8"/>
                    <a:pt x="33" y="0"/>
                    <a:pt x="22" y="0"/>
                  </a:cubicBezTo>
                  <a:cubicBezTo>
                    <a:pt x="10" y="0"/>
                    <a:pt x="0" y="10"/>
                    <a:pt x="0" y="22"/>
                  </a:cubicBezTo>
                  <a:cubicBezTo>
                    <a:pt x="0" y="34"/>
                    <a:pt x="10" y="44"/>
                    <a:pt x="22" y="44"/>
                  </a:cubicBezTo>
                  <a:cubicBezTo>
                    <a:pt x="33" y="44"/>
                    <a:pt x="42" y="35"/>
                    <a:pt x="44" y="25"/>
                  </a:cubicBezTo>
                  <a:cubicBezTo>
                    <a:pt x="180" y="25"/>
                    <a:pt x="180" y="25"/>
                    <a:pt x="180" y="25"/>
                  </a:cubicBezTo>
                  <a:cubicBezTo>
                    <a:pt x="182" y="35"/>
                    <a:pt x="191" y="44"/>
                    <a:pt x="202" y="44"/>
                  </a:cubicBezTo>
                  <a:cubicBezTo>
                    <a:pt x="214" y="44"/>
                    <a:pt x="224" y="34"/>
                    <a:pt x="224" y="22"/>
                  </a:cubicBezTo>
                  <a:cubicBezTo>
                    <a:pt x="224" y="10"/>
                    <a:pt x="214" y="0"/>
                    <a:pt x="202" y="0"/>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moveTo>
                    <a:pt x="202" y="33"/>
                  </a:moveTo>
                  <a:cubicBezTo>
                    <a:pt x="196" y="33"/>
                    <a:pt x="191" y="28"/>
                    <a:pt x="191" y="22"/>
                  </a:cubicBezTo>
                  <a:cubicBezTo>
                    <a:pt x="191" y="16"/>
                    <a:pt x="196" y="11"/>
                    <a:pt x="202" y="11"/>
                  </a:cubicBezTo>
                  <a:cubicBezTo>
                    <a:pt x="208" y="11"/>
                    <a:pt x="213" y="16"/>
                    <a:pt x="213" y="22"/>
                  </a:cubicBezTo>
                  <a:cubicBezTo>
                    <a:pt x="213" y="28"/>
                    <a:pt x="208" y="33"/>
                    <a:pt x="20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2"/>
            <p:cNvSpPr>
              <a:spLocks noEditPoints="1"/>
            </p:cNvSpPr>
            <p:nvPr/>
          </p:nvSpPr>
          <p:spPr bwMode="auto">
            <a:xfrm flipH="1">
              <a:off x="7984444" y="986958"/>
              <a:ext cx="84448" cy="429582"/>
            </a:xfrm>
            <a:custGeom>
              <a:avLst/>
              <a:gdLst>
                <a:gd name="T0" fmla="*/ 44 w 44"/>
                <a:gd name="T1" fmla="*/ 201 h 223"/>
                <a:gd name="T2" fmla="*/ 25 w 44"/>
                <a:gd name="T3" fmla="*/ 180 h 223"/>
                <a:gd name="T4" fmla="*/ 25 w 44"/>
                <a:gd name="T5" fmla="*/ 43 h 223"/>
                <a:gd name="T6" fmla="*/ 44 w 44"/>
                <a:gd name="T7" fmla="*/ 21 h 223"/>
                <a:gd name="T8" fmla="*/ 22 w 44"/>
                <a:gd name="T9" fmla="*/ 0 h 223"/>
                <a:gd name="T10" fmla="*/ 0 w 44"/>
                <a:gd name="T11" fmla="*/ 21 h 223"/>
                <a:gd name="T12" fmla="*/ 19 w 44"/>
                <a:gd name="T13" fmla="*/ 43 h 223"/>
                <a:gd name="T14" fmla="*/ 19 w 44"/>
                <a:gd name="T15" fmla="*/ 180 h 223"/>
                <a:gd name="T16" fmla="*/ 0 w 44"/>
                <a:gd name="T17" fmla="*/ 201 h 223"/>
                <a:gd name="T18" fmla="*/ 22 w 44"/>
                <a:gd name="T19" fmla="*/ 223 h 223"/>
                <a:gd name="T20" fmla="*/ 44 w 44"/>
                <a:gd name="T21" fmla="*/ 201 h 223"/>
                <a:gd name="T22" fmla="*/ 12 w 44"/>
                <a:gd name="T23" fmla="*/ 21 h 223"/>
                <a:gd name="T24" fmla="*/ 22 w 44"/>
                <a:gd name="T25" fmla="*/ 11 h 223"/>
                <a:gd name="T26" fmla="*/ 33 w 44"/>
                <a:gd name="T27" fmla="*/ 21 h 223"/>
                <a:gd name="T28" fmla="*/ 22 w 44"/>
                <a:gd name="T29" fmla="*/ 32 h 223"/>
                <a:gd name="T30" fmla="*/ 12 w 44"/>
                <a:gd name="T31" fmla="*/ 21 h 223"/>
                <a:gd name="T32" fmla="*/ 12 w 44"/>
                <a:gd name="T33" fmla="*/ 201 h 223"/>
                <a:gd name="T34" fmla="*/ 22 w 44"/>
                <a:gd name="T35" fmla="*/ 191 h 223"/>
                <a:gd name="T36" fmla="*/ 33 w 44"/>
                <a:gd name="T37" fmla="*/ 201 h 223"/>
                <a:gd name="T38" fmla="*/ 22 w 44"/>
                <a:gd name="T39" fmla="*/ 212 h 223"/>
                <a:gd name="T40" fmla="*/ 12 w 44"/>
                <a:gd name="T41"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23">
                  <a:moveTo>
                    <a:pt x="44" y="201"/>
                  </a:moveTo>
                  <a:cubicBezTo>
                    <a:pt x="44" y="190"/>
                    <a:pt x="36" y="181"/>
                    <a:pt x="25" y="180"/>
                  </a:cubicBezTo>
                  <a:cubicBezTo>
                    <a:pt x="25" y="43"/>
                    <a:pt x="25" y="43"/>
                    <a:pt x="25" y="43"/>
                  </a:cubicBezTo>
                  <a:cubicBezTo>
                    <a:pt x="36" y="42"/>
                    <a:pt x="44" y="33"/>
                    <a:pt x="44" y="21"/>
                  </a:cubicBezTo>
                  <a:cubicBezTo>
                    <a:pt x="44" y="9"/>
                    <a:pt x="34" y="0"/>
                    <a:pt x="22" y="0"/>
                  </a:cubicBezTo>
                  <a:cubicBezTo>
                    <a:pt x="10" y="0"/>
                    <a:pt x="0" y="9"/>
                    <a:pt x="0" y="21"/>
                  </a:cubicBezTo>
                  <a:cubicBezTo>
                    <a:pt x="0" y="33"/>
                    <a:pt x="9" y="42"/>
                    <a:pt x="19" y="43"/>
                  </a:cubicBezTo>
                  <a:cubicBezTo>
                    <a:pt x="19" y="180"/>
                    <a:pt x="19" y="180"/>
                    <a:pt x="19" y="180"/>
                  </a:cubicBezTo>
                  <a:cubicBezTo>
                    <a:pt x="9" y="181"/>
                    <a:pt x="0" y="190"/>
                    <a:pt x="0" y="201"/>
                  </a:cubicBezTo>
                  <a:cubicBezTo>
                    <a:pt x="0" y="213"/>
                    <a:pt x="10" y="223"/>
                    <a:pt x="22" y="223"/>
                  </a:cubicBezTo>
                  <a:cubicBezTo>
                    <a:pt x="34" y="223"/>
                    <a:pt x="44" y="213"/>
                    <a:pt x="44" y="201"/>
                  </a:cubicBezTo>
                  <a:close/>
                  <a:moveTo>
                    <a:pt x="12" y="21"/>
                  </a:moveTo>
                  <a:cubicBezTo>
                    <a:pt x="12" y="16"/>
                    <a:pt x="16" y="11"/>
                    <a:pt x="22" y="11"/>
                  </a:cubicBezTo>
                  <a:cubicBezTo>
                    <a:pt x="28" y="11"/>
                    <a:pt x="33" y="16"/>
                    <a:pt x="33" y="21"/>
                  </a:cubicBezTo>
                  <a:cubicBezTo>
                    <a:pt x="33" y="27"/>
                    <a:pt x="28" y="32"/>
                    <a:pt x="22" y="32"/>
                  </a:cubicBezTo>
                  <a:cubicBezTo>
                    <a:pt x="16" y="32"/>
                    <a:pt x="12" y="27"/>
                    <a:pt x="12" y="21"/>
                  </a:cubicBezTo>
                  <a:close/>
                  <a:moveTo>
                    <a:pt x="12" y="201"/>
                  </a:moveTo>
                  <a:cubicBezTo>
                    <a:pt x="12" y="195"/>
                    <a:pt x="16" y="191"/>
                    <a:pt x="22" y="191"/>
                  </a:cubicBezTo>
                  <a:cubicBezTo>
                    <a:pt x="28" y="191"/>
                    <a:pt x="33" y="195"/>
                    <a:pt x="33" y="201"/>
                  </a:cubicBezTo>
                  <a:cubicBezTo>
                    <a:pt x="33" y="207"/>
                    <a:pt x="28" y="212"/>
                    <a:pt x="22" y="212"/>
                  </a:cubicBezTo>
                  <a:cubicBezTo>
                    <a:pt x="16" y="212"/>
                    <a:pt x="12" y="207"/>
                    <a:pt x="12"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93"/>
            <p:cNvSpPr>
              <a:spLocks noEditPoints="1"/>
            </p:cNvSpPr>
            <p:nvPr/>
          </p:nvSpPr>
          <p:spPr bwMode="auto">
            <a:xfrm flipH="1">
              <a:off x="6863372" y="934331"/>
              <a:ext cx="1036625" cy="84448"/>
            </a:xfrm>
            <a:custGeom>
              <a:avLst/>
              <a:gdLst>
                <a:gd name="T0" fmla="*/ 517 w 539"/>
                <a:gd name="T1" fmla="*/ 0 h 44"/>
                <a:gd name="T2" fmla="*/ 495 w 539"/>
                <a:gd name="T3" fmla="*/ 19 h 44"/>
                <a:gd name="T4" fmla="*/ 44 w 539"/>
                <a:gd name="T5" fmla="*/ 19 h 44"/>
                <a:gd name="T6" fmla="*/ 22 w 539"/>
                <a:gd name="T7" fmla="*/ 0 h 44"/>
                <a:gd name="T8" fmla="*/ 0 w 539"/>
                <a:gd name="T9" fmla="*/ 22 h 44"/>
                <a:gd name="T10" fmla="*/ 22 w 539"/>
                <a:gd name="T11" fmla="*/ 44 h 44"/>
                <a:gd name="T12" fmla="*/ 44 w 539"/>
                <a:gd name="T13" fmla="*/ 25 h 44"/>
                <a:gd name="T14" fmla="*/ 495 w 539"/>
                <a:gd name="T15" fmla="*/ 25 h 44"/>
                <a:gd name="T16" fmla="*/ 517 w 539"/>
                <a:gd name="T17" fmla="*/ 44 h 44"/>
                <a:gd name="T18" fmla="*/ 539 w 539"/>
                <a:gd name="T19" fmla="*/ 22 h 44"/>
                <a:gd name="T20" fmla="*/ 517 w 539"/>
                <a:gd name="T21" fmla="*/ 0 h 44"/>
                <a:gd name="T22" fmla="*/ 22 w 539"/>
                <a:gd name="T23" fmla="*/ 33 h 44"/>
                <a:gd name="T24" fmla="*/ 12 w 539"/>
                <a:gd name="T25" fmla="*/ 22 h 44"/>
                <a:gd name="T26" fmla="*/ 22 w 539"/>
                <a:gd name="T27" fmla="*/ 11 h 44"/>
                <a:gd name="T28" fmla="*/ 33 w 539"/>
                <a:gd name="T29" fmla="*/ 22 h 44"/>
                <a:gd name="T30" fmla="*/ 22 w 539"/>
                <a:gd name="T31" fmla="*/ 33 h 44"/>
                <a:gd name="T32" fmla="*/ 517 w 539"/>
                <a:gd name="T33" fmla="*/ 33 h 44"/>
                <a:gd name="T34" fmla="*/ 506 w 539"/>
                <a:gd name="T35" fmla="*/ 22 h 44"/>
                <a:gd name="T36" fmla="*/ 517 w 539"/>
                <a:gd name="T37" fmla="*/ 11 h 44"/>
                <a:gd name="T38" fmla="*/ 527 w 539"/>
                <a:gd name="T39" fmla="*/ 22 h 44"/>
                <a:gd name="T40" fmla="*/ 517 w 539"/>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 h="44">
                  <a:moveTo>
                    <a:pt x="517" y="0"/>
                  </a:moveTo>
                  <a:cubicBezTo>
                    <a:pt x="506" y="0"/>
                    <a:pt x="497" y="8"/>
                    <a:pt x="495" y="19"/>
                  </a:cubicBezTo>
                  <a:cubicBezTo>
                    <a:pt x="44" y="19"/>
                    <a:pt x="44" y="19"/>
                    <a:pt x="44" y="19"/>
                  </a:cubicBezTo>
                  <a:cubicBezTo>
                    <a:pt x="42" y="8"/>
                    <a:pt x="33" y="0"/>
                    <a:pt x="22" y="0"/>
                  </a:cubicBezTo>
                  <a:cubicBezTo>
                    <a:pt x="10" y="0"/>
                    <a:pt x="0" y="10"/>
                    <a:pt x="0" y="22"/>
                  </a:cubicBezTo>
                  <a:cubicBezTo>
                    <a:pt x="0" y="34"/>
                    <a:pt x="10" y="44"/>
                    <a:pt x="22" y="44"/>
                  </a:cubicBezTo>
                  <a:cubicBezTo>
                    <a:pt x="33" y="44"/>
                    <a:pt x="42" y="35"/>
                    <a:pt x="44" y="25"/>
                  </a:cubicBezTo>
                  <a:cubicBezTo>
                    <a:pt x="495" y="25"/>
                    <a:pt x="495" y="25"/>
                    <a:pt x="495" y="25"/>
                  </a:cubicBezTo>
                  <a:cubicBezTo>
                    <a:pt x="497" y="35"/>
                    <a:pt x="506" y="44"/>
                    <a:pt x="517" y="44"/>
                  </a:cubicBezTo>
                  <a:cubicBezTo>
                    <a:pt x="529" y="44"/>
                    <a:pt x="539" y="34"/>
                    <a:pt x="539" y="22"/>
                  </a:cubicBezTo>
                  <a:cubicBezTo>
                    <a:pt x="539" y="10"/>
                    <a:pt x="529" y="0"/>
                    <a:pt x="517" y="0"/>
                  </a:cubicBezTo>
                  <a:close/>
                  <a:moveTo>
                    <a:pt x="22" y="33"/>
                  </a:moveTo>
                  <a:cubicBezTo>
                    <a:pt x="16" y="33"/>
                    <a:pt x="12" y="28"/>
                    <a:pt x="12" y="22"/>
                  </a:cubicBezTo>
                  <a:cubicBezTo>
                    <a:pt x="12" y="16"/>
                    <a:pt x="16" y="11"/>
                    <a:pt x="22" y="11"/>
                  </a:cubicBezTo>
                  <a:cubicBezTo>
                    <a:pt x="28" y="11"/>
                    <a:pt x="33" y="16"/>
                    <a:pt x="33" y="22"/>
                  </a:cubicBezTo>
                  <a:cubicBezTo>
                    <a:pt x="33" y="28"/>
                    <a:pt x="28" y="33"/>
                    <a:pt x="22" y="33"/>
                  </a:cubicBezTo>
                  <a:close/>
                  <a:moveTo>
                    <a:pt x="517" y="33"/>
                  </a:moveTo>
                  <a:cubicBezTo>
                    <a:pt x="511" y="33"/>
                    <a:pt x="506" y="28"/>
                    <a:pt x="506" y="22"/>
                  </a:cubicBezTo>
                  <a:cubicBezTo>
                    <a:pt x="506" y="16"/>
                    <a:pt x="511" y="11"/>
                    <a:pt x="517" y="11"/>
                  </a:cubicBezTo>
                  <a:cubicBezTo>
                    <a:pt x="523" y="11"/>
                    <a:pt x="527" y="16"/>
                    <a:pt x="527" y="22"/>
                  </a:cubicBezTo>
                  <a:cubicBezTo>
                    <a:pt x="527" y="28"/>
                    <a:pt x="523" y="33"/>
                    <a:pt x="5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94"/>
            <p:cNvSpPr>
              <a:spLocks noEditPoints="1"/>
            </p:cNvSpPr>
            <p:nvPr/>
          </p:nvSpPr>
          <p:spPr bwMode="auto">
            <a:xfrm flipH="1">
              <a:off x="6147404" y="703018"/>
              <a:ext cx="83224" cy="432029"/>
            </a:xfrm>
            <a:custGeom>
              <a:avLst/>
              <a:gdLst>
                <a:gd name="T0" fmla="*/ 0 w 43"/>
                <a:gd name="T1" fmla="*/ 22 h 224"/>
                <a:gd name="T2" fmla="*/ 19 w 43"/>
                <a:gd name="T3" fmla="*/ 44 h 224"/>
                <a:gd name="T4" fmla="*/ 19 w 43"/>
                <a:gd name="T5" fmla="*/ 181 h 224"/>
                <a:gd name="T6" fmla="*/ 0 w 43"/>
                <a:gd name="T7" fmla="*/ 202 h 224"/>
                <a:gd name="T8" fmla="*/ 22 w 43"/>
                <a:gd name="T9" fmla="*/ 224 h 224"/>
                <a:gd name="T10" fmla="*/ 43 w 43"/>
                <a:gd name="T11" fmla="*/ 202 h 224"/>
                <a:gd name="T12" fmla="*/ 24 w 43"/>
                <a:gd name="T13" fmla="*/ 181 h 224"/>
                <a:gd name="T14" fmla="*/ 24 w 43"/>
                <a:gd name="T15" fmla="*/ 44 h 224"/>
                <a:gd name="T16" fmla="*/ 43 w 43"/>
                <a:gd name="T17" fmla="*/ 22 h 224"/>
                <a:gd name="T18" fmla="*/ 22 w 43"/>
                <a:gd name="T19" fmla="*/ 0 h 224"/>
                <a:gd name="T20" fmla="*/ 0 w 43"/>
                <a:gd name="T21" fmla="*/ 22 h 224"/>
                <a:gd name="T22" fmla="*/ 32 w 43"/>
                <a:gd name="T23" fmla="*/ 202 h 224"/>
                <a:gd name="T24" fmla="*/ 22 w 43"/>
                <a:gd name="T25" fmla="*/ 213 h 224"/>
                <a:gd name="T26" fmla="*/ 11 w 43"/>
                <a:gd name="T27" fmla="*/ 202 h 224"/>
                <a:gd name="T28" fmla="*/ 22 w 43"/>
                <a:gd name="T29" fmla="*/ 191 h 224"/>
                <a:gd name="T30" fmla="*/ 32 w 43"/>
                <a:gd name="T31" fmla="*/ 202 h 224"/>
                <a:gd name="T32" fmla="*/ 32 w 43"/>
                <a:gd name="T33" fmla="*/ 22 h 224"/>
                <a:gd name="T34" fmla="*/ 22 w 43"/>
                <a:gd name="T35" fmla="*/ 33 h 224"/>
                <a:gd name="T36" fmla="*/ 11 w 43"/>
                <a:gd name="T37" fmla="*/ 22 h 224"/>
                <a:gd name="T38" fmla="*/ 22 w 43"/>
                <a:gd name="T39" fmla="*/ 12 h 224"/>
                <a:gd name="T40" fmla="*/ 32 w 43"/>
                <a:gd name="T41" fmla="*/ 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24">
                  <a:moveTo>
                    <a:pt x="0" y="22"/>
                  </a:moveTo>
                  <a:cubicBezTo>
                    <a:pt x="0" y="33"/>
                    <a:pt x="8" y="43"/>
                    <a:pt x="19" y="44"/>
                  </a:cubicBezTo>
                  <a:cubicBezTo>
                    <a:pt x="19" y="181"/>
                    <a:pt x="19" y="181"/>
                    <a:pt x="19" y="181"/>
                  </a:cubicBezTo>
                  <a:cubicBezTo>
                    <a:pt x="8" y="182"/>
                    <a:pt x="0" y="191"/>
                    <a:pt x="0" y="202"/>
                  </a:cubicBezTo>
                  <a:cubicBezTo>
                    <a:pt x="0" y="214"/>
                    <a:pt x="9" y="224"/>
                    <a:pt x="22" y="224"/>
                  </a:cubicBezTo>
                  <a:cubicBezTo>
                    <a:pt x="34" y="224"/>
                    <a:pt x="43" y="214"/>
                    <a:pt x="43" y="202"/>
                  </a:cubicBezTo>
                  <a:cubicBezTo>
                    <a:pt x="43" y="191"/>
                    <a:pt x="35" y="182"/>
                    <a:pt x="24" y="181"/>
                  </a:cubicBezTo>
                  <a:cubicBezTo>
                    <a:pt x="24" y="44"/>
                    <a:pt x="24" y="44"/>
                    <a:pt x="24" y="44"/>
                  </a:cubicBezTo>
                  <a:cubicBezTo>
                    <a:pt x="35" y="43"/>
                    <a:pt x="43" y="33"/>
                    <a:pt x="43" y="22"/>
                  </a:cubicBezTo>
                  <a:cubicBezTo>
                    <a:pt x="43" y="10"/>
                    <a:pt x="34" y="0"/>
                    <a:pt x="22" y="0"/>
                  </a:cubicBezTo>
                  <a:cubicBezTo>
                    <a:pt x="9" y="0"/>
                    <a:pt x="0" y="10"/>
                    <a:pt x="0" y="22"/>
                  </a:cubicBezTo>
                  <a:close/>
                  <a:moveTo>
                    <a:pt x="32" y="202"/>
                  </a:moveTo>
                  <a:cubicBezTo>
                    <a:pt x="32" y="208"/>
                    <a:pt x="27" y="213"/>
                    <a:pt x="22" y="213"/>
                  </a:cubicBezTo>
                  <a:cubicBezTo>
                    <a:pt x="16" y="213"/>
                    <a:pt x="11" y="208"/>
                    <a:pt x="11" y="202"/>
                  </a:cubicBezTo>
                  <a:cubicBezTo>
                    <a:pt x="11" y="196"/>
                    <a:pt x="16" y="191"/>
                    <a:pt x="22" y="191"/>
                  </a:cubicBezTo>
                  <a:cubicBezTo>
                    <a:pt x="27" y="191"/>
                    <a:pt x="32" y="196"/>
                    <a:pt x="32" y="202"/>
                  </a:cubicBezTo>
                  <a:close/>
                  <a:moveTo>
                    <a:pt x="32" y="22"/>
                  </a:moveTo>
                  <a:cubicBezTo>
                    <a:pt x="32" y="28"/>
                    <a:pt x="27" y="33"/>
                    <a:pt x="22" y="33"/>
                  </a:cubicBezTo>
                  <a:cubicBezTo>
                    <a:pt x="16" y="33"/>
                    <a:pt x="11" y="28"/>
                    <a:pt x="11" y="22"/>
                  </a:cubicBezTo>
                  <a:cubicBezTo>
                    <a:pt x="11" y="16"/>
                    <a:pt x="16" y="12"/>
                    <a:pt x="22" y="12"/>
                  </a:cubicBezTo>
                  <a:cubicBezTo>
                    <a:pt x="27" y="12"/>
                    <a:pt x="32" y="16"/>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5"/>
            <p:cNvSpPr>
              <a:spLocks noEditPoints="1"/>
            </p:cNvSpPr>
            <p:nvPr/>
          </p:nvSpPr>
          <p:spPr bwMode="auto">
            <a:xfrm flipH="1">
              <a:off x="6264895" y="833973"/>
              <a:ext cx="84448" cy="8567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1 h 44"/>
                <a:gd name="T12" fmla="*/ 12 w 44"/>
                <a:gd name="T13" fmla="*/ 22 h 44"/>
                <a:gd name="T14" fmla="*/ 22 w 44"/>
                <a:gd name="T15" fmla="*/ 32 h 44"/>
                <a:gd name="T16" fmla="*/ 33 w 44"/>
                <a:gd name="T17" fmla="*/ 22 h 44"/>
                <a:gd name="T18" fmla="*/ 22 w 44"/>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1"/>
                  </a:moveTo>
                  <a:cubicBezTo>
                    <a:pt x="16" y="11"/>
                    <a:pt x="12" y="16"/>
                    <a:pt x="12" y="22"/>
                  </a:cubicBezTo>
                  <a:cubicBezTo>
                    <a:pt x="12" y="28"/>
                    <a:pt x="16" y="32"/>
                    <a:pt x="22" y="32"/>
                  </a:cubicBezTo>
                  <a:cubicBezTo>
                    <a:pt x="28" y="33"/>
                    <a:pt x="33" y="28"/>
                    <a:pt x="33" y="22"/>
                  </a:cubicBezTo>
                  <a:cubicBezTo>
                    <a:pt x="33" y="16"/>
                    <a:pt x="28"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96"/>
            <p:cNvSpPr>
              <a:spLocks noEditPoints="1"/>
            </p:cNvSpPr>
            <p:nvPr/>
          </p:nvSpPr>
          <p:spPr bwMode="auto">
            <a:xfrm flipH="1">
              <a:off x="8817905" y="639376"/>
              <a:ext cx="428357" cy="83224"/>
            </a:xfrm>
            <a:custGeom>
              <a:avLst/>
              <a:gdLst>
                <a:gd name="T0" fmla="*/ 22 w 223"/>
                <a:gd name="T1" fmla="*/ 43 h 43"/>
                <a:gd name="T2" fmla="*/ 43 w 223"/>
                <a:gd name="T3" fmla="*/ 24 h 43"/>
                <a:gd name="T4" fmla="*/ 180 w 223"/>
                <a:gd name="T5" fmla="*/ 24 h 43"/>
                <a:gd name="T6" fmla="*/ 201 w 223"/>
                <a:gd name="T7" fmla="*/ 43 h 43"/>
                <a:gd name="T8" fmla="*/ 223 w 223"/>
                <a:gd name="T9" fmla="*/ 22 h 43"/>
                <a:gd name="T10" fmla="*/ 201 w 223"/>
                <a:gd name="T11" fmla="*/ 0 h 43"/>
                <a:gd name="T12" fmla="*/ 180 w 223"/>
                <a:gd name="T13" fmla="*/ 19 h 43"/>
                <a:gd name="T14" fmla="*/ 43 w 223"/>
                <a:gd name="T15" fmla="*/ 19 h 43"/>
                <a:gd name="T16" fmla="*/ 22 w 223"/>
                <a:gd name="T17" fmla="*/ 0 h 43"/>
                <a:gd name="T18" fmla="*/ 0 w 223"/>
                <a:gd name="T19" fmla="*/ 22 h 43"/>
                <a:gd name="T20" fmla="*/ 22 w 223"/>
                <a:gd name="T21" fmla="*/ 43 h 43"/>
                <a:gd name="T22" fmla="*/ 201 w 223"/>
                <a:gd name="T23" fmla="*/ 11 h 43"/>
                <a:gd name="T24" fmla="*/ 212 w 223"/>
                <a:gd name="T25" fmla="*/ 22 h 43"/>
                <a:gd name="T26" fmla="*/ 201 w 223"/>
                <a:gd name="T27" fmla="*/ 32 h 43"/>
                <a:gd name="T28" fmla="*/ 191 w 223"/>
                <a:gd name="T29" fmla="*/ 22 h 43"/>
                <a:gd name="T30" fmla="*/ 201 w 223"/>
                <a:gd name="T31" fmla="*/ 11 h 43"/>
                <a:gd name="T32" fmla="*/ 22 w 223"/>
                <a:gd name="T33" fmla="*/ 11 h 43"/>
                <a:gd name="T34" fmla="*/ 32 w 223"/>
                <a:gd name="T35" fmla="*/ 22 h 43"/>
                <a:gd name="T36" fmla="*/ 22 w 223"/>
                <a:gd name="T37" fmla="*/ 32 h 43"/>
                <a:gd name="T38" fmla="*/ 11 w 223"/>
                <a:gd name="T39" fmla="*/ 22 h 43"/>
                <a:gd name="T40" fmla="*/ 22 w 223"/>
                <a:gd name="T41"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43">
                  <a:moveTo>
                    <a:pt x="22" y="43"/>
                  </a:moveTo>
                  <a:cubicBezTo>
                    <a:pt x="33" y="43"/>
                    <a:pt x="42" y="35"/>
                    <a:pt x="43" y="24"/>
                  </a:cubicBezTo>
                  <a:cubicBezTo>
                    <a:pt x="180" y="24"/>
                    <a:pt x="180" y="24"/>
                    <a:pt x="180" y="24"/>
                  </a:cubicBezTo>
                  <a:cubicBezTo>
                    <a:pt x="181" y="35"/>
                    <a:pt x="190" y="43"/>
                    <a:pt x="201" y="43"/>
                  </a:cubicBezTo>
                  <a:cubicBezTo>
                    <a:pt x="214" y="43"/>
                    <a:pt x="223" y="34"/>
                    <a:pt x="223" y="22"/>
                  </a:cubicBezTo>
                  <a:cubicBezTo>
                    <a:pt x="223" y="10"/>
                    <a:pt x="214" y="0"/>
                    <a:pt x="201" y="0"/>
                  </a:cubicBezTo>
                  <a:cubicBezTo>
                    <a:pt x="190" y="0"/>
                    <a:pt x="181" y="8"/>
                    <a:pt x="180" y="19"/>
                  </a:cubicBezTo>
                  <a:cubicBezTo>
                    <a:pt x="43" y="19"/>
                    <a:pt x="43" y="19"/>
                    <a:pt x="43" y="19"/>
                  </a:cubicBezTo>
                  <a:cubicBezTo>
                    <a:pt x="42" y="8"/>
                    <a:pt x="33" y="0"/>
                    <a:pt x="22" y="0"/>
                  </a:cubicBezTo>
                  <a:cubicBezTo>
                    <a:pt x="10" y="0"/>
                    <a:pt x="0" y="10"/>
                    <a:pt x="0" y="22"/>
                  </a:cubicBezTo>
                  <a:cubicBezTo>
                    <a:pt x="0" y="34"/>
                    <a:pt x="10" y="43"/>
                    <a:pt x="22" y="43"/>
                  </a:cubicBezTo>
                  <a:close/>
                  <a:moveTo>
                    <a:pt x="201" y="11"/>
                  </a:moveTo>
                  <a:cubicBezTo>
                    <a:pt x="207" y="11"/>
                    <a:pt x="212" y="16"/>
                    <a:pt x="212" y="22"/>
                  </a:cubicBezTo>
                  <a:cubicBezTo>
                    <a:pt x="212" y="27"/>
                    <a:pt x="207" y="32"/>
                    <a:pt x="201" y="32"/>
                  </a:cubicBezTo>
                  <a:cubicBezTo>
                    <a:pt x="196" y="32"/>
                    <a:pt x="191" y="27"/>
                    <a:pt x="191" y="22"/>
                  </a:cubicBezTo>
                  <a:cubicBezTo>
                    <a:pt x="191" y="16"/>
                    <a:pt x="196" y="11"/>
                    <a:pt x="201" y="11"/>
                  </a:cubicBezTo>
                  <a:close/>
                  <a:moveTo>
                    <a:pt x="22" y="11"/>
                  </a:moveTo>
                  <a:cubicBezTo>
                    <a:pt x="28" y="11"/>
                    <a:pt x="32" y="16"/>
                    <a:pt x="32" y="22"/>
                  </a:cubicBezTo>
                  <a:cubicBezTo>
                    <a:pt x="32" y="27"/>
                    <a:pt x="28" y="32"/>
                    <a:pt x="22" y="32"/>
                  </a:cubicBezTo>
                  <a:cubicBezTo>
                    <a:pt x="16" y="32"/>
                    <a:pt x="11" y="27"/>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97"/>
            <p:cNvSpPr>
              <a:spLocks noEditPoints="1"/>
            </p:cNvSpPr>
            <p:nvPr/>
          </p:nvSpPr>
          <p:spPr bwMode="auto">
            <a:xfrm flipH="1">
              <a:off x="8748144" y="116781"/>
              <a:ext cx="1136983" cy="85671"/>
            </a:xfrm>
            <a:custGeom>
              <a:avLst/>
              <a:gdLst>
                <a:gd name="T0" fmla="*/ 569 w 591"/>
                <a:gd name="T1" fmla="*/ 0 h 44"/>
                <a:gd name="T2" fmla="*/ 547 w 591"/>
                <a:gd name="T3" fmla="*/ 19 h 44"/>
                <a:gd name="T4" fmla="*/ 44 w 591"/>
                <a:gd name="T5" fmla="*/ 19 h 44"/>
                <a:gd name="T6" fmla="*/ 22 w 591"/>
                <a:gd name="T7" fmla="*/ 0 h 44"/>
                <a:gd name="T8" fmla="*/ 0 w 591"/>
                <a:gd name="T9" fmla="*/ 22 h 44"/>
                <a:gd name="T10" fmla="*/ 22 w 591"/>
                <a:gd name="T11" fmla="*/ 44 h 44"/>
                <a:gd name="T12" fmla="*/ 44 w 591"/>
                <a:gd name="T13" fmla="*/ 25 h 44"/>
                <a:gd name="T14" fmla="*/ 547 w 591"/>
                <a:gd name="T15" fmla="*/ 25 h 44"/>
                <a:gd name="T16" fmla="*/ 569 w 591"/>
                <a:gd name="T17" fmla="*/ 44 h 44"/>
                <a:gd name="T18" fmla="*/ 591 w 591"/>
                <a:gd name="T19" fmla="*/ 22 h 44"/>
                <a:gd name="T20" fmla="*/ 569 w 591"/>
                <a:gd name="T21" fmla="*/ 0 h 44"/>
                <a:gd name="T22" fmla="*/ 22 w 591"/>
                <a:gd name="T23" fmla="*/ 33 h 44"/>
                <a:gd name="T24" fmla="*/ 11 w 591"/>
                <a:gd name="T25" fmla="*/ 22 h 44"/>
                <a:gd name="T26" fmla="*/ 22 w 591"/>
                <a:gd name="T27" fmla="*/ 12 h 44"/>
                <a:gd name="T28" fmla="*/ 33 w 591"/>
                <a:gd name="T29" fmla="*/ 22 h 44"/>
                <a:gd name="T30" fmla="*/ 22 w 591"/>
                <a:gd name="T31" fmla="*/ 33 h 44"/>
                <a:gd name="T32" fmla="*/ 569 w 591"/>
                <a:gd name="T33" fmla="*/ 33 h 44"/>
                <a:gd name="T34" fmla="*/ 558 w 591"/>
                <a:gd name="T35" fmla="*/ 22 h 44"/>
                <a:gd name="T36" fmla="*/ 569 w 591"/>
                <a:gd name="T37" fmla="*/ 12 h 44"/>
                <a:gd name="T38" fmla="*/ 580 w 591"/>
                <a:gd name="T39" fmla="*/ 22 h 44"/>
                <a:gd name="T40" fmla="*/ 569 w 591"/>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1" h="44">
                  <a:moveTo>
                    <a:pt x="569" y="0"/>
                  </a:moveTo>
                  <a:cubicBezTo>
                    <a:pt x="558" y="0"/>
                    <a:pt x="549" y="9"/>
                    <a:pt x="547" y="19"/>
                  </a:cubicBezTo>
                  <a:cubicBezTo>
                    <a:pt x="44" y="19"/>
                    <a:pt x="44" y="19"/>
                    <a:pt x="44" y="19"/>
                  </a:cubicBezTo>
                  <a:cubicBezTo>
                    <a:pt x="42" y="9"/>
                    <a:pt x="33" y="0"/>
                    <a:pt x="22" y="0"/>
                  </a:cubicBezTo>
                  <a:cubicBezTo>
                    <a:pt x="10" y="0"/>
                    <a:pt x="0" y="10"/>
                    <a:pt x="0" y="22"/>
                  </a:cubicBezTo>
                  <a:cubicBezTo>
                    <a:pt x="0" y="34"/>
                    <a:pt x="10" y="44"/>
                    <a:pt x="22" y="44"/>
                  </a:cubicBezTo>
                  <a:cubicBezTo>
                    <a:pt x="33" y="44"/>
                    <a:pt x="42" y="36"/>
                    <a:pt x="44" y="25"/>
                  </a:cubicBezTo>
                  <a:cubicBezTo>
                    <a:pt x="547" y="25"/>
                    <a:pt x="547" y="25"/>
                    <a:pt x="547" y="25"/>
                  </a:cubicBezTo>
                  <a:cubicBezTo>
                    <a:pt x="549" y="36"/>
                    <a:pt x="558" y="44"/>
                    <a:pt x="569" y="44"/>
                  </a:cubicBezTo>
                  <a:cubicBezTo>
                    <a:pt x="581" y="44"/>
                    <a:pt x="591" y="34"/>
                    <a:pt x="591" y="22"/>
                  </a:cubicBezTo>
                  <a:cubicBezTo>
                    <a:pt x="591" y="10"/>
                    <a:pt x="581" y="0"/>
                    <a:pt x="569" y="0"/>
                  </a:cubicBezTo>
                  <a:close/>
                  <a:moveTo>
                    <a:pt x="22" y="33"/>
                  </a:moveTo>
                  <a:cubicBezTo>
                    <a:pt x="16" y="33"/>
                    <a:pt x="11" y="28"/>
                    <a:pt x="11" y="22"/>
                  </a:cubicBezTo>
                  <a:cubicBezTo>
                    <a:pt x="11" y="16"/>
                    <a:pt x="16" y="12"/>
                    <a:pt x="22" y="12"/>
                  </a:cubicBezTo>
                  <a:cubicBezTo>
                    <a:pt x="28" y="12"/>
                    <a:pt x="33" y="16"/>
                    <a:pt x="33" y="22"/>
                  </a:cubicBezTo>
                  <a:cubicBezTo>
                    <a:pt x="33" y="28"/>
                    <a:pt x="28" y="33"/>
                    <a:pt x="22" y="33"/>
                  </a:cubicBezTo>
                  <a:close/>
                  <a:moveTo>
                    <a:pt x="569" y="33"/>
                  </a:moveTo>
                  <a:cubicBezTo>
                    <a:pt x="563" y="33"/>
                    <a:pt x="558" y="28"/>
                    <a:pt x="558" y="22"/>
                  </a:cubicBezTo>
                  <a:cubicBezTo>
                    <a:pt x="558" y="16"/>
                    <a:pt x="563" y="12"/>
                    <a:pt x="569" y="12"/>
                  </a:cubicBezTo>
                  <a:cubicBezTo>
                    <a:pt x="575" y="12"/>
                    <a:pt x="580" y="16"/>
                    <a:pt x="580" y="22"/>
                  </a:cubicBezTo>
                  <a:cubicBezTo>
                    <a:pt x="580" y="28"/>
                    <a:pt x="575" y="33"/>
                    <a:pt x="56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98"/>
            <p:cNvSpPr>
              <a:spLocks noEditPoints="1"/>
            </p:cNvSpPr>
            <p:nvPr/>
          </p:nvSpPr>
          <p:spPr bwMode="auto">
            <a:xfrm flipH="1">
              <a:off x="8279399" y="36005"/>
              <a:ext cx="337790" cy="337790"/>
            </a:xfrm>
            <a:custGeom>
              <a:avLst/>
              <a:gdLst>
                <a:gd name="T0" fmla="*/ 136 w 176"/>
                <a:gd name="T1" fmla="*/ 8 h 175"/>
                <a:gd name="T2" fmla="*/ 134 w 176"/>
                <a:gd name="T3" fmla="*/ 37 h 175"/>
                <a:gd name="T4" fmla="*/ 38 w 176"/>
                <a:gd name="T5" fmla="*/ 134 h 175"/>
                <a:gd name="T6" fmla="*/ 9 w 176"/>
                <a:gd name="T7" fmla="*/ 135 h 175"/>
                <a:gd name="T8" fmla="*/ 9 w 176"/>
                <a:gd name="T9" fmla="*/ 166 h 175"/>
                <a:gd name="T10" fmla="*/ 40 w 176"/>
                <a:gd name="T11" fmla="*/ 166 h 175"/>
                <a:gd name="T12" fmla="*/ 42 w 176"/>
                <a:gd name="T13" fmla="*/ 138 h 175"/>
                <a:gd name="T14" fmla="*/ 138 w 176"/>
                <a:gd name="T15" fmla="*/ 41 h 175"/>
                <a:gd name="T16" fmla="*/ 167 w 176"/>
                <a:gd name="T17" fmla="*/ 39 h 175"/>
                <a:gd name="T18" fmla="*/ 167 w 176"/>
                <a:gd name="T19" fmla="*/ 8 h 175"/>
                <a:gd name="T20" fmla="*/ 136 w 176"/>
                <a:gd name="T21" fmla="*/ 8 h 175"/>
                <a:gd name="T22" fmla="*/ 32 w 176"/>
                <a:gd name="T23" fmla="*/ 158 h 175"/>
                <a:gd name="T24" fmla="*/ 17 w 176"/>
                <a:gd name="T25" fmla="*/ 158 h 175"/>
                <a:gd name="T26" fmla="*/ 17 w 176"/>
                <a:gd name="T27" fmla="*/ 143 h 175"/>
                <a:gd name="T28" fmla="*/ 32 w 176"/>
                <a:gd name="T29" fmla="*/ 143 h 175"/>
                <a:gd name="T30" fmla="*/ 32 w 176"/>
                <a:gd name="T31" fmla="*/ 158 h 175"/>
                <a:gd name="T32" fmla="*/ 159 w 176"/>
                <a:gd name="T33" fmla="*/ 31 h 175"/>
                <a:gd name="T34" fmla="*/ 144 w 176"/>
                <a:gd name="T35" fmla="*/ 31 h 175"/>
                <a:gd name="T36" fmla="*/ 144 w 176"/>
                <a:gd name="T37" fmla="*/ 16 h 175"/>
                <a:gd name="T38" fmla="*/ 159 w 176"/>
                <a:gd name="T39" fmla="*/ 16 h 175"/>
                <a:gd name="T40" fmla="*/ 159 w 176"/>
                <a:gd name="T41" fmla="*/ 3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75">
                  <a:moveTo>
                    <a:pt x="136" y="8"/>
                  </a:moveTo>
                  <a:cubicBezTo>
                    <a:pt x="128" y="16"/>
                    <a:pt x="128" y="28"/>
                    <a:pt x="134" y="37"/>
                  </a:cubicBezTo>
                  <a:cubicBezTo>
                    <a:pt x="38" y="134"/>
                    <a:pt x="38" y="134"/>
                    <a:pt x="38" y="134"/>
                  </a:cubicBezTo>
                  <a:cubicBezTo>
                    <a:pt x="29" y="127"/>
                    <a:pt x="17" y="128"/>
                    <a:pt x="9" y="135"/>
                  </a:cubicBezTo>
                  <a:cubicBezTo>
                    <a:pt x="0" y="144"/>
                    <a:pt x="0" y="158"/>
                    <a:pt x="9" y="166"/>
                  </a:cubicBezTo>
                  <a:cubicBezTo>
                    <a:pt x="18" y="175"/>
                    <a:pt x="31" y="175"/>
                    <a:pt x="40" y="166"/>
                  </a:cubicBezTo>
                  <a:cubicBezTo>
                    <a:pt x="48" y="159"/>
                    <a:pt x="48" y="146"/>
                    <a:pt x="42" y="138"/>
                  </a:cubicBezTo>
                  <a:cubicBezTo>
                    <a:pt x="138" y="41"/>
                    <a:pt x="138" y="41"/>
                    <a:pt x="138" y="41"/>
                  </a:cubicBezTo>
                  <a:cubicBezTo>
                    <a:pt x="147" y="48"/>
                    <a:pt x="159" y="47"/>
                    <a:pt x="167" y="39"/>
                  </a:cubicBezTo>
                  <a:cubicBezTo>
                    <a:pt x="176" y="31"/>
                    <a:pt x="176" y="17"/>
                    <a:pt x="167" y="8"/>
                  </a:cubicBezTo>
                  <a:cubicBezTo>
                    <a:pt x="159" y="0"/>
                    <a:pt x="145" y="0"/>
                    <a:pt x="136" y="8"/>
                  </a:cubicBezTo>
                  <a:close/>
                  <a:moveTo>
                    <a:pt x="32" y="158"/>
                  </a:moveTo>
                  <a:cubicBezTo>
                    <a:pt x="28" y="163"/>
                    <a:pt x="21" y="163"/>
                    <a:pt x="17" y="158"/>
                  </a:cubicBezTo>
                  <a:cubicBezTo>
                    <a:pt x="13" y="154"/>
                    <a:pt x="13" y="148"/>
                    <a:pt x="17" y="143"/>
                  </a:cubicBezTo>
                  <a:cubicBezTo>
                    <a:pt x="21" y="139"/>
                    <a:pt x="28" y="139"/>
                    <a:pt x="32" y="143"/>
                  </a:cubicBezTo>
                  <a:cubicBezTo>
                    <a:pt x="36" y="148"/>
                    <a:pt x="36" y="154"/>
                    <a:pt x="32" y="158"/>
                  </a:cubicBezTo>
                  <a:close/>
                  <a:moveTo>
                    <a:pt x="159" y="31"/>
                  </a:moveTo>
                  <a:cubicBezTo>
                    <a:pt x="155" y="35"/>
                    <a:pt x="148" y="35"/>
                    <a:pt x="144" y="31"/>
                  </a:cubicBezTo>
                  <a:cubicBezTo>
                    <a:pt x="140" y="27"/>
                    <a:pt x="140" y="20"/>
                    <a:pt x="144" y="16"/>
                  </a:cubicBezTo>
                  <a:cubicBezTo>
                    <a:pt x="148" y="12"/>
                    <a:pt x="155" y="12"/>
                    <a:pt x="159" y="16"/>
                  </a:cubicBezTo>
                  <a:cubicBezTo>
                    <a:pt x="163" y="20"/>
                    <a:pt x="163" y="27"/>
                    <a:pt x="15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99"/>
            <p:cNvSpPr>
              <a:spLocks noEditPoints="1"/>
            </p:cNvSpPr>
            <p:nvPr/>
          </p:nvSpPr>
          <p:spPr bwMode="auto">
            <a:xfrm flipH="1">
              <a:off x="9188740" y="257527"/>
              <a:ext cx="667014" cy="85671"/>
            </a:xfrm>
            <a:custGeom>
              <a:avLst/>
              <a:gdLst>
                <a:gd name="T0" fmla="*/ 326 w 347"/>
                <a:gd name="T1" fmla="*/ 0 h 44"/>
                <a:gd name="T2" fmla="*/ 304 w 347"/>
                <a:gd name="T3" fmla="*/ 19 h 44"/>
                <a:gd name="T4" fmla="*/ 44 w 347"/>
                <a:gd name="T5" fmla="*/ 19 h 44"/>
                <a:gd name="T6" fmla="*/ 22 w 347"/>
                <a:gd name="T7" fmla="*/ 0 h 44"/>
                <a:gd name="T8" fmla="*/ 0 w 347"/>
                <a:gd name="T9" fmla="*/ 22 h 44"/>
                <a:gd name="T10" fmla="*/ 22 w 347"/>
                <a:gd name="T11" fmla="*/ 44 h 44"/>
                <a:gd name="T12" fmla="*/ 44 w 347"/>
                <a:gd name="T13" fmla="*/ 25 h 44"/>
                <a:gd name="T14" fmla="*/ 304 w 347"/>
                <a:gd name="T15" fmla="*/ 25 h 44"/>
                <a:gd name="T16" fmla="*/ 326 w 347"/>
                <a:gd name="T17" fmla="*/ 44 h 44"/>
                <a:gd name="T18" fmla="*/ 347 w 347"/>
                <a:gd name="T19" fmla="*/ 22 h 44"/>
                <a:gd name="T20" fmla="*/ 326 w 347"/>
                <a:gd name="T21" fmla="*/ 0 h 44"/>
                <a:gd name="T22" fmla="*/ 22 w 347"/>
                <a:gd name="T23" fmla="*/ 33 h 44"/>
                <a:gd name="T24" fmla="*/ 11 w 347"/>
                <a:gd name="T25" fmla="*/ 22 h 44"/>
                <a:gd name="T26" fmla="*/ 22 w 347"/>
                <a:gd name="T27" fmla="*/ 12 h 44"/>
                <a:gd name="T28" fmla="*/ 33 w 347"/>
                <a:gd name="T29" fmla="*/ 22 h 44"/>
                <a:gd name="T30" fmla="*/ 22 w 347"/>
                <a:gd name="T31" fmla="*/ 33 h 44"/>
                <a:gd name="T32" fmla="*/ 326 w 347"/>
                <a:gd name="T33" fmla="*/ 33 h 44"/>
                <a:gd name="T34" fmla="*/ 315 w 347"/>
                <a:gd name="T35" fmla="*/ 22 h 44"/>
                <a:gd name="T36" fmla="*/ 326 w 347"/>
                <a:gd name="T37" fmla="*/ 12 h 44"/>
                <a:gd name="T38" fmla="*/ 336 w 347"/>
                <a:gd name="T39" fmla="*/ 22 h 44"/>
                <a:gd name="T40" fmla="*/ 326 w 347"/>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44">
                  <a:moveTo>
                    <a:pt x="326" y="0"/>
                  </a:moveTo>
                  <a:cubicBezTo>
                    <a:pt x="314" y="0"/>
                    <a:pt x="305" y="9"/>
                    <a:pt x="304" y="19"/>
                  </a:cubicBezTo>
                  <a:cubicBezTo>
                    <a:pt x="44" y="19"/>
                    <a:pt x="44" y="19"/>
                    <a:pt x="44" y="19"/>
                  </a:cubicBezTo>
                  <a:cubicBezTo>
                    <a:pt x="42" y="9"/>
                    <a:pt x="33" y="0"/>
                    <a:pt x="22" y="0"/>
                  </a:cubicBezTo>
                  <a:cubicBezTo>
                    <a:pt x="10" y="0"/>
                    <a:pt x="0" y="10"/>
                    <a:pt x="0" y="22"/>
                  </a:cubicBezTo>
                  <a:cubicBezTo>
                    <a:pt x="0" y="34"/>
                    <a:pt x="10" y="44"/>
                    <a:pt x="22" y="44"/>
                  </a:cubicBezTo>
                  <a:cubicBezTo>
                    <a:pt x="33" y="44"/>
                    <a:pt x="42" y="36"/>
                    <a:pt x="44" y="25"/>
                  </a:cubicBezTo>
                  <a:cubicBezTo>
                    <a:pt x="304" y="25"/>
                    <a:pt x="304" y="25"/>
                    <a:pt x="304" y="25"/>
                  </a:cubicBezTo>
                  <a:cubicBezTo>
                    <a:pt x="305" y="36"/>
                    <a:pt x="314" y="44"/>
                    <a:pt x="326" y="44"/>
                  </a:cubicBezTo>
                  <a:cubicBezTo>
                    <a:pt x="338" y="44"/>
                    <a:pt x="347" y="34"/>
                    <a:pt x="347" y="22"/>
                  </a:cubicBezTo>
                  <a:cubicBezTo>
                    <a:pt x="347" y="10"/>
                    <a:pt x="338" y="0"/>
                    <a:pt x="326" y="0"/>
                  </a:cubicBezTo>
                  <a:close/>
                  <a:moveTo>
                    <a:pt x="22" y="33"/>
                  </a:moveTo>
                  <a:cubicBezTo>
                    <a:pt x="16" y="33"/>
                    <a:pt x="11" y="28"/>
                    <a:pt x="11" y="22"/>
                  </a:cubicBezTo>
                  <a:cubicBezTo>
                    <a:pt x="11" y="16"/>
                    <a:pt x="16" y="12"/>
                    <a:pt x="22" y="12"/>
                  </a:cubicBezTo>
                  <a:cubicBezTo>
                    <a:pt x="28" y="12"/>
                    <a:pt x="33" y="16"/>
                    <a:pt x="33" y="22"/>
                  </a:cubicBezTo>
                  <a:cubicBezTo>
                    <a:pt x="33" y="28"/>
                    <a:pt x="28" y="33"/>
                    <a:pt x="22" y="33"/>
                  </a:cubicBezTo>
                  <a:close/>
                  <a:moveTo>
                    <a:pt x="326" y="33"/>
                  </a:moveTo>
                  <a:cubicBezTo>
                    <a:pt x="320" y="33"/>
                    <a:pt x="315" y="28"/>
                    <a:pt x="315" y="22"/>
                  </a:cubicBezTo>
                  <a:cubicBezTo>
                    <a:pt x="315" y="16"/>
                    <a:pt x="320" y="12"/>
                    <a:pt x="326" y="12"/>
                  </a:cubicBezTo>
                  <a:cubicBezTo>
                    <a:pt x="331" y="12"/>
                    <a:pt x="336" y="16"/>
                    <a:pt x="336" y="22"/>
                  </a:cubicBezTo>
                  <a:cubicBezTo>
                    <a:pt x="336" y="28"/>
                    <a:pt x="331" y="33"/>
                    <a:pt x="32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00"/>
            <p:cNvSpPr>
              <a:spLocks noEditPoints="1"/>
            </p:cNvSpPr>
            <p:nvPr/>
          </p:nvSpPr>
          <p:spPr bwMode="auto">
            <a:xfrm flipH="1">
              <a:off x="8697965" y="270990"/>
              <a:ext cx="429582" cy="83224"/>
            </a:xfrm>
            <a:custGeom>
              <a:avLst/>
              <a:gdLst>
                <a:gd name="T0" fmla="*/ 201 w 223"/>
                <a:gd name="T1" fmla="*/ 0 h 43"/>
                <a:gd name="T2" fmla="*/ 180 w 223"/>
                <a:gd name="T3" fmla="*/ 19 h 43"/>
                <a:gd name="T4" fmla="*/ 43 w 223"/>
                <a:gd name="T5" fmla="*/ 19 h 43"/>
                <a:gd name="T6" fmla="*/ 21 w 223"/>
                <a:gd name="T7" fmla="*/ 0 h 43"/>
                <a:gd name="T8" fmla="*/ 0 w 223"/>
                <a:gd name="T9" fmla="*/ 22 h 43"/>
                <a:gd name="T10" fmla="*/ 21 w 223"/>
                <a:gd name="T11" fmla="*/ 43 h 43"/>
                <a:gd name="T12" fmla="*/ 43 w 223"/>
                <a:gd name="T13" fmla="*/ 24 h 43"/>
                <a:gd name="T14" fmla="*/ 180 w 223"/>
                <a:gd name="T15" fmla="*/ 24 h 43"/>
                <a:gd name="T16" fmla="*/ 201 w 223"/>
                <a:gd name="T17" fmla="*/ 43 h 43"/>
                <a:gd name="T18" fmla="*/ 223 w 223"/>
                <a:gd name="T19" fmla="*/ 22 h 43"/>
                <a:gd name="T20" fmla="*/ 201 w 223"/>
                <a:gd name="T21" fmla="*/ 0 h 43"/>
                <a:gd name="T22" fmla="*/ 21 w 223"/>
                <a:gd name="T23" fmla="*/ 32 h 43"/>
                <a:gd name="T24" fmla="*/ 11 w 223"/>
                <a:gd name="T25" fmla="*/ 22 h 43"/>
                <a:gd name="T26" fmla="*/ 21 w 223"/>
                <a:gd name="T27" fmla="*/ 11 h 43"/>
                <a:gd name="T28" fmla="*/ 32 w 223"/>
                <a:gd name="T29" fmla="*/ 22 h 43"/>
                <a:gd name="T30" fmla="*/ 21 w 223"/>
                <a:gd name="T31" fmla="*/ 32 h 43"/>
                <a:gd name="T32" fmla="*/ 201 w 223"/>
                <a:gd name="T33" fmla="*/ 32 h 43"/>
                <a:gd name="T34" fmla="*/ 191 w 223"/>
                <a:gd name="T35" fmla="*/ 22 h 43"/>
                <a:gd name="T36" fmla="*/ 201 w 223"/>
                <a:gd name="T37" fmla="*/ 11 h 43"/>
                <a:gd name="T38" fmla="*/ 212 w 223"/>
                <a:gd name="T39" fmla="*/ 22 h 43"/>
                <a:gd name="T40" fmla="*/ 201 w 223"/>
                <a:gd name="T41"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43">
                  <a:moveTo>
                    <a:pt x="201" y="0"/>
                  </a:moveTo>
                  <a:cubicBezTo>
                    <a:pt x="190" y="0"/>
                    <a:pt x="181" y="8"/>
                    <a:pt x="180" y="19"/>
                  </a:cubicBezTo>
                  <a:cubicBezTo>
                    <a:pt x="43" y="19"/>
                    <a:pt x="43" y="19"/>
                    <a:pt x="43" y="19"/>
                  </a:cubicBezTo>
                  <a:cubicBezTo>
                    <a:pt x="42" y="8"/>
                    <a:pt x="33" y="0"/>
                    <a:pt x="21" y="0"/>
                  </a:cubicBezTo>
                  <a:cubicBezTo>
                    <a:pt x="9" y="0"/>
                    <a:pt x="0" y="9"/>
                    <a:pt x="0" y="22"/>
                  </a:cubicBezTo>
                  <a:cubicBezTo>
                    <a:pt x="0" y="34"/>
                    <a:pt x="9" y="43"/>
                    <a:pt x="21" y="43"/>
                  </a:cubicBezTo>
                  <a:cubicBezTo>
                    <a:pt x="33" y="43"/>
                    <a:pt x="42" y="35"/>
                    <a:pt x="43" y="24"/>
                  </a:cubicBezTo>
                  <a:cubicBezTo>
                    <a:pt x="180" y="24"/>
                    <a:pt x="180" y="24"/>
                    <a:pt x="180" y="24"/>
                  </a:cubicBezTo>
                  <a:cubicBezTo>
                    <a:pt x="181" y="35"/>
                    <a:pt x="190" y="43"/>
                    <a:pt x="201" y="43"/>
                  </a:cubicBezTo>
                  <a:cubicBezTo>
                    <a:pt x="213" y="43"/>
                    <a:pt x="223" y="34"/>
                    <a:pt x="223" y="22"/>
                  </a:cubicBezTo>
                  <a:cubicBezTo>
                    <a:pt x="223" y="9"/>
                    <a:pt x="213" y="0"/>
                    <a:pt x="201" y="0"/>
                  </a:cubicBezTo>
                  <a:close/>
                  <a:moveTo>
                    <a:pt x="21" y="32"/>
                  </a:moveTo>
                  <a:cubicBezTo>
                    <a:pt x="16" y="32"/>
                    <a:pt x="11" y="27"/>
                    <a:pt x="11" y="22"/>
                  </a:cubicBezTo>
                  <a:cubicBezTo>
                    <a:pt x="11" y="16"/>
                    <a:pt x="16" y="11"/>
                    <a:pt x="21" y="11"/>
                  </a:cubicBezTo>
                  <a:cubicBezTo>
                    <a:pt x="27" y="11"/>
                    <a:pt x="32" y="16"/>
                    <a:pt x="32" y="22"/>
                  </a:cubicBezTo>
                  <a:cubicBezTo>
                    <a:pt x="32" y="27"/>
                    <a:pt x="27" y="32"/>
                    <a:pt x="21" y="32"/>
                  </a:cubicBezTo>
                  <a:close/>
                  <a:moveTo>
                    <a:pt x="201" y="32"/>
                  </a:moveTo>
                  <a:cubicBezTo>
                    <a:pt x="195" y="32"/>
                    <a:pt x="191" y="27"/>
                    <a:pt x="191" y="22"/>
                  </a:cubicBezTo>
                  <a:cubicBezTo>
                    <a:pt x="191" y="16"/>
                    <a:pt x="195" y="11"/>
                    <a:pt x="201" y="11"/>
                  </a:cubicBezTo>
                  <a:cubicBezTo>
                    <a:pt x="207" y="11"/>
                    <a:pt x="212" y="16"/>
                    <a:pt x="212" y="22"/>
                  </a:cubicBezTo>
                  <a:cubicBezTo>
                    <a:pt x="212" y="27"/>
                    <a:pt x="207" y="32"/>
                    <a:pt x="20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01"/>
            <p:cNvSpPr>
              <a:spLocks noEditPoints="1"/>
            </p:cNvSpPr>
            <p:nvPr/>
          </p:nvSpPr>
          <p:spPr bwMode="auto">
            <a:xfrm flipH="1">
              <a:off x="7028595" y="-268741"/>
              <a:ext cx="3293456" cy="588686"/>
            </a:xfrm>
            <a:custGeom>
              <a:avLst/>
              <a:gdLst>
                <a:gd name="T0" fmla="*/ 1712 w 1712"/>
                <a:gd name="T1" fmla="*/ 207 h 305"/>
                <a:gd name="T2" fmla="*/ 1691 w 1712"/>
                <a:gd name="T3" fmla="*/ 185 h 305"/>
                <a:gd name="T4" fmla="*/ 1691 w 1712"/>
                <a:gd name="T5" fmla="*/ 0 h 305"/>
                <a:gd name="T6" fmla="*/ 1152 w 1712"/>
                <a:gd name="T7" fmla="*/ 0 h 305"/>
                <a:gd name="T8" fmla="*/ 1030 w 1712"/>
                <a:gd name="T9" fmla="*/ 122 h 305"/>
                <a:gd name="T10" fmla="*/ 134 w 1712"/>
                <a:gd name="T11" fmla="*/ 122 h 305"/>
                <a:gd name="T12" fmla="*/ 134 w 1712"/>
                <a:gd name="T13" fmla="*/ 299 h 305"/>
                <a:gd name="T14" fmla="*/ 0 w 1712"/>
                <a:gd name="T15" fmla="*/ 299 h 305"/>
                <a:gd name="T16" fmla="*/ 5 w 1712"/>
                <a:gd name="T17" fmla="*/ 305 h 305"/>
                <a:gd name="T18" fmla="*/ 140 w 1712"/>
                <a:gd name="T19" fmla="*/ 305 h 305"/>
                <a:gd name="T20" fmla="*/ 140 w 1712"/>
                <a:gd name="T21" fmla="*/ 128 h 305"/>
                <a:gd name="T22" fmla="*/ 1032 w 1712"/>
                <a:gd name="T23" fmla="*/ 128 h 305"/>
                <a:gd name="T24" fmla="*/ 1154 w 1712"/>
                <a:gd name="T25" fmla="*/ 6 h 305"/>
                <a:gd name="T26" fmla="*/ 1685 w 1712"/>
                <a:gd name="T27" fmla="*/ 6 h 305"/>
                <a:gd name="T28" fmla="*/ 1685 w 1712"/>
                <a:gd name="T29" fmla="*/ 185 h 305"/>
                <a:gd name="T30" fmla="*/ 1668 w 1712"/>
                <a:gd name="T31" fmla="*/ 207 h 305"/>
                <a:gd name="T32" fmla="*/ 1690 w 1712"/>
                <a:gd name="T33" fmla="*/ 229 h 305"/>
                <a:gd name="T34" fmla="*/ 1712 w 1712"/>
                <a:gd name="T35" fmla="*/ 207 h 305"/>
                <a:gd name="T36" fmla="*/ 1690 w 1712"/>
                <a:gd name="T37" fmla="*/ 217 h 305"/>
                <a:gd name="T38" fmla="*/ 1679 w 1712"/>
                <a:gd name="T39" fmla="*/ 207 h 305"/>
                <a:gd name="T40" fmla="*/ 1690 w 1712"/>
                <a:gd name="T41" fmla="*/ 196 h 305"/>
                <a:gd name="T42" fmla="*/ 1700 w 1712"/>
                <a:gd name="T43" fmla="*/ 207 h 305"/>
                <a:gd name="T44" fmla="*/ 1690 w 1712"/>
                <a:gd name="T45" fmla="*/ 2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2" h="305">
                  <a:moveTo>
                    <a:pt x="1712" y="207"/>
                  </a:moveTo>
                  <a:cubicBezTo>
                    <a:pt x="1712" y="195"/>
                    <a:pt x="1702" y="186"/>
                    <a:pt x="1691" y="185"/>
                  </a:cubicBezTo>
                  <a:cubicBezTo>
                    <a:pt x="1691" y="0"/>
                    <a:pt x="1691" y="0"/>
                    <a:pt x="1691" y="0"/>
                  </a:cubicBezTo>
                  <a:cubicBezTo>
                    <a:pt x="1152" y="0"/>
                    <a:pt x="1152" y="0"/>
                    <a:pt x="1152" y="0"/>
                  </a:cubicBezTo>
                  <a:cubicBezTo>
                    <a:pt x="1030" y="122"/>
                    <a:pt x="1030" y="122"/>
                    <a:pt x="1030" y="122"/>
                  </a:cubicBezTo>
                  <a:cubicBezTo>
                    <a:pt x="134" y="122"/>
                    <a:pt x="134" y="122"/>
                    <a:pt x="134" y="122"/>
                  </a:cubicBezTo>
                  <a:cubicBezTo>
                    <a:pt x="134" y="299"/>
                    <a:pt x="134" y="299"/>
                    <a:pt x="134" y="299"/>
                  </a:cubicBezTo>
                  <a:cubicBezTo>
                    <a:pt x="0" y="299"/>
                    <a:pt x="0" y="299"/>
                    <a:pt x="0" y="299"/>
                  </a:cubicBezTo>
                  <a:cubicBezTo>
                    <a:pt x="5" y="305"/>
                    <a:pt x="5" y="305"/>
                    <a:pt x="5" y="305"/>
                  </a:cubicBezTo>
                  <a:cubicBezTo>
                    <a:pt x="140" y="305"/>
                    <a:pt x="140" y="305"/>
                    <a:pt x="140" y="305"/>
                  </a:cubicBezTo>
                  <a:cubicBezTo>
                    <a:pt x="140" y="128"/>
                    <a:pt x="140" y="128"/>
                    <a:pt x="140" y="128"/>
                  </a:cubicBezTo>
                  <a:cubicBezTo>
                    <a:pt x="1032" y="128"/>
                    <a:pt x="1032" y="128"/>
                    <a:pt x="1032" y="128"/>
                  </a:cubicBezTo>
                  <a:cubicBezTo>
                    <a:pt x="1154" y="6"/>
                    <a:pt x="1154" y="6"/>
                    <a:pt x="1154" y="6"/>
                  </a:cubicBezTo>
                  <a:cubicBezTo>
                    <a:pt x="1685" y="6"/>
                    <a:pt x="1685" y="6"/>
                    <a:pt x="1685" y="6"/>
                  </a:cubicBezTo>
                  <a:cubicBezTo>
                    <a:pt x="1685" y="185"/>
                    <a:pt x="1685" y="185"/>
                    <a:pt x="1685" y="185"/>
                  </a:cubicBezTo>
                  <a:cubicBezTo>
                    <a:pt x="1675" y="187"/>
                    <a:pt x="1668" y="196"/>
                    <a:pt x="1668" y="207"/>
                  </a:cubicBezTo>
                  <a:cubicBezTo>
                    <a:pt x="1668" y="219"/>
                    <a:pt x="1678" y="229"/>
                    <a:pt x="1690" y="229"/>
                  </a:cubicBezTo>
                  <a:cubicBezTo>
                    <a:pt x="1702" y="229"/>
                    <a:pt x="1711" y="219"/>
                    <a:pt x="1712" y="207"/>
                  </a:cubicBezTo>
                  <a:close/>
                  <a:moveTo>
                    <a:pt x="1690" y="217"/>
                  </a:moveTo>
                  <a:cubicBezTo>
                    <a:pt x="1684" y="217"/>
                    <a:pt x="1679" y="213"/>
                    <a:pt x="1679" y="207"/>
                  </a:cubicBezTo>
                  <a:cubicBezTo>
                    <a:pt x="1679" y="201"/>
                    <a:pt x="1684" y="196"/>
                    <a:pt x="1690" y="196"/>
                  </a:cubicBezTo>
                  <a:cubicBezTo>
                    <a:pt x="1695" y="196"/>
                    <a:pt x="1700" y="201"/>
                    <a:pt x="1700" y="207"/>
                  </a:cubicBezTo>
                  <a:cubicBezTo>
                    <a:pt x="1700" y="213"/>
                    <a:pt x="1695" y="217"/>
                    <a:pt x="1690"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02"/>
            <p:cNvSpPr>
              <a:spLocks noEditPoints="1"/>
            </p:cNvSpPr>
            <p:nvPr/>
          </p:nvSpPr>
          <p:spPr bwMode="auto">
            <a:xfrm flipH="1">
              <a:off x="7300297" y="43348"/>
              <a:ext cx="2871218" cy="428357"/>
            </a:xfrm>
            <a:custGeom>
              <a:avLst/>
              <a:gdLst>
                <a:gd name="T0" fmla="*/ 1493 w 1493"/>
                <a:gd name="T1" fmla="*/ 22 h 222"/>
                <a:gd name="T2" fmla="*/ 1471 w 1493"/>
                <a:gd name="T3" fmla="*/ 0 h 222"/>
                <a:gd name="T4" fmla="*/ 1449 w 1493"/>
                <a:gd name="T5" fmla="*/ 22 h 222"/>
                <a:gd name="T6" fmla="*/ 1033 w 1493"/>
                <a:gd name="T7" fmla="*/ 22 h 222"/>
                <a:gd name="T8" fmla="*/ 839 w 1493"/>
                <a:gd name="T9" fmla="*/ 216 h 222"/>
                <a:gd name="T10" fmla="*/ 0 w 1493"/>
                <a:gd name="T11" fmla="*/ 216 h 222"/>
                <a:gd name="T12" fmla="*/ 6 w 1493"/>
                <a:gd name="T13" fmla="*/ 221 h 222"/>
                <a:gd name="T14" fmla="*/ 842 w 1493"/>
                <a:gd name="T15" fmla="*/ 222 h 222"/>
                <a:gd name="T16" fmla="*/ 1035 w 1493"/>
                <a:gd name="T17" fmla="*/ 28 h 222"/>
                <a:gd name="T18" fmla="*/ 1450 w 1493"/>
                <a:gd name="T19" fmla="*/ 28 h 222"/>
                <a:gd name="T20" fmla="*/ 1471 w 1493"/>
                <a:gd name="T21" fmla="*/ 44 h 222"/>
                <a:gd name="T22" fmla="*/ 1493 w 1493"/>
                <a:gd name="T23" fmla="*/ 22 h 222"/>
                <a:gd name="T24" fmla="*/ 1471 w 1493"/>
                <a:gd name="T25" fmla="*/ 33 h 222"/>
                <a:gd name="T26" fmla="*/ 1460 w 1493"/>
                <a:gd name="T27" fmla="*/ 22 h 222"/>
                <a:gd name="T28" fmla="*/ 1471 w 1493"/>
                <a:gd name="T29" fmla="*/ 12 h 222"/>
                <a:gd name="T30" fmla="*/ 1482 w 1493"/>
                <a:gd name="T31" fmla="*/ 22 h 222"/>
                <a:gd name="T32" fmla="*/ 1471 w 1493"/>
                <a:gd name="T33"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3" h="222">
                  <a:moveTo>
                    <a:pt x="1493" y="22"/>
                  </a:moveTo>
                  <a:cubicBezTo>
                    <a:pt x="1493" y="10"/>
                    <a:pt x="1483" y="0"/>
                    <a:pt x="1471" y="0"/>
                  </a:cubicBezTo>
                  <a:cubicBezTo>
                    <a:pt x="1459" y="0"/>
                    <a:pt x="1449" y="10"/>
                    <a:pt x="1449" y="22"/>
                  </a:cubicBezTo>
                  <a:cubicBezTo>
                    <a:pt x="1033" y="22"/>
                    <a:pt x="1033" y="22"/>
                    <a:pt x="1033" y="22"/>
                  </a:cubicBezTo>
                  <a:cubicBezTo>
                    <a:pt x="839" y="216"/>
                    <a:pt x="839" y="216"/>
                    <a:pt x="839" y="216"/>
                  </a:cubicBezTo>
                  <a:cubicBezTo>
                    <a:pt x="0" y="216"/>
                    <a:pt x="0" y="216"/>
                    <a:pt x="0" y="216"/>
                  </a:cubicBezTo>
                  <a:cubicBezTo>
                    <a:pt x="6" y="221"/>
                    <a:pt x="6" y="221"/>
                    <a:pt x="6" y="221"/>
                  </a:cubicBezTo>
                  <a:cubicBezTo>
                    <a:pt x="842" y="222"/>
                    <a:pt x="842" y="222"/>
                    <a:pt x="842" y="222"/>
                  </a:cubicBezTo>
                  <a:cubicBezTo>
                    <a:pt x="1035" y="28"/>
                    <a:pt x="1035" y="28"/>
                    <a:pt x="1035" y="28"/>
                  </a:cubicBezTo>
                  <a:cubicBezTo>
                    <a:pt x="1450" y="28"/>
                    <a:pt x="1450" y="28"/>
                    <a:pt x="1450" y="28"/>
                  </a:cubicBezTo>
                  <a:cubicBezTo>
                    <a:pt x="1452" y="37"/>
                    <a:pt x="1461" y="44"/>
                    <a:pt x="1471" y="44"/>
                  </a:cubicBezTo>
                  <a:cubicBezTo>
                    <a:pt x="1483" y="44"/>
                    <a:pt x="1493" y="34"/>
                    <a:pt x="1493" y="22"/>
                  </a:cubicBezTo>
                  <a:close/>
                  <a:moveTo>
                    <a:pt x="1471" y="33"/>
                  </a:moveTo>
                  <a:cubicBezTo>
                    <a:pt x="1465" y="33"/>
                    <a:pt x="1460" y="28"/>
                    <a:pt x="1460" y="22"/>
                  </a:cubicBezTo>
                  <a:cubicBezTo>
                    <a:pt x="1460" y="16"/>
                    <a:pt x="1465" y="12"/>
                    <a:pt x="1471" y="12"/>
                  </a:cubicBezTo>
                  <a:cubicBezTo>
                    <a:pt x="1477" y="12"/>
                    <a:pt x="1482" y="16"/>
                    <a:pt x="1482" y="22"/>
                  </a:cubicBezTo>
                  <a:cubicBezTo>
                    <a:pt x="1482" y="28"/>
                    <a:pt x="1477" y="33"/>
                    <a:pt x="147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03"/>
            <p:cNvSpPr>
              <a:spLocks noEditPoints="1"/>
            </p:cNvSpPr>
            <p:nvPr/>
          </p:nvSpPr>
          <p:spPr bwMode="auto">
            <a:xfrm flipH="1">
              <a:off x="9334381" y="643048"/>
              <a:ext cx="618059" cy="85671"/>
            </a:xfrm>
            <a:custGeom>
              <a:avLst/>
              <a:gdLst>
                <a:gd name="T0" fmla="*/ 321 w 321"/>
                <a:gd name="T1" fmla="*/ 22 h 44"/>
                <a:gd name="T2" fmla="*/ 299 w 321"/>
                <a:gd name="T3" fmla="*/ 0 h 44"/>
                <a:gd name="T4" fmla="*/ 277 w 321"/>
                <a:gd name="T5" fmla="*/ 19 h 44"/>
                <a:gd name="T6" fmla="*/ 0 w 321"/>
                <a:gd name="T7" fmla="*/ 19 h 44"/>
                <a:gd name="T8" fmla="*/ 6 w 321"/>
                <a:gd name="T9" fmla="*/ 25 h 44"/>
                <a:gd name="T10" fmla="*/ 277 w 321"/>
                <a:gd name="T11" fmla="*/ 25 h 44"/>
                <a:gd name="T12" fmla="*/ 299 w 321"/>
                <a:gd name="T13" fmla="*/ 44 h 44"/>
                <a:gd name="T14" fmla="*/ 321 w 321"/>
                <a:gd name="T15" fmla="*/ 22 h 44"/>
                <a:gd name="T16" fmla="*/ 299 w 321"/>
                <a:gd name="T17" fmla="*/ 32 h 44"/>
                <a:gd name="T18" fmla="*/ 288 w 321"/>
                <a:gd name="T19" fmla="*/ 22 h 44"/>
                <a:gd name="T20" fmla="*/ 299 w 321"/>
                <a:gd name="T21" fmla="*/ 11 h 44"/>
                <a:gd name="T22" fmla="*/ 309 w 321"/>
                <a:gd name="T23" fmla="*/ 22 h 44"/>
                <a:gd name="T24" fmla="*/ 299 w 321"/>
                <a:gd name="T2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44">
                  <a:moveTo>
                    <a:pt x="321" y="22"/>
                  </a:moveTo>
                  <a:cubicBezTo>
                    <a:pt x="321" y="10"/>
                    <a:pt x="311" y="0"/>
                    <a:pt x="299" y="0"/>
                  </a:cubicBezTo>
                  <a:cubicBezTo>
                    <a:pt x="288" y="0"/>
                    <a:pt x="279" y="8"/>
                    <a:pt x="277" y="19"/>
                  </a:cubicBezTo>
                  <a:cubicBezTo>
                    <a:pt x="0" y="19"/>
                    <a:pt x="0" y="19"/>
                    <a:pt x="0" y="19"/>
                  </a:cubicBezTo>
                  <a:cubicBezTo>
                    <a:pt x="6" y="25"/>
                    <a:pt x="6" y="25"/>
                    <a:pt x="6" y="25"/>
                  </a:cubicBezTo>
                  <a:cubicBezTo>
                    <a:pt x="277" y="25"/>
                    <a:pt x="277" y="25"/>
                    <a:pt x="277" y="25"/>
                  </a:cubicBezTo>
                  <a:cubicBezTo>
                    <a:pt x="279" y="35"/>
                    <a:pt x="288" y="44"/>
                    <a:pt x="299" y="44"/>
                  </a:cubicBezTo>
                  <a:cubicBezTo>
                    <a:pt x="311" y="44"/>
                    <a:pt x="321" y="34"/>
                    <a:pt x="321" y="22"/>
                  </a:cubicBezTo>
                  <a:close/>
                  <a:moveTo>
                    <a:pt x="299" y="32"/>
                  </a:moveTo>
                  <a:cubicBezTo>
                    <a:pt x="293" y="32"/>
                    <a:pt x="288" y="28"/>
                    <a:pt x="288" y="22"/>
                  </a:cubicBezTo>
                  <a:cubicBezTo>
                    <a:pt x="288" y="16"/>
                    <a:pt x="293" y="11"/>
                    <a:pt x="299" y="11"/>
                  </a:cubicBezTo>
                  <a:cubicBezTo>
                    <a:pt x="305" y="11"/>
                    <a:pt x="309" y="16"/>
                    <a:pt x="309" y="22"/>
                  </a:cubicBezTo>
                  <a:cubicBezTo>
                    <a:pt x="309" y="28"/>
                    <a:pt x="305" y="32"/>
                    <a:pt x="29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06"/>
            <p:cNvSpPr>
              <a:spLocks noEditPoints="1"/>
            </p:cNvSpPr>
            <p:nvPr/>
          </p:nvSpPr>
          <p:spPr bwMode="auto">
            <a:xfrm flipH="1">
              <a:off x="9421277" y="913525"/>
              <a:ext cx="259462" cy="84448"/>
            </a:xfrm>
            <a:custGeom>
              <a:avLst/>
              <a:gdLst>
                <a:gd name="T0" fmla="*/ 135 w 135"/>
                <a:gd name="T1" fmla="*/ 22 h 44"/>
                <a:gd name="T2" fmla="*/ 113 w 135"/>
                <a:gd name="T3" fmla="*/ 0 h 44"/>
                <a:gd name="T4" fmla="*/ 91 w 135"/>
                <a:gd name="T5" fmla="*/ 19 h 44"/>
                <a:gd name="T6" fmla="*/ 0 w 135"/>
                <a:gd name="T7" fmla="*/ 19 h 44"/>
                <a:gd name="T8" fmla="*/ 6 w 135"/>
                <a:gd name="T9" fmla="*/ 25 h 44"/>
                <a:gd name="T10" fmla="*/ 91 w 135"/>
                <a:gd name="T11" fmla="*/ 25 h 44"/>
                <a:gd name="T12" fmla="*/ 113 w 135"/>
                <a:gd name="T13" fmla="*/ 44 h 44"/>
                <a:gd name="T14" fmla="*/ 135 w 135"/>
                <a:gd name="T15" fmla="*/ 22 h 44"/>
                <a:gd name="T16" fmla="*/ 113 w 135"/>
                <a:gd name="T17" fmla="*/ 33 h 44"/>
                <a:gd name="T18" fmla="*/ 102 w 135"/>
                <a:gd name="T19" fmla="*/ 22 h 44"/>
                <a:gd name="T20" fmla="*/ 113 w 135"/>
                <a:gd name="T21" fmla="*/ 12 h 44"/>
                <a:gd name="T22" fmla="*/ 123 w 135"/>
                <a:gd name="T23" fmla="*/ 22 h 44"/>
                <a:gd name="T24" fmla="*/ 113 w 135"/>
                <a:gd name="T2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44">
                  <a:moveTo>
                    <a:pt x="135" y="22"/>
                  </a:moveTo>
                  <a:cubicBezTo>
                    <a:pt x="135" y="10"/>
                    <a:pt x="125" y="0"/>
                    <a:pt x="113" y="0"/>
                  </a:cubicBezTo>
                  <a:cubicBezTo>
                    <a:pt x="102" y="0"/>
                    <a:pt x="93" y="9"/>
                    <a:pt x="91" y="19"/>
                  </a:cubicBezTo>
                  <a:cubicBezTo>
                    <a:pt x="0" y="19"/>
                    <a:pt x="0" y="19"/>
                    <a:pt x="0" y="19"/>
                  </a:cubicBezTo>
                  <a:cubicBezTo>
                    <a:pt x="6" y="25"/>
                    <a:pt x="6" y="25"/>
                    <a:pt x="6" y="25"/>
                  </a:cubicBezTo>
                  <a:cubicBezTo>
                    <a:pt x="91" y="25"/>
                    <a:pt x="91" y="25"/>
                    <a:pt x="91" y="25"/>
                  </a:cubicBezTo>
                  <a:cubicBezTo>
                    <a:pt x="93" y="36"/>
                    <a:pt x="102" y="44"/>
                    <a:pt x="113" y="44"/>
                  </a:cubicBezTo>
                  <a:cubicBezTo>
                    <a:pt x="125" y="44"/>
                    <a:pt x="135" y="34"/>
                    <a:pt x="135" y="22"/>
                  </a:cubicBezTo>
                  <a:close/>
                  <a:moveTo>
                    <a:pt x="113" y="33"/>
                  </a:moveTo>
                  <a:cubicBezTo>
                    <a:pt x="107" y="33"/>
                    <a:pt x="102" y="28"/>
                    <a:pt x="102" y="22"/>
                  </a:cubicBezTo>
                  <a:cubicBezTo>
                    <a:pt x="102" y="16"/>
                    <a:pt x="107" y="12"/>
                    <a:pt x="113" y="12"/>
                  </a:cubicBezTo>
                  <a:cubicBezTo>
                    <a:pt x="119" y="12"/>
                    <a:pt x="123" y="16"/>
                    <a:pt x="123" y="22"/>
                  </a:cubicBezTo>
                  <a:cubicBezTo>
                    <a:pt x="123" y="28"/>
                    <a:pt x="119" y="33"/>
                    <a:pt x="11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107"/>
            <p:cNvSpPr>
              <a:spLocks noEditPoints="1"/>
            </p:cNvSpPr>
            <p:nvPr/>
          </p:nvSpPr>
          <p:spPr bwMode="auto">
            <a:xfrm flipH="1">
              <a:off x="8257369" y="1327196"/>
              <a:ext cx="1009700" cy="85671"/>
            </a:xfrm>
            <a:custGeom>
              <a:avLst/>
              <a:gdLst>
                <a:gd name="T0" fmla="*/ 525 w 525"/>
                <a:gd name="T1" fmla="*/ 22 h 44"/>
                <a:gd name="T2" fmla="*/ 503 w 525"/>
                <a:gd name="T3" fmla="*/ 0 h 44"/>
                <a:gd name="T4" fmla="*/ 482 w 525"/>
                <a:gd name="T5" fmla="*/ 19 h 44"/>
                <a:gd name="T6" fmla="*/ 0 w 525"/>
                <a:gd name="T7" fmla="*/ 19 h 44"/>
                <a:gd name="T8" fmla="*/ 6 w 525"/>
                <a:gd name="T9" fmla="*/ 25 h 44"/>
                <a:gd name="T10" fmla="*/ 482 w 525"/>
                <a:gd name="T11" fmla="*/ 25 h 44"/>
                <a:gd name="T12" fmla="*/ 503 w 525"/>
                <a:gd name="T13" fmla="*/ 44 h 44"/>
                <a:gd name="T14" fmla="*/ 525 w 525"/>
                <a:gd name="T15" fmla="*/ 22 h 44"/>
                <a:gd name="T16" fmla="*/ 503 w 525"/>
                <a:gd name="T17" fmla="*/ 33 h 44"/>
                <a:gd name="T18" fmla="*/ 493 w 525"/>
                <a:gd name="T19" fmla="*/ 22 h 44"/>
                <a:gd name="T20" fmla="*/ 503 w 525"/>
                <a:gd name="T21" fmla="*/ 12 h 44"/>
                <a:gd name="T22" fmla="*/ 514 w 525"/>
                <a:gd name="T23" fmla="*/ 22 h 44"/>
                <a:gd name="T24" fmla="*/ 503 w 525"/>
                <a:gd name="T25"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4">
                  <a:moveTo>
                    <a:pt x="525" y="22"/>
                  </a:moveTo>
                  <a:cubicBezTo>
                    <a:pt x="525" y="10"/>
                    <a:pt x="516" y="0"/>
                    <a:pt x="503" y="0"/>
                  </a:cubicBezTo>
                  <a:cubicBezTo>
                    <a:pt x="492" y="0"/>
                    <a:pt x="483" y="9"/>
                    <a:pt x="482" y="19"/>
                  </a:cubicBezTo>
                  <a:cubicBezTo>
                    <a:pt x="0" y="19"/>
                    <a:pt x="0" y="19"/>
                    <a:pt x="0" y="19"/>
                  </a:cubicBezTo>
                  <a:cubicBezTo>
                    <a:pt x="6" y="25"/>
                    <a:pt x="6" y="25"/>
                    <a:pt x="6" y="25"/>
                  </a:cubicBezTo>
                  <a:cubicBezTo>
                    <a:pt x="482" y="25"/>
                    <a:pt x="482" y="25"/>
                    <a:pt x="482" y="25"/>
                  </a:cubicBezTo>
                  <a:cubicBezTo>
                    <a:pt x="483" y="36"/>
                    <a:pt x="492" y="44"/>
                    <a:pt x="503" y="44"/>
                  </a:cubicBezTo>
                  <a:cubicBezTo>
                    <a:pt x="516" y="44"/>
                    <a:pt x="525" y="34"/>
                    <a:pt x="525" y="22"/>
                  </a:cubicBezTo>
                  <a:close/>
                  <a:moveTo>
                    <a:pt x="503" y="33"/>
                  </a:moveTo>
                  <a:cubicBezTo>
                    <a:pt x="498" y="33"/>
                    <a:pt x="493" y="28"/>
                    <a:pt x="493" y="22"/>
                  </a:cubicBezTo>
                  <a:cubicBezTo>
                    <a:pt x="493" y="16"/>
                    <a:pt x="498" y="12"/>
                    <a:pt x="503" y="12"/>
                  </a:cubicBezTo>
                  <a:cubicBezTo>
                    <a:pt x="509" y="12"/>
                    <a:pt x="514" y="16"/>
                    <a:pt x="514" y="22"/>
                  </a:cubicBezTo>
                  <a:cubicBezTo>
                    <a:pt x="514" y="28"/>
                    <a:pt x="509" y="33"/>
                    <a:pt x="50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108"/>
            <p:cNvSpPr>
              <a:spLocks noEditPoints="1"/>
            </p:cNvSpPr>
            <p:nvPr/>
          </p:nvSpPr>
          <p:spPr bwMode="auto">
            <a:xfrm flipH="1">
              <a:off x="6564746" y="1027346"/>
              <a:ext cx="2616651" cy="435701"/>
            </a:xfrm>
            <a:custGeom>
              <a:avLst/>
              <a:gdLst>
                <a:gd name="T0" fmla="*/ 1360 w 1360"/>
                <a:gd name="T1" fmla="*/ 22 h 226"/>
                <a:gd name="T2" fmla="*/ 1338 w 1360"/>
                <a:gd name="T3" fmla="*/ 0 h 226"/>
                <a:gd name="T4" fmla="*/ 1317 w 1360"/>
                <a:gd name="T5" fmla="*/ 18 h 226"/>
                <a:gd name="T6" fmla="*/ 646 w 1360"/>
                <a:gd name="T7" fmla="*/ 18 h 226"/>
                <a:gd name="T8" fmla="*/ 646 w 1360"/>
                <a:gd name="T9" fmla="*/ 220 h 226"/>
                <a:gd name="T10" fmla="*/ 0 w 1360"/>
                <a:gd name="T11" fmla="*/ 220 h 226"/>
                <a:gd name="T12" fmla="*/ 5 w 1360"/>
                <a:gd name="T13" fmla="*/ 226 h 226"/>
                <a:gd name="T14" fmla="*/ 651 w 1360"/>
                <a:gd name="T15" fmla="*/ 226 h 226"/>
                <a:gd name="T16" fmla="*/ 651 w 1360"/>
                <a:gd name="T17" fmla="*/ 23 h 226"/>
                <a:gd name="T18" fmla="*/ 1317 w 1360"/>
                <a:gd name="T19" fmla="*/ 23 h 226"/>
                <a:gd name="T20" fmla="*/ 1338 w 1360"/>
                <a:gd name="T21" fmla="*/ 44 h 226"/>
                <a:gd name="T22" fmla="*/ 1360 w 1360"/>
                <a:gd name="T23" fmla="*/ 22 h 226"/>
                <a:gd name="T24" fmla="*/ 1338 w 1360"/>
                <a:gd name="T25" fmla="*/ 32 h 226"/>
                <a:gd name="T26" fmla="*/ 1328 w 1360"/>
                <a:gd name="T27" fmla="*/ 22 h 226"/>
                <a:gd name="T28" fmla="*/ 1338 w 1360"/>
                <a:gd name="T29" fmla="*/ 11 h 226"/>
                <a:gd name="T30" fmla="*/ 1349 w 1360"/>
                <a:gd name="T31" fmla="*/ 22 h 226"/>
                <a:gd name="T32" fmla="*/ 1338 w 1360"/>
                <a:gd name="T33" fmla="*/ 3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0" h="226">
                  <a:moveTo>
                    <a:pt x="1360" y="22"/>
                  </a:moveTo>
                  <a:cubicBezTo>
                    <a:pt x="1360" y="10"/>
                    <a:pt x="1350" y="0"/>
                    <a:pt x="1338" y="0"/>
                  </a:cubicBezTo>
                  <a:cubicBezTo>
                    <a:pt x="1328" y="0"/>
                    <a:pt x="1319" y="8"/>
                    <a:pt x="1317" y="18"/>
                  </a:cubicBezTo>
                  <a:cubicBezTo>
                    <a:pt x="646" y="18"/>
                    <a:pt x="646" y="18"/>
                    <a:pt x="646" y="18"/>
                  </a:cubicBezTo>
                  <a:cubicBezTo>
                    <a:pt x="646" y="220"/>
                    <a:pt x="646" y="220"/>
                    <a:pt x="646" y="220"/>
                  </a:cubicBezTo>
                  <a:cubicBezTo>
                    <a:pt x="0" y="220"/>
                    <a:pt x="0" y="220"/>
                    <a:pt x="0" y="220"/>
                  </a:cubicBezTo>
                  <a:cubicBezTo>
                    <a:pt x="5" y="226"/>
                    <a:pt x="5" y="226"/>
                    <a:pt x="5" y="226"/>
                  </a:cubicBezTo>
                  <a:cubicBezTo>
                    <a:pt x="651" y="226"/>
                    <a:pt x="651" y="226"/>
                    <a:pt x="651" y="226"/>
                  </a:cubicBezTo>
                  <a:cubicBezTo>
                    <a:pt x="651" y="23"/>
                    <a:pt x="651" y="23"/>
                    <a:pt x="651" y="23"/>
                  </a:cubicBezTo>
                  <a:cubicBezTo>
                    <a:pt x="1317" y="23"/>
                    <a:pt x="1317" y="23"/>
                    <a:pt x="1317" y="23"/>
                  </a:cubicBezTo>
                  <a:cubicBezTo>
                    <a:pt x="1317" y="35"/>
                    <a:pt x="1327" y="44"/>
                    <a:pt x="1338" y="44"/>
                  </a:cubicBezTo>
                  <a:cubicBezTo>
                    <a:pt x="1350" y="44"/>
                    <a:pt x="1360" y="34"/>
                    <a:pt x="1360" y="22"/>
                  </a:cubicBezTo>
                  <a:close/>
                  <a:moveTo>
                    <a:pt x="1338" y="32"/>
                  </a:moveTo>
                  <a:cubicBezTo>
                    <a:pt x="1332" y="32"/>
                    <a:pt x="1328" y="28"/>
                    <a:pt x="1328" y="22"/>
                  </a:cubicBezTo>
                  <a:cubicBezTo>
                    <a:pt x="1328" y="16"/>
                    <a:pt x="1332" y="11"/>
                    <a:pt x="1338" y="11"/>
                  </a:cubicBezTo>
                  <a:cubicBezTo>
                    <a:pt x="1344" y="11"/>
                    <a:pt x="1349" y="16"/>
                    <a:pt x="1349" y="22"/>
                  </a:cubicBezTo>
                  <a:cubicBezTo>
                    <a:pt x="1349" y="28"/>
                    <a:pt x="1344" y="32"/>
                    <a:pt x="133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109"/>
            <p:cNvSpPr>
              <a:spLocks noEditPoints="1"/>
            </p:cNvSpPr>
            <p:nvPr/>
          </p:nvSpPr>
          <p:spPr bwMode="auto">
            <a:xfrm flipH="1">
              <a:off x="9400471" y="1044480"/>
              <a:ext cx="84448" cy="151761"/>
            </a:xfrm>
            <a:custGeom>
              <a:avLst/>
              <a:gdLst>
                <a:gd name="T0" fmla="*/ 25 w 44"/>
                <a:gd name="T1" fmla="*/ 44 h 79"/>
                <a:gd name="T2" fmla="*/ 44 w 44"/>
                <a:gd name="T3" fmla="*/ 22 h 79"/>
                <a:gd name="T4" fmla="*/ 22 w 44"/>
                <a:gd name="T5" fmla="*/ 0 h 79"/>
                <a:gd name="T6" fmla="*/ 0 w 44"/>
                <a:gd name="T7" fmla="*/ 22 h 79"/>
                <a:gd name="T8" fmla="*/ 20 w 44"/>
                <a:gd name="T9" fmla="*/ 44 h 79"/>
                <a:gd name="T10" fmla="*/ 20 w 44"/>
                <a:gd name="T11" fmla="*/ 73 h 79"/>
                <a:gd name="T12" fmla="*/ 25 w 44"/>
                <a:gd name="T13" fmla="*/ 79 h 79"/>
                <a:gd name="T14" fmla="*/ 25 w 44"/>
                <a:gd name="T15" fmla="*/ 44 h 79"/>
                <a:gd name="T16" fmla="*/ 22 w 44"/>
                <a:gd name="T17" fmla="*/ 33 h 79"/>
                <a:gd name="T18" fmla="*/ 11 w 44"/>
                <a:gd name="T19" fmla="*/ 22 h 79"/>
                <a:gd name="T20" fmla="*/ 22 w 44"/>
                <a:gd name="T21" fmla="*/ 11 h 79"/>
                <a:gd name="T22" fmla="*/ 33 w 44"/>
                <a:gd name="T23" fmla="*/ 22 h 79"/>
                <a:gd name="T24" fmla="*/ 22 w 44"/>
                <a:gd name="T25" fmla="*/ 3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9">
                  <a:moveTo>
                    <a:pt x="25" y="44"/>
                  </a:moveTo>
                  <a:cubicBezTo>
                    <a:pt x="36" y="42"/>
                    <a:pt x="44" y="33"/>
                    <a:pt x="44" y="22"/>
                  </a:cubicBezTo>
                  <a:cubicBezTo>
                    <a:pt x="44" y="10"/>
                    <a:pt x="34" y="0"/>
                    <a:pt x="22" y="0"/>
                  </a:cubicBezTo>
                  <a:cubicBezTo>
                    <a:pt x="10" y="0"/>
                    <a:pt x="0" y="10"/>
                    <a:pt x="0" y="22"/>
                  </a:cubicBezTo>
                  <a:cubicBezTo>
                    <a:pt x="0" y="33"/>
                    <a:pt x="9" y="43"/>
                    <a:pt x="20" y="44"/>
                  </a:cubicBezTo>
                  <a:cubicBezTo>
                    <a:pt x="20" y="73"/>
                    <a:pt x="20" y="73"/>
                    <a:pt x="20" y="73"/>
                  </a:cubicBezTo>
                  <a:cubicBezTo>
                    <a:pt x="25" y="79"/>
                    <a:pt x="25" y="79"/>
                    <a:pt x="25" y="79"/>
                  </a:cubicBezTo>
                  <a:lnTo>
                    <a:pt x="25" y="44"/>
                  </a:ln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6">
              <a:extLst>
                <a:ext uri="{FF2B5EF4-FFF2-40B4-BE49-F238E27FC236}">
                  <a16:creationId xmlns:a16="http://schemas.microsoft.com/office/drawing/2014/main" id="{A08E9430-9C3B-4C94-919E-D94C33889096}"/>
                </a:ext>
              </a:extLst>
            </p:cNvPr>
            <p:cNvSpPr>
              <a:spLocks noEditPoints="1"/>
            </p:cNvSpPr>
            <p:nvPr userDrawn="1"/>
          </p:nvSpPr>
          <p:spPr bwMode="auto">
            <a:xfrm flipH="1">
              <a:off x="11806616" y="575735"/>
              <a:ext cx="860387" cy="84448"/>
            </a:xfrm>
            <a:custGeom>
              <a:avLst/>
              <a:gdLst>
                <a:gd name="T0" fmla="*/ 22 w 447"/>
                <a:gd name="T1" fmla="*/ 44 h 44"/>
                <a:gd name="T2" fmla="*/ 44 w 447"/>
                <a:gd name="T3" fmla="*/ 25 h 44"/>
                <a:gd name="T4" fmla="*/ 403 w 447"/>
                <a:gd name="T5" fmla="*/ 25 h 44"/>
                <a:gd name="T6" fmla="*/ 425 w 447"/>
                <a:gd name="T7" fmla="*/ 44 h 44"/>
                <a:gd name="T8" fmla="*/ 447 w 447"/>
                <a:gd name="T9" fmla="*/ 22 h 44"/>
                <a:gd name="T10" fmla="*/ 425 w 447"/>
                <a:gd name="T11" fmla="*/ 0 h 44"/>
                <a:gd name="T12" fmla="*/ 403 w 447"/>
                <a:gd name="T13" fmla="*/ 19 h 44"/>
                <a:gd name="T14" fmla="*/ 44 w 447"/>
                <a:gd name="T15" fmla="*/ 19 h 44"/>
                <a:gd name="T16" fmla="*/ 22 w 447"/>
                <a:gd name="T17" fmla="*/ 0 h 44"/>
                <a:gd name="T18" fmla="*/ 0 w 447"/>
                <a:gd name="T19" fmla="*/ 22 h 44"/>
                <a:gd name="T20" fmla="*/ 22 w 447"/>
                <a:gd name="T21" fmla="*/ 44 h 44"/>
                <a:gd name="T22" fmla="*/ 425 w 447"/>
                <a:gd name="T23" fmla="*/ 11 h 44"/>
                <a:gd name="T24" fmla="*/ 436 w 447"/>
                <a:gd name="T25" fmla="*/ 22 h 44"/>
                <a:gd name="T26" fmla="*/ 425 w 447"/>
                <a:gd name="T27" fmla="*/ 32 h 44"/>
                <a:gd name="T28" fmla="*/ 414 w 447"/>
                <a:gd name="T29" fmla="*/ 22 h 44"/>
                <a:gd name="T30" fmla="*/ 425 w 447"/>
                <a:gd name="T31" fmla="*/ 11 h 44"/>
                <a:gd name="T32" fmla="*/ 22 w 447"/>
                <a:gd name="T33" fmla="*/ 11 h 44"/>
                <a:gd name="T34" fmla="*/ 33 w 447"/>
                <a:gd name="T35" fmla="*/ 22 h 44"/>
                <a:gd name="T36" fmla="*/ 22 w 447"/>
                <a:gd name="T37" fmla="*/ 32 h 44"/>
                <a:gd name="T38" fmla="*/ 11 w 447"/>
                <a:gd name="T39" fmla="*/ 22 h 44"/>
                <a:gd name="T40" fmla="*/ 22 w 447"/>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22" y="44"/>
                  </a:move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lose/>
                  <a:moveTo>
                    <a:pt x="425" y="11"/>
                  </a:moveTo>
                  <a:cubicBezTo>
                    <a:pt x="431" y="11"/>
                    <a:pt x="436" y="16"/>
                    <a:pt x="436" y="22"/>
                  </a:cubicBezTo>
                  <a:cubicBezTo>
                    <a:pt x="436" y="28"/>
                    <a:pt x="431" y="32"/>
                    <a:pt x="425" y="32"/>
                  </a:cubicBezTo>
                  <a:cubicBezTo>
                    <a:pt x="419" y="32"/>
                    <a:pt x="414" y="28"/>
                    <a:pt x="414" y="22"/>
                  </a:cubicBezTo>
                  <a:cubicBezTo>
                    <a:pt x="414" y="16"/>
                    <a:pt x="419" y="11"/>
                    <a:pt x="425"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
              <a:extLst>
                <a:ext uri="{FF2B5EF4-FFF2-40B4-BE49-F238E27FC236}">
                  <a16:creationId xmlns:a16="http://schemas.microsoft.com/office/drawing/2014/main" id="{B549EE47-1F9D-4D86-971E-95F41DFEC3FE}"/>
                </a:ext>
              </a:extLst>
            </p:cNvPr>
            <p:cNvSpPr>
              <a:spLocks noEditPoints="1"/>
            </p:cNvSpPr>
            <p:nvPr userDrawn="1"/>
          </p:nvSpPr>
          <p:spPr bwMode="auto">
            <a:xfrm flipH="1">
              <a:off x="11807839" y="727496"/>
              <a:ext cx="860387" cy="84448"/>
            </a:xfrm>
            <a:custGeom>
              <a:avLst/>
              <a:gdLst>
                <a:gd name="T0" fmla="*/ 22 w 447"/>
                <a:gd name="T1" fmla="*/ 44 h 44"/>
                <a:gd name="T2" fmla="*/ 44 w 447"/>
                <a:gd name="T3" fmla="*/ 25 h 44"/>
                <a:gd name="T4" fmla="*/ 403 w 447"/>
                <a:gd name="T5" fmla="*/ 25 h 44"/>
                <a:gd name="T6" fmla="*/ 425 w 447"/>
                <a:gd name="T7" fmla="*/ 44 h 44"/>
                <a:gd name="T8" fmla="*/ 447 w 447"/>
                <a:gd name="T9" fmla="*/ 22 h 44"/>
                <a:gd name="T10" fmla="*/ 425 w 447"/>
                <a:gd name="T11" fmla="*/ 0 h 44"/>
                <a:gd name="T12" fmla="*/ 403 w 447"/>
                <a:gd name="T13" fmla="*/ 19 h 44"/>
                <a:gd name="T14" fmla="*/ 44 w 447"/>
                <a:gd name="T15" fmla="*/ 19 h 44"/>
                <a:gd name="T16" fmla="*/ 22 w 447"/>
                <a:gd name="T17" fmla="*/ 0 h 44"/>
                <a:gd name="T18" fmla="*/ 0 w 447"/>
                <a:gd name="T19" fmla="*/ 22 h 44"/>
                <a:gd name="T20" fmla="*/ 22 w 447"/>
                <a:gd name="T21" fmla="*/ 44 h 44"/>
                <a:gd name="T22" fmla="*/ 425 w 447"/>
                <a:gd name="T23" fmla="*/ 11 h 44"/>
                <a:gd name="T24" fmla="*/ 436 w 447"/>
                <a:gd name="T25" fmla="*/ 22 h 44"/>
                <a:gd name="T26" fmla="*/ 425 w 447"/>
                <a:gd name="T27" fmla="*/ 32 h 44"/>
                <a:gd name="T28" fmla="*/ 414 w 447"/>
                <a:gd name="T29" fmla="*/ 22 h 44"/>
                <a:gd name="T30" fmla="*/ 425 w 447"/>
                <a:gd name="T31" fmla="*/ 11 h 44"/>
                <a:gd name="T32" fmla="*/ 22 w 447"/>
                <a:gd name="T33" fmla="*/ 11 h 44"/>
                <a:gd name="T34" fmla="*/ 33 w 447"/>
                <a:gd name="T35" fmla="*/ 22 h 44"/>
                <a:gd name="T36" fmla="*/ 22 w 447"/>
                <a:gd name="T37" fmla="*/ 32 h 44"/>
                <a:gd name="T38" fmla="*/ 11 w 447"/>
                <a:gd name="T39" fmla="*/ 22 h 44"/>
                <a:gd name="T40" fmla="*/ 22 w 447"/>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22" y="44"/>
                  </a:move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lose/>
                  <a:moveTo>
                    <a:pt x="425" y="11"/>
                  </a:moveTo>
                  <a:cubicBezTo>
                    <a:pt x="431" y="11"/>
                    <a:pt x="436" y="16"/>
                    <a:pt x="436" y="22"/>
                  </a:cubicBezTo>
                  <a:cubicBezTo>
                    <a:pt x="436" y="28"/>
                    <a:pt x="431" y="32"/>
                    <a:pt x="425" y="32"/>
                  </a:cubicBezTo>
                  <a:cubicBezTo>
                    <a:pt x="419" y="32"/>
                    <a:pt x="414" y="28"/>
                    <a:pt x="414" y="22"/>
                  </a:cubicBezTo>
                  <a:cubicBezTo>
                    <a:pt x="414" y="16"/>
                    <a:pt x="419" y="11"/>
                    <a:pt x="425"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16">
              <a:extLst>
                <a:ext uri="{FF2B5EF4-FFF2-40B4-BE49-F238E27FC236}">
                  <a16:creationId xmlns:a16="http://schemas.microsoft.com/office/drawing/2014/main" id="{C3E5D3E3-B5DA-427F-8921-BB5E700ABDAD}"/>
                </a:ext>
              </a:extLst>
            </p:cNvPr>
            <p:cNvSpPr>
              <a:spLocks noEditPoints="1"/>
            </p:cNvSpPr>
            <p:nvPr userDrawn="1"/>
          </p:nvSpPr>
          <p:spPr bwMode="auto">
            <a:xfrm flipH="1">
              <a:off x="11894735" y="1074283"/>
              <a:ext cx="860387" cy="84448"/>
            </a:xfrm>
            <a:custGeom>
              <a:avLst/>
              <a:gdLst>
                <a:gd name="T0" fmla="*/ 22 w 447"/>
                <a:gd name="T1" fmla="*/ 44 h 44"/>
                <a:gd name="T2" fmla="*/ 44 w 447"/>
                <a:gd name="T3" fmla="*/ 25 h 44"/>
                <a:gd name="T4" fmla="*/ 403 w 447"/>
                <a:gd name="T5" fmla="*/ 25 h 44"/>
                <a:gd name="T6" fmla="*/ 425 w 447"/>
                <a:gd name="T7" fmla="*/ 44 h 44"/>
                <a:gd name="T8" fmla="*/ 447 w 447"/>
                <a:gd name="T9" fmla="*/ 22 h 44"/>
                <a:gd name="T10" fmla="*/ 425 w 447"/>
                <a:gd name="T11" fmla="*/ 0 h 44"/>
                <a:gd name="T12" fmla="*/ 403 w 447"/>
                <a:gd name="T13" fmla="*/ 19 h 44"/>
                <a:gd name="T14" fmla="*/ 44 w 447"/>
                <a:gd name="T15" fmla="*/ 19 h 44"/>
                <a:gd name="T16" fmla="*/ 22 w 447"/>
                <a:gd name="T17" fmla="*/ 0 h 44"/>
                <a:gd name="T18" fmla="*/ 0 w 447"/>
                <a:gd name="T19" fmla="*/ 22 h 44"/>
                <a:gd name="T20" fmla="*/ 22 w 447"/>
                <a:gd name="T21" fmla="*/ 44 h 44"/>
                <a:gd name="T22" fmla="*/ 425 w 447"/>
                <a:gd name="T23" fmla="*/ 11 h 44"/>
                <a:gd name="T24" fmla="*/ 436 w 447"/>
                <a:gd name="T25" fmla="*/ 22 h 44"/>
                <a:gd name="T26" fmla="*/ 425 w 447"/>
                <a:gd name="T27" fmla="*/ 32 h 44"/>
                <a:gd name="T28" fmla="*/ 414 w 447"/>
                <a:gd name="T29" fmla="*/ 22 h 44"/>
                <a:gd name="T30" fmla="*/ 425 w 447"/>
                <a:gd name="T31" fmla="*/ 11 h 44"/>
                <a:gd name="T32" fmla="*/ 22 w 447"/>
                <a:gd name="T33" fmla="*/ 11 h 44"/>
                <a:gd name="T34" fmla="*/ 33 w 447"/>
                <a:gd name="T35" fmla="*/ 22 h 44"/>
                <a:gd name="T36" fmla="*/ 22 w 447"/>
                <a:gd name="T37" fmla="*/ 32 h 44"/>
                <a:gd name="T38" fmla="*/ 11 w 447"/>
                <a:gd name="T39" fmla="*/ 22 h 44"/>
                <a:gd name="T40" fmla="*/ 22 w 447"/>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22" y="44"/>
                  </a:move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lose/>
                  <a:moveTo>
                    <a:pt x="425" y="11"/>
                  </a:moveTo>
                  <a:cubicBezTo>
                    <a:pt x="431" y="11"/>
                    <a:pt x="436" y="16"/>
                    <a:pt x="436" y="22"/>
                  </a:cubicBezTo>
                  <a:cubicBezTo>
                    <a:pt x="436" y="28"/>
                    <a:pt x="431" y="32"/>
                    <a:pt x="425" y="32"/>
                  </a:cubicBezTo>
                  <a:cubicBezTo>
                    <a:pt x="419" y="32"/>
                    <a:pt x="414" y="28"/>
                    <a:pt x="414" y="22"/>
                  </a:cubicBezTo>
                  <a:cubicBezTo>
                    <a:pt x="414" y="16"/>
                    <a:pt x="419" y="11"/>
                    <a:pt x="425"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id-ID" dirty="0"/>
            </a:p>
          </p:txBody>
        </p:sp>
        <p:sp>
          <p:nvSpPr>
            <p:cNvPr id="114" name="Freeform 16">
              <a:extLst>
                <a:ext uri="{FF2B5EF4-FFF2-40B4-BE49-F238E27FC236}">
                  <a16:creationId xmlns:a16="http://schemas.microsoft.com/office/drawing/2014/main" id="{7ADF60BD-A6B5-443D-A87A-2330477AB384}"/>
                </a:ext>
              </a:extLst>
            </p:cNvPr>
            <p:cNvSpPr>
              <a:spLocks noEditPoints="1"/>
            </p:cNvSpPr>
            <p:nvPr userDrawn="1"/>
          </p:nvSpPr>
          <p:spPr bwMode="auto">
            <a:xfrm flipH="1">
              <a:off x="11894735" y="1207142"/>
              <a:ext cx="860387" cy="84448"/>
            </a:xfrm>
            <a:custGeom>
              <a:avLst/>
              <a:gdLst>
                <a:gd name="T0" fmla="*/ 22 w 447"/>
                <a:gd name="T1" fmla="*/ 44 h 44"/>
                <a:gd name="T2" fmla="*/ 44 w 447"/>
                <a:gd name="T3" fmla="*/ 25 h 44"/>
                <a:gd name="T4" fmla="*/ 403 w 447"/>
                <a:gd name="T5" fmla="*/ 25 h 44"/>
                <a:gd name="T6" fmla="*/ 425 w 447"/>
                <a:gd name="T7" fmla="*/ 44 h 44"/>
                <a:gd name="T8" fmla="*/ 447 w 447"/>
                <a:gd name="T9" fmla="*/ 22 h 44"/>
                <a:gd name="T10" fmla="*/ 425 w 447"/>
                <a:gd name="T11" fmla="*/ 0 h 44"/>
                <a:gd name="T12" fmla="*/ 403 w 447"/>
                <a:gd name="T13" fmla="*/ 19 h 44"/>
                <a:gd name="T14" fmla="*/ 44 w 447"/>
                <a:gd name="T15" fmla="*/ 19 h 44"/>
                <a:gd name="T16" fmla="*/ 22 w 447"/>
                <a:gd name="T17" fmla="*/ 0 h 44"/>
                <a:gd name="T18" fmla="*/ 0 w 447"/>
                <a:gd name="T19" fmla="*/ 22 h 44"/>
                <a:gd name="T20" fmla="*/ 22 w 447"/>
                <a:gd name="T21" fmla="*/ 44 h 44"/>
                <a:gd name="T22" fmla="*/ 425 w 447"/>
                <a:gd name="T23" fmla="*/ 11 h 44"/>
                <a:gd name="T24" fmla="*/ 436 w 447"/>
                <a:gd name="T25" fmla="*/ 22 h 44"/>
                <a:gd name="T26" fmla="*/ 425 w 447"/>
                <a:gd name="T27" fmla="*/ 32 h 44"/>
                <a:gd name="T28" fmla="*/ 414 w 447"/>
                <a:gd name="T29" fmla="*/ 22 h 44"/>
                <a:gd name="T30" fmla="*/ 425 w 447"/>
                <a:gd name="T31" fmla="*/ 11 h 44"/>
                <a:gd name="T32" fmla="*/ 22 w 447"/>
                <a:gd name="T33" fmla="*/ 11 h 44"/>
                <a:gd name="T34" fmla="*/ 33 w 447"/>
                <a:gd name="T35" fmla="*/ 22 h 44"/>
                <a:gd name="T36" fmla="*/ 22 w 447"/>
                <a:gd name="T37" fmla="*/ 32 h 44"/>
                <a:gd name="T38" fmla="*/ 11 w 447"/>
                <a:gd name="T39" fmla="*/ 22 h 44"/>
                <a:gd name="T40" fmla="*/ 22 w 447"/>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44">
                  <a:moveTo>
                    <a:pt x="22" y="44"/>
                  </a:moveTo>
                  <a:cubicBezTo>
                    <a:pt x="33" y="44"/>
                    <a:pt x="42" y="35"/>
                    <a:pt x="44" y="25"/>
                  </a:cubicBezTo>
                  <a:cubicBezTo>
                    <a:pt x="403" y="25"/>
                    <a:pt x="403" y="25"/>
                    <a:pt x="403" y="25"/>
                  </a:cubicBezTo>
                  <a:cubicBezTo>
                    <a:pt x="405" y="35"/>
                    <a:pt x="414" y="44"/>
                    <a:pt x="425" y="44"/>
                  </a:cubicBezTo>
                  <a:cubicBezTo>
                    <a:pt x="437" y="44"/>
                    <a:pt x="447" y="34"/>
                    <a:pt x="447" y="22"/>
                  </a:cubicBezTo>
                  <a:cubicBezTo>
                    <a:pt x="447" y="10"/>
                    <a:pt x="437" y="0"/>
                    <a:pt x="425" y="0"/>
                  </a:cubicBezTo>
                  <a:cubicBezTo>
                    <a:pt x="414" y="0"/>
                    <a:pt x="405" y="8"/>
                    <a:pt x="403" y="19"/>
                  </a:cubicBezTo>
                  <a:cubicBezTo>
                    <a:pt x="44" y="19"/>
                    <a:pt x="44" y="19"/>
                    <a:pt x="44" y="19"/>
                  </a:cubicBezTo>
                  <a:cubicBezTo>
                    <a:pt x="42" y="8"/>
                    <a:pt x="33" y="0"/>
                    <a:pt x="22" y="0"/>
                  </a:cubicBezTo>
                  <a:cubicBezTo>
                    <a:pt x="10" y="0"/>
                    <a:pt x="0" y="10"/>
                    <a:pt x="0" y="22"/>
                  </a:cubicBezTo>
                  <a:cubicBezTo>
                    <a:pt x="0" y="34"/>
                    <a:pt x="10" y="44"/>
                    <a:pt x="22" y="44"/>
                  </a:cubicBezTo>
                  <a:close/>
                  <a:moveTo>
                    <a:pt x="425" y="11"/>
                  </a:moveTo>
                  <a:cubicBezTo>
                    <a:pt x="431" y="11"/>
                    <a:pt x="436" y="16"/>
                    <a:pt x="436" y="22"/>
                  </a:cubicBezTo>
                  <a:cubicBezTo>
                    <a:pt x="436" y="28"/>
                    <a:pt x="431" y="32"/>
                    <a:pt x="425" y="32"/>
                  </a:cubicBezTo>
                  <a:cubicBezTo>
                    <a:pt x="419" y="32"/>
                    <a:pt x="414" y="28"/>
                    <a:pt x="414" y="22"/>
                  </a:cubicBezTo>
                  <a:cubicBezTo>
                    <a:pt x="414" y="16"/>
                    <a:pt x="419" y="11"/>
                    <a:pt x="425" y="11"/>
                  </a:cubicBezTo>
                  <a:close/>
                  <a:moveTo>
                    <a:pt x="22" y="11"/>
                  </a:moveTo>
                  <a:cubicBezTo>
                    <a:pt x="28" y="11"/>
                    <a:pt x="33" y="16"/>
                    <a:pt x="33" y="22"/>
                  </a:cubicBezTo>
                  <a:cubicBezTo>
                    <a:pt x="33" y="28"/>
                    <a:pt x="28" y="32"/>
                    <a:pt x="22" y="32"/>
                  </a:cubicBezTo>
                  <a:cubicBezTo>
                    <a:pt x="16" y="32"/>
                    <a:pt x="11" y="28"/>
                    <a:pt x="11" y="22"/>
                  </a:cubicBezTo>
                  <a:cubicBezTo>
                    <a:pt x="11" y="16"/>
                    <a:pt x="16" y="11"/>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id-ID" dirty="0"/>
            </a:p>
          </p:txBody>
        </p:sp>
      </p:grpSp>
      <p:grpSp>
        <p:nvGrpSpPr>
          <p:cNvPr id="141" name="Group 140"/>
          <p:cNvGrpSpPr/>
          <p:nvPr userDrawn="1"/>
        </p:nvGrpSpPr>
        <p:grpSpPr>
          <a:xfrm>
            <a:off x="11093228" y="5875105"/>
            <a:ext cx="753369" cy="800555"/>
            <a:chOff x="7005637" y="4395787"/>
            <a:chExt cx="2230439" cy="2370139"/>
          </a:xfrm>
          <a:solidFill>
            <a:schemeClr val="tx2">
              <a:alpha val="45000"/>
            </a:schemeClr>
          </a:solidFill>
        </p:grpSpPr>
        <p:sp>
          <p:nvSpPr>
            <p:cNvPr id="136" name="Freeform 5"/>
            <p:cNvSpPr>
              <a:spLocks/>
            </p:cNvSpPr>
            <p:nvPr userDrawn="1"/>
          </p:nvSpPr>
          <p:spPr bwMode="auto">
            <a:xfrm>
              <a:off x="8205788" y="4395787"/>
              <a:ext cx="1030288" cy="712788"/>
            </a:xfrm>
            <a:custGeom>
              <a:avLst/>
              <a:gdLst>
                <a:gd name="T0" fmla="*/ 594 w 773"/>
                <a:gd name="T1" fmla="*/ 534 h 534"/>
                <a:gd name="T2" fmla="*/ 773 w 773"/>
                <a:gd name="T3" fmla="*/ 534 h 534"/>
                <a:gd name="T4" fmla="*/ 0 w 773"/>
                <a:gd name="T5" fmla="*/ 0 h 534"/>
                <a:gd name="T6" fmla="*/ 0 w 773"/>
                <a:gd name="T7" fmla="*/ 159 h 534"/>
                <a:gd name="T8" fmla="*/ 594 w 773"/>
                <a:gd name="T9" fmla="*/ 534 h 534"/>
              </a:gdLst>
              <a:ahLst/>
              <a:cxnLst>
                <a:cxn ang="0">
                  <a:pos x="T0" y="T1"/>
                </a:cxn>
                <a:cxn ang="0">
                  <a:pos x="T2" y="T3"/>
                </a:cxn>
                <a:cxn ang="0">
                  <a:pos x="T4" y="T5"/>
                </a:cxn>
                <a:cxn ang="0">
                  <a:pos x="T6" y="T7"/>
                </a:cxn>
                <a:cxn ang="0">
                  <a:pos x="T8" y="T9"/>
                </a:cxn>
              </a:cxnLst>
              <a:rect l="0" t="0" r="r" b="b"/>
              <a:pathLst>
                <a:path w="773" h="534">
                  <a:moveTo>
                    <a:pt x="594" y="534"/>
                  </a:moveTo>
                  <a:cubicBezTo>
                    <a:pt x="773" y="534"/>
                    <a:pt x="773" y="534"/>
                    <a:pt x="773" y="534"/>
                  </a:cubicBezTo>
                  <a:cubicBezTo>
                    <a:pt x="633" y="238"/>
                    <a:pt x="342" y="26"/>
                    <a:pt x="0" y="0"/>
                  </a:cubicBezTo>
                  <a:cubicBezTo>
                    <a:pt x="0" y="159"/>
                    <a:pt x="0" y="159"/>
                    <a:pt x="0" y="159"/>
                  </a:cubicBezTo>
                  <a:cubicBezTo>
                    <a:pt x="252" y="183"/>
                    <a:pt x="469" y="327"/>
                    <a:pt x="594"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6"/>
            <p:cNvSpPr>
              <a:spLocks/>
            </p:cNvSpPr>
            <p:nvPr userDrawn="1"/>
          </p:nvSpPr>
          <p:spPr bwMode="auto">
            <a:xfrm>
              <a:off x="7005637" y="6005513"/>
              <a:ext cx="1203325" cy="760413"/>
            </a:xfrm>
            <a:custGeom>
              <a:avLst/>
              <a:gdLst>
                <a:gd name="T0" fmla="*/ 903 w 903"/>
                <a:gd name="T1" fmla="*/ 411 h 571"/>
                <a:gd name="T2" fmla="*/ 862 w 903"/>
                <a:gd name="T3" fmla="*/ 412 h 571"/>
                <a:gd name="T4" fmla="*/ 176 w 903"/>
                <a:gd name="T5" fmla="*/ 0 h 571"/>
                <a:gd name="T6" fmla="*/ 0 w 903"/>
                <a:gd name="T7" fmla="*/ 0 h 571"/>
                <a:gd name="T8" fmla="*/ 862 w 903"/>
                <a:gd name="T9" fmla="*/ 571 h 571"/>
                <a:gd name="T10" fmla="*/ 903 w 903"/>
                <a:gd name="T11" fmla="*/ 570 h 571"/>
                <a:gd name="T12" fmla="*/ 903 w 903"/>
                <a:gd name="T13" fmla="*/ 411 h 571"/>
              </a:gdLst>
              <a:ahLst/>
              <a:cxnLst>
                <a:cxn ang="0">
                  <a:pos x="T0" y="T1"/>
                </a:cxn>
                <a:cxn ang="0">
                  <a:pos x="T2" y="T3"/>
                </a:cxn>
                <a:cxn ang="0">
                  <a:pos x="T4" y="T5"/>
                </a:cxn>
                <a:cxn ang="0">
                  <a:pos x="T6" y="T7"/>
                </a:cxn>
                <a:cxn ang="0">
                  <a:pos x="T8" y="T9"/>
                </a:cxn>
                <a:cxn ang="0">
                  <a:pos x="T10" y="T11"/>
                </a:cxn>
                <a:cxn ang="0">
                  <a:pos x="T12" y="T13"/>
                </a:cxn>
              </a:cxnLst>
              <a:rect l="0" t="0" r="r" b="b"/>
              <a:pathLst>
                <a:path w="903" h="571">
                  <a:moveTo>
                    <a:pt x="903" y="411"/>
                  </a:moveTo>
                  <a:cubicBezTo>
                    <a:pt x="889" y="412"/>
                    <a:pt x="876" y="412"/>
                    <a:pt x="862" y="412"/>
                  </a:cubicBezTo>
                  <a:cubicBezTo>
                    <a:pt x="565" y="412"/>
                    <a:pt x="307" y="245"/>
                    <a:pt x="176" y="0"/>
                  </a:cubicBezTo>
                  <a:cubicBezTo>
                    <a:pt x="0" y="0"/>
                    <a:pt x="0" y="0"/>
                    <a:pt x="0" y="0"/>
                  </a:cubicBezTo>
                  <a:cubicBezTo>
                    <a:pt x="143" y="335"/>
                    <a:pt x="475" y="571"/>
                    <a:pt x="862" y="571"/>
                  </a:cubicBezTo>
                  <a:cubicBezTo>
                    <a:pt x="876" y="571"/>
                    <a:pt x="889" y="571"/>
                    <a:pt x="903" y="570"/>
                  </a:cubicBezTo>
                  <a:lnTo>
                    <a:pt x="903"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7"/>
            <p:cNvSpPr>
              <a:spLocks/>
            </p:cNvSpPr>
            <p:nvPr userDrawn="1"/>
          </p:nvSpPr>
          <p:spPr bwMode="auto">
            <a:xfrm>
              <a:off x="8281988" y="5475288"/>
              <a:ext cx="900113" cy="1135063"/>
            </a:xfrm>
            <a:custGeom>
              <a:avLst/>
              <a:gdLst>
                <a:gd name="T0" fmla="*/ 672 w 675"/>
                <a:gd name="T1" fmla="*/ 0 h 851"/>
                <a:gd name="T2" fmla="*/ 537 w 675"/>
                <a:gd name="T3" fmla="*/ 0 h 851"/>
                <a:gd name="T4" fmla="*/ 541 w 675"/>
                <a:gd name="T5" fmla="*/ 70 h 851"/>
                <a:gd name="T6" fmla="*/ 0 w 675"/>
                <a:gd name="T7" fmla="*/ 715 h 851"/>
                <a:gd name="T8" fmla="*/ 0 w 675"/>
                <a:gd name="T9" fmla="*/ 851 h 851"/>
                <a:gd name="T10" fmla="*/ 675 w 675"/>
                <a:gd name="T11" fmla="*/ 70 h 851"/>
                <a:gd name="T12" fmla="*/ 672 w 675"/>
                <a:gd name="T13" fmla="*/ 0 h 851"/>
              </a:gdLst>
              <a:ahLst/>
              <a:cxnLst>
                <a:cxn ang="0">
                  <a:pos x="T0" y="T1"/>
                </a:cxn>
                <a:cxn ang="0">
                  <a:pos x="T2" y="T3"/>
                </a:cxn>
                <a:cxn ang="0">
                  <a:pos x="T4" y="T5"/>
                </a:cxn>
                <a:cxn ang="0">
                  <a:pos x="T6" y="T7"/>
                </a:cxn>
                <a:cxn ang="0">
                  <a:pos x="T8" y="T9"/>
                </a:cxn>
                <a:cxn ang="0">
                  <a:pos x="T10" y="T11"/>
                </a:cxn>
                <a:cxn ang="0">
                  <a:pos x="T12" y="T13"/>
                </a:cxn>
              </a:cxnLst>
              <a:rect l="0" t="0" r="r" b="b"/>
              <a:pathLst>
                <a:path w="675" h="851">
                  <a:moveTo>
                    <a:pt x="672" y="0"/>
                  </a:moveTo>
                  <a:cubicBezTo>
                    <a:pt x="537" y="0"/>
                    <a:pt x="537" y="0"/>
                    <a:pt x="537" y="0"/>
                  </a:cubicBezTo>
                  <a:cubicBezTo>
                    <a:pt x="540" y="23"/>
                    <a:pt x="541" y="47"/>
                    <a:pt x="541" y="70"/>
                  </a:cubicBezTo>
                  <a:cubicBezTo>
                    <a:pt x="541" y="393"/>
                    <a:pt x="307" y="661"/>
                    <a:pt x="0" y="715"/>
                  </a:cubicBezTo>
                  <a:cubicBezTo>
                    <a:pt x="0" y="851"/>
                    <a:pt x="0" y="851"/>
                    <a:pt x="0" y="851"/>
                  </a:cubicBezTo>
                  <a:cubicBezTo>
                    <a:pt x="381" y="795"/>
                    <a:pt x="675" y="466"/>
                    <a:pt x="675" y="70"/>
                  </a:cubicBezTo>
                  <a:cubicBezTo>
                    <a:pt x="675" y="47"/>
                    <a:pt x="674" y="24"/>
                    <a:pt x="6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8"/>
            <p:cNvSpPr>
              <a:spLocks/>
            </p:cNvSpPr>
            <p:nvPr userDrawn="1"/>
          </p:nvSpPr>
          <p:spPr bwMode="auto">
            <a:xfrm>
              <a:off x="7156450" y="4651375"/>
              <a:ext cx="852488" cy="1120775"/>
            </a:xfrm>
            <a:custGeom>
              <a:avLst/>
              <a:gdLst>
                <a:gd name="T0" fmla="*/ 640 w 640"/>
                <a:gd name="T1" fmla="*/ 80 h 841"/>
                <a:gd name="T2" fmla="*/ 640 w 640"/>
                <a:gd name="T3" fmla="*/ 0 h 841"/>
                <a:gd name="T4" fmla="*/ 0 w 640"/>
                <a:gd name="T5" fmla="*/ 741 h 841"/>
                <a:gd name="T6" fmla="*/ 6 w 640"/>
                <a:gd name="T7" fmla="*/ 841 h 841"/>
                <a:gd name="T8" fmla="*/ 86 w 640"/>
                <a:gd name="T9" fmla="*/ 841 h 841"/>
                <a:gd name="T10" fmla="*/ 79 w 640"/>
                <a:gd name="T11" fmla="*/ 741 h 841"/>
                <a:gd name="T12" fmla="*/ 640 w 640"/>
                <a:gd name="T13" fmla="*/ 80 h 841"/>
              </a:gdLst>
              <a:ahLst/>
              <a:cxnLst>
                <a:cxn ang="0">
                  <a:pos x="T0" y="T1"/>
                </a:cxn>
                <a:cxn ang="0">
                  <a:pos x="T2" y="T3"/>
                </a:cxn>
                <a:cxn ang="0">
                  <a:pos x="T4" y="T5"/>
                </a:cxn>
                <a:cxn ang="0">
                  <a:pos x="T6" y="T7"/>
                </a:cxn>
                <a:cxn ang="0">
                  <a:pos x="T8" y="T9"/>
                </a:cxn>
                <a:cxn ang="0">
                  <a:pos x="T10" y="T11"/>
                </a:cxn>
                <a:cxn ang="0">
                  <a:pos x="T12" y="T13"/>
                </a:cxn>
              </a:cxnLst>
              <a:rect l="0" t="0" r="r" b="b"/>
              <a:pathLst>
                <a:path w="640" h="841">
                  <a:moveTo>
                    <a:pt x="640" y="80"/>
                  </a:moveTo>
                  <a:cubicBezTo>
                    <a:pt x="640" y="0"/>
                    <a:pt x="640" y="0"/>
                    <a:pt x="640" y="0"/>
                  </a:cubicBezTo>
                  <a:cubicBezTo>
                    <a:pt x="278" y="53"/>
                    <a:pt x="0" y="365"/>
                    <a:pt x="0" y="741"/>
                  </a:cubicBezTo>
                  <a:cubicBezTo>
                    <a:pt x="0" y="775"/>
                    <a:pt x="2" y="808"/>
                    <a:pt x="6" y="841"/>
                  </a:cubicBezTo>
                  <a:cubicBezTo>
                    <a:pt x="86" y="841"/>
                    <a:pt x="86" y="841"/>
                    <a:pt x="86" y="841"/>
                  </a:cubicBezTo>
                  <a:cubicBezTo>
                    <a:pt x="82" y="808"/>
                    <a:pt x="79" y="775"/>
                    <a:pt x="79" y="741"/>
                  </a:cubicBezTo>
                  <a:cubicBezTo>
                    <a:pt x="79" y="409"/>
                    <a:pt x="322" y="132"/>
                    <a:pt x="6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9"/>
            <p:cNvSpPr>
              <a:spLocks noEditPoints="1"/>
            </p:cNvSpPr>
            <p:nvPr userDrawn="1"/>
          </p:nvSpPr>
          <p:spPr bwMode="auto">
            <a:xfrm>
              <a:off x="7410450" y="4867275"/>
              <a:ext cx="1471613" cy="1471613"/>
            </a:xfrm>
            <a:custGeom>
              <a:avLst/>
              <a:gdLst>
                <a:gd name="T0" fmla="*/ 552 w 1104"/>
                <a:gd name="T1" fmla="*/ 1104 h 1104"/>
                <a:gd name="T2" fmla="*/ 0 w 1104"/>
                <a:gd name="T3" fmla="*/ 552 h 1104"/>
                <a:gd name="T4" fmla="*/ 552 w 1104"/>
                <a:gd name="T5" fmla="*/ 0 h 1104"/>
                <a:gd name="T6" fmla="*/ 1104 w 1104"/>
                <a:gd name="T7" fmla="*/ 552 h 1104"/>
                <a:gd name="T8" fmla="*/ 552 w 1104"/>
                <a:gd name="T9" fmla="*/ 1104 h 1104"/>
                <a:gd name="T10" fmla="*/ 552 w 1104"/>
                <a:gd name="T11" fmla="*/ 72 h 1104"/>
                <a:gd name="T12" fmla="*/ 72 w 1104"/>
                <a:gd name="T13" fmla="*/ 552 h 1104"/>
                <a:gd name="T14" fmla="*/ 552 w 1104"/>
                <a:gd name="T15" fmla="*/ 1032 h 1104"/>
                <a:gd name="T16" fmla="*/ 1032 w 1104"/>
                <a:gd name="T17" fmla="*/ 552 h 1104"/>
                <a:gd name="T18" fmla="*/ 552 w 1104"/>
                <a:gd name="T19" fmla="*/ 7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104">
                  <a:moveTo>
                    <a:pt x="552" y="1104"/>
                  </a:moveTo>
                  <a:cubicBezTo>
                    <a:pt x="248" y="1104"/>
                    <a:pt x="0" y="856"/>
                    <a:pt x="0" y="552"/>
                  </a:cubicBezTo>
                  <a:cubicBezTo>
                    <a:pt x="0" y="248"/>
                    <a:pt x="248" y="0"/>
                    <a:pt x="552" y="0"/>
                  </a:cubicBezTo>
                  <a:cubicBezTo>
                    <a:pt x="856" y="0"/>
                    <a:pt x="1104" y="248"/>
                    <a:pt x="1104" y="552"/>
                  </a:cubicBezTo>
                  <a:cubicBezTo>
                    <a:pt x="1104" y="856"/>
                    <a:pt x="856" y="1104"/>
                    <a:pt x="552" y="1104"/>
                  </a:cubicBezTo>
                  <a:close/>
                  <a:moveTo>
                    <a:pt x="552" y="72"/>
                  </a:moveTo>
                  <a:cubicBezTo>
                    <a:pt x="287" y="72"/>
                    <a:pt x="72" y="287"/>
                    <a:pt x="72" y="552"/>
                  </a:cubicBezTo>
                  <a:cubicBezTo>
                    <a:pt x="72" y="817"/>
                    <a:pt x="287" y="1032"/>
                    <a:pt x="552" y="1032"/>
                  </a:cubicBezTo>
                  <a:cubicBezTo>
                    <a:pt x="817" y="1032"/>
                    <a:pt x="1032" y="817"/>
                    <a:pt x="1032" y="552"/>
                  </a:cubicBezTo>
                  <a:cubicBezTo>
                    <a:pt x="1032" y="287"/>
                    <a:pt x="817" y="72"/>
                    <a:pt x="55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 name="مجموعة 3">
            <a:extLst>
              <a:ext uri="{FF2B5EF4-FFF2-40B4-BE49-F238E27FC236}">
                <a16:creationId xmlns:a16="http://schemas.microsoft.com/office/drawing/2014/main" id="{384C3E1E-E47B-40D4-A17B-CAD613592985}"/>
              </a:ext>
            </a:extLst>
          </p:cNvPr>
          <p:cNvGrpSpPr/>
          <p:nvPr userDrawn="1"/>
        </p:nvGrpSpPr>
        <p:grpSpPr>
          <a:xfrm>
            <a:off x="142937" y="6377961"/>
            <a:ext cx="1109343" cy="338554"/>
            <a:chOff x="1620787" y="5264117"/>
            <a:chExt cx="1109343" cy="338554"/>
          </a:xfrm>
        </p:grpSpPr>
        <p:sp>
          <p:nvSpPr>
            <p:cNvPr id="3" name="مستطيل: زوايا مستديرة 2">
              <a:extLst>
                <a:ext uri="{FF2B5EF4-FFF2-40B4-BE49-F238E27FC236}">
                  <a16:creationId xmlns:a16="http://schemas.microsoft.com/office/drawing/2014/main" id="{BCDAD9ED-CA6B-4DBC-9BE4-4A48CD8B26F8}"/>
                </a:ext>
              </a:extLst>
            </p:cNvPr>
            <p:cNvSpPr/>
            <p:nvPr userDrawn="1"/>
          </p:nvSpPr>
          <p:spPr>
            <a:xfrm>
              <a:off x="2090943" y="5265249"/>
              <a:ext cx="601587" cy="313358"/>
            </a:xfrm>
            <a:prstGeom prst="roundRect">
              <a:avLst/>
            </a:prstGeom>
            <a:solidFill>
              <a:srgbClr val="1D7AB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a:extLst>
                <a:ext uri="{FF2B5EF4-FFF2-40B4-BE49-F238E27FC236}">
                  <a16:creationId xmlns:a16="http://schemas.microsoft.com/office/drawing/2014/main" id="{58D9A034-6C7B-493C-B684-88A811910768}"/>
                </a:ext>
              </a:extLst>
            </p:cNvPr>
            <p:cNvSpPr txBox="1"/>
            <p:nvPr userDrawn="1"/>
          </p:nvSpPr>
          <p:spPr>
            <a:xfrm>
              <a:off x="2053342" y="5288555"/>
              <a:ext cx="676788" cy="307777"/>
            </a:xfrm>
            <a:prstGeom prst="rect">
              <a:avLst/>
            </a:prstGeom>
            <a:noFill/>
          </p:spPr>
          <p:txBody>
            <a:bodyPr wrap="none" rtlCol="1">
              <a:spAutoFit/>
            </a:bodyPr>
            <a:lstStyle/>
            <a:p>
              <a:pPr algn="r" rtl="1"/>
              <a:r>
                <a:rPr lang="ar-SA" sz="1400" dirty="0">
                  <a:solidFill>
                    <a:schemeClr val="bg1"/>
                  </a:solidFill>
                  <a:latin typeface="Helvetica Neue W23 for SKY Bd" panose="020B0804020202020204" pitchFamily="34" charset="-78"/>
                  <a:cs typeface="Helvetica Neue W23 for SKY Bd" panose="020B0804020202020204" pitchFamily="34" charset="-78"/>
                </a:rPr>
                <a:t>الشعـار</a:t>
              </a:r>
            </a:p>
          </p:txBody>
        </p:sp>
        <p:sp>
          <p:nvSpPr>
            <p:cNvPr id="115" name="مربع نص 114">
              <a:extLst>
                <a:ext uri="{FF2B5EF4-FFF2-40B4-BE49-F238E27FC236}">
                  <a16:creationId xmlns:a16="http://schemas.microsoft.com/office/drawing/2014/main" id="{875AB277-8865-447B-9B3F-2E88AC98909E}"/>
                </a:ext>
              </a:extLst>
            </p:cNvPr>
            <p:cNvSpPr txBox="1"/>
            <p:nvPr userDrawn="1"/>
          </p:nvSpPr>
          <p:spPr>
            <a:xfrm>
              <a:off x="1620787" y="5264117"/>
              <a:ext cx="513282" cy="338554"/>
            </a:xfrm>
            <a:prstGeom prst="rect">
              <a:avLst/>
            </a:prstGeom>
            <a:noFill/>
          </p:spPr>
          <p:txBody>
            <a:bodyPr wrap="none" rtlCol="1">
              <a:spAutoFit/>
            </a:bodyPr>
            <a:lstStyle>
              <a:defPPr>
                <a:defRPr lang="id-ID"/>
              </a:defPPr>
              <a:lvl1pPr algn="r" rtl="1">
                <a:defRPr sz="1400">
                  <a:solidFill>
                    <a:schemeClr val="bg1"/>
                  </a:solidFill>
                  <a:latin typeface="Helvetica Neue W23 for SKY Bd" panose="020B0804020202020204" pitchFamily="34" charset="-78"/>
                  <a:cs typeface="Helvetica Neue W23 for SKY Bd" panose="020B0804020202020204" pitchFamily="34" charset="-78"/>
                </a:defRPr>
              </a:lvl1pPr>
            </a:lstStyle>
            <a:p>
              <a:pPr lvl="0"/>
              <a:r>
                <a:rPr lang="ar-SA" sz="1600" dirty="0">
                  <a:solidFill>
                    <a:schemeClr val="tx1"/>
                  </a:solidFill>
                </a:rPr>
                <a:t>هنــا</a:t>
              </a:r>
            </a:p>
          </p:txBody>
        </p:sp>
      </p:grpSp>
    </p:spTree>
    <p:extLst>
      <p:ext uri="{BB962C8B-B14F-4D97-AF65-F5344CB8AC3E}">
        <p14:creationId xmlns:p14="http://schemas.microsoft.com/office/powerpoint/2010/main" val="131696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706" r:id="rId4"/>
    <p:sldLayoutId id="2147483708" r:id="rId5"/>
    <p:sldLayoutId id="2147483710"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D9498-E2B9-4728-9E65-34F885D1CAC0}" type="datetimeFigureOut">
              <a:rPr lang="en-GB" smtClean="0">
                <a:solidFill>
                  <a:prstClr val="black">
                    <a:tint val="75000"/>
                  </a:prstClr>
                </a:solidFill>
              </a:rPr>
              <a:pPr/>
              <a:t>19/12/2022</a:t>
            </a:fld>
            <a:endParaRPr lang="en-GB">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332C5-55AE-4C77-8196-D8164F7F9F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65333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apps.org/watch?v=pp4py7ixa2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jpeg"/><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1.xml"/><Relationship Id="rId5" Type="http://schemas.microsoft.com/office/2007/relationships/hdphoto" Target="../media/hdphoto4.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hyperlink" Target="https://www.liveworksheets.com/zp2372593on"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descr="https://cdn-cgiac.nitrocdn.com/wPseOUIDKwfwoBwNunqSiZZPVVauXeiJ/assets/static/optimized/rev-8b2796d/wp-content/uploads/2021/04/encyclopedia-%D9%85%D8%B1%D8%A7%D8%AD%D9%84-%D8%AA%D8%B7%D9%88%D8%B1-%D8%A7%D9%84%D8%AA%D9%83%D9%86%D9%88%D9%84%D9%88%D8%AC%D9%8A%D8%A7.jpg">
            <a:extLst>
              <a:ext uri="{FF2B5EF4-FFF2-40B4-BE49-F238E27FC236}">
                <a16:creationId xmlns:a16="http://schemas.microsoft.com/office/drawing/2014/main" id="{A1E59FCE-24E9-414A-A7B7-277C6430734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64308" y="2465538"/>
            <a:ext cx="9144000" cy="1554029"/>
          </a:xfrm>
        </p:spPr>
        <p:txBody>
          <a:bodyPr>
            <a:normAutofit/>
          </a:bodyPr>
          <a:lstStyle/>
          <a:p>
            <a:r>
              <a:rPr lang="ar-SA" sz="7200" b="1" dirty="0">
                <a:solidFill>
                  <a:schemeClr val="bg1"/>
                </a:solidFill>
              </a:rPr>
              <a:t>بسم الله الرحمن الرحيم </a:t>
            </a:r>
            <a:endParaRPr lang="id-ID" sz="7200" b="1" dirty="0">
              <a:solidFill>
                <a:schemeClr val="bg1"/>
              </a:solidFill>
            </a:endParaRPr>
          </a:p>
        </p:txBody>
      </p:sp>
    </p:spTree>
    <p:extLst>
      <p:ext uri="{BB962C8B-B14F-4D97-AF65-F5344CB8AC3E}">
        <p14:creationId xmlns:p14="http://schemas.microsoft.com/office/powerpoint/2010/main" val="171166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descr="صورة تحتوي على شخص, رجل, داخلي, ثابت&#10;&#10;تم إنشاء الوصف تلقائياً">
            <a:extLst>
              <a:ext uri="{FF2B5EF4-FFF2-40B4-BE49-F238E27FC236}">
                <a16:creationId xmlns:a16="http://schemas.microsoft.com/office/drawing/2014/main" id="{7D71F92A-8EAE-4CF8-B75D-4BE7088DBE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9" name="Rectangle 8"/>
          <p:cNvSpPr/>
          <p:nvPr/>
        </p:nvSpPr>
        <p:spPr>
          <a:xfrm>
            <a:off x="-13662" y="10178"/>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386437" y="-1296321"/>
            <a:ext cx="6141622" cy="5765414"/>
            <a:chOff x="0" y="-26988"/>
            <a:chExt cx="7334251" cy="6884988"/>
          </a:xfrm>
          <a:gradFill flip="none" rotWithShape="1">
            <a:gsLst>
              <a:gs pos="90000">
                <a:schemeClr val="bg1">
                  <a:alpha val="25000"/>
                </a:schemeClr>
              </a:gs>
              <a:gs pos="51000">
                <a:schemeClr val="bg1"/>
              </a:gs>
              <a:gs pos="10000">
                <a:schemeClr val="bg1">
                  <a:alpha val="25000"/>
                </a:schemeClr>
              </a:gs>
            </a:gsLst>
            <a:lin ang="8100000" scaled="1"/>
            <a:tileRect/>
          </a:gradFill>
        </p:grpSpPr>
        <p:sp>
          <p:nvSpPr>
            <p:cNvPr id="11" name="Freeform 5"/>
            <p:cNvSpPr>
              <a:spLocks noEditPoints="1"/>
            </p:cNvSpPr>
            <p:nvPr/>
          </p:nvSpPr>
          <p:spPr bwMode="auto">
            <a:xfrm>
              <a:off x="301625" y="5683250"/>
              <a:ext cx="1827213" cy="1027113"/>
            </a:xfrm>
            <a:custGeom>
              <a:avLst/>
              <a:gdLst>
                <a:gd name="T0" fmla="*/ 79 w 1148"/>
                <a:gd name="T1" fmla="*/ 628 h 645"/>
                <a:gd name="T2" fmla="*/ 91 w 1148"/>
                <a:gd name="T3" fmla="*/ 606 h 645"/>
                <a:gd name="T4" fmla="*/ 549 w 1148"/>
                <a:gd name="T5" fmla="*/ 606 h 645"/>
                <a:gd name="T6" fmla="*/ 1072 w 1148"/>
                <a:gd name="T7" fmla="*/ 83 h 645"/>
                <a:gd name="T8" fmla="*/ 1131 w 1148"/>
                <a:gd name="T9" fmla="*/ 80 h 645"/>
                <a:gd name="T10" fmla="*/ 1131 w 1148"/>
                <a:gd name="T11" fmla="*/ 17 h 645"/>
                <a:gd name="T12" fmla="*/ 1069 w 1148"/>
                <a:gd name="T13" fmla="*/ 17 h 645"/>
                <a:gd name="T14" fmla="*/ 1065 w 1148"/>
                <a:gd name="T15" fmla="*/ 75 h 645"/>
                <a:gd name="T16" fmla="*/ 544 w 1148"/>
                <a:gd name="T17" fmla="*/ 595 h 645"/>
                <a:gd name="T18" fmla="*/ 92 w 1148"/>
                <a:gd name="T19" fmla="*/ 595 h 645"/>
                <a:gd name="T20" fmla="*/ 79 w 1148"/>
                <a:gd name="T21" fmla="*/ 565 h 645"/>
                <a:gd name="T22" fmla="*/ 17 w 1148"/>
                <a:gd name="T23" fmla="*/ 565 h 645"/>
                <a:gd name="T24" fmla="*/ 17 w 1148"/>
                <a:gd name="T25" fmla="*/ 628 h 645"/>
                <a:gd name="T26" fmla="*/ 79 w 1148"/>
                <a:gd name="T27" fmla="*/ 628 h 645"/>
                <a:gd name="T28" fmla="*/ 1085 w 1148"/>
                <a:gd name="T29" fmla="*/ 33 h 645"/>
                <a:gd name="T30" fmla="*/ 1115 w 1148"/>
                <a:gd name="T31" fmla="*/ 33 h 645"/>
                <a:gd name="T32" fmla="*/ 1115 w 1148"/>
                <a:gd name="T33" fmla="*/ 64 h 645"/>
                <a:gd name="T34" fmla="*/ 1085 w 1148"/>
                <a:gd name="T35" fmla="*/ 64 h 645"/>
                <a:gd name="T36" fmla="*/ 1085 w 1148"/>
                <a:gd name="T37" fmla="*/ 33 h 645"/>
                <a:gd name="T38" fmla="*/ 33 w 1148"/>
                <a:gd name="T39" fmla="*/ 581 h 645"/>
                <a:gd name="T40" fmla="*/ 63 w 1148"/>
                <a:gd name="T41" fmla="*/ 581 h 645"/>
                <a:gd name="T42" fmla="*/ 63 w 1148"/>
                <a:gd name="T43" fmla="*/ 612 h 645"/>
                <a:gd name="T44" fmla="*/ 33 w 1148"/>
                <a:gd name="T45" fmla="*/ 612 h 645"/>
                <a:gd name="T46" fmla="*/ 33 w 1148"/>
                <a:gd name="T47" fmla="*/ 58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8" h="645">
                  <a:moveTo>
                    <a:pt x="79" y="628"/>
                  </a:moveTo>
                  <a:cubicBezTo>
                    <a:pt x="85" y="622"/>
                    <a:pt x="89" y="614"/>
                    <a:pt x="91" y="606"/>
                  </a:cubicBezTo>
                  <a:cubicBezTo>
                    <a:pt x="549" y="606"/>
                    <a:pt x="549" y="606"/>
                    <a:pt x="549" y="606"/>
                  </a:cubicBezTo>
                  <a:cubicBezTo>
                    <a:pt x="1072" y="83"/>
                    <a:pt x="1072" y="83"/>
                    <a:pt x="1072" y="83"/>
                  </a:cubicBezTo>
                  <a:cubicBezTo>
                    <a:pt x="1090" y="96"/>
                    <a:pt x="1115" y="96"/>
                    <a:pt x="1131" y="80"/>
                  </a:cubicBezTo>
                  <a:cubicBezTo>
                    <a:pt x="1148" y="62"/>
                    <a:pt x="1148" y="34"/>
                    <a:pt x="1131" y="17"/>
                  </a:cubicBezTo>
                  <a:cubicBezTo>
                    <a:pt x="1114" y="0"/>
                    <a:pt x="1086" y="0"/>
                    <a:pt x="1069" y="17"/>
                  </a:cubicBezTo>
                  <a:cubicBezTo>
                    <a:pt x="1053" y="33"/>
                    <a:pt x="1052" y="57"/>
                    <a:pt x="1065" y="75"/>
                  </a:cubicBezTo>
                  <a:cubicBezTo>
                    <a:pt x="544" y="595"/>
                    <a:pt x="544" y="595"/>
                    <a:pt x="544" y="595"/>
                  </a:cubicBezTo>
                  <a:cubicBezTo>
                    <a:pt x="92" y="595"/>
                    <a:pt x="92" y="595"/>
                    <a:pt x="92" y="595"/>
                  </a:cubicBezTo>
                  <a:cubicBezTo>
                    <a:pt x="92" y="584"/>
                    <a:pt x="87" y="574"/>
                    <a:pt x="79" y="565"/>
                  </a:cubicBezTo>
                  <a:cubicBezTo>
                    <a:pt x="62" y="548"/>
                    <a:pt x="34" y="548"/>
                    <a:pt x="17" y="565"/>
                  </a:cubicBezTo>
                  <a:cubicBezTo>
                    <a:pt x="0" y="583"/>
                    <a:pt x="0" y="611"/>
                    <a:pt x="17" y="628"/>
                  </a:cubicBezTo>
                  <a:cubicBezTo>
                    <a:pt x="34" y="645"/>
                    <a:pt x="62" y="645"/>
                    <a:pt x="79" y="628"/>
                  </a:cubicBezTo>
                  <a:close/>
                  <a:moveTo>
                    <a:pt x="1085" y="33"/>
                  </a:moveTo>
                  <a:cubicBezTo>
                    <a:pt x="1093" y="25"/>
                    <a:pt x="1107" y="25"/>
                    <a:pt x="1115" y="33"/>
                  </a:cubicBezTo>
                  <a:cubicBezTo>
                    <a:pt x="1123" y="42"/>
                    <a:pt x="1123" y="55"/>
                    <a:pt x="1115" y="64"/>
                  </a:cubicBezTo>
                  <a:cubicBezTo>
                    <a:pt x="1107" y="72"/>
                    <a:pt x="1093" y="72"/>
                    <a:pt x="1085" y="64"/>
                  </a:cubicBezTo>
                  <a:cubicBezTo>
                    <a:pt x="1076" y="55"/>
                    <a:pt x="1076" y="42"/>
                    <a:pt x="1085" y="33"/>
                  </a:cubicBezTo>
                  <a:close/>
                  <a:moveTo>
                    <a:pt x="33" y="581"/>
                  </a:moveTo>
                  <a:cubicBezTo>
                    <a:pt x="41" y="573"/>
                    <a:pt x="55" y="573"/>
                    <a:pt x="63" y="581"/>
                  </a:cubicBezTo>
                  <a:cubicBezTo>
                    <a:pt x="72" y="590"/>
                    <a:pt x="72" y="603"/>
                    <a:pt x="63" y="612"/>
                  </a:cubicBezTo>
                  <a:cubicBezTo>
                    <a:pt x="55" y="620"/>
                    <a:pt x="41" y="620"/>
                    <a:pt x="33" y="612"/>
                  </a:cubicBezTo>
                  <a:cubicBezTo>
                    <a:pt x="24" y="603"/>
                    <a:pt x="24" y="590"/>
                    <a:pt x="33"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6"/>
            <p:cNvSpPr>
              <a:spLocks noEditPoints="1"/>
            </p:cNvSpPr>
            <p:nvPr/>
          </p:nvSpPr>
          <p:spPr bwMode="auto">
            <a:xfrm>
              <a:off x="5378450" y="357187"/>
              <a:ext cx="1749425" cy="2074863"/>
            </a:xfrm>
            <a:custGeom>
              <a:avLst/>
              <a:gdLst>
                <a:gd name="T0" fmla="*/ 79 w 1099"/>
                <a:gd name="T1" fmla="*/ 1287 h 1304"/>
                <a:gd name="T2" fmla="*/ 82 w 1099"/>
                <a:gd name="T3" fmla="*/ 1228 h 1304"/>
                <a:gd name="T4" fmla="*/ 1099 w 1099"/>
                <a:gd name="T5" fmla="*/ 210 h 1304"/>
                <a:gd name="T6" fmla="*/ 961 w 1099"/>
                <a:gd name="T7" fmla="*/ 72 h 1304"/>
                <a:gd name="T8" fmla="*/ 955 w 1099"/>
                <a:gd name="T9" fmla="*/ 18 h 1304"/>
                <a:gd name="T10" fmla="*/ 892 w 1099"/>
                <a:gd name="T11" fmla="*/ 18 h 1304"/>
                <a:gd name="T12" fmla="*/ 892 w 1099"/>
                <a:gd name="T13" fmla="*/ 80 h 1304"/>
                <a:gd name="T14" fmla="*/ 954 w 1099"/>
                <a:gd name="T15" fmla="*/ 81 h 1304"/>
                <a:gd name="T16" fmla="*/ 1083 w 1099"/>
                <a:gd name="T17" fmla="*/ 210 h 1304"/>
                <a:gd name="T18" fmla="*/ 74 w 1099"/>
                <a:gd name="T19" fmla="*/ 1220 h 1304"/>
                <a:gd name="T20" fmla="*/ 17 w 1099"/>
                <a:gd name="T21" fmla="*/ 1224 h 1304"/>
                <a:gd name="T22" fmla="*/ 17 w 1099"/>
                <a:gd name="T23" fmla="*/ 1287 h 1304"/>
                <a:gd name="T24" fmla="*/ 79 w 1099"/>
                <a:gd name="T25" fmla="*/ 1287 h 1304"/>
                <a:gd name="T26" fmla="*/ 908 w 1099"/>
                <a:gd name="T27" fmla="*/ 64 h 1304"/>
                <a:gd name="T28" fmla="*/ 908 w 1099"/>
                <a:gd name="T29" fmla="*/ 34 h 1304"/>
                <a:gd name="T30" fmla="*/ 939 w 1099"/>
                <a:gd name="T31" fmla="*/ 34 h 1304"/>
                <a:gd name="T32" fmla="*/ 939 w 1099"/>
                <a:gd name="T33" fmla="*/ 64 h 1304"/>
                <a:gd name="T34" fmla="*/ 908 w 1099"/>
                <a:gd name="T35" fmla="*/ 64 h 1304"/>
                <a:gd name="T36" fmla="*/ 33 w 1099"/>
                <a:gd name="T37" fmla="*/ 1240 h 1304"/>
                <a:gd name="T38" fmla="*/ 63 w 1099"/>
                <a:gd name="T39" fmla="*/ 1240 h 1304"/>
                <a:gd name="T40" fmla="*/ 63 w 1099"/>
                <a:gd name="T41" fmla="*/ 1271 h 1304"/>
                <a:gd name="T42" fmla="*/ 33 w 1099"/>
                <a:gd name="T43" fmla="*/ 1271 h 1304"/>
                <a:gd name="T44" fmla="*/ 33 w 1099"/>
                <a:gd name="T45" fmla="*/ 12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9" h="1304">
                  <a:moveTo>
                    <a:pt x="79" y="1287"/>
                  </a:moveTo>
                  <a:cubicBezTo>
                    <a:pt x="95" y="1270"/>
                    <a:pt x="96" y="1245"/>
                    <a:pt x="82" y="1228"/>
                  </a:cubicBezTo>
                  <a:cubicBezTo>
                    <a:pt x="1099" y="210"/>
                    <a:pt x="1099" y="210"/>
                    <a:pt x="1099" y="210"/>
                  </a:cubicBezTo>
                  <a:cubicBezTo>
                    <a:pt x="961" y="72"/>
                    <a:pt x="961" y="72"/>
                    <a:pt x="961" y="72"/>
                  </a:cubicBezTo>
                  <a:cubicBezTo>
                    <a:pt x="972" y="55"/>
                    <a:pt x="970" y="32"/>
                    <a:pt x="955" y="18"/>
                  </a:cubicBezTo>
                  <a:cubicBezTo>
                    <a:pt x="938" y="0"/>
                    <a:pt x="910" y="0"/>
                    <a:pt x="892" y="18"/>
                  </a:cubicBezTo>
                  <a:cubicBezTo>
                    <a:pt x="875" y="35"/>
                    <a:pt x="875" y="63"/>
                    <a:pt x="892" y="80"/>
                  </a:cubicBezTo>
                  <a:cubicBezTo>
                    <a:pt x="909" y="97"/>
                    <a:pt x="937" y="97"/>
                    <a:pt x="954" y="81"/>
                  </a:cubicBezTo>
                  <a:cubicBezTo>
                    <a:pt x="1083" y="210"/>
                    <a:pt x="1083" y="210"/>
                    <a:pt x="1083" y="210"/>
                  </a:cubicBezTo>
                  <a:cubicBezTo>
                    <a:pt x="74" y="1220"/>
                    <a:pt x="74" y="1220"/>
                    <a:pt x="74" y="1220"/>
                  </a:cubicBezTo>
                  <a:cubicBezTo>
                    <a:pt x="56" y="1207"/>
                    <a:pt x="32" y="1209"/>
                    <a:pt x="17" y="1224"/>
                  </a:cubicBezTo>
                  <a:cubicBezTo>
                    <a:pt x="0" y="1241"/>
                    <a:pt x="0" y="1269"/>
                    <a:pt x="17" y="1287"/>
                  </a:cubicBezTo>
                  <a:cubicBezTo>
                    <a:pt x="34" y="1304"/>
                    <a:pt x="62" y="1304"/>
                    <a:pt x="79" y="1287"/>
                  </a:cubicBezTo>
                  <a:close/>
                  <a:moveTo>
                    <a:pt x="908" y="64"/>
                  </a:moveTo>
                  <a:cubicBezTo>
                    <a:pt x="900" y="56"/>
                    <a:pt x="900" y="42"/>
                    <a:pt x="908" y="34"/>
                  </a:cubicBezTo>
                  <a:cubicBezTo>
                    <a:pt x="917" y="25"/>
                    <a:pt x="930" y="25"/>
                    <a:pt x="939" y="34"/>
                  </a:cubicBezTo>
                  <a:cubicBezTo>
                    <a:pt x="947" y="42"/>
                    <a:pt x="947" y="56"/>
                    <a:pt x="939" y="64"/>
                  </a:cubicBezTo>
                  <a:cubicBezTo>
                    <a:pt x="930" y="72"/>
                    <a:pt x="917" y="72"/>
                    <a:pt x="908" y="64"/>
                  </a:cubicBezTo>
                  <a:close/>
                  <a:moveTo>
                    <a:pt x="33" y="1240"/>
                  </a:moveTo>
                  <a:cubicBezTo>
                    <a:pt x="41" y="1232"/>
                    <a:pt x="55" y="1232"/>
                    <a:pt x="63" y="1240"/>
                  </a:cubicBezTo>
                  <a:cubicBezTo>
                    <a:pt x="72" y="1249"/>
                    <a:pt x="72" y="1262"/>
                    <a:pt x="63" y="1271"/>
                  </a:cubicBezTo>
                  <a:cubicBezTo>
                    <a:pt x="55" y="1279"/>
                    <a:pt x="41" y="1279"/>
                    <a:pt x="33" y="1271"/>
                  </a:cubicBezTo>
                  <a:cubicBezTo>
                    <a:pt x="25" y="1262"/>
                    <a:pt x="25" y="1249"/>
                    <a:pt x="33" y="1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7"/>
            <p:cNvSpPr>
              <a:spLocks noEditPoints="1"/>
            </p:cNvSpPr>
            <p:nvPr/>
          </p:nvSpPr>
          <p:spPr bwMode="auto">
            <a:xfrm>
              <a:off x="3860800" y="2828925"/>
              <a:ext cx="1330325" cy="1330325"/>
            </a:xfrm>
            <a:custGeom>
              <a:avLst/>
              <a:gdLst>
                <a:gd name="T0" fmla="*/ 79 w 836"/>
                <a:gd name="T1" fmla="*/ 819 h 836"/>
                <a:gd name="T2" fmla="*/ 83 w 836"/>
                <a:gd name="T3" fmla="*/ 761 h 836"/>
                <a:gd name="T4" fmla="*/ 761 w 836"/>
                <a:gd name="T5" fmla="*/ 83 h 836"/>
                <a:gd name="T6" fmla="*/ 819 w 836"/>
                <a:gd name="T7" fmla="*/ 80 h 836"/>
                <a:gd name="T8" fmla="*/ 819 w 836"/>
                <a:gd name="T9" fmla="*/ 17 h 836"/>
                <a:gd name="T10" fmla="*/ 757 w 836"/>
                <a:gd name="T11" fmla="*/ 17 h 836"/>
                <a:gd name="T12" fmla="*/ 753 w 836"/>
                <a:gd name="T13" fmla="*/ 75 h 836"/>
                <a:gd name="T14" fmla="*/ 75 w 836"/>
                <a:gd name="T15" fmla="*/ 753 h 836"/>
                <a:gd name="T16" fmla="*/ 17 w 836"/>
                <a:gd name="T17" fmla="*/ 757 h 836"/>
                <a:gd name="T18" fmla="*/ 17 w 836"/>
                <a:gd name="T19" fmla="*/ 819 h 836"/>
                <a:gd name="T20" fmla="*/ 79 w 836"/>
                <a:gd name="T21" fmla="*/ 819 h 836"/>
                <a:gd name="T22" fmla="*/ 773 w 836"/>
                <a:gd name="T23" fmla="*/ 34 h 836"/>
                <a:gd name="T24" fmla="*/ 803 w 836"/>
                <a:gd name="T25" fmla="*/ 34 h 836"/>
                <a:gd name="T26" fmla="*/ 803 w 836"/>
                <a:gd name="T27" fmla="*/ 64 h 836"/>
                <a:gd name="T28" fmla="*/ 773 w 836"/>
                <a:gd name="T29" fmla="*/ 64 h 836"/>
                <a:gd name="T30" fmla="*/ 773 w 836"/>
                <a:gd name="T31" fmla="*/ 34 h 836"/>
                <a:gd name="T32" fmla="*/ 33 w 836"/>
                <a:gd name="T33" fmla="*/ 773 h 836"/>
                <a:gd name="T34" fmla="*/ 63 w 836"/>
                <a:gd name="T35" fmla="*/ 773 h 836"/>
                <a:gd name="T36" fmla="*/ 63 w 836"/>
                <a:gd name="T37" fmla="*/ 803 h 836"/>
                <a:gd name="T38" fmla="*/ 33 w 836"/>
                <a:gd name="T39" fmla="*/ 803 h 836"/>
                <a:gd name="T40" fmla="*/ 33 w 836"/>
                <a:gd name="T41" fmla="*/ 77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836">
                  <a:moveTo>
                    <a:pt x="79" y="819"/>
                  </a:moveTo>
                  <a:cubicBezTo>
                    <a:pt x="95" y="803"/>
                    <a:pt x="96" y="779"/>
                    <a:pt x="83" y="761"/>
                  </a:cubicBezTo>
                  <a:cubicBezTo>
                    <a:pt x="761" y="83"/>
                    <a:pt x="761" y="83"/>
                    <a:pt x="761" y="83"/>
                  </a:cubicBezTo>
                  <a:cubicBezTo>
                    <a:pt x="778" y="97"/>
                    <a:pt x="803" y="96"/>
                    <a:pt x="819" y="80"/>
                  </a:cubicBezTo>
                  <a:cubicBezTo>
                    <a:pt x="836" y="63"/>
                    <a:pt x="836" y="35"/>
                    <a:pt x="819" y="17"/>
                  </a:cubicBezTo>
                  <a:cubicBezTo>
                    <a:pt x="802" y="0"/>
                    <a:pt x="774" y="0"/>
                    <a:pt x="757" y="17"/>
                  </a:cubicBezTo>
                  <a:cubicBezTo>
                    <a:pt x="741" y="33"/>
                    <a:pt x="740" y="58"/>
                    <a:pt x="753" y="75"/>
                  </a:cubicBezTo>
                  <a:cubicBezTo>
                    <a:pt x="75" y="753"/>
                    <a:pt x="75" y="753"/>
                    <a:pt x="75" y="753"/>
                  </a:cubicBezTo>
                  <a:cubicBezTo>
                    <a:pt x="58" y="740"/>
                    <a:pt x="33" y="741"/>
                    <a:pt x="17" y="757"/>
                  </a:cubicBezTo>
                  <a:cubicBezTo>
                    <a:pt x="0" y="774"/>
                    <a:pt x="0" y="802"/>
                    <a:pt x="17" y="819"/>
                  </a:cubicBezTo>
                  <a:cubicBezTo>
                    <a:pt x="34" y="836"/>
                    <a:pt x="62" y="836"/>
                    <a:pt x="79" y="819"/>
                  </a:cubicBezTo>
                  <a:close/>
                  <a:moveTo>
                    <a:pt x="773" y="34"/>
                  </a:moveTo>
                  <a:cubicBezTo>
                    <a:pt x="781" y="25"/>
                    <a:pt x="795" y="25"/>
                    <a:pt x="803" y="34"/>
                  </a:cubicBezTo>
                  <a:cubicBezTo>
                    <a:pt x="811" y="42"/>
                    <a:pt x="811" y="55"/>
                    <a:pt x="803" y="64"/>
                  </a:cubicBezTo>
                  <a:cubicBezTo>
                    <a:pt x="795" y="72"/>
                    <a:pt x="781" y="72"/>
                    <a:pt x="773" y="64"/>
                  </a:cubicBezTo>
                  <a:cubicBezTo>
                    <a:pt x="764" y="55"/>
                    <a:pt x="764" y="42"/>
                    <a:pt x="773" y="34"/>
                  </a:cubicBezTo>
                  <a:close/>
                  <a:moveTo>
                    <a:pt x="33" y="773"/>
                  </a:moveTo>
                  <a:cubicBezTo>
                    <a:pt x="41" y="765"/>
                    <a:pt x="55" y="765"/>
                    <a:pt x="63" y="773"/>
                  </a:cubicBezTo>
                  <a:cubicBezTo>
                    <a:pt x="72" y="781"/>
                    <a:pt x="72" y="795"/>
                    <a:pt x="63" y="803"/>
                  </a:cubicBezTo>
                  <a:cubicBezTo>
                    <a:pt x="55" y="812"/>
                    <a:pt x="41" y="812"/>
                    <a:pt x="33" y="803"/>
                  </a:cubicBezTo>
                  <a:cubicBezTo>
                    <a:pt x="25" y="795"/>
                    <a:pt x="25" y="781"/>
                    <a:pt x="33" y="7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8"/>
            <p:cNvSpPr>
              <a:spLocks noEditPoints="1"/>
            </p:cNvSpPr>
            <p:nvPr/>
          </p:nvSpPr>
          <p:spPr bwMode="auto">
            <a:xfrm>
              <a:off x="5097463" y="127000"/>
              <a:ext cx="1393825" cy="1395413"/>
            </a:xfrm>
            <a:custGeom>
              <a:avLst/>
              <a:gdLst>
                <a:gd name="T0" fmla="*/ 79 w 876"/>
                <a:gd name="T1" fmla="*/ 859 h 876"/>
                <a:gd name="T2" fmla="*/ 83 w 876"/>
                <a:gd name="T3" fmla="*/ 801 h 876"/>
                <a:gd name="T4" fmla="*/ 801 w 876"/>
                <a:gd name="T5" fmla="*/ 83 h 876"/>
                <a:gd name="T6" fmla="*/ 859 w 876"/>
                <a:gd name="T7" fmla="*/ 79 h 876"/>
                <a:gd name="T8" fmla="*/ 859 w 876"/>
                <a:gd name="T9" fmla="*/ 17 h 876"/>
                <a:gd name="T10" fmla="*/ 796 w 876"/>
                <a:gd name="T11" fmla="*/ 17 h 876"/>
                <a:gd name="T12" fmla="*/ 793 w 876"/>
                <a:gd name="T13" fmla="*/ 75 h 876"/>
                <a:gd name="T14" fmla="*/ 75 w 876"/>
                <a:gd name="T15" fmla="*/ 793 h 876"/>
                <a:gd name="T16" fmla="*/ 17 w 876"/>
                <a:gd name="T17" fmla="*/ 796 h 876"/>
                <a:gd name="T18" fmla="*/ 17 w 876"/>
                <a:gd name="T19" fmla="*/ 859 h 876"/>
                <a:gd name="T20" fmla="*/ 79 w 876"/>
                <a:gd name="T21" fmla="*/ 859 h 876"/>
                <a:gd name="T22" fmla="*/ 812 w 876"/>
                <a:gd name="T23" fmla="*/ 33 h 876"/>
                <a:gd name="T24" fmla="*/ 843 w 876"/>
                <a:gd name="T25" fmla="*/ 33 h 876"/>
                <a:gd name="T26" fmla="*/ 843 w 876"/>
                <a:gd name="T27" fmla="*/ 63 h 876"/>
                <a:gd name="T28" fmla="*/ 812 w 876"/>
                <a:gd name="T29" fmla="*/ 63 h 876"/>
                <a:gd name="T30" fmla="*/ 812 w 876"/>
                <a:gd name="T31" fmla="*/ 33 h 876"/>
                <a:gd name="T32" fmla="*/ 33 w 876"/>
                <a:gd name="T33" fmla="*/ 812 h 876"/>
                <a:gd name="T34" fmla="*/ 63 w 876"/>
                <a:gd name="T35" fmla="*/ 812 h 876"/>
                <a:gd name="T36" fmla="*/ 63 w 876"/>
                <a:gd name="T37" fmla="*/ 843 h 876"/>
                <a:gd name="T38" fmla="*/ 33 w 876"/>
                <a:gd name="T39" fmla="*/ 843 h 876"/>
                <a:gd name="T40" fmla="*/ 33 w 876"/>
                <a:gd name="T41" fmla="*/ 81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876">
                  <a:moveTo>
                    <a:pt x="79" y="859"/>
                  </a:moveTo>
                  <a:cubicBezTo>
                    <a:pt x="95" y="843"/>
                    <a:pt x="96" y="818"/>
                    <a:pt x="83" y="801"/>
                  </a:cubicBezTo>
                  <a:cubicBezTo>
                    <a:pt x="801" y="83"/>
                    <a:pt x="801" y="83"/>
                    <a:pt x="801" y="83"/>
                  </a:cubicBezTo>
                  <a:cubicBezTo>
                    <a:pt x="818" y="96"/>
                    <a:pt x="843" y="95"/>
                    <a:pt x="859" y="79"/>
                  </a:cubicBezTo>
                  <a:cubicBezTo>
                    <a:pt x="876" y="62"/>
                    <a:pt x="876" y="34"/>
                    <a:pt x="859" y="17"/>
                  </a:cubicBezTo>
                  <a:cubicBezTo>
                    <a:pt x="842" y="0"/>
                    <a:pt x="814" y="0"/>
                    <a:pt x="796" y="17"/>
                  </a:cubicBezTo>
                  <a:cubicBezTo>
                    <a:pt x="781" y="33"/>
                    <a:pt x="779" y="57"/>
                    <a:pt x="793" y="75"/>
                  </a:cubicBezTo>
                  <a:cubicBezTo>
                    <a:pt x="75" y="793"/>
                    <a:pt x="75" y="793"/>
                    <a:pt x="75" y="793"/>
                  </a:cubicBezTo>
                  <a:cubicBezTo>
                    <a:pt x="58" y="779"/>
                    <a:pt x="33" y="780"/>
                    <a:pt x="17" y="796"/>
                  </a:cubicBezTo>
                  <a:cubicBezTo>
                    <a:pt x="0" y="813"/>
                    <a:pt x="0" y="841"/>
                    <a:pt x="17" y="859"/>
                  </a:cubicBezTo>
                  <a:cubicBezTo>
                    <a:pt x="34" y="876"/>
                    <a:pt x="62" y="876"/>
                    <a:pt x="79" y="859"/>
                  </a:cubicBezTo>
                  <a:close/>
                  <a:moveTo>
                    <a:pt x="812" y="33"/>
                  </a:moveTo>
                  <a:cubicBezTo>
                    <a:pt x="821" y="24"/>
                    <a:pt x="834" y="24"/>
                    <a:pt x="843" y="33"/>
                  </a:cubicBezTo>
                  <a:cubicBezTo>
                    <a:pt x="851" y="41"/>
                    <a:pt x="851" y="55"/>
                    <a:pt x="843" y="63"/>
                  </a:cubicBezTo>
                  <a:cubicBezTo>
                    <a:pt x="834" y="71"/>
                    <a:pt x="821" y="71"/>
                    <a:pt x="812" y="63"/>
                  </a:cubicBezTo>
                  <a:cubicBezTo>
                    <a:pt x="804" y="55"/>
                    <a:pt x="804" y="41"/>
                    <a:pt x="812" y="33"/>
                  </a:cubicBezTo>
                  <a:close/>
                  <a:moveTo>
                    <a:pt x="33" y="812"/>
                  </a:moveTo>
                  <a:cubicBezTo>
                    <a:pt x="41" y="804"/>
                    <a:pt x="55" y="804"/>
                    <a:pt x="63" y="812"/>
                  </a:cubicBezTo>
                  <a:cubicBezTo>
                    <a:pt x="72" y="821"/>
                    <a:pt x="72" y="834"/>
                    <a:pt x="63" y="843"/>
                  </a:cubicBezTo>
                  <a:cubicBezTo>
                    <a:pt x="55" y="851"/>
                    <a:pt x="41" y="851"/>
                    <a:pt x="33" y="843"/>
                  </a:cubicBezTo>
                  <a:cubicBezTo>
                    <a:pt x="25" y="834"/>
                    <a:pt x="25" y="821"/>
                    <a:pt x="33" y="8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9"/>
            <p:cNvSpPr>
              <a:spLocks noEditPoints="1"/>
            </p:cNvSpPr>
            <p:nvPr/>
          </p:nvSpPr>
          <p:spPr bwMode="auto">
            <a:xfrm>
              <a:off x="4025900" y="3297237"/>
              <a:ext cx="1003300" cy="1004888"/>
            </a:xfrm>
            <a:custGeom>
              <a:avLst/>
              <a:gdLst>
                <a:gd name="T0" fmla="*/ 79 w 630"/>
                <a:gd name="T1" fmla="*/ 614 h 631"/>
                <a:gd name="T2" fmla="*/ 83 w 630"/>
                <a:gd name="T3" fmla="*/ 556 h 631"/>
                <a:gd name="T4" fmla="*/ 555 w 630"/>
                <a:gd name="T5" fmla="*/ 84 h 631"/>
                <a:gd name="T6" fmla="*/ 613 w 630"/>
                <a:gd name="T7" fmla="*/ 80 h 631"/>
                <a:gd name="T8" fmla="*/ 613 w 630"/>
                <a:gd name="T9" fmla="*/ 18 h 631"/>
                <a:gd name="T10" fmla="*/ 551 w 630"/>
                <a:gd name="T11" fmla="*/ 18 h 631"/>
                <a:gd name="T12" fmla="*/ 547 w 630"/>
                <a:gd name="T13" fmla="*/ 75 h 631"/>
                <a:gd name="T14" fmla="*/ 75 w 630"/>
                <a:gd name="T15" fmla="*/ 548 h 631"/>
                <a:gd name="T16" fmla="*/ 17 w 630"/>
                <a:gd name="T17" fmla="*/ 551 h 631"/>
                <a:gd name="T18" fmla="*/ 17 w 630"/>
                <a:gd name="T19" fmla="*/ 614 h 631"/>
                <a:gd name="T20" fmla="*/ 79 w 630"/>
                <a:gd name="T21" fmla="*/ 614 h 631"/>
                <a:gd name="T22" fmla="*/ 567 w 630"/>
                <a:gd name="T23" fmla="*/ 34 h 631"/>
                <a:gd name="T24" fmla="*/ 597 w 630"/>
                <a:gd name="T25" fmla="*/ 34 h 631"/>
                <a:gd name="T26" fmla="*/ 597 w 630"/>
                <a:gd name="T27" fmla="*/ 64 h 631"/>
                <a:gd name="T28" fmla="*/ 567 w 630"/>
                <a:gd name="T29" fmla="*/ 64 h 631"/>
                <a:gd name="T30" fmla="*/ 567 w 630"/>
                <a:gd name="T31" fmla="*/ 34 h 631"/>
                <a:gd name="T32" fmla="*/ 33 w 630"/>
                <a:gd name="T33" fmla="*/ 567 h 631"/>
                <a:gd name="T34" fmla="*/ 63 w 630"/>
                <a:gd name="T35" fmla="*/ 567 h 631"/>
                <a:gd name="T36" fmla="*/ 63 w 630"/>
                <a:gd name="T37" fmla="*/ 598 h 631"/>
                <a:gd name="T38" fmla="*/ 33 w 630"/>
                <a:gd name="T39" fmla="*/ 598 h 631"/>
                <a:gd name="T40" fmla="*/ 33 w 630"/>
                <a:gd name="T41" fmla="*/ 56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0" h="631">
                  <a:moveTo>
                    <a:pt x="79" y="614"/>
                  </a:moveTo>
                  <a:cubicBezTo>
                    <a:pt x="95" y="598"/>
                    <a:pt x="96" y="573"/>
                    <a:pt x="83" y="556"/>
                  </a:cubicBezTo>
                  <a:cubicBezTo>
                    <a:pt x="555" y="84"/>
                    <a:pt x="555" y="84"/>
                    <a:pt x="555" y="84"/>
                  </a:cubicBezTo>
                  <a:cubicBezTo>
                    <a:pt x="572" y="97"/>
                    <a:pt x="597" y="96"/>
                    <a:pt x="613" y="80"/>
                  </a:cubicBezTo>
                  <a:cubicBezTo>
                    <a:pt x="630" y="63"/>
                    <a:pt x="630" y="35"/>
                    <a:pt x="613" y="18"/>
                  </a:cubicBezTo>
                  <a:cubicBezTo>
                    <a:pt x="596" y="0"/>
                    <a:pt x="568" y="0"/>
                    <a:pt x="551" y="18"/>
                  </a:cubicBezTo>
                  <a:cubicBezTo>
                    <a:pt x="535" y="33"/>
                    <a:pt x="534" y="58"/>
                    <a:pt x="547" y="75"/>
                  </a:cubicBezTo>
                  <a:cubicBezTo>
                    <a:pt x="75" y="548"/>
                    <a:pt x="75" y="548"/>
                    <a:pt x="75" y="548"/>
                  </a:cubicBezTo>
                  <a:cubicBezTo>
                    <a:pt x="58" y="535"/>
                    <a:pt x="33" y="536"/>
                    <a:pt x="17" y="551"/>
                  </a:cubicBezTo>
                  <a:cubicBezTo>
                    <a:pt x="0" y="569"/>
                    <a:pt x="0" y="597"/>
                    <a:pt x="17" y="614"/>
                  </a:cubicBezTo>
                  <a:cubicBezTo>
                    <a:pt x="34" y="631"/>
                    <a:pt x="62" y="631"/>
                    <a:pt x="79" y="614"/>
                  </a:cubicBezTo>
                  <a:close/>
                  <a:moveTo>
                    <a:pt x="567" y="34"/>
                  </a:moveTo>
                  <a:cubicBezTo>
                    <a:pt x="575" y="25"/>
                    <a:pt x="589" y="25"/>
                    <a:pt x="597" y="34"/>
                  </a:cubicBezTo>
                  <a:cubicBezTo>
                    <a:pt x="606" y="42"/>
                    <a:pt x="606" y="56"/>
                    <a:pt x="597" y="64"/>
                  </a:cubicBezTo>
                  <a:cubicBezTo>
                    <a:pt x="589" y="72"/>
                    <a:pt x="575" y="72"/>
                    <a:pt x="567" y="64"/>
                  </a:cubicBezTo>
                  <a:cubicBezTo>
                    <a:pt x="558" y="56"/>
                    <a:pt x="558" y="42"/>
                    <a:pt x="567" y="34"/>
                  </a:cubicBezTo>
                  <a:close/>
                  <a:moveTo>
                    <a:pt x="33" y="567"/>
                  </a:moveTo>
                  <a:cubicBezTo>
                    <a:pt x="41" y="559"/>
                    <a:pt x="55" y="559"/>
                    <a:pt x="63" y="567"/>
                  </a:cubicBezTo>
                  <a:cubicBezTo>
                    <a:pt x="72" y="576"/>
                    <a:pt x="72" y="589"/>
                    <a:pt x="63" y="598"/>
                  </a:cubicBezTo>
                  <a:cubicBezTo>
                    <a:pt x="55" y="606"/>
                    <a:pt x="41" y="606"/>
                    <a:pt x="33" y="598"/>
                  </a:cubicBezTo>
                  <a:cubicBezTo>
                    <a:pt x="25" y="589"/>
                    <a:pt x="25" y="576"/>
                    <a:pt x="33" y="5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0"/>
            <p:cNvSpPr>
              <a:spLocks noEditPoints="1"/>
            </p:cNvSpPr>
            <p:nvPr/>
          </p:nvSpPr>
          <p:spPr bwMode="auto">
            <a:xfrm>
              <a:off x="4752975" y="1619250"/>
              <a:ext cx="153988" cy="1104900"/>
            </a:xfrm>
            <a:custGeom>
              <a:avLst/>
              <a:gdLst>
                <a:gd name="T0" fmla="*/ 80 w 97"/>
                <a:gd name="T1" fmla="*/ 678 h 695"/>
                <a:gd name="T2" fmla="*/ 80 w 97"/>
                <a:gd name="T3" fmla="*/ 615 h 695"/>
                <a:gd name="T4" fmla="*/ 54 w 97"/>
                <a:gd name="T5" fmla="*/ 603 h 695"/>
                <a:gd name="T6" fmla="*/ 54 w 97"/>
                <a:gd name="T7" fmla="*/ 92 h 695"/>
                <a:gd name="T8" fmla="*/ 80 w 97"/>
                <a:gd name="T9" fmla="*/ 80 h 695"/>
                <a:gd name="T10" fmla="*/ 80 w 97"/>
                <a:gd name="T11" fmla="*/ 17 h 695"/>
                <a:gd name="T12" fmla="*/ 17 w 97"/>
                <a:gd name="T13" fmla="*/ 17 h 695"/>
                <a:gd name="T14" fmla="*/ 17 w 97"/>
                <a:gd name="T15" fmla="*/ 80 h 695"/>
                <a:gd name="T16" fmla="*/ 43 w 97"/>
                <a:gd name="T17" fmla="*/ 92 h 695"/>
                <a:gd name="T18" fmla="*/ 43 w 97"/>
                <a:gd name="T19" fmla="*/ 603 h 695"/>
                <a:gd name="T20" fmla="*/ 17 w 97"/>
                <a:gd name="T21" fmla="*/ 615 h 695"/>
                <a:gd name="T22" fmla="*/ 17 w 97"/>
                <a:gd name="T23" fmla="*/ 678 h 695"/>
                <a:gd name="T24" fmla="*/ 80 w 97"/>
                <a:gd name="T25" fmla="*/ 678 h 695"/>
                <a:gd name="T26" fmla="*/ 33 w 97"/>
                <a:gd name="T27" fmla="*/ 33 h 695"/>
                <a:gd name="T28" fmla="*/ 64 w 97"/>
                <a:gd name="T29" fmla="*/ 33 h 695"/>
                <a:gd name="T30" fmla="*/ 64 w 97"/>
                <a:gd name="T31" fmla="*/ 64 h 695"/>
                <a:gd name="T32" fmla="*/ 33 w 97"/>
                <a:gd name="T33" fmla="*/ 64 h 695"/>
                <a:gd name="T34" fmla="*/ 33 w 97"/>
                <a:gd name="T35" fmla="*/ 33 h 695"/>
                <a:gd name="T36" fmla="*/ 33 w 97"/>
                <a:gd name="T37" fmla="*/ 631 h 695"/>
                <a:gd name="T38" fmla="*/ 64 w 97"/>
                <a:gd name="T39" fmla="*/ 631 h 695"/>
                <a:gd name="T40" fmla="*/ 64 w 97"/>
                <a:gd name="T41" fmla="*/ 662 h 695"/>
                <a:gd name="T42" fmla="*/ 33 w 97"/>
                <a:gd name="T43" fmla="*/ 662 h 695"/>
                <a:gd name="T44" fmla="*/ 33 w 97"/>
                <a:gd name="T45" fmla="*/ 63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695">
                  <a:moveTo>
                    <a:pt x="80" y="678"/>
                  </a:moveTo>
                  <a:cubicBezTo>
                    <a:pt x="97" y="661"/>
                    <a:pt x="97" y="633"/>
                    <a:pt x="80" y="615"/>
                  </a:cubicBezTo>
                  <a:cubicBezTo>
                    <a:pt x="73" y="608"/>
                    <a:pt x="63" y="604"/>
                    <a:pt x="54" y="603"/>
                  </a:cubicBezTo>
                  <a:cubicBezTo>
                    <a:pt x="54" y="92"/>
                    <a:pt x="54" y="92"/>
                    <a:pt x="54" y="92"/>
                  </a:cubicBezTo>
                  <a:cubicBezTo>
                    <a:pt x="63" y="91"/>
                    <a:pt x="73" y="87"/>
                    <a:pt x="80" y="80"/>
                  </a:cubicBezTo>
                  <a:cubicBezTo>
                    <a:pt x="97" y="63"/>
                    <a:pt x="97" y="35"/>
                    <a:pt x="80" y="17"/>
                  </a:cubicBezTo>
                  <a:cubicBezTo>
                    <a:pt x="63" y="0"/>
                    <a:pt x="35" y="0"/>
                    <a:pt x="17" y="17"/>
                  </a:cubicBezTo>
                  <a:cubicBezTo>
                    <a:pt x="0" y="35"/>
                    <a:pt x="0" y="63"/>
                    <a:pt x="17" y="80"/>
                  </a:cubicBezTo>
                  <a:cubicBezTo>
                    <a:pt x="24" y="87"/>
                    <a:pt x="33" y="91"/>
                    <a:pt x="43" y="92"/>
                  </a:cubicBezTo>
                  <a:cubicBezTo>
                    <a:pt x="43" y="603"/>
                    <a:pt x="43" y="603"/>
                    <a:pt x="43" y="603"/>
                  </a:cubicBezTo>
                  <a:cubicBezTo>
                    <a:pt x="33" y="604"/>
                    <a:pt x="24" y="608"/>
                    <a:pt x="17" y="615"/>
                  </a:cubicBezTo>
                  <a:cubicBezTo>
                    <a:pt x="0" y="633"/>
                    <a:pt x="0" y="661"/>
                    <a:pt x="17" y="678"/>
                  </a:cubicBezTo>
                  <a:cubicBezTo>
                    <a:pt x="35" y="695"/>
                    <a:pt x="63" y="695"/>
                    <a:pt x="80" y="678"/>
                  </a:cubicBezTo>
                  <a:close/>
                  <a:moveTo>
                    <a:pt x="33" y="33"/>
                  </a:moveTo>
                  <a:cubicBezTo>
                    <a:pt x="42" y="25"/>
                    <a:pt x="55" y="25"/>
                    <a:pt x="64" y="33"/>
                  </a:cubicBezTo>
                  <a:cubicBezTo>
                    <a:pt x="72" y="42"/>
                    <a:pt x="72" y="55"/>
                    <a:pt x="64" y="64"/>
                  </a:cubicBezTo>
                  <a:cubicBezTo>
                    <a:pt x="55" y="72"/>
                    <a:pt x="42" y="72"/>
                    <a:pt x="33" y="64"/>
                  </a:cubicBezTo>
                  <a:cubicBezTo>
                    <a:pt x="25" y="55"/>
                    <a:pt x="25" y="42"/>
                    <a:pt x="33" y="33"/>
                  </a:cubicBezTo>
                  <a:close/>
                  <a:moveTo>
                    <a:pt x="33" y="631"/>
                  </a:moveTo>
                  <a:cubicBezTo>
                    <a:pt x="42" y="623"/>
                    <a:pt x="55" y="623"/>
                    <a:pt x="64" y="631"/>
                  </a:cubicBezTo>
                  <a:cubicBezTo>
                    <a:pt x="72" y="640"/>
                    <a:pt x="72" y="653"/>
                    <a:pt x="64" y="662"/>
                  </a:cubicBezTo>
                  <a:cubicBezTo>
                    <a:pt x="55" y="670"/>
                    <a:pt x="42" y="670"/>
                    <a:pt x="33" y="662"/>
                  </a:cubicBezTo>
                  <a:cubicBezTo>
                    <a:pt x="25" y="653"/>
                    <a:pt x="25" y="640"/>
                    <a:pt x="33" y="6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1"/>
            <p:cNvSpPr>
              <a:spLocks noEditPoints="1"/>
            </p:cNvSpPr>
            <p:nvPr/>
          </p:nvSpPr>
          <p:spPr bwMode="auto">
            <a:xfrm>
              <a:off x="4398963" y="227012"/>
              <a:ext cx="560388" cy="561975"/>
            </a:xfrm>
            <a:custGeom>
              <a:avLst/>
              <a:gdLst>
                <a:gd name="T0" fmla="*/ 80 w 353"/>
                <a:gd name="T1" fmla="*/ 336 h 353"/>
                <a:gd name="T2" fmla="*/ 83 w 353"/>
                <a:gd name="T3" fmla="*/ 278 h 353"/>
                <a:gd name="T4" fmla="*/ 278 w 353"/>
                <a:gd name="T5" fmla="*/ 83 h 353"/>
                <a:gd name="T6" fmla="*/ 336 w 353"/>
                <a:gd name="T7" fmla="*/ 79 h 353"/>
                <a:gd name="T8" fmla="*/ 336 w 353"/>
                <a:gd name="T9" fmla="*/ 17 h 353"/>
                <a:gd name="T10" fmla="*/ 273 w 353"/>
                <a:gd name="T11" fmla="*/ 17 h 353"/>
                <a:gd name="T12" fmla="*/ 270 w 353"/>
                <a:gd name="T13" fmla="*/ 75 h 353"/>
                <a:gd name="T14" fmla="*/ 75 w 353"/>
                <a:gd name="T15" fmla="*/ 270 h 353"/>
                <a:gd name="T16" fmla="*/ 17 w 353"/>
                <a:gd name="T17" fmla="*/ 273 h 353"/>
                <a:gd name="T18" fmla="*/ 17 w 353"/>
                <a:gd name="T19" fmla="*/ 336 h 353"/>
                <a:gd name="T20" fmla="*/ 80 w 353"/>
                <a:gd name="T21" fmla="*/ 336 h 353"/>
                <a:gd name="T22" fmla="*/ 289 w 353"/>
                <a:gd name="T23" fmla="*/ 33 h 353"/>
                <a:gd name="T24" fmla="*/ 320 w 353"/>
                <a:gd name="T25" fmla="*/ 33 h 353"/>
                <a:gd name="T26" fmla="*/ 320 w 353"/>
                <a:gd name="T27" fmla="*/ 63 h 353"/>
                <a:gd name="T28" fmla="*/ 289 w 353"/>
                <a:gd name="T29" fmla="*/ 63 h 353"/>
                <a:gd name="T30" fmla="*/ 289 w 353"/>
                <a:gd name="T31" fmla="*/ 33 h 353"/>
                <a:gd name="T32" fmla="*/ 33 w 353"/>
                <a:gd name="T33" fmla="*/ 289 h 353"/>
                <a:gd name="T34" fmla="*/ 64 w 353"/>
                <a:gd name="T35" fmla="*/ 289 h 353"/>
                <a:gd name="T36" fmla="*/ 64 w 353"/>
                <a:gd name="T37" fmla="*/ 320 h 353"/>
                <a:gd name="T38" fmla="*/ 33 w 353"/>
                <a:gd name="T39" fmla="*/ 320 h 353"/>
                <a:gd name="T40" fmla="*/ 33 w 353"/>
                <a:gd name="T41" fmla="*/ 28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80" y="336"/>
                  </a:moveTo>
                  <a:cubicBezTo>
                    <a:pt x="95" y="320"/>
                    <a:pt x="97" y="295"/>
                    <a:pt x="83" y="278"/>
                  </a:cubicBezTo>
                  <a:cubicBezTo>
                    <a:pt x="278" y="83"/>
                    <a:pt x="278" y="83"/>
                    <a:pt x="278" y="83"/>
                  </a:cubicBezTo>
                  <a:cubicBezTo>
                    <a:pt x="295" y="96"/>
                    <a:pt x="320" y="95"/>
                    <a:pt x="336" y="79"/>
                  </a:cubicBezTo>
                  <a:cubicBezTo>
                    <a:pt x="353" y="62"/>
                    <a:pt x="353" y="34"/>
                    <a:pt x="336" y="17"/>
                  </a:cubicBezTo>
                  <a:cubicBezTo>
                    <a:pt x="319" y="0"/>
                    <a:pt x="291" y="0"/>
                    <a:pt x="273" y="17"/>
                  </a:cubicBezTo>
                  <a:cubicBezTo>
                    <a:pt x="258" y="33"/>
                    <a:pt x="257" y="58"/>
                    <a:pt x="270" y="75"/>
                  </a:cubicBezTo>
                  <a:cubicBezTo>
                    <a:pt x="75" y="270"/>
                    <a:pt x="75" y="270"/>
                    <a:pt x="75" y="270"/>
                  </a:cubicBezTo>
                  <a:cubicBezTo>
                    <a:pt x="58" y="256"/>
                    <a:pt x="33" y="257"/>
                    <a:pt x="17" y="273"/>
                  </a:cubicBezTo>
                  <a:cubicBezTo>
                    <a:pt x="0" y="290"/>
                    <a:pt x="0" y="318"/>
                    <a:pt x="17" y="336"/>
                  </a:cubicBezTo>
                  <a:cubicBezTo>
                    <a:pt x="34" y="353"/>
                    <a:pt x="62" y="353"/>
                    <a:pt x="80" y="336"/>
                  </a:cubicBezTo>
                  <a:close/>
                  <a:moveTo>
                    <a:pt x="289" y="33"/>
                  </a:moveTo>
                  <a:cubicBezTo>
                    <a:pt x="298" y="25"/>
                    <a:pt x="311" y="25"/>
                    <a:pt x="320" y="33"/>
                  </a:cubicBezTo>
                  <a:cubicBezTo>
                    <a:pt x="328" y="41"/>
                    <a:pt x="328" y="55"/>
                    <a:pt x="320" y="63"/>
                  </a:cubicBezTo>
                  <a:cubicBezTo>
                    <a:pt x="311" y="72"/>
                    <a:pt x="298" y="72"/>
                    <a:pt x="289" y="63"/>
                  </a:cubicBezTo>
                  <a:cubicBezTo>
                    <a:pt x="281" y="55"/>
                    <a:pt x="281" y="41"/>
                    <a:pt x="289" y="33"/>
                  </a:cubicBezTo>
                  <a:close/>
                  <a:moveTo>
                    <a:pt x="33" y="289"/>
                  </a:moveTo>
                  <a:cubicBezTo>
                    <a:pt x="42" y="281"/>
                    <a:pt x="55" y="281"/>
                    <a:pt x="64" y="289"/>
                  </a:cubicBezTo>
                  <a:cubicBezTo>
                    <a:pt x="72" y="298"/>
                    <a:pt x="72" y="311"/>
                    <a:pt x="64" y="320"/>
                  </a:cubicBezTo>
                  <a:cubicBezTo>
                    <a:pt x="55" y="328"/>
                    <a:pt x="42" y="328"/>
                    <a:pt x="33" y="320"/>
                  </a:cubicBezTo>
                  <a:cubicBezTo>
                    <a:pt x="25" y="311"/>
                    <a:pt x="25" y="298"/>
                    <a:pt x="3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
            <p:cNvSpPr>
              <a:spLocks noEditPoints="1"/>
            </p:cNvSpPr>
            <p:nvPr/>
          </p:nvSpPr>
          <p:spPr bwMode="auto">
            <a:xfrm>
              <a:off x="3548063" y="-14288"/>
              <a:ext cx="1712913" cy="1800225"/>
            </a:xfrm>
            <a:custGeom>
              <a:avLst/>
              <a:gdLst>
                <a:gd name="T0" fmla="*/ 206 w 1076"/>
                <a:gd name="T1" fmla="*/ 1114 h 1131"/>
                <a:gd name="T2" fmla="*/ 268 w 1076"/>
                <a:gd name="T3" fmla="*/ 1114 h 1131"/>
                <a:gd name="T4" fmla="*/ 268 w 1076"/>
                <a:gd name="T5" fmla="*/ 1051 h 1131"/>
                <a:gd name="T6" fmla="*/ 206 w 1076"/>
                <a:gd name="T7" fmla="*/ 1051 h 1131"/>
                <a:gd name="T8" fmla="*/ 16 w 1076"/>
                <a:gd name="T9" fmla="*/ 861 h 1131"/>
                <a:gd name="T10" fmla="*/ 861 w 1076"/>
                <a:gd name="T11" fmla="*/ 16 h 1131"/>
                <a:gd name="T12" fmla="*/ 993 w 1076"/>
                <a:gd name="T13" fmla="*/ 148 h 1131"/>
                <a:gd name="T14" fmla="*/ 996 w 1076"/>
                <a:gd name="T15" fmla="*/ 206 h 1131"/>
                <a:gd name="T16" fmla="*/ 1058 w 1076"/>
                <a:gd name="T17" fmla="*/ 206 h 1131"/>
                <a:gd name="T18" fmla="*/ 1058 w 1076"/>
                <a:gd name="T19" fmla="*/ 144 h 1131"/>
                <a:gd name="T20" fmla="*/ 1001 w 1076"/>
                <a:gd name="T21" fmla="*/ 140 h 1131"/>
                <a:gd name="T22" fmla="*/ 861 w 1076"/>
                <a:gd name="T23" fmla="*/ 0 h 1131"/>
                <a:gd name="T24" fmla="*/ 0 w 1076"/>
                <a:gd name="T25" fmla="*/ 861 h 1131"/>
                <a:gd name="T26" fmla="*/ 199 w 1076"/>
                <a:gd name="T27" fmla="*/ 1060 h 1131"/>
                <a:gd name="T28" fmla="*/ 206 w 1076"/>
                <a:gd name="T29" fmla="*/ 1114 h 1131"/>
                <a:gd name="T30" fmla="*/ 1042 w 1076"/>
                <a:gd name="T31" fmla="*/ 160 h 1131"/>
                <a:gd name="T32" fmla="*/ 1042 w 1076"/>
                <a:gd name="T33" fmla="*/ 190 h 1131"/>
                <a:gd name="T34" fmla="*/ 1012 w 1076"/>
                <a:gd name="T35" fmla="*/ 190 h 1131"/>
                <a:gd name="T36" fmla="*/ 1012 w 1076"/>
                <a:gd name="T37" fmla="*/ 160 h 1131"/>
                <a:gd name="T38" fmla="*/ 1042 w 1076"/>
                <a:gd name="T39" fmla="*/ 160 h 1131"/>
                <a:gd name="T40" fmla="*/ 222 w 1076"/>
                <a:gd name="T41" fmla="*/ 1068 h 1131"/>
                <a:gd name="T42" fmla="*/ 252 w 1076"/>
                <a:gd name="T43" fmla="*/ 1068 h 1131"/>
                <a:gd name="T44" fmla="*/ 252 w 1076"/>
                <a:gd name="T45" fmla="*/ 1098 h 1131"/>
                <a:gd name="T46" fmla="*/ 222 w 1076"/>
                <a:gd name="T47" fmla="*/ 1098 h 1131"/>
                <a:gd name="T48" fmla="*/ 222 w 1076"/>
                <a:gd name="T49" fmla="*/ 1068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6" h="1131">
                  <a:moveTo>
                    <a:pt x="206" y="1114"/>
                  </a:moveTo>
                  <a:cubicBezTo>
                    <a:pt x="223" y="1131"/>
                    <a:pt x="251" y="1131"/>
                    <a:pt x="268" y="1114"/>
                  </a:cubicBezTo>
                  <a:cubicBezTo>
                    <a:pt x="285" y="1097"/>
                    <a:pt x="285" y="1069"/>
                    <a:pt x="268" y="1051"/>
                  </a:cubicBezTo>
                  <a:cubicBezTo>
                    <a:pt x="251" y="1035"/>
                    <a:pt x="224" y="1034"/>
                    <a:pt x="206" y="1051"/>
                  </a:cubicBezTo>
                  <a:cubicBezTo>
                    <a:pt x="16" y="861"/>
                    <a:pt x="16" y="861"/>
                    <a:pt x="16" y="861"/>
                  </a:cubicBezTo>
                  <a:cubicBezTo>
                    <a:pt x="861" y="16"/>
                    <a:pt x="861" y="16"/>
                    <a:pt x="861" y="16"/>
                  </a:cubicBezTo>
                  <a:cubicBezTo>
                    <a:pt x="993" y="148"/>
                    <a:pt x="993" y="148"/>
                    <a:pt x="993" y="148"/>
                  </a:cubicBezTo>
                  <a:cubicBezTo>
                    <a:pt x="979" y="165"/>
                    <a:pt x="980" y="190"/>
                    <a:pt x="996" y="206"/>
                  </a:cubicBezTo>
                  <a:cubicBezTo>
                    <a:pt x="1013" y="223"/>
                    <a:pt x="1041" y="223"/>
                    <a:pt x="1058" y="206"/>
                  </a:cubicBezTo>
                  <a:cubicBezTo>
                    <a:pt x="1076" y="189"/>
                    <a:pt x="1076" y="161"/>
                    <a:pt x="1058" y="144"/>
                  </a:cubicBezTo>
                  <a:cubicBezTo>
                    <a:pt x="1043" y="128"/>
                    <a:pt x="1018" y="127"/>
                    <a:pt x="1001" y="140"/>
                  </a:cubicBezTo>
                  <a:cubicBezTo>
                    <a:pt x="861" y="0"/>
                    <a:pt x="861" y="0"/>
                    <a:pt x="861" y="0"/>
                  </a:cubicBezTo>
                  <a:cubicBezTo>
                    <a:pt x="0" y="861"/>
                    <a:pt x="0" y="861"/>
                    <a:pt x="0" y="861"/>
                  </a:cubicBezTo>
                  <a:cubicBezTo>
                    <a:pt x="199" y="1060"/>
                    <a:pt x="199" y="1060"/>
                    <a:pt x="199" y="1060"/>
                  </a:cubicBezTo>
                  <a:cubicBezTo>
                    <a:pt x="189" y="1077"/>
                    <a:pt x="191" y="1099"/>
                    <a:pt x="206" y="1114"/>
                  </a:cubicBezTo>
                  <a:close/>
                  <a:moveTo>
                    <a:pt x="1042" y="160"/>
                  </a:moveTo>
                  <a:cubicBezTo>
                    <a:pt x="1051" y="168"/>
                    <a:pt x="1051" y="182"/>
                    <a:pt x="1042" y="190"/>
                  </a:cubicBezTo>
                  <a:cubicBezTo>
                    <a:pt x="1034" y="199"/>
                    <a:pt x="1020" y="199"/>
                    <a:pt x="1012" y="190"/>
                  </a:cubicBezTo>
                  <a:cubicBezTo>
                    <a:pt x="1004" y="182"/>
                    <a:pt x="1004" y="168"/>
                    <a:pt x="1012" y="160"/>
                  </a:cubicBezTo>
                  <a:cubicBezTo>
                    <a:pt x="1020" y="152"/>
                    <a:pt x="1034" y="152"/>
                    <a:pt x="1042" y="160"/>
                  </a:cubicBezTo>
                  <a:close/>
                  <a:moveTo>
                    <a:pt x="222" y="1068"/>
                  </a:moveTo>
                  <a:cubicBezTo>
                    <a:pt x="230" y="1059"/>
                    <a:pt x="244" y="1059"/>
                    <a:pt x="252" y="1068"/>
                  </a:cubicBezTo>
                  <a:cubicBezTo>
                    <a:pt x="261" y="1076"/>
                    <a:pt x="261" y="1089"/>
                    <a:pt x="252" y="1098"/>
                  </a:cubicBezTo>
                  <a:cubicBezTo>
                    <a:pt x="244" y="1106"/>
                    <a:pt x="230" y="1106"/>
                    <a:pt x="222" y="1098"/>
                  </a:cubicBezTo>
                  <a:cubicBezTo>
                    <a:pt x="214" y="1089"/>
                    <a:pt x="214" y="1076"/>
                    <a:pt x="222" y="1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3"/>
            <p:cNvSpPr>
              <a:spLocks noEditPoints="1"/>
            </p:cNvSpPr>
            <p:nvPr/>
          </p:nvSpPr>
          <p:spPr bwMode="auto">
            <a:xfrm>
              <a:off x="4146550" y="511175"/>
              <a:ext cx="1046163" cy="1754188"/>
            </a:xfrm>
            <a:custGeom>
              <a:avLst/>
              <a:gdLst>
                <a:gd name="T0" fmla="*/ 79 w 657"/>
                <a:gd name="T1" fmla="*/ 1085 h 1102"/>
                <a:gd name="T2" fmla="*/ 79 w 657"/>
                <a:gd name="T3" fmla="*/ 1022 h 1102"/>
                <a:gd name="T4" fmla="*/ 50 w 657"/>
                <a:gd name="T5" fmla="*/ 1010 h 1102"/>
                <a:gd name="T6" fmla="*/ 50 w 657"/>
                <a:gd name="T7" fmla="*/ 609 h 1102"/>
                <a:gd name="T8" fmla="*/ 579 w 657"/>
                <a:gd name="T9" fmla="*/ 81 h 1102"/>
                <a:gd name="T10" fmla="*/ 640 w 657"/>
                <a:gd name="T11" fmla="*/ 79 h 1102"/>
                <a:gd name="T12" fmla="*/ 640 w 657"/>
                <a:gd name="T13" fmla="*/ 17 h 1102"/>
                <a:gd name="T14" fmla="*/ 577 w 657"/>
                <a:gd name="T15" fmla="*/ 17 h 1102"/>
                <a:gd name="T16" fmla="*/ 572 w 657"/>
                <a:gd name="T17" fmla="*/ 72 h 1102"/>
                <a:gd name="T18" fmla="*/ 39 w 657"/>
                <a:gd name="T19" fmla="*/ 605 h 1102"/>
                <a:gd name="T20" fmla="*/ 39 w 657"/>
                <a:gd name="T21" fmla="*/ 1010 h 1102"/>
                <a:gd name="T22" fmla="*/ 17 w 657"/>
                <a:gd name="T23" fmla="*/ 1022 h 1102"/>
                <a:gd name="T24" fmla="*/ 17 w 657"/>
                <a:gd name="T25" fmla="*/ 1085 h 1102"/>
                <a:gd name="T26" fmla="*/ 79 w 657"/>
                <a:gd name="T27" fmla="*/ 1085 h 1102"/>
                <a:gd name="T28" fmla="*/ 593 w 657"/>
                <a:gd name="T29" fmla="*/ 33 h 1102"/>
                <a:gd name="T30" fmla="*/ 624 w 657"/>
                <a:gd name="T31" fmla="*/ 33 h 1102"/>
                <a:gd name="T32" fmla="*/ 624 w 657"/>
                <a:gd name="T33" fmla="*/ 63 h 1102"/>
                <a:gd name="T34" fmla="*/ 593 w 657"/>
                <a:gd name="T35" fmla="*/ 63 h 1102"/>
                <a:gd name="T36" fmla="*/ 593 w 657"/>
                <a:gd name="T37" fmla="*/ 33 h 1102"/>
                <a:gd name="T38" fmla="*/ 33 w 657"/>
                <a:gd name="T39" fmla="*/ 1038 h 1102"/>
                <a:gd name="T40" fmla="*/ 63 w 657"/>
                <a:gd name="T41" fmla="*/ 1038 h 1102"/>
                <a:gd name="T42" fmla="*/ 63 w 657"/>
                <a:gd name="T43" fmla="*/ 1069 h 1102"/>
                <a:gd name="T44" fmla="*/ 33 w 657"/>
                <a:gd name="T45" fmla="*/ 1069 h 1102"/>
                <a:gd name="T46" fmla="*/ 33 w 657"/>
                <a:gd name="T47" fmla="*/ 10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1102">
                  <a:moveTo>
                    <a:pt x="79" y="1085"/>
                  </a:moveTo>
                  <a:cubicBezTo>
                    <a:pt x="96" y="1067"/>
                    <a:pt x="96" y="1039"/>
                    <a:pt x="79" y="1022"/>
                  </a:cubicBezTo>
                  <a:cubicBezTo>
                    <a:pt x="71" y="1014"/>
                    <a:pt x="61" y="1010"/>
                    <a:pt x="50" y="1010"/>
                  </a:cubicBezTo>
                  <a:cubicBezTo>
                    <a:pt x="50" y="609"/>
                    <a:pt x="50" y="609"/>
                    <a:pt x="50" y="609"/>
                  </a:cubicBezTo>
                  <a:cubicBezTo>
                    <a:pt x="579" y="81"/>
                    <a:pt x="579" y="81"/>
                    <a:pt x="579" y="81"/>
                  </a:cubicBezTo>
                  <a:cubicBezTo>
                    <a:pt x="596" y="96"/>
                    <a:pt x="623" y="96"/>
                    <a:pt x="640" y="79"/>
                  </a:cubicBezTo>
                  <a:cubicBezTo>
                    <a:pt x="657" y="62"/>
                    <a:pt x="657" y="34"/>
                    <a:pt x="640" y="17"/>
                  </a:cubicBezTo>
                  <a:cubicBezTo>
                    <a:pt x="622" y="0"/>
                    <a:pt x="595" y="0"/>
                    <a:pt x="577" y="17"/>
                  </a:cubicBezTo>
                  <a:cubicBezTo>
                    <a:pt x="562" y="32"/>
                    <a:pt x="560" y="55"/>
                    <a:pt x="572" y="72"/>
                  </a:cubicBezTo>
                  <a:cubicBezTo>
                    <a:pt x="39" y="605"/>
                    <a:pt x="39" y="605"/>
                    <a:pt x="39" y="605"/>
                  </a:cubicBezTo>
                  <a:cubicBezTo>
                    <a:pt x="39" y="1010"/>
                    <a:pt x="39" y="1010"/>
                    <a:pt x="39" y="1010"/>
                  </a:cubicBezTo>
                  <a:cubicBezTo>
                    <a:pt x="31" y="1012"/>
                    <a:pt x="23" y="1016"/>
                    <a:pt x="17" y="1022"/>
                  </a:cubicBezTo>
                  <a:cubicBezTo>
                    <a:pt x="0" y="1039"/>
                    <a:pt x="0" y="1067"/>
                    <a:pt x="17" y="1085"/>
                  </a:cubicBezTo>
                  <a:cubicBezTo>
                    <a:pt x="34" y="1102"/>
                    <a:pt x="62" y="1102"/>
                    <a:pt x="79" y="1085"/>
                  </a:cubicBezTo>
                  <a:close/>
                  <a:moveTo>
                    <a:pt x="593" y="33"/>
                  </a:moveTo>
                  <a:cubicBezTo>
                    <a:pt x="602" y="24"/>
                    <a:pt x="615" y="24"/>
                    <a:pt x="624" y="33"/>
                  </a:cubicBezTo>
                  <a:cubicBezTo>
                    <a:pt x="632" y="41"/>
                    <a:pt x="632" y="55"/>
                    <a:pt x="624" y="63"/>
                  </a:cubicBezTo>
                  <a:cubicBezTo>
                    <a:pt x="615" y="71"/>
                    <a:pt x="602" y="71"/>
                    <a:pt x="593" y="63"/>
                  </a:cubicBezTo>
                  <a:cubicBezTo>
                    <a:pt x="585" y="55"/>
                    <a:pt x="585" y="41"/>
                    <a:pt x="593" y="33"/>
                  </a:cubicBezTo>
                  <a:close/>
                  <a:moveTo>
                    <a:pt x="33" y="1038"/>
                  </a:moveTo>
                  <a:cubicBezTo>
                    <a:pt x="41" y="1030"/>
                    <a:pt x="55" y="1030"/>
                    <a:pt x="63" y="1038"/>
                  </a:cubicBezTo>
                  <a:cubicBezTo>
                    <a:pt x="71" y="1047"/>
                    <a:pt x="71" y="1060"/>
                    <a:pt x="63" y="1069"/>
                  </a:cubicBezTo>
                  <a:cubicBezTo>
                    <a:pt x="55" y="1077"/>
                    <a:pt x="41" y="1077"/>
                    <a:pt x="33" y="1069"/>
                  </a:cubicBezTo>
                  <a:cubicBezTo>
                    <a:pt x="24" y="1060"/>
                    <a:pt x="24" y="1047"/>
                    <a:pt x="33" y="10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4"/>
            <p:cNvSpPr>
              <a:spLocks noEditPoints="1"/>
            </p:cNvSpPr>
            <p:nvPr/>
          </p:nvSpPr>
          <p:spPr bwMode="auto">
            <a:xfrm>
              <a:off x="4311650" y="557212"/>
              <a:ext cx="1046163" cy="1779588"/>
            </a:xfrm>
            <a:custGeom>
              <a:avLst/>
              <a:gdLst>
                <a:gd name="T0" fmla="*/ 79 w 657"/>
                <a:gd name="T1" fmla="*/ 1101 h 1118"/>
                <a:gd name="T2" fmla="*/ 79 w 657"/>
                <a:gd name="T3" fmla="*/ 1039 h 1118"/>
                <a:gd name="T4" fmla="*/ 51 w 657"/>
                <a:gd name="T5" fmla="*/ 1026 h 1118"/>
                <a:gd name="T6" fmla="*/ 51 w 657"/>
                <a:gd name="T7" fmla="*/ 620 h 1118"/>
                <a:gd name="T8" fmla="*/ 585 w 657"/>
                <a:gd name="T9" fmla="*/ 86 h 1118"/>
                <a:gd name="T10" fmla="*/ 640 w 657"/>
                <a:gd name="T11" fmla="*/ 80 h 1118"/>
                <a:gd name="T12" fmla="*/ 640 w 657"/>
                <a:gd name="T13" fmla="*/ 17 h 1118"/>
                <a:gd name="T14" fmla="*/ 577 w 657"/>
                <a:gd name="T15" fmla="*/ 17 h 1118"/>
                <a:gd name="T16" fmla="*/ 577 w 657"/>
                <a:gd name="T17" fmla="*/ 78 h 1118"/>
                <a:gd name="T18" fmla="*/ 39 w 657"/>
                <a:gd name="T19" fmla="*/ 616 h 1118"/>
                <a:gd name="T20" fmla="*/ 39 w 657"/>
                <a:gd name="T21" fmla="*/ 1027 h 1118"/>
                <a:gd name="T22" fmla="*/ 17 w 657"/>
                <a:gd name="T23" fmla="*/ 1039 h 1118"/>
                <a:gd name="T24" fmla="*/ 17 w 657"/>
                <a:gd name="T25" fmla="*/ 1101 h 1118"/>
                <a:gd name="T26" fmla="*/ 79 w 657"/>
                <a:gd name="T27" fmla="*/ 1101 h 1118"/>
                <a:gd name="T28" fmla="*/ 593 w 657"/>
                <a:gd name="T29" fmla="*/ 33 h 1118"/>
                <a:gd name="T30" fmla="*/ 624 w 657"/>
                <a:gd name="T31" fmla="*/ 33 h 1118"/>
                <a:gd name="T32" fmla="*/ 624 w 657"/>
                <a:gd name="T33" fmla="*/ 63 h 1118"/>
                <a:gd name="T34" fmla="*/ 593 w 657"/>
                <a:gd name="T35" fmla="*/ 63 h 1118"/>
                <a:gd name="T36" fmla="*/ 593 w 657"/>
                <a:gd name="T37" fmla="*/ 33 h 1118"/>
                <a:gd name="T38" fmla="*/ 33 w 657"/>
                <a:gd name="T39" fmla="*/ 1055 h 1118"/>
                <a:gd name="T40" fmla="*/ 63 w 657"/>
                <a:gd name="T41" fmla="*/ 1055 h 1118"/>
                <a:gd name="T42" fmla="*/ 63 w 657"/>
                <a:gd name="T43" fmla="*/ 1085 h 1118"/>
                <a:gd name="T44" fmla="*/ 33 w 657"/>
                <a:gd name="T45" fmla="*/ 1085 h 1118"/>
                <a:gd name="T46" fmla="*/ 33 w 657"/>
                <a:gd name="T47" fmla="*/ 1055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7" h="1118">
                  <a:moveTo>
                    <a:pt x="79" y="1101"/>
                  </a:moveTo>
                  <a:cubicBezTo>
                    <a:pt x="96" y="1084"/>
                    <a:pt x="96" y="1056"/>
                    <a:pt x="79" y="1039"/>
                  </a:cubicBezTo>
                  <a:cubicBezTo>
                    <a:pt x="71" y="1031"/>
                    <a:pt x="61" y="1026"/>
                    <a:pt x="51" y="1026"/>
                  </a:cubicBezTo>
                  <a:cubicBezTo>
                    <a:pt x="51" y="620"/>
                    <a:pt x="51" y="620"/>
                    <a:pt x="51" y="620"/>
                  </a:cubicBezTo>
                  <a:cubicBezTo>
                    <a:pt x="585" y="86"/>
                    <a:pt x="585" y="86"/>
                    <a:pt x="585" y="86"/>
                  </a:cubicBezTo>
                  <a:cubicBezTo>
                    <a:pt x="602" y="96"/>
                    <a:pt x="625" y="94"/>
                    <a:pt x="640" y="80"/>
                  </a:cubicBezTo>
                  <a:cubicBezTo>
                    <a:pt x="657" y="62"/>
                    <a:pt x="657" y="34"/>
                    <a:pt x="640" y="17"/>
                  </a:cubicBezTo>
                  <a:cubicBezTo>
                    <a:pt x="623" y="0"/>
                    <a:pt x="595" y="0"/>
                    <a:pt x="577" y="17"/>
                  </a:cubicBezTo>
                  <a:cubicBezTo>
                    <a:pt x="561" y="34"/>
                    <a:pt x="560" y="61"/>
                    <a:pt x="577" y="78"/>
                  </a:cubicBezTo>
                  <a:cubicBezTo>
                    <a:pt x="39" y="616"/>
                    <a:pt x="39" y="616"/>
                    <a:pt x="39" y="616"/>
                  </a:cubicBezTo>
                  <a:cubicBezTo>
                    <a:pt x="39" y="1027"/>
                    <a:pt x="39" y="1027"/>
                    <a:pt x="39" y="1027"/>
                  </a:cubicBezTo>
                  <a:cubicBezTo>
                    <a:pt x="31" y="1028"/>
                    <a:pt x="23" y="1032"/>
                    <a:pt x="17" y="1039"/>
                  </a:cubicBezTo>
                  <a:cubicBezTo>
                    <a:pt x="0" y="1056"/>
                    <a:pt x="0" y="1084"/>
                    <a:pt x="17" y="1101"/>
                  </a:cubicBezTo>
                  <a:cubicBezTo>
                    <a:pt x="34" y="1118"/>
                    <a:pt x="62" y="1118"/>
                    <a:pt x="79" y="1101"/>
                  </a:cubicBezTo>
                  <a:close/>
                  <a:moveTo>
                    <a:pt x="593" y="33"/>
                  </a:moveTo>
                  <a:cubicBezTo>
                    <a:pt x="602" y="25"/>
                    <a:pt x="615" y="25"/>
                    <a:pt x="624" y="33"/>
                  </a:cubicBezTo>
                  <a:cubicBezTo>
                    <a:pt x="632" y="42"/>
                    <a:pt x="632" y="55"/>
                    <a:pt x="624" y="63"/>
                  </a:cubicBezTo>
                  <a:cubicBezTo>
                    <a:pt x="615" y="72"/>
                    <a:pt x="602" y="72"/>
                    <a:pt x="593" y="63"/>
                  </a:cubicBezTo>
                  <a:cubicBezTo>
                    <a:pt x="585" y="55"/>
                    <a:pt x="585" y="42"/>
                    <a:pt x="593" y="33"/>
                  </a:cubicBezTo>
                  <a:close/>
                  <a:moveTo>
                    <a:pt x="33" y="1055"/>
                  </a:moveTo>
                  <a:cubicBezTo>
                    <a:pt x="41" y="1046"/>
                    <a:pt x="55" y="1046"/>
                    <a:pt x="63" y="1055"/>
                  </a:cubicBezTo>
                  <a:cubicBezTo>
                    <a:pt x="72" y="1063"/>
                    <a:pt x="72" y="1077"/>
                    <a:pt x="63" y="1085"/>
                  </a:cubicBezTo>
                  <a:cubicBezTo>
                    <a:pt x="55" y="1093"/>
                    <a:pt x="41" y="1093"/>
                    <a:pt x="33" y="1085"/>
                  </a:cubicBezTo>
                  <a:cubicBezTo>
                    <a:pt x="24" y="1077"/>
                    <a:pt x="24" y="1063"/>
                    <a:pt x="33" y="10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
            <p:cNvSpPr>
              <a:spLocks noEditPoints="1"/>
            </p:cNvSpPr>
            <p:nvPr/>
          </p:nvSpPr>
          <p:spPr bwMode="auto">
            <a:xfrm>
              <a:off x="4017963" y="1184275"/>
              <a:ext cx="153988" cy="839788"/>
            </a:xfrm>
            <a:custGeom>
              <a:avLst/>
              <a:gdLst>
                <a:gd name="T0" fmla="*/ 80 w 97"/>
                <a:gd name="T1" fmla="*/ 510 h 528"/>
                <a:gd name="T2" fmla="*/ 80 w 97"/>
                <a:gd name="T3" fmla="*/ 448 h 528"/>
                <a:gd name="T4" fmla="*/ 47 w 97"/>
                <a:gd name="T5" fmla="*/ 435 h 528"/>
                <a:gd name="T6" fmla="*/ 47 w 97"/>
                <a:gd name="T7" fmla="*/ 92 h 528"/>
                <a:gd name="T8" fmla="*/ 80 w 97"/>
                <a:gd name="T9" fmla="*/ 80 h 528"/>
                <a:gd name="T10" fmla="*/ 80 w 97"/>
                <a:gd name="T11" fmla="*/ 17 h 528"/>
                <a:gd name="T12" fmla="*/ 18 w 97"/>
                <a:gd name="T13" fmla="*/ 17 h 528"/>
                <a:gd name="T14" fmla="*/ 18 w 97"/>
                <a:gd name="T15" fmla="*/ 80 h 528"/>
                <a:gd name="T16" fmla="*/ 36 w 97"/>
                <a:gd name="T17" fmla="*/ 90 h 528"/>
                <a:gd name="T18" fmla="*/ 36 w 97"/>
                <a:gd name="T19" fmla="*/ 437 h 528"/>
                <a:gd name="T20" fmla="*/ 18 w 97"/>
                <a:gd name="T21" fmla="*/ 448 h 528"/>
                <a:gd name="T22" fmla="*/ 18 w 97"/>
                <a:gd name="T23" fmla="*/ 510 h 528"/>
                <a:gd name="T24" fmla="*/ 80 w 97"/>
                <a:gd name="T25" fmla="*/ 510 h 528"/>
                <a:gd name="T26" fmla="*/ 34 w 97"/>
                <a:gd name="T27" fmla="*/ 33 h 528"/>
                <a:gd name="T28" fmla="*/ 64 w 97"/>
                <a:gd name="T29" fmla="*/ 33 h 528"/>
                <a:gd name="T30" fmla="*/ 64 w 97"/>
                <a:gd name="T31" fmla="*/ 64 h 528"/>
                <a:gd name="T32" fmla="*/ 34 w 97"/>
                <a:gd name="T33" fmla="*/ 64 h 528"/>
                <a:gd name="T34" fmla="*/ 34 w 97"/>
                <a:gd name="T35" fmla="*/ 33 h 528"/>
                <a:gd name="T36" fmla="*/ 34 w 97"/>
                <a:gd name="T37" fmla="*/ 464 h 528"/>
                <a:gd name="T38" fmla="*/ 64 w 97"/>
                <a:gd name="T39" fmla="*/ 464 h 528"/>
                <a:gd name="T40" fmla="*/ 64 w 97"/>
                <a:gd name="T41" fmla="*/ 494 h 528"/>
                <a:gd name="T42" fmla="*/ 34 w 97"/>
                <a:gd name="T43" fmla="*/ 494 h 528"/>
                <a:gd name="T44" fmla="*/ 34 w 97"/>
                <a:gd name="T45"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528">
                  <a:moveTo>
                    <a:pt x="80" y="510"/>
                  </a:moveTo>
                  <a:cubicBezTo>
                    <a:pt x="97" y="493"/>
                    <a:pt x="97" y="465"/>
                    <a:pt x="80" y="448"/>
                  </a:cubicBezTo>
                  <a:cubicBezTo>
                    <a:pt x="71" y="439"/>
                    <a:pt x="59" y="435"/>
                    <a:pt x="47" y="435"/>
                  </a:cubicBezTo>
                  <a:cubicBezTo>
                    <a:pt x="47" y="92"/>
                    <a:pt x="47" y="92"/>
                    <a:pt x="47" y="92"/>
                  </a:cubicBezTo>
                  <a:cubicBezTo>
                    <a:pt x="59" y="93"/>
                    <a:pt x="71" y="89"/>
                    <a:pt x="80" y="80"/>
                  </a:cubicBezTo>
                  <a:cubicBezTo>
                    <a:pt x="97" y="62"/>
                    <a:pt x="97" y="34"/>
                    <a:pt x="80" y="17"/>
                  </a:cubicBezTo>
                  <a:cubicBezTo>
                    <a:pt x="63" y="0"/>
                    <a:pt x="35" y="0"/>
                    <a:pt x="18" y="17"/>
                  </a:cubicBezTo>
                  <a:cubicBezTo>
                    <a:pt x="0" y="34"/>
                    <a:pt x="0" y="62"/>
                    <a:pt x="18" y="80"/>
                  </a:cubicBezTo>
                  <a:cubicBezTo>
                    <a:pt x="23" y="85"/>
                    <a:pt x="29" y="88"/>
                    <a:pt x="36" y="90"/>
                  </a:cubicBezTo>
                  <a:cubicBezTo>
                    <a:pt x="36" y="437"/>
                    <a:pt x="36" y="437"/>
                    <a:pt x="36" y="437"/>
                  </a:cubicBezTo>
                  <a:cubicBezTo>
                    <a:pt x="29" y="439"/>
                    <a:pt x="23" y="443"/>
                    <a:pt x="18" y="448"/>
                  </a:cubicBezTo>
                  <a:cubicBezTo>
                    <a:pt x="0" y="465"/>
                    <a:pt x="0" y="493"/>
                    <a:pt x="18" y="510"/>
                  </a:cubicBezTo>
                  <a:cubicBezTo>
                    <a:pt x="35" y="528"/>
                    <a:pt x="63" y="528"/>
                    <a:pt x="80" y="510"/>
                  </a:cubicBezTo>
                  <a:close/>
                  <a:moveTo>
                    <a:pt x="34" y="33"/>
                  </a:moveTo>
                  <a:cubicBezTo>
                    <a:pt x="42" y="25"/>
                    <a:pt x="56" y="25"/>
                    <a:pt x="64" y="33"/>
                  </a:cubicBezTo>
                  <a:cubicBezTo>
                    <a:pt x="72" y="42"/>
                    <a:pt x="72" y="55"/>
                    <a:pt x="64" y="64"/>
                  </a:cubicBezTo>
                  <a:cubicBezTo>
                    <a:pt x="56" y="72"/>
                    <a:pt x="42" y="72"/>
                    <a:pt x="34" y="64"/>
                  </a:cubicBezTo>
                  <a:cubicBezTo>
                    <a:pt x="25" y="55"/>
                    <a:pt x="25" y="42"/>
                    <a:pt x="34" y="33"/>
                  </a:cubicBezTo>
                  <a:close/>
                  <a:moveTo>
                    <a:pt x="34" y="464"/>
                  </a:moveTo>
                  <a:cubicBezTo>
                    <a:pt x="42" y="456"/>
                    <a:pt x="56" y="456"/>
                    <a:pt x="64" y="464"/>
                  </a:cubicBezTo>
                  <a:cubicBezTo>
                    <a:pt x="72" y="472"/>
                    <a:pt x="72" y="486"/>
                    <a:pt x="64" y="494"/>
                  </a:cubicBezTo>
                  <a:cubicBezTo>
                    <a:pt x="56" y="503"/>
                    <a:pt x="42" y="503"/>
                    <a:pt x="34" y="494"/>
                  </a:cubicBezTo>
                  <a:cubicBezTo>
                    <a:pt x="25" y="486"/>
                    <a:pt x="25" y="472"/>
                    <a:pt x="34"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6"/>
            <p:cNvSpPr>
              <a:spLocks noEditPoints="1"/>
            </p:cNvSpPr>
            <p:nvPr/>
          </p:nvSpPr>
          <p:spPr bwMode="auto">
            <a:xfrm>
              <a:off x="3035300" y="2309812"/>
              <a:ext cx="1066800" cy="1065213"/>
            </a:xfrm>
            <a:custGeom>
              <a:avLst/>
              <a:gdLst>
                <a:gd name="T0" fmla="*/ 80 w 671"/>
                <a:gd name="T1" fmla="*/ 653 h 670"/>
                <a:gd name="T2" fmla="*/ 83 w 671"/>
                <a:gd name="T3" fmla="*/ 595 h 670"/>
                <a:gd name="T4" fmla="*/ 596 w 671"/>
                <a:gd name="T5" fmla="*/ 83 h 670"/>
                <a:gd name="T6" fmla="*/ 654 w 671"/>
                <a:gd name="T7" fmla="*/ 79 h 670"/>
                <a:gd name="T8" fmla="*/ 654 w 671"/>
                <a:gd name="T9" fmla="*/ 17 h 670"/>
                <a:gd name="T10" fmla="*/ 591 w 671"/>
                <a:gd name="T11" fmla="*/ 17 h 670"/>
                <a:gd name="T12" fmla="*/ 588 w 671"/>
                <a:gd name="T13" fmla="*/ 75 h 670"/>
                <a:gd name="T14" fmla="*/ 75 w 671"/>
                <a:gd name="T15" fmla="*/ 587 h 670"/>
                <a:gd name="T16" fmla="*/ 17 w 671"/>
                <a:gd name="T17" fmla="*/ 591 h 670"/>
                <a:gd name="T18" fmla="*/ 17 w 671"/>
                <a:gd name="T19" fmla="*/ 653 h 670"/>
                <a:gd name="T20" fmla="*/ 80 w 671"/>
                <a:gd name="T21" fmla="*/ 653 h 670"/>
                <a:gd name="T22" fmla="*/ 607 w 671"/>
                <a:gd name="T23" fmla="*/ 33 h 670"/>
                <a:gd name="T24" fmla="*/ 638 w 671"/>
                <a:gd name="T25" fmla="*/ 33 h 670"/>
                <a:gd name="T26" fmla="*/ 638 w 671"/>
                <a:gd name="T27" fmla="*/ 63 h 670"/>
                <a:gd name="T28" fmla="*/ 607 w 671"/>
                <a:gd name="T29" fmla="*/ 63 h 670"/>
                <a:gd name="T30" fmla="*/ 607 w 671"/>
                <a:gd name="T31" fmla="*/ 33 h 670"/>
                <a:gd name="T32" fmla="*/ 33 w 671"/>
                <a:gd name="T33" fmla="*/ 607 h 670"/>
                <a:gd name="T34" fmla="*/ 64 w 671"/>
                <a:gd name="T35" fmla="*/ 607 h 670"/>
                <a:gd name="T36" fmla="*/ 64 w 671"/>
                <a:gd name="T37" fmla="*/ 637 h 670"/>
                <a:gd name="T38" fmla="*/ 33 w 671"/>
                <a:gd name="T39" fmla="*/ 637 h 670"/>
                <a:gd name="T40" fmla="*/ 33 w 671"/>
                <a:gd name="T41" fmla="*/ 60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1" h="670">
                  <a:moveTo>
                    <a:pt x="80" y="653"/>
                  </a:moveTo>
                  <a:cubicBezTo>
                    <a:pt x="96" y="637"/>
                    <a:pt x="97" y="613"/>
                    <a:pt x="83" y="595"/>
                  </a:cubicBezTo>
                  <a:cubicBezTo>
                    <a:pt x="596" y="83"/>
                    <a:pt x="596" y="83"/>
                    <a:pt x="596" y="83"/>
                  </a:cubicBezTo>
                  <a:cubicBezTo>
                    <a:pt x="613" y="96"/>
                    <a:pt x="638" y="95"/>
                    <a:pt x="654" y="79"/>
                  </a:cubicBezTo>
                  <a:cubicBezTo>
                    <a:pt x="671" y="62"/>
                    <a:pt x="671" y="34"/>
                    <a:pt x="654" y="17"/>
                  </a:cubicBezTo>
                  <a:cubicBezTo>
                    <a:pt x="636" y="0"/>
                    <a:pt x="608" y="0"/>
                    <a:pt x="591" y="17"/>
                  </a:cubicBezTo>
                  <a:cubicBezTo>
                    <a:pt x="575" y="33"/>
                    <a:pt x="574" y="58"/>
                    <a:pt x="588" y="75"/>
                  </a:cubicBezTo>
                  <a:cubicBezTo>
                    <a:pt x="75" y="587"/>
                    <a:pt x="75" y="587"/>
                    <a:pt x="75" y="587"/>
                  </a:cubicBezTo>
                  <a:cubicBezTo>
                    <a:pt x="58" y="574"/>
                    <a:pt x="33" y="575"/>
                    <a:pt x="17" y="591"/>
                  </a:cubicBezTo>
                  <a:cubicBezTo>
                    <a:pt x="0" y="608"/>
                    <a:pt x="0" y="636"/>
                    <a:pt x="17" y="653"/>
                  </a:cubicBezTo>
                  <a:cubicBezTo>
                    <a:pt x="35" y="670"/>
                    <a:pt x="63" y="670"/>
                    <a:pt x="80" y="653"/>
                  </a:cubicBezTo>
                  <a:close/>
                  <a:moveTo>
                    <a:pt x="607" y="33"/>
                  </a:moveTo>
                  <a:cubicBezTo>
                    <a:pt x="616" y="25"/>
                    <a:pt x="629" y="25"/>
                    <a:pt x="638" y="33"/>
                  </a:cubicBezTo>
                  <a:cubicBezTo>
                    <a:pt x="646" y="41"/>
                    <a:pt x="646" y="55"/>
                    <a:pt x="638" y="63"/>
                  </a:cubicBezTo>
                  <a:cubicBezTo>
                    <a:pt x="629" y="72"/>
                    <a:pt x="616" y="72"/>
                    <a:pt x="607" y="63"/>
                  </a:cubicBezTo>
                  <a:cubicBezTo>
                    <a:pt x="599" y="55"/>
                    <a:pt x="599" y="41"/>
                    <a:pt x="607" y="33"/>
                  </a:cubicBezTo>
                  <a:close/>
                  <a:moveTo>
                    <a:pt x="33" y="607"/>
                  </a:moveTo>
                  <a:cubicBezTo>
                    <a:pt x="42" y="599"/>
                    <a:pt x="55" y="599"/>
                    <a:pt x="64" y="607"/>
                  </a:cubicBezTo>
                  <a:cubicBezTo>
                    <a:pt x="72" y="615"/>
                    <a:pt x="72" y="629"/>
                    <a:pt x="64" y="637"/>
                  </a:cubicBezTo>
                  <a:cubicBezTo>
                    <a:pt x="55" y="646"/>
                    <a:pt x="42" y="646"/>
                    <a:pt x="33" y="637"/>
                  </a:cubicBezTo>
                  <a:cubicBezTo>
                    <a:pt x="25" y="629"/>
                    <a:pt x="25" y="615"/>
                    <a:pt x="33" y="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7"/>
            <p:cNvSpPr>
              <a:spLocks noEditPoints="1"/>
            </p:cNvSpPr>
            <p:nvPr/>
          </p:nvSpPr>
          <p:spPr bwMode="auto">
            <a:xfrm>
              <a:off x="2711450" y="2643187"/>
              <a:ext cx="1785938" cy="1785938"/>
            </a:xfrm>
            <a:custGeom>
              <a:avLst/>
              <a:gdLst>
                <a:gd name="T0" fmla="*/ 79 w 1122"/>
                <a:gd name="T1" fmla="*/ 1105 h 1122"/>
                <a:gd name="T2" fmla="*/ 83 w 1122"/>
                <a:gd name="T3" fmla="*/ 1047 h 1122"/>
                <a:gd name="T4" fmla="*/ 1046 w 1122"/>
                <a:gd name="T5" fmla="*/ 83 h 1122"/>
                <a:gd name="T6" fmla="*/ 1104 w 1122"/>
                <a:gd name="T7" fmla="*/ 80 h 1122"/>
                <a:gd name="T8" fmla="*/ 1104 w 1122"/>
                <a:gd name="T9" fmla="*/ 17 h 1122"/>
                <a:gd name="T10" fmla="*/ 1042 w 1122"/>
                <a:gd name="T11" fmla="*/ 17 h 1122"/>
                <a:gd name="T12" fmla="*/ 1038 w 1122"/>
                <a:gd name="T13" fmla="*/ 75 h 1122"/>
                <a:gd name="T14" fmla="*/ 75 w 1122"/>
                <a:gd name="T15" fmla="*/ 1039 h 1122"/>
                <a:gd name="T16" fmla="*/ 17 w 1122"/>
                <a:gd name="T17" fmla="*/ 1042 h 1122"/>
                <a:gd name="T18" fmla="*/ 17 w 1122"/>
                <a:gd name="T19" fmla="*/ 1105 h 1122"/>
                <a:gd name="T20" fmla="*/ 79 w 1122"/>
                <a:gd name="T21" fmla="*/ 1105 h 1122"/>
                <a:gd name="T22" fmla="*/ 1058 w 1122"/>
                <a:gd name="T23" fmla="*/ 33 h 1122"/>
                <a:gd name="T24" fmla="*/ 1088 w 1122"/>
                <a:gd name="T25" fmla="*/ 33 h 1122"/>
                <a:gd name="T26" fmla="*/ 1088 w 1122"/>
                <a:gd name="T27" fmla="*/ 64 h 1122"/>
                <a:gd name="T28" fmla="*/ 1058 w 1122"/>
                <a:gd name="T29" fmla="*/ 64 h 1122"/>
                <a:gd name="T30" fmla="*/ 1058 w 1122"/>
                <a:gd name="T31" fmla="*/ 33 h 1122"/>
                <a:gd name="T32" fmla="*/ 33 w 1122"/>
                <a:gd name="T33" fmla="*/ 1058 h 1122"/>
                <a:gd name="T34" fmla="*/ 63 w 1122"/>
                <a:gd name="T35" fmla="*/ 1058 h 1122"/>
                <a:gd name="T36" fmla="*/ 63 w 1122"/>
                <a:gd name="T37" fmla="*/ 1089 h 1122"/>
                <a:gd name="T38" fmla="*/ 33 w 1122"/>
                <a:gd name="T39" fmla="*/ 1089 h 1122"/>
                <a:gd name="T40" fmla="*/ 33 w 1122"/>
                <a:gd name="T41" fmla="*/ 105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2" h="1122">
                  <a:moveTo>
                    <a:pt x="79" y="1105"/>
                  </a:moveTo>
                  <a:cubicBezTo>
                    <a:pt x="95" y="1089"/>
                    <a:pt x="96" y="1064"/>
                    <a:pt x="83" y="1047"/>
                  </a:cubicBezTo>
                  <a:cubicBezTo>
                    <a:pt x="1046" y="83"/>
                    <a:pt x="1046" y="83"/>
                    <a:pt x="1046" y="83"/>
                  </a:cubicBezTo>
                  <a:cubicBezTo>
                    <a:pt x="1064" y="97"/>
                    <a:pt x="1089" y="96"/>
                    <a:pt x="1104" y="80"/>
                  </a:cubicBezTo>
                  <a:cubicBezTo>
                    <a:pt x="1122" y="63"/>
                    <a:pt x="1122" y="35"/>
                    <a:pt x="1104" y="17"/>
                  </a:cubicBezTo>
                  <a:cubicBezTo>
                    <a:pt x="1087" y="0"/>
                    <a:pt x="1059" y="0"/>
                    <a:pt x="1042" y="17"/>
                  </a:cubicBezTo>
                  <a:cubicBezTo>
                    <a:pt x="1026" y="33"/>
                    <a:pt x="1025" y="58"/>
                    <a:pt x="1038" y="75"/>
                  </a:cubicBezTo>
                  <a:cubicBezTo>
                    <a:pt x="75" y="1039"/>
                    <a:pt x="75" y="1039"/>
                    <a:pt x="75" y="1039"/>
                  </a:cubicBezTo>
                  <a:cubicBezTo>
                    <a:pt x="58" y="1026"/>
                    <a:pt x="33" y="1027"/>
                    <a:pt x="17" y="1042"/>
                  </a:cubicBezTo>
                  <a:cubicBezTo>
                    <a:pt x="0" y="1060"/>
                    <a:pt x="0" y="1088"/>
                    <a:pt x="17" y="1105"/>
                  </a:cubicBezTo>
                  <a:cubicBezTo>
                    <a:pt x="34" y="1122"/>
                    <a:pt x="62" y="1122"/>
                    <a:pt x="79" y="1105"/>
                  </a:cubicBezTo>
                  <a:close/>
                  <a:moveTo>
                    <a:pt x="1058" y="33"/>
                  </a:moveTo>
                  <a:cubicBezTo>
                    <a:pt x="1066" y="25"/>
                    <a:pt x="1080" y="25"/>
                    <a:pt x="1088" y="33"/>
                  </a:cubicBezTo>
                  <a:cubicBezTo>
                    <a:pt x="1097" y="42"/>
                    <a:pt x="1097" y="55"/>
                    <a:pt x="1088" y="64"/>
                  </a:cubicBezTo>
                  <a:cubicBezTo>
                    <a:pt x="1080" y="72"/>
                    <a:pt x="1066" y="72"/>
                    <a:pt x="1058" y="64"/>
                  </a:cubicBezTo>
                  <a:cubicBezTo>
                    <a:pt x="1050" y="55"/>
                    <a:pt x="1050" y="42"/>
                    <a:pt x="1058" y="33"/>
                  </a:cubicBezTo>
                  <a:close/>
                  <a:moveTo>
                    <a:pt x="33" y="1058"/>
                  </a:moveTo>
                  <a:cubicBezTo>
                    <a:pt x="41" y="1050"/>
                    <a:pt x="55" y="1050"/>
                    <a:pt x="63" y="1058"/>
                  </a:cubicBezTo>
                  <a:cubicBezTo>
                    <a:pt x="72" y="1067"/>
                    <a:pt x="72" y="1080"/>
                    <a:pt x="63" y="1089"/>
                  </a:cubicBezTo>
                  <a:cubicBezTo>
                    <a:pt x="55" y="1097"/>
                    <a:pt x="41" y="1097"/>
                    <a:pt x="33" y="1089"/>
                  </a:cubicBezTo>
                  <a:cubicBezTo>
                    <a:pt x="25" y="1080"/>
                    <a:pt x="25" y="1067"/>
                    <a:pt x="33" y="10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8"/>
            <p:cNvSpPr>
              <a:spLocks noEditPoints="1"/>
            </p:cNvSpPr>
            <p:nvPr/>
          </p:nvSpPr>
          <p:spPr bwMode="auto">
            <a:xfrm>
              <a:off x="2851150" y="2784475"/>
              <a:ext cx="1785938" cy="1784350"/>
            </a:xfrm>
            <a:custGeom>
              <a:avLst/>
              <a:gdLst>
                <a:gd name="T0" fmla="*/ 79 w 1122"/>
                <a:gd name="T1" fmla="*/ 1105 h 1122"/>
                <a:gd name="T2" fmla="*/ 83 w 1122"/>
                <a:gd name="T3" fmla="*/ 1047 h 1122"/>
                <a:gd name="T4" fmla="*/ 1047 w 1122"/>
                <a:gd name="T5" fmla="*/ 83 h 1122"/>
                <a:gd name="T6" fmla="*/ 1105 w 1122"/>
                <a:gd name="T7" fmla="*/ 80 h 1122"/>
                <a:gd name="T8" fmla="*/ 1105 w 1122"/>
                <a:gd name="T9" fmla="*/ 17 h 1122"/>
                <a:gd name="T10" fmla="*/ 1042 w 1122"/>
                <a:gd name="T11" fmla="*/ 17 h 1122"/>
                <a:gd name="T12" fmla="*/ 1039 w 1122"/>
                <a:gd name="T13" fmla="*/ 75 h 1122"/>
                <a:gd name="T14" fmla="*/ 75 w 1122"/>
                <a:gd name="T15" fmla="*/ 1039 h 1122"/>
                <a:gd name="T16" fmla="*/ 17 w 1122"/>
                <a:gd name="T17" fmla="*/ 1043 h 1122"/>
                <a:gd name="T18" fmla="*/ 17 w 1122"/>
                <a:gd name="T19" fmla="*/ 1105 h 1122"/>
                <a:gd name="T20" fmla="*/ 79 w 1122"/>
                <a:gd name="T21" fmla="*/ 1105 h 1122"/>
                <a:gd name="T22" fmla="*/ 1058 w 1122"/>
                <a:gd name="T23" fmla="*/ 33 h 1122"/>
                <a:gd name="T24" fmla="*/ 1089 w 1122"/>
                <a:gd name="T25" fmla="*/ 33 h 1122"/>
                <a:gd name="T26" fmla="*/ 1089 w 1122"/>
                <a:gd name="T27" fmla="*/ 64 h 1122"/>
                <a:gd name="T28" fmla="*/ 1058 w 1122"/>
                <a:gd name="T29" fmla="*/ 64 h 1122"/>
                <a:gd name="T30" fmla="*/ 1058 w 1122"/>
                <a:gd name="T31" fmla="*/ 33 h 1122"/>
                <a:gd name="T32" fmla="*/ 33 w 1122"/>
                <a:gd name="T33" fmla="*/ 1059 h 1122"/>
                <a:gd name="T34" fmla="*/ 63 w 1122"/>
                <a:gd name="T35" fmla="*/ 1059 h 1122"/>
                <a:gd name="T36" fmla="*/ 63 w 1122"/>
                <a:gd name="T37" fmla="*/ 1089 h 1122"/>
                <a:gd name="T38" fmla="*/ 33 w 1122"/>
                <a:gd name="T39" fmla="*/ 1089 h 1122"/>
                <a:gd name="T40" fmla="*/ 33 w 1122"/>
                <a:gd name="T41" fmla="*/ 1059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2" h="1122">
                  <a:moveTo>
                    <a:pt x="79" y="1105"/>
                  </a:moveTo>
                  <a:cubicBezTo>
                    <a:pt x="95" y="1089"/>
                    <a:pt x="96" y="1064"/>
                    <a:pt x="83" y="1047"/>
                  </a:cubicBezTo>
                  <a:cubicBezTo>
                    <a:pt x="1047" y="83"/>
                    <a:pt x="1047" y="83"/>
                    <a:pt x="1047" y="83"/>
                  </a:cubicBezTo>
                  <a:cubicBezTo>
                    <a:pt x="1064" y="97"/>
                    <a:pt x="1089" y="96"/>
                    <a:pt x="1105" y="80"/>
                  </a:cubicBezTo>
                  <a:cubicBezTo>
                    <a:pt x="1122" y="63"/>
                    <a:pt x="1122" y="35"/>
                    <a:pt x="1105" y="17"/>
                  </a:cubicBezTo>
                  <a:cubicBezTo>
                    <a:pt x="1087" y="0"/>
                    <a:pt x="1059" y="0"/>
                    <a:pt x="1042" y="17"/>
                  </a:cubicBezTo>
                  <a:cubicBezTo>
                    <a:pt x="1026" y="33"/>
                    <a:pt x="1025" y="58"/>
                    <a:pt x="1039" y="75"/>
                  </a:cubicBezTo>
                  <a:cubicBezTo>
                    <a:pt x="75" y="1039"/>
                    <a:pt x="75" y="1039"/>
                    <a:pt x="75" y="1039"/>
                  </a:cubicBezTo>
                  <a:cubicBezTo>
                    <a:pt x="58" y="1026"/>
                    <a:pt x="33" y="1027"/>
                    <a:pt x="17" y="1043"/>
                  </a:cubicBezTo>
                  <a:cubicBezTo>
                    <a:pt x="0" y="1060"/>
                    <a:pt x="0" y="1088"/>
                    <a:pt x="17" y="1105"/>
                  </a:cubicBezTo>
                  <a:cubicBezTo>
                    <a:pt x="34" y="1122"/>
                    <a:pt x="62" y="1122"/>
                    <a:pt x="79" y="1105"/>
                  </a:cubicBezTo>
                  <a:close/>
                  <a:moveTo>
                    <a:pt x="1058" y="33"/>
                  </a:moveTo>
                  <a:cubicBezTo>
                    <a:pt x="1067" y="25"/>
                    <a:pt x="1080" y="25"/>
                    <a:pt x="1089" y="33"/>
                  </a:cubicBezTo>
                  <a:cubicBezTo>
                    <a:pt x="1097" y="42"/>
                    <a:pt x="1097" y="55"/>
                    <a:pt x="1089" y="64"/>
                  </a:cubicBezTo>
                  <a:cubicBezTo>
                    <a:pt x="1080" y="72"/>
                    <a:pt x="1067" y="72"/>
                    <a:pt x="1058" y="64"/>
                  </a:cubicBezTo>
                  <a:cubicBezTo>
                    <a:pt x="1050" y="55"/>
                    <a:pt x="1050" y="42"/>
                    <a:pt x="1058" y="33"/>
                  </a:cubicBezTo>
                  <a:close/>
                  <a:moveTo>
                    <a:pt x="33" y="1059"/>
                  </a:moveTo>
                  <a:cubicBezTo>
                    <a:pt x="41" y="1050"/>
                    <a:pt x="55" y="1050"/>
                    <a:pt x="63" y="1059"/>
                  </a:cubicBezTo>
                  <a:cubicBezTo>
                    <a:pt x="72" y="1067"/>
                    <a:pt x="72" y="1081"/>
                    <a:pt x="63" y="1089"/>
                  </a:cubicBezTo>
                  <a:cubicBezTo>
                    <a:pt x="55" y="1097"/>
                    <a:pt x="41" y="1097"/>
                    <a:pt x="33" y="1089"/>
                  </a:cubicBezTo>
                  <a:cubicBezTo>
                    <a:pt x="25" y="1081"/>
                    <a:pt x="25" y="1067"/>
                    <a:pt x="33" y="10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9"/>
            <p:cNvSpPr>
              <a:spLocks noEditPoints="1"/>
            </p:cNvSpPr>
            <p:nvPr/>
          </p:nvSpPr>
          <p:spPr bwMode="auto">
            <a:xfrm>
              <a:off x="938213" y="2347912"/>
              <a:ext cx="3378200" cy="4021138"/>
            </a:xfrm>
            <a:custGeom>
              <a:avLst/>
              <a:gdLst>
                <a:gd name="T0" fmla="*/ 80 w 2123"/>
                <a:gd name="T1" fmla="*/ 2510 h 2527"/>
                <a:gd name="T2" fmla="*/ 83 w 2123"/>
                <a:gd name="T3" fmla="*/ 2452 h 2527"/>
                <a:gd name="T4" fmla="*/ 1041 w 2123"/>
                <a:gd name="T5" fmla="*/ 1493 h 2527"/>
                <a:gd name="T6" fmla="*/ 1041 w 2123"/>
                <a:gd name="T7" fmla="*/ 1097 h 2527"/>
                <a:gd name="T8" fmla="*/ 2052 w 2123"/>
                <a:gd name="T9" fmla="*/ 87 h 2527"/>
                <a:gd name="T10" fmla="*/ 2106 w 2123"/>
                <a:gd name="T11" fmla="*/ 80 h 2527"/>
                <a:gd name="T12" fmla="*/ 2106 w 2123"/>
                <a:gd name="T13" fmla="*/ 18 h 2527"/>
                <a:gd name="T14" fmla="*/ 2043 w 2123"/>
                <a:gd name="T15" fmla="*/ 18 h 2527"/>
                <a:gd name="T16" fmla="*/ 2043 w 2123"/>
                <a:gd name="T17" fmla="*/ 79 h 2527"/>
                <a:gd name="T18" fmla="*/ 1030 w 2123"/>
                <a:gd name="T19" fmla="*/ 1092 h 2527"/>
                <a:gd name="T20" fmla="*/ 1030 w 2123"/>
                <a:gd name="T21" fmla="*/ 1489 h 2527"/>
                <a:gd name="T22" fmla="*/ 75 w 2123"/>
                <a:gd name="T23" fmla="*/ 2444 h 2527"/>
                <a:gd name="T24" fmla="*/ 17 w 2123"/>
                <a:gd name="T25" fmla="*/ 2448 h 2527"/>
                <a:gd name="T26" fmla="*/ 17 w 2123"/>
                <a:gd name="T27" fmla="*/ 2510 h 2527"/>
                <a:gd name="T28" fmla="*/ 80 w 2123"/>
                <a:gd name="T29" fmla="*/ 2510 h 2527"/>
                <a:gd name="T30" fmla="*/ 2059 w 2123"/>
                <a:gd name="T31" fmla="*/ 34 h 2527"/>
                <a:gd name="T32" fmla="*/ 2090 w 2123"/>
                <a:gd name="T33" fmla="*/ 34 h 2527"/>
                <a:gd name="T34" fmla="*/ 2090 w 2123"/>
                <a:gd name="T35" fmla="*/ 64 h 2527"/>
                <a:gd name="T36" fmla="*/ 2059 w 2123"/>
                <a:gd name="T37" fmla="*/ 64 h 2527"/>
                <a:gd name="T38" fmla="*/ 2059 w 2123"/>
                <a:gd name="T39" fmla="*/ 34 h 2527"/>
                <a:gd name="T40" fmla="*/ 33 w 2123"/>
                <a:gd name="T41" fmla="*/ 2464 h 2527"/>
                <a:gd name="T42" fmla="*/ 64 w 2123"/>
                <a:gd name="T43" fmla="*/ 2464 h 2527"/>
                <a:gd name="T44" fmla="*/ 64 w 2123"/>
                <a:gd name="T45" fmla="*/ 2494 h 2527"/>
                <a:gd name="T46" fmla="*/ 33 w 2123"/>
                <a:gd name="T47" fmla="*/ 2494 h 2527"/>
                <a:gd name="T48" fmla="*/ 33 w 2123"/>
                <a:gd name="T49" fmla="*/ 2464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3" h="2527">
                  <a:moveTo>
                    <a:pt x="80" y="2510"/>
                  </a:moveTo>
                  <a:cubicBezTo>
                    <a:pt x="96" y="2494"/>
                    <a:pt x="97" y="2469"/>
                    <a:pt x="83" y="2452"/>
                  </a:cubicBezTo>
                  <a:cubicBezTo>
                    <a:pt x="1041" y="1493"/>
                    <a:pt x="1041" y="1493"/>
                    <a:pt x="1041" y="1493"/>
                  </a:cubicBezTo>
                  <a:cubicBezTo>
                    <a:pt x="1041" y="1097"/>
                    <a:pt x="1041" y="1097"/>
                    <a:pt x="1041" y="1097"/>
                  </a:cubicBezTo>
                  <a:cubicBezTo>
                    <a:pt x="2052" y="87"/>
                    <a:pt x="2052" y="87"/>
                    <a:pt x="2052" y="87"/>
                  </a:cubicBezTo>
                  <a:cubicBezTo>
                    <a:pt x="2069" y="97"/>
                    <a:pt x="2091" y="95"/>
                    <a:pt x="2106" y="80"/>
                  </a:cubicBezTo>
                  <a:cubicBezTo>
                    <a:pt x="2123" y="63"/>
                    <a:pt x="2123" y="35"/>
                    <a:pt x="2106" y="18"/>
                  </a:cubicBezTo>
                  <a:cubicBezTo>
                    <a:pt x="2089" y="0"/>
                    <a:pt x="2061" y="0"/>
                    <a:pt x="2043" y="18"/>
                  </a:cubicBezTo>
                  <a:cubicBezTo>
                    <a:pt x="2026" y="35"/>
                    <a:pt x="2026" y="62"/>
                    <a:pt x="2043" y="79"/>
                  </a:cubicBezTo>
                  <a:cubicBezTo>
                    <a:pt x="1030" y="1092"/>
                    <a:pt x="1030" y="1092"/>
                    <a:pt x="1030" y="1092"/>
                  </a:cubicBezTo>
                  <a:cubicBezTo>
                    <a:pt x="1030" y="1489"/>
                    <a:pt x="1030" y="1489"/>
                    <a:pt x="1030" y="1489"/>
                  </a:cubicBezTo>
                  <a:cubicBezTo>
                    <a:pt x="75" y="2444"/>
                    <a:pt x="75" y="2444"/>
                    <a:pt x="75" y="2444"/>
                  </a:cubicBezTo>
                  <a:cubicBezTo>
                    <a:pt x="58" y="2431"/>
                    <a:pt x="33" y="2432"/>
                    <a:pt x="17" y="2448"/>
                  </a:cubicBezTo>
                  <a:cubicBezTo>
                    <a:pt x="0" y="2465"/>
                    <a:pt x="0" y="2493"/>
                    <a:pt x="17" y="2510"/>
                  </a:cubicBezTo>
                  <a:cubicBezTo>
                    <a:pt x="34" y="2527"/>
                    <a:pt x="62" y="2527"/>
                    <a:pt x="80" y="2510"/>
                  </a:cubicBezTo>
                  <a:close/>
                  <a:moveTo>
                    <a:pt x="2059" y="34"/>
                  </a:moveTo>
                  <a:cubicBezTo>
                    <a:pt x="2068" y="25"/>
                    <a:pt x="2081" y="25"/>
                    <a:pt x="2090" y="34"/>
                  </a:cubicBezTo>
                  <a:cubicBezTo>
                    <a:pt x="2098" y="42"/>
                    <a:pt x="2098" y="56"/>
                    <a:pt x="2090" y="64"/>
                  </a:cubicBezTo>
                  <a:cubicBezTo>
                    <a:pt x="2081" y="72"/>
                    <a:pt x="2068" y="72"/>
                    <a:pt x="2059" y="64"/>
                  </a:cubicBezTo>
                  <a:cubicBezTo>
                    <a:pt x="2051" y="56"/>
                    <a:pt x="2051" y="42"/>
                    <a:pt x="2059" y="34"/>
                  </a:cubicBezTo>
                  <a:close/>
                  <a:moveTo>
                    <a:pt x="33" y="2464"/>
                  </a:moveTo>
                  <a:cubicBezTo>
                    <a:pt x="42" y="2456"/>
                    <a:pt x="55" y="2456"/>
                    <a:pt x="64" y="2464"/>
                  </a:cubicBezTo>
                  <a:cubicBezTo>
                    <a:pt x="72" y="2472"/>
                    <a:pt x="72" y="2486"/>
                    <a:pt x="64" y="2494"/>
                  </a:cubicBezTo>
                  <a:cubicBezTo>
                    <a:pt x="55" y="2503"/>
                    <a:pt x="42" y="2503"/>
                    <a:pt x="33" y="2494"/>
                  </a:cubicBezTo>
                  <a:cubicBezTo>
                    <a:pt x="25" y="2486"/>
                    <a:pt x="25" y="2472"/>
                    <a:pt x="33" y="2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0"/>
            <p:cNvSpPr>
              <a:spLocks noEditPoints="1"/>
            </p:cNvSpPr>
            <p:nvPr/>
          </p:nvSpPr>
          <p:spPr bwMode="auto">
            <a:xfrm>
              <a:off x="2136775" y="3438525"/>
              <a:ext cx="671513" cy="1452563"/>
            </a:xfrm>
            <a:custGeom>
              <a:avLst/>
              <a:gdLst>
                <a:gd name="T0" fmla="*/ 79 w 422"/>
                <a:gd name="T1" fmla="*/ 896 h 913"/>
                <a:gd name="T2" fmla="*/ 79 w 422"/>
                <a:gd name="T3" fmla="*/ 834 h 913"/>
                <a:gd name="T4" fmla="*/ 48 w 422"/>
                <a:gd name="T5" fmla="*/ 821 h 913"/>
                <a:gd name="T6" fmla="*/ 48 w 422"/>
                <a:gd name="T7" fmla="*/ 380 h 913"/>
                <a:gd name="T8" fmla="*/ 346 w 422"/>
                <a:gd name="T9" fmla="*/ 82 h 913"/>
                <a:gd name="T10" fmla="*/ 405 w 422"/>
                <a:gd name="T11" fmla="*/ 79 h 913"/>
                <a:gd name="T12" fmla="*/ 405 w 422"/>
                <a:gd name="T13" fmla="*/ 17 h 913"/>
                <a:gd name="T14" fmla="*/ 343 w 422"/>
                <a:gd name="T15" fmla="*/ 17 h 913"/>
                <a:gd name="T16" fmla="*/ 338 w 422"/>
                <a:gd name="T17" fmla="*/ 74 h 913"/>
                <a:gd name="T18" fmla="*/ 37 w 422"/>
                <a:gd name="T19" fmla="*/ 375 h 913"/>
                <a:gd name="T20" fmla="*/ 37 w 422"/>
                <a:gd name="T21" fmla="*/ 823 h 913"/>
                <a:gd name="T22" fmla="*/ 17 w 422"/>
                <a:gd name="T23" fmla="*/ 834 h 913"/>
                <a:gd name="T24" fmla="*/ 17 w 422"/>
                <a:gd name="T25" fmla="*/ 896 h 913"/>
                <a:gd name="T26" fmla="*/ 79 w 422"/>
                <a:gd name="T27" fmla="*/ 896 h 913"/>
                <a:gd name="T28" fmla="*/ 359 w 422"/>
                <a:gd name="T29" fmla="*/ 33 h 913"/>
                <a:gd name="T30" fmla="*/ 389 w 422"/>
                <a:gd name="T31" fmla="*/ 33 h 913"/>
                <a:gd name="T32" fmla="*/ 389 w 422"/>
                <a:gd name="T33" fmla="*/ 63 h 913"/>
                <a:gd name="T34" fmla="*/ 359 w 422"/>
                <a:gd name="T35" fmla="*/ 63 h 913"/>
                <a:gd name="T36" fmla="*/ 359 w 422"/>
                <a:gd name="T37" fmla="*/ 33 h 913"/>
                <a:gd name="T38" fmla="*/ 33 w 422"/>
                <a:gd name="T39" fmla="*/ 850 h 913"/>
                <a:gd name="T40" fmla="*/ 63 w 422"/>
                <a:gd name="T41" fmla="*/ 850 h 913"/>
                <a:gd name="T42" fmla="*/ 63 w 422"/>
                <a:gd name="T43" fmla="*/ 880 h 913"/>
                <a:gd name="T44" fmla="*/ 33 w 422"/>
                <a:gd name="T45" fmla="*/ 880 h 913"/>
                <a:gd name="T46" fmla="*/ 33 w 422"/>
                <a:gd name="T47" fmla="*/ 85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2" h="913">
                  <a:moveTo>
                    <a:pt x="79" y="896"/>
                  </a:moveTo>
                  <a:cubicBezTo>
                    <a:pt x="97" y="879"/>
                    <a:pt x="97" y="851"/>
                    <a:pt x="79" y="834"/>
                  </a:cubicBezTo>
                  <a:cubicBezTo>
                    <a:pt x="71" y="825"/>
                    <a:pt x="60" y="821"/>
                    <a:pt x="48" y="821"/>
                  </a:cubicBezTo>
                  <a:cubicBezTo>
                    <a:pt x="48" y="380"/>
                    <a:pt x="48" y="380"/>
                    <a:pt x="48" y="380"/>
                  </a:cubicBezTo>
                  <a:cubicBezTo>
                    <a:pt x="346" y="82"/>
                    <a:pt x="346" y="82"/>
                    <a:pt x="346" y="82"/>
                  </a:cubicBezTo>
                  <a:cubicBezTo>
                    <a:pt x="363" y="96"/>
                    <a:pt x="389" y="96"/>
                    <a:pt x="405" y="79"/>
                  </a:cubicBezTo>
                  <a:cubicBezTo>
                    <a:pt x="422" y="62"/>
                    <a:pt x="422" y="34"/>
                    <a:pt x="405" y="17"/>
                  </a:cubicBezTo>
                  <a:cubicBezTo>
                    <a:pt x="388" y="0"/>
                    <a:pt x="360" y="0"/>
                    <a:pt x="343" y="17"/>
                  </a:cubicBezTo>
                  <a:cubicBezTo>
                    <a:pt x="327" y="32"/>
                    <a:pt x="326" y="57"/>
                    <a:pt x="338" y="74"/>
                  </a:cubicBezTo>
                  <a:cubicBezTo>
                    <a:pt x="37" y="375"/>
                    <a:pt x="37" y="375"/>
                    <a:pt x="37" y="375"/>
                  </a:cubicBezTo>
                  <a:cubicBezTo>
                    <a:pt x="37" y="823"/>
                    <a:pt x="37" y="823"/>
                    <a:pt x="37" y="823"/>
                  </a:cubicBezTo>
                  <a:cubicBezTo>
                    <a:pt x="30" y="825"/>
                    <a:pt x="23" y="828"/>
                    <a:pt x="17" y="834"/>
                  </a:cubicBezTo>
                  <a:cubicBezTo>
                    <a:pt x="0" y="851"/>
                    <a:pt x="0" y="879"/>
                    <a:pt x="17" y="896"/>
                  </a:cubicBezTo>
                  <a:cubicBezTo>
                    <a:pt x="34" y="913"/>
                    <a:pt x="62" y="913"/>
                    <a:pt x="79" y="896"/>
                  </a:cubicBezTo>
                  <a:close/>
                  <a:moveTo>
                    <a:pt x="359" y="33"/>
                  </a:moveTo>
                  <a:cubicBezTo>
                    <a:pt x="367" y="25"/>
                    <a:pt x="381" y="25"/>
                    <a:pt x="389" y="33"/>
                  </a:cubicBezTo>
                  <a:cubicBezTo>
                    <a:pt x="397" y="41"/>
                    <a:pt x="397" y="55"/>
                    <a:pt x="389" y="63"/>
                  </a:cubicBezTo>
                  <a:cubicBezTo>
                    <a:pt x="381" y="72"/>
                    <a:pt x="367" y="72"/>
                    <a:pt x="359" y="63"/>
                  </a:cubicBezTo>
                  <a:cubicBezTo>
                    <a:pt x="350" y="55"/>
                    <a:pt x="350" y="41"/>
                    <a:pt x="359" y="33"/>
                  </a:cubicBezTo>
                  <a:close/>
                  <a:moveTo>
                    <a:pt x="33" y="850"/>
                  </a:moveTo>
                  <a:cubicBezTo>
                    <a:pt x="41" y="842"/>
                    <a:pt x="55" y="842"/>
                    <a:pt x="63" y="850"/>
                  </a:cubicBezTo>
                  <a:cubicBezTo>
                    <a:pt x="72" y="858"/>
                    <a:pt x="72" y="872"/>
                    <a:pt x="63" y="880"/>
                  </a:cubicBezTo>
                  <a:cubicBezTo>
                    <a:pt x="55" y="889"/>
                    <a:pt x="41" y="889"/>
                    <a:pt x="33" y="880"/>
                  </a:cubicBezTo>
                  <a:cubicBezTo>
                    <a:pt x="25" y="872"/>
                    <a:pt x="25" y="858"/>
                    <a:pt x="33" y="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1"/>
            <p:cNvSpPr>
              <a:spLocks noEditPoints="1"/>
            </p:cNvSpPr>
            <p:nvPr/>
          </p:nvSpPr>
          <p:spPr bwMode="auto">
            <a:xfrm>
              <a:off x="785813" y="4894262"/>
              <a:ext cx="1352550" cy="1350963"/>
            </a:xfrm>
            <a:custGeom>
              <a:avLst/>
              <a:gdLst>
                <a:gd name="T0" fmla="*/ 80 w 850"/>
                <a:gd name="T1" fmla="*/ 832 h 849"/>
                <a:gd name="T2" fmla="*/ 83 w 850"/>
                <a:gd name="T3" fmla="*/ 774 h 849"/>
                <a:gd name="T4" fmla="*/ 775 w 850"/>
                <a:gd name="T5" fmla="*/ 83 h 849"/>
                <a:gd name="T6" fmla="*/ 833 w 850"/>
                <a:gd name="T7" fmla="*/ 79 h 849"/>
                <a:gd name="T8" fmla="*/ 833 w 850"/>
                <a:gd name="T9" fmla="*/ 17 h 849"/>
                <a:gd name="T10" fmla="*/ 770 w 850"/>
                <a:gd name="T11" fmla="*/ 17 h 849"/>
                <a:gd name="T12" fmla="*/ 767 w 850"/>
                <a:gd name="T13" fmla="*/ 75 h 849"/>
                <a:gd name="T14" fmla="*/ 75 w 850"/>
                <a:gd name="T15" fmla="*/ 766 h 849"/>
                <a:gd name="T16" fmla="*/ 17 w 850"/>
                <a:gd name="T17" fmla="*/ 770 h 849"/>
                <a:gd name="T18" fmla="*/ 17 w 850"/>
                <a:gd name="T19" fmla="*/ 832 h 849"/>
                <a:gd name="T20" fmla="*/ 80 w 850"/>
                <a:gd name="T21" fmla="*/ 832 h 849"/>
                <a:gd name="T22" fmla="*/ 786 w 850"/>
                <a:gd name="T23" fmla="*/ 33 h 849"/>
                <a:gd name="T24" fmla="*/ 817 w 850"/>
                <a:gd name="T25" fmla="*/ 33 h 849"/>
                <a:gd name="T26" fmla="*/ 817 w 850"/>
                <a:gd name="T27" fmla="*/ 63 h 849"/>
                <a:gd name="T28" fmla="*/ 786 w 850"/>
                <a:gd name="T29" fmla="*/ 63 h 849"/>
                <a:gd name="T30" fmla="*/ 786 w 850"/>
                <a:gd name="T31" fmla="*/ 33 h 849"/>
                <a:gd name="T32" fmla="*/ 33 w 850"/>
                <a:gd name="T33" fmla="*/ 786 h 849"/>
                <a:gd name="T34" fmla="*/ 64 w 850"/>
                <a:gd name="T35" fmla="*/ 786 h 849"/>
                <a:gd name="T36" fmla="*/ 64 w 850"/>
                <a:gd name="T37" fmla="*/ 816 h 849"/>
                <a:gd name="T38" fmla="*/ 33 w 850"/>
                <a:gd name="T39" fmla="*/ 816 h 849"/>
                <a:gd name="T40" fmla="*/ 33 w 850"/>
                <a:gd name="T41" fmla="*/ 786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0" h="849">
                  <a:moveTo>
                    <a:pt x="80" y="832"/>
                  </a:moveTo>
                  <a:cubicBezTo>
                    <a:pt x="96" y="816"/>
                    <a:pt x="97" y="791"/>
                    <a:pt x="83" y="774"/>
                  </a:cubicBezTo>
                  <a:cubicBezTo>
                    <a:pt x="775" y="83"/>
                    <a:pt x="775" y="83"/>
                    <a:pt x="775" y="83"/>
                  </a:cubicBezTo>
                  <a:cubicBezTo>
                    <a:pt x="792" y="96"/>
                    <a:pt x="817" y="95"/>
                    <a:pt x="833" y="79"/>
                  </a:cubicBezTo>
                  <a:cubicBezTo>
                    <a:pt x="850" y="62"/>
                    <a:pt x="850" y="34"/>
                    <a:pt x="833" y="17"/>
                  </a:cubicBezTo>
                  <a:cubicBezTo>
                    <a:pt x="815" y="0"/>
                    <a:pt x="787" y="0"/>
                    <a:pt x="770" y="17"/>
                  </a:cubicBezTo>
                  <a:cubicBezTo>
                    <a:pt x="754" y="33"/>
                    <a:pt x="753" y="58"/>
                    <a:pt x="767" y="75"/>
                  </a:cubicBezTo>
                  <a:cubicBezTo>
                    <a:pt x="75" y="766"/>
                    <a:pt x="75" y="766"/>
                    <a:pt x="75" y="766"/>
                  </a:cubicBezTo>
                  <a:cubicBezTo>
                    <a:pt x="58" y="753"/>
                    <a:pt x="33" y="754"/>
                    <a:pt x="17" y="770"/>
                  </a:cubicBezTo>
                  <a:cubicBezTo>
                    <a:pt x="0" y="787"/>
                    <a:pt x="0" y="815"/>
                    <a:pt x="17" y="832"/>
                  </a:cubicBezTo>
                  <a:cubicBezTo>
                    <a:pt x="35" y="849"/>
                    <a:pt x="63" y="849"/>
                    <a:pt x="80" y="832"/>
                  </a:cubicBezTo>
                  <a:close/>
                  <a:moveTo>
                    <a:pt x="786" y="33"/>
                  </a:moveTo>
                  <a:cubicBezTo>
                    <a:pt x="795" y="25"/>
                    <a:pt x="808" y="25"/>
                    <a:pt x="817" y="33"/>
                  </a:cubicBezTo>
                  <a:cubicBezTo>
                    <a:pt x="825" y="41"/>
                    <a:pt x="825" y="55"/>
                    <a:pt x="817" y="63"/>
                  </a:cubicBezTo>
                  <a:cubicBezTo>
                    <a:pt x="808" y="72"/>
                    <a:pt x="795" y="72"/>
                    <a:pt x="786" y="63"/>
                  </a:cubicBezTo>
                  <a:cubicBezTo>
                    <a:pt x="778" y="55"/>
                    <a:pt x="778" y="41"/>
                    <a:pt x="786" y="33"/>
                  </a:cubicBezTo>
                  <a:close/>
                  <a:moveTo>
                    <a:pt x="33" y="786"/>
                  </a:moveTo>
                  <a:cubicBezTo>
                    <a:pt x="42" y="777"/>
                    <a:pt x="55" y="777"/>
                    <a:pt x="64" y="786"/>
                  </a:cubicBezTo>
                  <a:cubicBezTo>
                    <a:pt x="72" y="794"/>
                    <a:pt x="72" y="808"/>
                    <a:pt x="64" y="816"/>
                  </a:cubicBezTo>
                  <a:cubicBezTo>
                    <a:pt x="55" y="824"/>
                    <a:pt x="42" y="824"/>
                    <a:pt x="33" y="816"/>
                  </a:cubicBezTo>
                  <a:cubicBezTo>
                    <a:pt x="25" y="808"/>
                    <a:pt x="25" y="794"/>
                    <a:pt x="33" y="7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2"/>
            <p:cNvSpPr>
              <a:spLocks noEditPoints="1"/>
            </p:cNvSpPr>
            <p:nvPr/>
          </p:nvSpPr>
          <p:spPr bwMode="auto">
            <a:xfrm>
              <a:off x="1185863" y="3986212"/>
              <a:ext cx="762000" cy="762000"/>
            </a:xfrm>
            <a:custGeom>
              <a:avLst/>
              <a:gdLst>
                <a:gd name="T0" fmla="*/ 18 w 479"/>
                <a:gd name="T1" fmla="*/ 79 h 478"/>
                <a:gd name="T2" fmla="*/ 76 w 479"/>
                <a:gd name="T3" fmla="*/ 83 h 478"/>
                <a:gd name="T4" fmla="*/ 396 w 479"/>
                <a:gd name="T5" fmla="*/ 403 h 478"/>
                <a:gd name="T6" fmla="*/ 399 w 479"/>
                <a:gd name="T7" fmla="*/ 461 h 478"/>
                <a:gd name="T8" fmla="*/ 462 w 479"/>
                <a:gd name="T9" fmla="*/ 461 h 478"/>
                <a:gd name="T10" fmla="*/ 462 w 479"/>
                <a:gd name="T11" fmla="*/ 399 h 478"/>
                <a:gd name="T12" fmla="*/ 404 w 479"/>
                <a:gd name="T13" fmla="*/ 395 h 478"/>
                <a:gd name="T14" fmla="*/ 84 w 479"/>
                <a:gd name="T15" fmla="*/ 75 h 478"/>
                <a:gd name="T16" fmla="*/ 80 w 479"/>
                <a:gd name="T17" fmla="*/ 17 h 478"/>
                <a:gd name="T18" fmla="*/ 18 w 479"/>
                <a:gd name="T19" fmla="*/ 17 h 478"/>
                <a:gd name="T20" fmla="*/ 18 w 479"/>
                <a:gd name="T21" fmla="*/ 79 h 478"/>
                <a:gd name="T22" fmla="*/ 446 w 479"/>
                <a:gd name="T23" fmla="*/ 415 h 478"/>
                <a:gd name="T24" fmla="*/ 446 w 479"/>
                <a:gd name="T25" fmla="*/ 445 h 478"/>
                <a:gd name="T26" fmla="*/ 415 w 479"/>
                <a:gd name="T27" fmla="*/ 445 h 478"/>
                <a:gd name="T28" fmla="*/ 415 w 479"/>
                <a:gd name="T29" fmla="*/ 415 h 478"/>
                <a:gd name="T30" fmla="*/ 446 w 479"/>
                <a:gd name="T31" fmla="*/ 415 h 478"/>
                <a:gd name="T32" fmla="*/ 64 w 479"/>
                <a:gd name="T33" fmla="*/ 33 h 478"/>
                <a:gd name="T34" fmla="*/ 64 w 479"/>
                <a:gd name="T35" fmla="*/ 63 h 478"/>
                <a:gd name="T36" fmla="*/ 34 w 479"/>
                <a:gd name="T37" fmla="*/ 63 h 478"/>
                <a:gd name="T38" fmla="*/ 34 w 479"/>
                <a:gd name="T39" fmla="*/ 33 h 478"/>
                <a:gd name="T40" fmla="*/ 64 w 479"/>
                <a:gd name="T41" fmla="*/ 33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9" h="478">
                  <a:moveTo>
                    <a:pt x="18" y="79"/>
                  </a:moveTo>
                  <a:cubicBezTo>
                    <a:pt x="33" y="95"/>
                    <a:pt x="58" y="96"/>
                    <a:pt x="76" y="83"/>
                  </a:cubicBezTo>
                  <a:cubicBezTo>
                    <a:pt x="396" y="403"/>
                    <a:pt x="396" y="403"/>
                    <a:pt x="396" y="403"/>
                  </a:cubicBezTo>
                  <a:cubicBezTo>
                    <a:pt x="382" y="420"/>
                    <a:pt x="384" y="445"/>
                    <a:pt x="399" y="461"/>
                  </a:cubicBezTo>
                  <a:cubicBezTo>
                    <a:pt x="417" y="478"/>
                    <a:pt x="445" y="478"/>
                    <a:pt x="462" y="461"/>
                  </a:cubicBezTo>
                  <a:cubicBezTo>
                    <a:pt x="479" y="444"/>
                    <a:pt x="479" y="416"/>
                    <a:pt x="462" y="399"/>
                  </a:cubicBezTo>
                  <a:cubicBezTo>
                    <a:pt x="446" y="383"/>
                    <a:pt x="421" y="382"/>
                    <a:pt x="404" y="395"/>
                  </a:cubicBezTo>
                  <a:cubicBezTo>
                    <a:pt x="84" y="75"/>
                    <a:pt x="84" y="75"/>
                    <a:pt x="84" y="75"/>
                  </a:cubicBezTo>
                  <a:cubicBezTo>
                    <a:pt x="97" y="58"/>
                    <a:pt x="96" y="33"/>
                    <a:pt x="80" y="17"/>
                  </a:cubicBezTo>
                  <a:cubicBezTo>
                    <a:pt x="63" y="0"/>
                    <a:pt x="35" y="0"/>
                    <a:pt x="18" y="17"/>
                  </a:cubicBezTo>
                  <a:cubicBezTo>
                    <a:pt x="0" y="34"/>
                    <a:pt x="0" y="62"/>
                    <a:pt x="18" y="79"/>
                  </a:cubicBezTo>
                  <a:close/>
                  <a:moveTo>
                    <a:pt x="446" y="415"/>
                  </a:moveTo>
                  <a:cubicBezTo>
                    <a:pt x="454" y="423"/>
                    <a:pt x="454" y="437"/>
                    <a:pt x="446" y="445"/>
                  </a:cubicBezTo>
                  <a:cubicBezTo>
                    <a:pt x="437" y="453"/>
                    <a:pt x="424" y="453"/>
                    <a:pt x="415" y="445"/>
                  </a:cubicBezTo>
                  <a:cubicBezTo>
                    <a:pt x="407" y="437"/>
                    <a:pt x="407" y="423"/>
                    <a:pt x="415" y="415"/>
                  </a:cubicBezTo>
                  <a:cubicBezTo>
                    <a:pt x="424" y="406"/>
                    <a:pt x="437" y="406"/>
                    <a:pt x="446" y="415"/>
                  </a:cubicBezTo>
                  <a:close/>
                  <a:moveTo>
                    <a:pt x="64" y="33"/>
                  </a:moveTo>
                  <a:cubicBezTo>
                    <a:pt x="72" y="41"/>
                    <a:pt x="72" y="55"/>
                    <a:pt x="64" y="63"/>
                  </a:cubicBezTo>
                  <a:cubicBezTo>
                    <a:pt x="56" y="72"/>
                    <a:pt x="42" y="72"/>
                    <a:pt x="34" y="63"/>
                  </a:cubicBezTo>
                  <a:cubicBezTo>
                    <a:pt x="25" y="55"/>
                    <a:pt x="25" y="41"/>
                    <a:pt x="34" y="33"/>
                  </a:cubicBezTo>
                  <a:cubicBezTo>
                    <a:pt x="42" y="25"/>
                    <a:pt x="56" y="25"/>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3"/>
            <p:cNvSpPr>
              <a:spLocks noEditPoints="1"/>
            </p:cNvSpPr>
            <p:nvPr/>
          </p:nvSpPr>
          <p:spPr bwMode="auto">
            <a:xfrm>
              <a:off x="92075" y="3406775"/>
              <a:ext cx="1274763" cy="1274763"/>
            </a:xfrm>
            <a:custGeom>
              <a:avLst/>
              <a:gdLst>
                <a:gd name="T0" fmla="*/ 79 w 801"/>
                <a:gd name="T1" fmla="*/ 784 h 801"/>
                <a:gd name="T2" fmla="*/ 83 w 801"/>
                <a:gd name="T3" fmla="*/ 726 h 801"/>
                <a:gd name="T4" fmla="*/ 726 w 801"/>
                <a:gd name="T5" fmla="*/ 83 h 801"/>
                <a:gd name="T6" fmla="*/ 784 w 801"/>
                <a:gd name="T7" fmla="*/ 79 h 801"/>
                <a:gd name="T8" fmla="*/ 784 w 801"/>
                <a:gd name="T9" fmla="*/ 17 h 801"/>
                <a:gd name="T10" fmla="*/ 722 w 801"/>
                <a:gd name="T11" fmla="*/ 17 h 801"/>
                <a:gd name="T12" fmla="*/ 718 w 801"/>
                <a:gd name="T13" fmla="*/ 75 h 801"/>
                <a:gd name="T14" fmla="*/ 75 w 801"/>
                <a:gd name="T15" fmla="*/ 718 h 801"/>
                <a:gd name="T16" fmla="*/ 17 w 801"/>
                <a:gd name="T17" fmla="*/ 722 h 801"/>
                <a:gd name="T18" fmla="*/ 17 w 801"/>
                <a:gd name="T19" fmla="*/ 784 h 801"/>
                <a:gd name="T20" fmla="*/ 79 w 801"/>
                <a:gd name="T21" fmla="*/ 784 h 801"/>
                <a:gd name="T22" fmla="*/ 738 w 801"/>
                <a:gd name="T23" fmla="*/ 33 h 801"/>
                <a:gd name="T24" fmla="*/ 768 w 801"/>
                <a:gd name="T25" fmla="*/ 33 h 801"/>
                <a:gd name="T26" fmla="*/ 768 w 801"/>
                <a:gd name="T27" fmla="*/ 63 h 801"/>
                <a:gd name="T28" fmla="*/ 738 w 801"/>
                <a:gd name="T29" fmla="*/ 63 h 801"/>
                <a:gd name="T30" fmla="*/ 738 w 801"/>
                <a:gd name="T31" fmla="*/ 33 h 801"/>
                <a:gd name="T32" fmla="*/ 33 w 801"/>
                <a:gd name="T33" fmla="*/ 738 h 801"/>
                <a:gd name="T34" fmla="*/ 63 w 801"/>
                <a:gd name="T35" fmla="*/ 738 h 801"/>
                <a:gd name="T36" fmla="*/ 63 w 801"/>
                <a:gd name="T37" fmla="*/ 768 h 801"/>
                <a:gd name="T38" fmla="*/ 33 w 801"/>
                <a:gd name="T39" fmla="*/ 768 h 801"/>
                <a:gd name="T40" fmla="*/ 33 w 801"/>
                <a:gd name="T41" fmla="*/ 738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1" h="801">
                  <a:moveTo>
                    <a:pt x="79" y="784"/>
                  </a:moveTo>
                  <a:cubicBezTo>
                    <a:pt x="95" y="768"/>
                    <a:pt x="96" y="744"/>
                    <a:pt x="83" y="726"/>
                  </a:cubicBezTo>
                  <a:cubicBezTo>
                    <a:pt x="726" y="83"/>
                    <a:pt x="726" y="83"/>
                    <a:pt x="726" y="83"/>
                  </a:cubicBezTo>
                  <a:cubicBezTo>
                    <a:pt x="743" y="96"/>
                    <a:pt x="768" y="95"/>
                    <a:pt x="784" y="79"/>
                  </a:cubicBezTo>
                  <a:cubicBezTo>
                    <a:pt x="801" y="62"/>
                    <a:pt x="801" y="34"/>
                    <a:pt x="784" y="17"/>
                  </a:cubicBezTo>
                  <a:cubicBezTo>
                    <a:pt x="767" y="0"/>
                    <a:pt x="739" y="0"/>
                    <a:pt x="722" y="17"/>
                  </a:cubicBezTo>
                  <a:cubicBezTo>
                    <a:pt x="706" y="33"/>
                    <a:pt x="705" y="58"/>
                    <a:pt x="718" y="75"/>
                  </a:cubicBezTo>
                  <a:cubicBezTo>
                    <a:pt x="75" y="718"/>
                    <a:pt x="75" y="718"/>
                    <a:pt x="75" y="718"/>
                  </a:cubicBezTo>
                  <a:cubicBezTo>
                    <a:pt x="58" y="705"/>
                    <a:pt x="33" y="706"/>
                    <a:pt x="17" y="722"/>
                  </a:cubicBezTo>
                  <a:cubicBezTo>
                    <a:pt x="0" y="739"/>
                    <a:pt x="0" y="767"/>
                    <a:pt x="17" y="784"/>
                  </a:cubicBezTo>
                  <a:cubicBezTo>
                    <a:pt x="34" y="801"/>
                    <a:pt x="62" y="801"/>
                    <a:pt x="79" y="784"/>
                  </a:cubicBezTo>
                  <a:close/>
                  <a:moveTo>
                    <a:pt x="738" y="33"/>
                  </a:moveTo>
                  <a:cubicBezTo>
                    <a:pt x="746" y="25"/>
                    <a:pt x="760" y="25"/>
                    <a:pt x="768" y="33"/>
                  </a:cubicBezTo>
                  <a:cubicBezTo>
                    <a:pt x="776" y="42"/>
                    <a:pt x="776" y="55"/>
                    <a:pt x="768" y="63"/>
                  </a:cubicBezTo>
                  <a:cubicBezTo>
                    <a:pt x="760" y="72"/>
                    <a:pt x="746" y="72"/>
                    <a:pt x="738" y="63"/>
                  </a:cubicBezTo>
                  <a:cubicBezTo>
                    <a:pt x="729" y="55"/>
                    <a:pt x="729" y="42"/>
                    <a:pt x="738" y="33"/>
                  </a:cubicBezTo>
                  <a:close/>
                  <a:moveTo>
                    <a:pt x="33" y="738"/>
                  </a:moveTo>
                  <a:cubicBezTo>
                    <a:pt x="41" y="730"/>
                    <a:pt x="55" y="730"/>
                    <a:pt x="63" y="738"/>
                  </a:cubicBezTo>
                  <a:cubicBezTo>
                    <a:pt x="72" y="746"/>
                    <a:pt x="72" y="760"/>
                    <a:pt x="63" y="768"/>
                  </a:cubicBezTo>
                  <a:cubicBezTo>
                    <a:pt x="55" y="777"/>
                    <a:pt x="41" y="777"/>
                    <a:pt x="33" y="768"/>
                  </a:cubicBezTo>
                  <a:cubicBezTo>
                    <a:pt x="24" y="760"/>
                    <a:pt x="24" y="746"/>
                    <a:pt x="33" y="7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4"/>
            <p:cNvSpPr>
              <a:spLocks noEditPoints="1"/>
            </p:cNvSpPr>
            <p:nvPr/>
          </p:nvSpPr>
          <p:spPr bwMode="auto">
            <a:xfrm>
              <a:off x="1631950" y="1627187"/>
              <a:ext cx="1344613" cy="1344613"/>
            </a:xfrm>
            <a:custGeom>
              <a:avLst/>
              <a:gdLst>
                <a:gd name="T0" fmla="*/ 80 w 845"/>
                <a:gd name="T1" fmla="*/ 828 h 845"/>
                <a:gd name="T2" fmla="*/ 83 w 845"/>
                <a:gd name="T3" fmla="*/ 770 h 845"/>
                <a:gd name="T4" fmla="*/ 770 w 845"/>
                <a:gd name="T5" fmla="*/ 83 h 845"/>
                <a:gd name="T6" fmla="*/ 828 w 845"/>
                <a:gd name="T7" fmla="*/ 79 h 845"/>
                <a:gd name="T8" fmla="*/ 828 w 845"/>
                <a:gd name="T9" fmla="*/ 17 h 845"/>
                <a:gd name="T10" fmla="*/ 766 w 845"/>
                <a:gd name="T11" fmla="*/ 17 h 845"/>
                <a:gd name="T12" fmla="*/ 762 w 845"/>
                <a:gd name="T13" fmla="*/ 75 h 845"/>
                <a:gd name="T14" fmla="*/ 75 w 845"/>
                <a:gd name="T15" fmla="*/ 762 h 845"/>
                <a:gd name="T16" fmla="*/ 17 w 845"/>
                <a:gd name="T17" fmla="*/ 765 h 845"/>
                <a:gd name="T18" fmla="*/ 17 w 845"/>
                <a:gd name="T19" fmla="*/ 828 h 845"/>
                <a:gd name="T20" fmla="*/ 80 w 845"/>
                <a:gd name="T21" fmla="*/ 828 h 845"/>
                <a:gd name="T22" fmla="*/ 782 w 845"/>
                <a:gd name="T23" fmla="*/ 33 h 845"/>
                <a:gd name="T24" fmla="*/ 812 w 845"/>
                <a:gd name="T25" fmla="*/ 33 h 845"/>
                <a:gd name="T26" fmla="*/ 812 w 845"/>
                <a:gd name="T27" fmla="*/ 63 h 845"/>
                <a:gd name="T28" fmla="*/ 782 w 845"/>
                <a:gd name="T29" fmla="*/ 63 h 845"/>
                <a:gd name="T30" fmla="*/ 782 w 845"/>
                <a:gd name="T31" fmla="*/ 33 h 845"/>
                <a:gd name="T32" fmla="*/ 33 w 845"/>
                <a:gd name="T33" fmla="*/ 781 h 845"/>
                <a:gd name="T34" fmla="*/ 64 w 845"/>
                <a:gd name="T35" fmla="*/ 781 h 845"/>
                <a:gd name="T36" fmla="*/ 64 w 845"/>
                <a:gd name="T37" fmla="*/ 812 h 845"/>
                <a:gd name="T38" fmla="*/ 33 w 845"/>
                <a:gd name="T39" fmla="*/ 812 h 845"/>
                <a:gd name="T40" fmla="*/ 33 w 845"/>
                <a:gd name="T41" fmla="*/ 78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5" h="845">
                  <a:moveTo>
                    <a:pt x="80" y="828"/>
                  </a:moveTo>
                  <a:cubicBezTo>
                    <a:pt x="95" y="812"/>
                    <a:pt x="97" y="787"/>
                    <a:pt x="83" y="770"/>
                  </a:cubicBezTo>
                  <a:cubicBezTo>
                    <a:pt x="770" y="83"/>
                    <a:pt x="770" y="83"/>
                    <a:pt x="770" y="83"/>
                  </a:cubicBezTo>
                  <a:cubicBezTo>
                    <a:pt x="787" y="96"/>
                    <a:pt x="812" y="95"/>
                    <a:pt x="828" y="79"/>
                  </a:cubicBezTo>
                  <a:cubicBezTo>
                    <a:pt x="845" y="62"/>
                    <a:pt x="845" y="34"/>
                    <a:pt x="828" y="17"/>
                  </a:cubicBezTo>
                  <a:cubicBezTo>
                    <a:pt x="811" y="0"/>
                    <a:pt x="783" y="0"/>
                    <a:pt x="766" y="17"/>
                  </a:cubicBezTo>
                  <a:cubicBezTo>
                    <a:pt x="750" y="33"/>
                    <a:pt x="749" y="58"/>
                    <a:pt x="762" y="75"/>
                  </a:cubicBezTo>
                  <a:cubicBezTo>
                    <a:pt x="75" y="762"/>
                    <a:pt x="75" y="762"/>
                    <a:pt x="75" y="762"/>
                  </a:cubicBezTo>
                  <a:cubicBezTo>
                    <a:pt x="58" y="748"/>
                    <a:pt x="33" y="749"/>
                    <a:pt x="17" y="765"/>
                  </a:cubicBezTo>
                  <a:cubicBezTo>
                    <a:pt x="0" y="782"/>
                    <a:pt x="0" y="810"/>
                    <a:pt x="17" y="828"/>
                  </a:cubicBezTo>
                  <a:cubicBezTo>
                    <a:pt x="34" y="845"/>
                    <a:pt x="62" y="845"/>
                    <a:pt x="80" y="828"/>
                  </a:cubicBezTo>
                  <a:close/>
                  <a:moveTo>
                    <a:pt x="782" y="33"/>
                  </a:moveTo>
                  <a:cubicBezTo>
                    <a:pt x="790" y="25"/>
                    <a:pt x="804" y="25"/>
                    <a:pt x="812" y="33"/>
                  </a:cubicBezTo>
                  <a:cubicBezTo>
                    <a:pt x="820" y="41"/>
                    <a:pt x="820" y="55"/>
                    <a:pt x="812" y="63"/>
                  </a:cubicBezTo>
                  <a:cubicBezTo>
                    <a:pt x="804" y="72"/>
                    <a:pt x="790" y="72"/>
                    <a:pt x="782" y="63"/>
                  </a:cubicBezTo>
                  <a:cubicBezTo>
                    <a:pt x="773" y="55"/>
                    <a:pt x="773" y="41"/>
                    <a:pt x="782" y="33"/>
                  </a:cubicBezTo>
                  <a:close/>
                  <a:moveTo>
                    <a:pt x="33" y="781"/>
                  </a:moveTo>
                  <a:cubicBezTo>
                    <a:pt x="42" y="773"/>
                    <a:pt x="55" y="773"/>
                    <a:pt x="64" y="781"/>
                  </a:cubicBezTo>
                  <a:cubicBezTo>
                    <a:pt x="72" y="790"/>
                    <a:pt x="72" y="803"/>
                    <a:pt x="64" y="812"/>
                  </a:cubicBezTo>
                  <a:cubicBezTo>
                    <a:pt x="55" y="820"/>
                    <a:pt x="42" y="820"/>
                    <a:pt x="33" y="812"/>
                  </a:cubicBezTo>
                  <a:cubicBezTo>
                    <a:pt x="25" y="803"/>
                    <a:pt x="25" y="790"/>
                    <a:pt x="33" y="7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
            <p:cNvSpPr>
              <a:spLocks noEditPoints="1"/>
            </p:cNvSpPr>
            <p:nvPr/>
          </p:nvSpPr>
          <p:spPr bwMode="auto">
            <a:xfrm>
              <a:off x="1135063" y="2349500"/>
              <a:ext cx="1733550" cy="969963"/>
            </a:xfrm>
            <a:custGeom>
              <a:avLst/>
              <a:gdLst>
                <a:gd name="T0" fmla="*/ 79 w 1090"/>
                <a:gd name="T1" fmla="*/ 593 h 610"/>
                <a:gd name="T2" fmla="*/ 92 w 1090"/>
                <a:gd name="T3" fmla="*/ 567 h 610"/>
                <a:gd name="T4" fmla="*/ 527 w 1090"/>
                <a:gd name="T5" fmla="*/ 567 h 610"/>
                <a:gd name="T6" fmla="*/ 1012 w 1090"/>
                <a:gd name="T7" fmla="*/ 82 h 610"/>
                <a:gd name="T8" fmla="*/ 1073 w 1090"/>
                <a:gd name="T9" fmla="*/ 80 h 610"/>
                <a:gd name="T10" fmla="*/ 1073 w 1090"/>
                <a:gd name="T11" fmla="*/ 18 h 610"/>
                <a:gd name="T12" fmla="*/ 1010 w 1090"/>
                <a:gd name="T13" fmla="*/ 18 h 610"/>
                <a:gd name="T14" fmla="*/ 1004 w 1090"/>
                <a:gd name="T15" fmla="*/ 73 h 610"/>
                <a:gd name="T16" fmla="*/ 522 w 1090"/>
                <a:gd name="T17" fmla="*/ 555 h 610"/>
                <a:gd name="T18" fmla="*/ 92 w 1090"/>
                <a:gd name="T19" fmla="*/ 555 h 610"/>
                <a:gd name="T20" fmla="*/ 79 w 1090"/>
                <a:gd name="T21" fmla="*/ 530 h 610"/>
                <a:gd name="T22" fmla="*/ 17 w 1090"/>
                <a:gd name="T23" fmla="*/ 530 h 610"/>
                <a:gd name="T24" fmla="*/ 17 w 1090"/>
                <a:gd name="T25" fmla="*/ 593 h 610"/>
                <a:gd name="T26" fmla="*/ 79 w 1090"/>
                <a:gd name="T27" fmla="*/ 593 h 610"/>
                <a:gd name="T28" fmla="*/ 1026 w 1090"/>
                <a:gd name="T29" fmla="*/ 34 h 610"/>
                <a:gd name="T30" fmla="*/ 1056 w 1090"/>
                <a:gd name="T31" fmla="*/ 34 h 610"/>
                <a:gd name="T32" fmla="*/ 1056 w 1090"/>
                <a:gd name="T33" fmla="*/ 64 h 610"/>
                <a:gd name="T34" fmla="*/ 1026 w 1090"/>
                <a:gd name="T35" fmla="*/ 64 h 610"/>
                <a:gd name="T36" fmla="*/ 1026 w 1090"/>
                <a:gd name="T37" fmla="*/ 34 h 610"/>
                <a:gd name="T38" fmla="*/ 33 w 1090"/>
                <a:gd name="T39" fmla="*/ 546 h 610"/>
                <a:gd name="T40" fmla="*/ 63 w 1090"/>
                <a:gd name="T41" fmla="*/ 546 h 610"/>
                <a:gd name="T42" fmla="*/ 63 w 1090"/>
                <a:gd name="T43" fmla="*/ 577 h 610"/>
                <a:gd name="T44" fmla="*/ 33 w 1090"/>
                <a:gd name="T45" fmla="*/ 577 h 610"/>
                <a:gd name="T46" fmla="*/ 33 w 1090"/>
                <a:gd name="T47" fmla="*/ 54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0" h="610">
                  <a:moveTo>
                    <a:pt x="79" y="593"/>
                  </a:moveTo>
                  <a:cubicBezTo>
                    <a:pt x="87" y="585"/>
                    <a:pt x="91" y="576"/>
                    <a:pt x="92" y="567"/>
                  </a:cubicBezTo>
                  <a:cubicBezTo>
                    <a:pt x="527" y="567"/>
                    <a:pt x="527" y="567"/>
                    <a:pt x="527" y="567"/>
                  </a:cubicBezTo>
                  <a:cubicBezTo>
                    <a:pt x="1012" y="82"/>
                    <a:pt x="1012" y="82"/>
                    <a:pt x="1012" y="82"/>
                  </a:cubicBezTo>
                  <a:cubicBezTo>
                    <a:pt x="1029" y="97"/>
                    <a:pt x="1056" y="97"/>
                    <a:pt x="1073" y="80"/>
                  </a:cubicBezTo>
                  <a:cubicBezTo>
                    <a:pt x="1090" y="63"/>
                    <a:pt x="1090" y="35"/>
                    <a:pt x="1073" y="18"/>
                  </a:cubicBezTo>
                  <a:cubicBezTo>
                    <a:pt x="1055" y="0"/>
                    <a:pt x="1027" y="0"/>
                    <a:pt x="1010" y="18"/>
                  </a:cubicBezTo>
                  <a:cubicBezTo>
                    <a:pt x="995" y="33"/>
                    <a:pt x="993" y="56"/>
                    <a:pt x="1004" y="73"/>
                  </a:cubicBezTo>
                  <a:cubicBezTo>
                    <a:pt x="522" y="555"/>
                    <a:pt x="522" y="555"/>
                    <a:pt x="522" y="555"/>
                  </a:cubicBezTo>
                  <a:cubicBezTo>
                    <a:pt x="92" y="555"/>
                    <a:pt x="92" y="555"/>
                    <a:pt x="92" y="555"/>
                  </a:cubicBezTo>
                  <a:cubicBezTo>
                    <a:pt x="91" y="546"/>
                    <a:pt x="87" y="537"/>
                    <a:pt x="79" y="530"/>
                  </a:cubicBezTo>
                  <a:cubicBezTo>
                    <a:pt x="62" y="513"/>
                    <a:pt x="34" y="513"/>
                    <a:pt x="17" y="530"/>
                  </a:cubicBezTo>
                  <a:cubicBezTo>
                    <a:pt x="0" y="547"/>
                    <a:pt x="0" y="575"/>
                    <a:pt x="17" y="593"/>
                  </a:cubicBezTo>
                  <a:cubicBezTo>
                    <a:pt x="34" y="610"/>
                    <a:pt x="62" y="610"/>
                    <a:pt x="79" y="593"/>
                  </a:cubicBezTo>
                  <a:close/>
                  <a:moveTo>
                    <a:pt x="1026" y="34"/>
                  </a:moveTo>
                  <a:cubicBezTo>
                    <a:pt x="1035" y="25"/>
                    <a:pt x="1048" y="25"/>
                    <a:pt x="1056" y="34"/>
                  </a:cubicBezTo>
                  <a:cubicBezTo>
                    <a:pt x="1065" y="42"/>
                    <a:pt x="1065" y="56"/>
                    <a:pt x="1056" y="64"/>
                  </a:cubicBezTo>
                  <a:cubicBezTo>
                    <a:pt x="1048" y="72"/>
                    <a:pt x="1035" y="72"/>
                    <a:pt x="1026" y="64"/>
                  </a:cubicBezTo>
                  <a:cubicBezTo>
                    <a:pt x="1018" y="56"/>
                    <a:pt x="1018" y="42"/>
                    <a:pt x="1026" y="34"/>
                  </a:cubicBezTo>
                  <a:close/>
                  <a:moveTo>
                    <a:pt x="33" y="546"/>
                  </a:moveTo>
                  <a:cubicBezTo>
                    <a:pt x="41" y="538"/>
                    <a:pt x="55" y="538"/>
                    <a:pt x="63" y="546"/>
                  </a:cubicBezTo>
                  <a:cubicBezTo>
                    <a:pt x="72" y="555"/>
                    <a:pt x="72" y="568"/>
                    <a:pt x="63" y="577"/>
                  </a:cubicBezTo>
                  <a:cubicBezTo>
                    <a:pt x="55" y="585"/>
                    <a:pt x="41" y="585"/>
                    <a:pt x="33" y="577"/>
                  </a:cubicBezTo>
                  <a:cubicBezTo>
                    <a:pt x="25" y="568"/>
                    <a:pt x="25" y="555"/>
                    <a:pt x="33"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
            <p:cNvSpPr>
              <a:spLocks noEditPoints="1"/>
            </p:cNvSpPr>
            <p:nvPr/>
          </p:nvSpPr>
          <p:spPr bwMode="auto">
            <a:xfrm>
              <a:off x="2352675" y="1741487"/>
              <a:ext cx="841375" cy="841375"/>
            </a:xfrm>
            <a:custGeom>
              <a:avLst/>
              <a:gdLst>
                <a:gd name="T0" fmla="*/ 80 w 529"/>
                <a:gd name="T1" fmla="*/ 512 h 529"/>
                <a:gd name="T2" fmla="*/ 83 w 529"/>
                <a:gd name="T3" fmla="*/ 454 h 529"/>
                <a:gd name="T4" fmla="*/ 454 w 529"/>
                <a:gd name="T5" fmla="*/ 83 h 529"/>
                <a:gd name="T6" fmla="*/ 512 w 529"/>
                <a:gd name="T7" fmla="*/ 80 h 529"/>
                <a:gd name="T8" fmla="*/ 512 w 529"/>
                <a:gd name="T9" fmla="*/ 17 h 529"/>
                <a:gd name="T10" fmla="*/ 450 w 529"/>
                <a:gd name="T11" fmla="*/ 17 h 529"/>
                <a:gd name="T12" fmla="*/ 446 w 529"/>
                <a:gd name="T13" fmla="*/ 75 h 529"/>
                <a:gd name="T14" fmla="*/ 75 w 529"/>
                <a:gd name="T15" fmla="*/ 446 h 529"/>
                <a:gd name="T16" fmla="*/ 17 w 529"/>
                <a:gd name="T17" fmla="*/ 450 h 529"/>
                <a:gd name="T18" fmla="*/ 17 w 529"/>
                <a:gd name="T19" fmla="*/ 512 h 529"/>
                <a:gd name="T20" fmla="*/ 80 w 529"/>
                <a:gd name="T21" fmla="*/ 512 h 529"/>
                <a:gd name="T22" fmla="*/ 466 w 529"/>
                <a:gd name="T23" fmla="*/ 33 h 529"/>
                <a:gd name="T24" fmla="*/ 496 w 529"/>
                <a:gd name="T25" fmla="*/ 33 h 529"/>
                <a:gd name="T26" fmla="*/ 496 w 529"/>
                <a:gd name="T27" fmla="*/ 63 h 529"/>
                <a:gd name="T28" fmla="*/ 466 w 529"/>
                <a:gd name="T29" fmla="*/ 63 h 529"/>
                <a:gd name="T30" fmla="*/ 466 w 529"/>
                <a:gd name="T31" fmla="*/ 33 h 529"/>
                <a:gd name="T32" fmla="*/ 33 w 529"/>
                <a:gd name="T33" fmla="*/ 466 h 529"/>
                <a:gd name="T34" fmla="*/ 64 w 529"/>
                <a:gd name="T35" fmla="*/ 466 h 529"/>
                <a:gd name="T36" fmla="*/ 64 w 529"/>
                <a:gd name="T37" fmla="*/ 496 h 529"/>
                <a:gd name="T38" fmla="*/ 33 w 529"/>
                <a:gd name="T39" fmla="*/ 496 h 529"/>
                <a:gd name="T40" fmla="*/ 33 w 529"/>
                <a:gd name="T41" fmla="*/ 46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9" h="529">
                  <a:moveTo>
                    <a:pt x="80" y="512"/>
                  </a:moveTo>
                  <a:cubicBezTo>
                    <a:pt x="96" y="496"/>
                    <a:pt x="97" y="471"/>
                    <a:pt x="83" y="454"/>
                  </a:cubicBezTo>
                  <a:cubicBezTo>
                    <a:pt x="454" y="83"/>
                    <a:pt x="454" y="83"/>
                    <a:pt x="454" y="83"/>
                  </a:cubicBezTo>
                  <a:cubicBezTo>
                    <a:pt x="472" y="96"/>
                    <a:pt x="496" y="95"/>
                    <a:pt x="512" y="80"/>
                  </a:cubicBezTo>
                  <a:cubicBezTo>
                    <a:pt x="529" y="62"/>
                    <a:pt x="529" y="34"/>
                    <a:pt x="512" y="17"/>
                  </a:cubicBezTo>
                  <a:cubicBezTo>
                    <a:pt x="495" y="0"/>
                    <a:pt x="467" y="0"/>
                    <a:pt x="450" y="17"/>
                  </a:cubicBezTo>
                  <a:cubicBezTo>
                    <a:pt x="434" y="33"/>
                    <a:pt x="433" y="58"/>
                    <a:pt x="446" y="75"/>
                  </a:cubicBezTo>
                  <a:cubicBezTo>
                    <a:pt x="75" y="446"/>
                    <a:pt x="75" y="446"/>
                    <a:pt x="75" y="446"/>
                  </a:cubicBezTo>
                  <a:cubicBezTo>
                    <a:pt x="58" y="433"/>
                    <a:pt x="33" y="434"/>
                    <a:pt x="17" y="450"/>
                  </a:cubicBezTo>
                  <a:cubicBezTo>
                    <a:pt x="0" y="467"/>
                    <a:pt x="0" y="495"/>
                    <a:pt x="17" y="512"/>
                  </a:cubicBezTo>
                  <a:cubicBezTo>
                    <a:pt x="35" y="529"/>
                    <a:pt x="63" y="529"/>
                    <a:pt x="80" y="512"/>
                  </a:cubicBezTo>
                  <a:close/>
                  <a:moveTo>
                    <a:pt x="466" y="33"/>
                  </a:moveTo>
                  <a:cubicBezTo>
                    <a:pt x="474" y="25"/>
                    <a:pt x="488" y="25"/>
                    <a:pt x="496" y="33"/>
                  </a:cubicBezTo>
                  <a:cubicBezTo>
                    <a:pt x="505" y="42"/>
                    <a:pt x="505" y="55"/>
                    <a:pt x="496" y="63"/>
                  </a:cubicBezTo>
                  <a:cubicBezTo>
                    <a:pt x="488" y="72"/>
                    <a:pt x="474" y="72"/>
                    <a:pt x="466" y="63"/>
                  </a:cubicBezTo>
                  <a:cubicBezTo>
                    <a:pt x="458" y="55"/>
                    <a:pt x="458" y="42"/>
                    <a:pt x="466" y="33"/>
                  </a:cubicBezTo>
                  <a:close/>
                  <a:moveTo>
                    <a:pt x="33" y="466"/>
                  </a:moveTo>
                  <a:cubicBezTo>
                    <a:pt x="42" y="457"/>
                    <a:pt x="55" y="457"/>
                    <a:pt x="64" y="466"/>
                  </a:cubicBezTo>
                  <a:cubicBezTo>
                    <a:pt x="72" y="474"/>
                    <a:pt x="72" y="488"/>
                    <a:pt x="64" y="496"/>
                  </a:cubicBezTo>
                  <a:cubicBezTo>
                    <a:pt x="55" y="504"/>
                    <a:pt x="42" y="504"/>
                    <a:pt x="33" y="496"/>
                  </a:cubicBezTo>
                  <a:cubicBezTo>
                    <a:pt x="25" y="488"/>
                    <a:pt x="25" y="474"/>
                    <a:pt x="33"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7"/>
            <p:cNvSpPr>
              <a:spLocks noEditPoints="1"/>
            </p:cNvSpPr>
            <p:nvPr/>
          </p:nvSpPr>
          <p:spPr bwMode="auto">
            <a:xfrm>
              <a:off x="892175" y="3290887"/>
              <a:ext cx="835025" cy="1331913"/>
            </a:xfrm>
            <a:custGeom>
              <a:avLst/>
              <a:gdLst>
                <a:gd name="T0" fmla="*/ 314 w 524"/>
                <a:gd name="T1" fmla="*/ 820 h 837"/>
                <a:gd name="T2" fmla="*/ 314 w 524"/>
                <a:gd name="T3" fmla="*/ 758 h 837"/>
                <a:gd name="T4" fmla="*/ 254 w 524"/>
                <a:gd name="T5" fmla="*/ 756 h 837"/>
                <a:gd name="T6" fmla="*/ 16 w 524"/>
                <a:gd name="T7" fmla="*/ 518 h 837"/>
                <a:gd name="T8" fmla="*/ 449 w 524"/>
                <a:gd name="T9" fmla="*/ 84 h 837"/>
                <a:gd name="T10" fmla="*/ 506 w 524"/>
                <a:gd name="T11" fmla="*/ 80 h 837"/>
                <a:gd name="T12" fmla="*/ 506 w 524"/>
                <a:gd name="T13" fmla="*/ 17 h 837"/>
                <a:gd name="T14" fmla="*/ 444 w 524"/>
                <a:gd name="T15" fmla="*/ 17 h 837"/>
                <a:gd name="T16" fmla="*/ 441 w 524"/>
                <a:gd name="T17" fmla="*/ 76 h 837"/>
                <a:gd name="T18" fmla="*/ 0 w 524"/>
                <a:gd name="T19" fmla="*/ 518 h 837"/>
                <a:gd name="T20" fmla="*/ 246 w 524"/>
                <a:gd name="T21" fmla="*/ 764 h 837"/>
                <a:gd name="T22" fmla="*/ 252 w 524"/>
                <a:gd name="T23" fmla="*/ 820 h 837"/>
                <a:gd name="T24" fmla="*/ 314 w 524"/>
                <a:gd name="T25" fmla="*/ 820 h 837"/>
                <a:gd name="T26" fmla="*/ 460 w 524"/>
                <a:gd name="T27" fmla="*/ 33 h 837"/>
                <a:gd name="T28" fmla="*/ 490 w 524"/>
                <a:gd name="T29" fmla="*/ 33 h 837"/>
                <a:gd name="T30" fmla="*/ 490 w 524"/>
                <a:gd name="T31" fmla="*/ 64 h 837"/>
                <a:gd name="T32" fmla="*/ 460 w 524"/>
                <a:gd name="T33" fmla="*/ 64 h 837"/>
                <a:gd name="T34" fmla="*/ 460 w 524"/>
                <a:gd name="T35" fmla="*/ 33 h 837"/>
                <a:gd name="T36" fmla="*/ 268 w 524"/>
                <a:gd name="T37" fmla="*/ 774 h 837"/>
                <a:gd name="T38" fmla="*/ 298 w 524"/>
                <a:gd name="T39" fmla="*/ 774 h 837"/>
                <a:gd name="T40" fmla="*/ 298 w 524"/>
                <a:gd name="T41" fmla="*/ 804 h 837"/>
                <a:gd name="T42" fmla="*/ 268 w 524"/>
                <a:gd name="T43" fmla="*/ 804 h 837"/>
                <a:gd name="T44" fmla="*/ 268 w 524"/>
                <a:gd name="T45" fmla="*/ 77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4" h="837">
                  <a:moveTo>
                    <a:pt x="314" y="820"/>
                  </a:moveTo>
                  <a:cubicBezTo>
                    <a:pt x="331" y="803"/>
                    <a:pt x="331" y="775"/>
                    <a:pt x="314" y="758"/>
                  </a:cubicBezTo>
                  <a:cubicBezTo>
                    <a:pt x="298" y="741"/>
                    <a:pt x="271" y="741"/>
                    <a:pt x="254" y="756"/>
                  </a:cubicBezTo>
                  <a:cubicBezTo>
                    <a:pt x="16" y="518"/>
                    <a:pt x="16" y="518"/>
                    <a:pt x="16" y="518"/>
                  </a:cubicBezTo>
                  <a:cubicBezTo>
                    <a:pt x="449" y="84"/>
                    <a:pt x="449" y="84"/>
                    <a:pt x="449" y="84"/>
                  </a:cubicBezTo>
                  <a:cubicBezTo>
                    <a:pt x="467" y="97"/>
                    <a:pt x="491" y="95"/>
                    <a:pt x="506" y="80"/>
                  </a:cubicBezTo>
                  <a:cubicBezTo>
                    <a:pt x="524" y="62"/>
                    <a:pt x="524" y="34"/>
                    <a:pt x="506" y="17"/>
                  </a:cubicBezTo>
                  <a:cubicBezTo>
                    <a:pt x="489" y="0"/>
                    <a:pt x="461" y="0"/>
                    <a:pt x="444" y="17"/>
                  </a:cubicBezTo>
                  <a:cubicBezTo>
                    <a:pt x="428" y="33"/>
                    <a:pt x="427" y="59"/>
                    <a:pt x="441" y="76"/>
                  </a:cubicBezTo>
                  <a:cubicBezTo>
                    <a:pt x="0" y="518"/>
                    <a:pt x="0" y="518"/>
                    <a:pt x="0" y="518"/>
                  </a:cubicBezTo>
                  <a:cubicBezTo>
                    <a:pt x="246" y="764"/>
                    <a:pt x="246" y="764"/>
                    <a:pt x="246" y="764"/>
                  </a:cubicBezTo>
                  <a:cubicBezTo>
                    <a:pt x="235" y="781"/>
                    <a:pt x="237" y="805"/>
                    <a:pt x="252" y="820"/>
                  </a:cubicBezTo>
                  <a:cubicBezTo>
                    <a:pt x="269" y="837"/>
                    <a:pt x="297" y="837"/>
                    <a:pt x="314" y="820"/>
                  </a:cubicBezTo>
                  <a:close/>
                  <a:moveTo>
                    <a:pt x="460" y="33"/>
                  </a:moveTo>
                  <a:cubicBezTo>
                    <a:pt x="468" y="25"/>
                    <a:pt x="482" y="25"/>
                    <a:pt x="490" y="33"/>
                  </a:cubicBezTo>
                  <a:cubicBezTo>
                    <a:pt x="499" y="42"/>
                    <a:pt x="499" y="55"/>
                    <a:pt x="490" y="64"/>
                  </a:cubicBezTo>
                  <a:cubicBezTo>
                    <a:pt x="482" y="72"/>
                    <a:pt x="468" y="72"/>
                    <a:pt x="460" y="64"/>
                  </a:cubicBezTo>
                  <a:cubicBezTo>
                    <a:pt x="452" y="55"/>
                    <a:pt x="452" y="42"/>
                    <a:pt x="460" y="33"/>
                  </a:cubicBezTo>
                  <a:close/>
                  <a:moveTo>
                    <a:pt x="268" y="774"/>
                  </a:moveTo>
                  <a:cubicBezTo>
                    <a:pt x="276" y="765"/>
                    <a:pt x="290" y="765"/>
                    <a:pt x="298" y="774"/>
                  </a:cubicBezTo>
                  <a:cubicBezTo>
                    <a:pt x="307" y="782"/>
                    <a:pt x="307" y="796"/>
                    <a:pt x="298" y="804"/>
                  </a:cubicBezTo>
                  <a:cubicBezTo>
                    <a:pt x="290" y="812"/>
                    <a:pt x="276" y="812"/>
                    <a:pt x="268" y="804"/>
                  </a:cubicBezTo>
                  <a:cubicBezTo>
                    <a:pt x="259" y="796"/>
                    <a:pt x="259" y="782"/>
                    <a:pt x="268" y="7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8"/>
            <p:cNvSpPr>
              <a:spLocks noEditPoints="1"/>
            </p:cNvSpPr>
            <p:nvPr/>
          </p:nvSpPr>
          <p:spPr bwMode="auto">
            <a:xfrm>
              <a:off x="3367088" y="1209675"/>
              <a:ext cx="153988" cy="153988"/>
            </a:xfrm>
            <a:custGeom>
              <a:avLst/>
              <a:gdLst>
                <a:gd name="T0" fmla="*/ 17 w 97"/>
                <a:gd name="T1" fmla="*/ 17 h 97"/>
                <a:gd name="T2" fmla="*/ 80 w 97"/>
                <a:gd name="T3" fmla="*/ 17 h 97"/>
                <a:gd name="T4" fmla="*/ 80 w 97"/>
                <a:gd name="T5" fmla="*/ 80 h 97"/>
                <a:gd name="T6" fmla="*/ 17 w 97"/>
                <a:gd name="T7" fmla="*/ 80 h 97"/>
                <a:gd name="T8" fmla="*/ 17 w 97"/>
                <a:gd name="T9" fmla="*/ 17 h 97"/>
                <a:gd name="T10" fmla="*/ 64 w 97"/>
                <a:gd name="T11" fmla="*/ 64 h 97"/>
                <a:gd name="T12" fmla="*/ 64 w 97"/>
                <a:gd name="T13" fmla="*/ 33 h 97"/>
                <a:gd name="T14" fmla="*/ 33 w 97"/>
                <a:gd name="T15" fmla="*/ 33 h 97"/>
                <a:gd name="T16" fmla="*/ 33 w 97"/>
                <a:gd name="T17" fmla="*/ 64 h 97"/>
                <a:gd name="T18" fmla="*/ 64 w 97"/>
                <a:gd name="T19"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17" y="17"/>
                  </a:moveTo>
                  <a:cubicBezTo>
                    <a:pt x="34" y="0"/>
                    <a:pt x="62" y="0"/>
                    <a:pt x="80" y="17"/>
                  </a:cubicBezTo>
                  <a:cubicBezTo>
                    <a:pt x="97" y="34"/>
                    <a:pt x="97" y="62"/>
                    <a:pt x="80" y="80"/>
                  </a:cubicBezTo>
                  <a:cubicBezTo>
                    <a:pt x="62" y="97"/>
                    <a:pt x="34" y="97"/>
                    <a:pt x="17" y="80"/>
                  </a:cubicBezTo>
                  <a:cubicBezTo>
                    <a:pt x="0" y="62"/>
                    <a:pt x="0" y="34"/>
                    <a:pt x="17" y="17"/>
                  </a:cubicBezTo>
                  <a:close/>
                  <a:moveTo>
                    <a:pt x="64" y="64"/>
                  </a:moveTo>
                  <a:cubicBezTo>
                    <a:pt x="72" y="55"/>
                    <a:pt x="72" y="42"/>
                    <a:pt x="64" y="33"/>
                  </a:cubicBezTo>
                  <a:cubicBezTo>
                    <a:pt x="55" y="25"/>
                    <a:pt x="42" y="25"/>
                    <a:pt x="33" y="33"/>
                  </a:cubicBezTo>
                  <a:cubicBezTo>
                    <a:pt x="25" y="42"/>
                    <a:pt x="25" y="55"/>
                    <a:pt x="33" y="64"/>
                  </a:cubicBezTo>
                  <a:cubicBezTo>
                    <a:pt x="42" y="72"/>
                    <a:pt x="55" y="72"/>
                    <a:pt x="6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9"/>
            <p:cNvSpPr>
              <a:spLocks noEditPoints="1"/>
            </p:cNvSpPr>
            <p:nvPr/>
          </p:nvSpPr>
          <p:spPr bwMode="auto">
            <a:xfrm>
              <a:off x="3775075" y="800100"/>
              <a:ext cx="561975" cy="561975"/>
            </a:xfrm>
            <a:custGeom>
              <a:avLst/>
              <a:gdLst>
                <a:gd name="T0" fmla="*/ 79 w 353"/>
                <a:gd name="T1" fmla="*/ 336 h 353"/>
                <a:gd name="T2" fmla="*/ 83 w 353"/>
                <a:gd name="T3" fmla="*/ 278 h 353"/>
                <a:gd name="T4" fmla="*/ 277 w 353"/>
                <a:gd name="T5" fmla="*/ 83 h 353"/>
                <a:gd name="T6" fmla="*/ 335 w 353"/>
                <a:gd name="T7" fmla="*/ 80 h 353"/>
                <a:gd name="T8" fmla="*/ 335 w 353"/>
                <a:gd name="T9" fmla="*/ 17 h 353"/>
                <a:gd name="T10" fmla="*/ 273 w 353"/>
                <a:gd name="T11" fmla="*/ 17 h 353"/>
                <a:gd name="T12" fmla="*/ 269 w 353"/>
                <a:gd name="T13" fmla="*/ 75 h 353"/>
                <a:gd name="T14" fmla="*/ 75 w 353"/>
                <a:gd name="T15" fmla="*/ 270 h 353"/>
                <a:gd name="T16" fmla="*/ 17 w 353"/>
                <a:gd name="T17" fmla="*/ 274 h 353"/>
                <a:gd name="T18" fmla="*/ 17 w 353"/>
                <a:gd name="T19" fmla="*/ 336 h 353"/>
                <a:gd name="T20" fmla="*/ 79 w 353"/>
                <a:gd name="T21" fmla="*/ 336 h 353"/>
                <a:gd name="T22" fmla="*/ 289 w 353"/>
                <a:gd name="T23" fmla="*/ 33 h 353"/>
                <a:gd name="T24" fmla="*/ 319 w 353"/>
                <a:gd name="T25" fmla="*/ 33 h 353"/>
                <a:gd name="T26" fmla="*/ 319 w 353"/>
                <a:gd name="T27" fmla="*/ 64 h 353"/>
                <a:gd name="T28" fmla="*/ 289 w 353"/>
                <a:gd name="T29" fmla="*/ 64 h 353"/>
                <a:gd name="T30" fmla="*/ 289 w 353"/>
                <a:gd name="T31" fmla="*/ 33 h 353"/>
                <a:gd name="T32" fmla="*/ 33 w 353"/>
                <a:gd name="T33" fmla="*/ 290 h 353"/>
                <a:gd name="T34" fmla="*/ 63 w 353"/>
                <a:gd name="T35" fmla="*/ 290 h 353"/>
                <a:gd name="T36" fmla="*/ 63 w 353"/>
                <a:gd name="T37" fmla="*/ 320 h 353"/>
                <a:gd name="T38" fmla="*/ 33 w 353"/>
                <a:gd name="T39" fmla="*/ 320 h 353"/>
                <a:gd name="T40" fmla="*/ 33 w 353"/>
                <a:gd name="T41" fmla="*/ 29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79" y="336"/>
                  </a:moveTo>
                  <a:cubicBezTo>
                    <a:pt x="95" y="320"/>
                    <a:pt x="96" y="295"/>
                    <a:pt x="83" y="278"/>
                  </a:cubicBezTo>
                  <a:cubicBezTo>
                    <a:pt x="277" y="83"/>
                    <a:pt x="277" y="83"/>
                    <a:pt x="277" y="83"/>
                  </a:cubicBezTo>
                  <a:cubicBezTo>
                    <a:pt x="295" y="97"/>
                    <a:pt x="320" y="95"/>
                    <a:pt x="335" y="80"/>
                  </a:cubicBezTo>
                  <a:cubicBezTo>
                    <a:pt x="353" y="62"/>
                    <a:pt x="353" y="34"/>
                    <a:pt x="335" y="17"/>
                  </a:cubicBezTo>
                  <a:cubicBezTo>
                    <a:pt x="318" y="0"/>
                    <a:pt x="290" y="0"/>
                    <a:pt x="273" y="17"/>
                  </a:cubicBezTo>
                  <a:cubicBezTo>
                    <a:pt x="257" y="33"/>
                    <a:pt x="256" y="58"/>
                    <a:pt x="269" y="75"/>
                  </a:cubicBezTo>
                  <a:cubicBezTo>
                    <a:pt x="75" y="270"/>
                    <a:pt x="75" y="270"/>
                    <a:pt x="75" y="270"/>
                  </a:cubicBezTo>
                  <a:cubicBezTo>
                    <a:pt x="57" y="257"/>
                    <a:pt x="33" y="258"/>
                    <a:pt x="17" y="274"/>
                  </a:cubicBezTo>
                  <a:cubicBezTo>
                    <a:pt x="0" y="291"/>
                    <a:pt x="0" y="319"/>
                    <a:pt x="17" y="336"/>
                  </a:cubicBezTo>
                  <a:cubicBezTo>
                    <a:pt x="34" y="353"/>
                    <a:pt x="62" y="353"/>
                    <a:pt x="79" y="336"/>
                  </a:cubicBezTo>
                  <a:close/>
                  <a:moveTo>
                    <a:pt x="289" y="33"/>
                  </a:moveTo>
                  <a:cubicBezTo>
                    <a:pt x="297" y="25"/>
                    <a:pt x="311" y="25"/>
                    <a:pt x="319" y="33"/>
                  </a:cubicBezTo>
                  <a:cubicBezTo>
                    <a:pt x="328" y="42"/>
                    <a:pt x="328" y="55"/>
                    <a:pt x="319" y="64"/>
                  </a:cubicBezTo>
                  <a:cubicBezTo>
                    <a:pt x="311" y="72"/>
                    <a:pt x="297" y="72"/>
                    <a:pt x="289" y="64"/>
                  </a:cubicBezTo>
                  <a:cubicBezTo>
                    <a:pt x="281" y="55"/>
                    <a:pt x="281" y="42"/>
                    <a:pt x="289" y="33"/>
                  </a:cubicBezTo>
                  <a:close/>
                  <a:moveTo>
                    <a:pt x="33" y="290"/>
                  </a:moveTo>
                  <a:cubicBezTo>
                    <a:pt x="41" y="281"/>
                    <a:pt x="55" y="281"/>
                    <a:pt x="63" y="290"/>
                  </a:cubicBezTo>
                  <a:cubicBezTo>
                    <a:pt x="72" y="298"/>
                    <a:pt x="72" y="312"/>
                    <a:pt x="63" y="320"/>
                  </a:cubicBezTo>
                  <a:cubicBezTo>
                    <a:pt x="55" y="328"/>
                    <a:pt x="41" y="328"/>
                    <a:pt x="33" y="320"/>
                  </a:cubicBezTo>
                  <a:cubicBezTo>
                    <a:pt x="24" y="312"/>
                    <a:pt x="24" y="298"/>
                    <a:pt x="3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0"/>
            <p:cNvSpPr>
              <a:spLocks noEditPoints="1"/>
            </p:cNvSpPr>
            <p:nvPr/>
          </p:nvSpPr>
          <p:spPr bwMode="auto">
            <a:xfrm>
              <a:off x="4829175" y="1374775"/>
              <a:ext cx="153988" cy="155575"/>
            </a:xfrm>
            <a:custGeom>
              <a:avLst/>
              <a:gdLst>
                <a:gd name="T0" fmla="*/ 18 w 97"/>
                <a:gd name="T1" fmla="*/ 17 h 97"/>
                <a:gd name="T2" fmla="*/ 80 w 97"/>
                <a:gd name="T3" fmla="*/ 17 h 97"/>
                <a:gd name="T4" fmla="*/ 80 w 97"/>
                <a:gd name="T5" fmla="*/ 80 h 97"/>
                <a:gd name="T6" fmla="*/ 18 w 97"/>
                <a:gd name="T7" fmla="*/ 80 h 97"/>
                <a:gd name="T8" fmla="*/ 18 w 97"/>
                <a:gd name="T9" fmla="*/ 17 h 97"/>
                <a:gd name="T10" fmla="*/ 64 w 97"/>
                <a:gd name="T11" fmla="*/ 64 h 97"/>
                <a:gd name="T12" fmla="*/ 64 w 97"/>
                <a:gd name="T13" fmla="*/ 33 h 97"/>
                <a:gd name="T14" fmla="*/ 34 w 97"/>
                <a:gd name="T15" fmla="*/ 33 h 97"/>
                <a:gd name="T16" fmla="*/ 34 w 97"/>
                <a:gd name="T17" fmla="*/ 64 h 97"/>
                <a:gd name="T18" fmla="*/ 64 w 97"/>
                <a:gd name="T19"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18" y="17"/>
                  </a:moveTo>
                  <a:cubicBezTo>
                    <a:pt x="35" y="0"/>
                    <a:pt x="63" y="0"/>
                    <a:pt x="80" y="17"/>
                  </a:cubicBezTo>
                  <a:cubicBezTo>
                    <a:pt x="97" y="35"/>
                    <a:pt x="97" y="63"/>
                    <a:pt x="80" y="80"/>
                  </a:cubicBezTo>
                  <a:cubicBezTo>
                    <a:pt x="63" y="97"/>
                    <a:pt x="35" y="97"/>
                    <a:pt x="18" y="80"/>
                  </a:cubicBezTo>
                  <a:cubicBezTo>
                    <a:pt x="0" y="63"/>
                    <a:pt x="0" y="35"/>
                    <a:pt x="18" y="17"/>
                  </a:cubicBezTo>
                  <a:close/>
                  <a:moveTo>
                    <a:pt x="64" y="64"/>
                  </a:moveTo>
                  <a:cubicBezTo>
                    <a:pt x="72" y="55"/>
                    <a:pt x="72" y="42"/>
                    <a:pt x="64" y="33"/>
                  </a:cubicBezTo>
                  <a:cubicBezTo>
                    <a:pt x="56" y="25"/>
                    <a:pt x="42" y="25"/>
                    <a:pt x="34" y="33"/>
                  </a:cubicBezTo>
                  <a:cubicBezTo>
                    <a:pt x="25" y="42"/>
                    <a:pt x="25" y="55"/>
                    <a:pt x="34" y="64"/>
                  </a:cubicBezTo>
                  <a:cubicBezTo>
                    <a:pt x="42" y="72"/>
                    <a:pt x="56" y="72"/>
                    <a:pt x="6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1"/>
            <p:cNvSpPr>
              <a:spLocks noEditPoints="1"/>
            </p:cNvSpPr>
            <p:nvPr/>
          </p:nvSpPr>
          <p:spPr bwMode="auto">
            <a:xfrm>
              <a:off x="1570038" y="3771900"/>
              <a:ext cx="155575" cy="153988"/>
            </a:xfrm>
            <a:custGeom>
              <a:avLst/>
              <a:gdLst>
                <a:gd name="T0" fmla="*/ 17 w 97"/>
                <a:gd name="T1" fmla="*/ 17 h 97"/>
                <a:gd name="T2" fmla="*/ 79 w 97"/>
                <a:gd name="T3" fmla="*/ 17 h 97"/>
                <a:gd name="T4" fmla="*/ 79 w 97"/>
                <a:gd name="T5" fmla="*/ 79 h 97"/>
                <a:gd name="T6" fmla="*/ 17 w 97"/>
                <a:gd name="T7" fmla="*/ 79 h 97"/>
                <a:gd name="T8" fmla="*/ 17 w 97"/>
                <a:gd name="T9" fmla="*/ 17 h 97"/>
                <a:gd name="T10" fmla="*/ 63 w 97"/>
                <a:gd name="T11" fmla="*/ 63 h 97"/>
                <a:gd name="T12" fmla="*/ 63 w 97"/>
                <a:gd name="T13" fmla="*/ 33 h 97"/>
                <a:gd name="T14" fmla="*/ 33 w 97"/>
                <a:gd name="T15" fmla="*/ 33 h 97"/>
                <a:gd name="T16" fmla="*/ 33 w 97"/>
                <a:gd name="T17" fmla="*/ 63 h 97"/>
                <a:gd name="T18" fmla="*/ 63 w 97"/>
                <a:gd name="T19"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17" y="17"/>
                  </a:moveTo>
                  <a:cubicBezTo>
                    <a:pt x="34" y="0"/>
                    <a:pt x="62" y="0"/>
                    <a:pt x="79" y="17"/>
                  </a:cubicBezTo>
                  <a:cubicBezTo>
                    <a:pt x="97" y="34"/>
                    <a:pt x="97" y="62"/>
                    <a:pt x="79" y="79"/>
                  </a:cubicBezTo>
                  <a:cubicBezTo>
                    <a:pt x="62" y="97"/>
                    <a:pt x="34" y="97"/>
                    <a:pt x="17" y="79"/>
                  </a:cubicBezTo>
                  <a:cubicBezTo>
                    <a:pt x="0" y="62"/>
                    <a:pt x="0" y="34"/>
                    <a:pt x="17" y="17"/>
                  </a:cubicBezTo>
                  <a:close/>
                  <a:moveTo>
                    <a:pt x="63" y="63"/>
                  </a:moveTo>
                  <a:cubicBezTo>
                    <a:pt x="72" y="55"/>
                    <a:pt x="72" y="41"/>
                    <a:pt x="63" y="33"/>
                  </a:cubicBezTo>
                  <a:cubicBezTo>
                    <a:pt x="55" y="25"/>
                    <a:pt x="41" y="25"/>
                    <a:pt x="33" y="33"/>
                  </a:cubicBezTo>
                  <a:cubicBezTo>
                    <a:pt x="25" y="41"/>
                    <a:pt x="25" y="55"/>
                    <a:pt x="33" y="63"/>
                  </a:cubicBezTo>
                  <a:cubicBezTo>
                    <a:pt x="41" y="72"/>
                    <a:pt x="55" y="72"/>
                    <a:pt x="6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
            <p:cNvSpPr>
              <a:spLocks noEditPoints="1"/>
            </p:cNvSpPr>
            <p:nvPr/>
          </p:nvSpPr>
          <p:spPr bwMode="auto">
            <a:xfrm>
              <a:off x="2141538" y="3324225"/>
              <a:ext cx="152400" cy="155575"/>
            </a:xfrm>
            <a:custGeom>
              <a:avLst/>
              <a:gdLst>
                <a:gd name="T0" fmla="*/ 17 w 96"/>
                <a:gd name="T1" fmla="*/ 18 h 97"/>
                <a:gd name="T2" fmla="*/ 79 w 96"/>
                <a:gd name="T3" fmla="*/ 18 h 97"/>
                <a:gd name="T4" fmla="*/ 79 w 96"/>
                <a:gd name="T5" fmla="*/ 80 h 97"/>
                <a:gd name="T6" fmla="*/ 17 w 96"/>
                <a:gd name="T7" fmla="*/ 80 h 97"/>
                <a:gd name="T8" fmla="*/ 17 w 96"/>
                <a:gd name="T9" fmla="*/ 18 h 97"/>
                <a:gd name="T10" fmla="*/ 63 w 96"/>
                <a:gd name="T11" fmla="*/ 64 h 97"/>
                <a:gd name="T12" fmla="*/ 63 w 96"/>
                <a:gd name="T13" fmla="*/ 34 h 97"/>
                <a:gd name="T14" fmla="*/ 33 w 96"/>
                <a:gd name="T15" fmla="*/ 34 h 97"/>
                <a:gd name="T16" fmla="*/ 33 w 96"/>
                <a:gd name="T17" fmla="*/ 64 h 97"/>
                <a:gd name="T18" fmla="*/ 63 w 96"/>
                <a:gd name="T19"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17" y="18"/>
                  </a:moveTo>
                  <a:cubicBezTo>
                    <a:pt x="34" y="0"/>
                    <a:pt x="62" y="0"/>
                    <a:pt x="79" y="18"/>
                  </a:cubicBezTo>
                  <a:cubicBezTo>
                    <a:pt x="96" y="35"/>
                    <a:pt x="96" y="63"/>
                    <a:pt x="79" y="80"/>
                  </a:cubicBezTo>
                  <a:cubicBezTo>
                    <a:pt x="62" y="97"/>
                    <a:pt x="34" y="97"/>
                    <a:pt x="17" y="80"/>
                  </a:cubicBezTo>
                  <a:cubicBezTo>
                    <a:pt x="0" y="63"/>
                    <a:pt x="0" y="35"/>
                    <a:pt x="17" y="18"/>
                  </a:cubicBezTo>
                  <a:close/>
                  <a:moveTo>
                    <a:pt x="63" y="64"/>
                  </a:moveTo>
                  <a:cubicBezTo>
                    <a:pt x="71" y="56"/>
                    <a:pt x="71" y="42"/>
                    <a:pt x="63" y="34"/>
                  </a:cubicBezTo>
                  <a:cubicBezTo>
                    <a:pt x="55" y="25"/>
                    <a:pt x="41" y="25"/>
                    <a:pt x="33" y="34"/>
                  </a:cubicBezTo>
                  <a:cubicBezTo>
                    <a:pt x="24" y="42"/>
                    <a:pt x="24" y="56"/>
                    <a:pt x="33" y="64"/>
                  </a:cubicBezTo>
                  <a:cubicBezTo>
                    <a:pt x="41" y="72"/>
                    <a:pt x="55" y="72"/>
                    <a:pt x="6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3"/>
            <p:cNvSpPr>
              <a:spLocks noEditPoints="1"/>
            </p:cNvSpPr>
            <p:nvPr/>
          </p:nvSpPr>
          <p:spPr bwMode="auto">
            <a:xfrm>
              <a:off x="4362450" y="955675"/>
              <a:ext cx="152400" cy="153988"/>
            </a:xfrm>
            <a:custGeom>
              <a:avLst/>
              <a:gdLst>
                <a:gd name="T0" fmla="*/ 17 w 96"/>
                <a:gd name="T1" fmla="*/ 17 h 97"/>
                <a:gd name="T2" fmla="*/ 79 w 96"/>
                <a:gd name="T3" fmla="*/ 17 h 97"/>
                <a:gd name="T4" fmla="*/ 79 w 96"/>
                <a:gd name="T5" fmla="*/ 79 h 97"/>
                <a:gd name="T6" fmla="*/ 17 w 96"/>
                <a:gd name="T7" fmla="*/ 79 h 97"/>
                <a:gd name="T8" fmla="*/ 17 w 96"/>
                <a:gd name="T9" fmla="*/ 17 h 97"/>
                <a:gd name="T10" fmla="*/ 63 w 96"/>
                <a:gd name="T11" fmla="*/ 63 h 97"/>
                <a:gd name="T12" fmla="*/ 63 w 96"/>
                <a:gd name="T13" fmla="*/ 33 h 97"/>
                <a:gd name="T14" fmla="*/ 33 w 96"/>
                <a:gd name="T15" fmla="*/ 33 h 97"/>
                <a:gd name="T16" fmla="*/ 33 w 96"/>
                <a:gd name="T17" fmla="*/ 63 h 97"/>
                <a:gd name="T18" fmla="*/ 63 w 96"/>
                <a:gd name="T19"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17" y="17"/>
                  </a:moveTo>
                  <a:cubicBezTo>
                    <a:pt x="34" y="0"/>
                    <a:pt x="62" y="0"/>
                    <a:pt x="79" y="17"/>
                  </a:cubicBezTo>
                  <a:cubicBezTo>
                    <a:pt x="96" y="34"/>
                    <a:pt x="96" y="62"/>
                    <a:pt x="79" y="79"/>
                  </a:cubicBezTo>
                  <a:cubicBezTo>
                    <a:pt x="62" y="97"/>
                    <a:pt x="34" y="97"/>
                    <a:pt x="17" y="79"/>
                  </a:cubicBezTo>
                  <a:cubicBezTo>
                    <a:pt x="0" y="62"/>
                    <a:pt x="0" y="34"/>
                    <a:pt x="17" y="17"/>
                  </a:cubicBezTo>
                  <a:close/>
                  <a:moveTo>
                    <a:pt x="63" y="63"/>
                  </a:moveTo>
                  <a:cubicBezTo>
                    <a:pt x="72" y="55"/>
                    <a:pt x="72" y="41"/>
                    <a:pt x="63" y="33"/>
                  </a:cubicBezTo>
                  <a:cubicBezTo>
                    <a:pt x="55" y="25"/>
                    <a:pt x="41" y="25"/>
                    <a:pt x="33" y="33"/>
                  </a:cubicBezTo>
                  <a:cubicBezTo>
                    <a:pt x="25" y="41"/>
                    <a:pt x="25" y="55"/>
                    <a:pt x="33" y="63"/>
                  </a:cubicBezTo>
                  <a:cubicBezTo>
                    <a:pt x="41" y="72"/>
                    <a:pt x="55" y="72"/>
                    <a:pt x="6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4"/>
            <p:cNvSpPr>
              <a:spLocks noEditPoints="1"/>
            </p:cNvSpPr>
            <p:nvPr/>
          </p:nvSpPr>
          <p:spPr bwMode="auto">
            <a:xfrm>
              <a:off x="4205288" y="1108075"/>
              <a:ext cx="155575" cy="153988"/>
            </a:xfrm>
            <a:custGeom>
              <a:avLst/>
              <a:gdLst>
                <a:gd name="T0" fmla="*/ 17 w 97"/>
                <a:gd name="T1" fmla="*/ 17 h 97"/>
                <a:gd name="T2" fmla="*/ 79 w 97"/>
                <a:gd name="T3" fmla="*/ 17 h 97"/>
                <a:gd name="T4" fmla="*/ 79 w 97"/>
                <a:gd name="T5" fmla="*/ 80 h 97"/>
                <a:gd name="T6" fmla="*/ 17 w 97"/>
                <a:gd name="T7" fmla="*/ 80 h 97"/>
                <a:gd name="T8" fmla="*/ 17 w 97"/>
                <a:gd name="T9" fmla="*/ 17 h 97"/>
                <a:gd name="T10" fmla="*/ 63 w 97"/>
                <a:gd name="T11" fmla="*/ 64 h 97"/>
                <a:gd name="T12" fmla="*/ 63 w 97"/>
                <a:gd name="T13" fmla="*/ 33 h 97"/>
                <a:gd name="T14" fmla="*/ 33 w 97"/>
                <a:gd name="T15" fmla="*/ 33 h 97"/>
                <a:gd name="T16" fmla="*/ 33 w 97"/>
                <a:gd name="T17" fmla="*/ 64 h 97"/>
                <a:gd name="T18" fmla="*/ 63 w 97"/>
                <a:gd name="T19"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17" y="17"/>
                  </a:moveTo>
                  <a:cubicBezTo>
                    <a:pt x="34" y="0"/>
                    <a:pt x="62" y="0"/>
                    <a:pt x="79" y="17"/>
                  </a:cubicBezTo>
                  <a:cubicBezTo>
                    <a:pt x="97" y="34"/>
                    <a:pt x="97" y="62"/>
                    <a:pt x="79" y="80"/>
                  </a:cubicBezTo>
                  <a:cubicBezTo>
                    <a:pt x="62" y="97"/>
                    <a:pt x="34" y="97"/>
                    <a:pt x="17" y="80"/>
                  </a:cubicBezTo>
                  <a:cubicBezTo>
                    <a:pt x="0" y="62"/>
                    <a:pt x="0" y="34"/>
                    <a:pt x="17" y="17"/>
                  </a:cubicBezTo>
                  <a:close/>
                  <a:moveTo>
                    <a:pt x="63" y="64"/>
                  </a:moveTo>
                  <a:cubicBezTo>
                    <a:pt x="72" y="55"/>
                    <a:pt x="72" y="42"/>
                    <a:pt x="63" y="33"/>
                  </a:cubicBezTo>
                  <a:cubicBezTo>
                    <a:pt x="55" y="25"/>
                    <a:pt x="41" y="25"/>
                    <a:pt x="33" y="33"/>
                  </a:cubicBezTo>
                  <a:cubicBezTo>
                    <a:pt x="25" y="42"/>
                    <a:pt x="25" y="55"/>
                    <a:pt x="33" y="64"/>
                  </a:cubicBezTo>
                  <a:cubicBezTo>
                    <a:pt x="41" y="72"/>
                    <a:pt x="55" y="72"/>
                    <a:pt x="6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5"/>
            <p:cNvSpPr>
              <a:spLocks noEditPoints="1"/>
            </p:cNvSpPr>
            <p:nvPr/>
          </p:nvSpPr>
          <p:spPr bwMode="auto">
            <a:xfrm>
              <a:off x="2308225" y="3617912"/>
              <a:ext cx="561975" cy="561975"/>
            </a:xfrm>
            <a:custGeom>
              <a:avLst/>
              <a:gdLst>
                <a:gd name="T0" fmla="*/ 79 w 353"/>
                <a:gd name="T1" fmla="*/ 336 h 353"/>
                <a:gd name="T2" fmla="*/ 83 w 353"/>
                <a:gd name="T3" fmla="*/ 278 h 353"/>
                <a:gd name="T4" fmla="*/ 278 w 353"/>
                <a:gd name="T5" fmla="*/ 83 h 353"/>
                <a:gd name="T6" fmla="*/ 335 w 353"/>
                <a:gd name="T7" fmla="*/ 80 h 353"/>
                <a:gd name="T8" fmla="*/ 335 w 353"/>
                <a:gd name="T9" fmla="*/ 17 h 353"/>
                <a:gd name="T10" fmla="*/ 273 w 353"/>
                <a:gd name="T11" fmla="*/ 17 h 353"/>
                <a:gd name="T12" fmla="*/ 270 w 353"/>
                <a:gd name="T13" fmla="*/ 75 h 353"/>
                <a:gd name="T14" fmla="*/ 75 w 353"/>
                <a:gd name="T15" fmla="*/ 270 h 353"/>
                <a:gd name="T16" fmla="*/ 17 w 353"/>
                <a:gd name="T17" fmla="*/ 273 h 353"/>
                <a:gd name="T18" fmla="*/ 17 w 353"/>
                <a:gd name="T19" fmla="*/ 336 h 353"/>
                <a:gd name="T20" fmla="*/ 79 w 353"/>
                <a:gd name="T21" fmla="*/ 336 h 353"/>
                <a:gd name="T22" fmla="*/ 289 w 353"/>
                <a:gd name="T23" fmla="*/ 33 h 353"/>
                <a:gd name="T24" fmla="*/ 319 w 353"/>
                <a:gd name="T25" fmla="*/ 33 h 353"/>
                <a:gd name="T26" fmla="*/ 319 w 353"/>
                <a:gd name="T27" fmla="*/ 64 h 353"/>
                <a:gd name="T28" fmla="*/ 289 w 353"/>
                <a:gd name="T29" fmla="*/ 64 h 353"/>
                <a:gd name="T30" fmla="*/ 289 w 353"/>
                <a:gd name="T31" fmla="*/ 33 h 353"/>
                <a:gd name="T32" fmla="*/ 33 w 353"/>
                <a:gd name="T33" fmla="*/ 289 h 353"/>
                <a:gd name="T34" fmla="*/ 63 w 353"/>
                <a:gd name="T35" fmla="*/ 289 h 353"/>
                <a:gd name="T36" fmla="*/ 63 w 353"/>
                <a:gd name="T37" fmla="*/ 320 h 353"/>
                <a:gd name="T38" fmla="*/ 33 w 353"/>
                <a:gd name="T39" fmla="*/ 320 h 353"/>
                <a:gd name="T40" fmla="*/ 33 w 353"/>
                <a:gd name="T41" fmla="*/ 28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79" y="336"/>
                  </a:moveTo>
                  <a:cubicBezTo>
                    <a:pt x="95" y="320"/>
                    <a:pt x="96" y="295"/>
                    <a:pt x="83" y="278"/>
                  </a:cubicBezTo>
                  <a:cubicBezTo>
                    <a:pt x="278" y="83"/>
                    <a:pt x="278" y="83"/>
                    <a:pt x="278" y="83"/>
                  </a:cubicBezTo>
                  <a:cubicBezTo>
                    <a:pt x="295" y="96"/>
                    <a:pt x="320" y="95"/>
                    <a:pt x="335" y="80"/>
                  </a:cubicBezTo>
                  <a:cubicBezTo>
                    <a:pt x="353" y="62"/>
                    <a:pt x="353" y="34"/>
                    <a:pt x="335" y="17"/>
                  </a:cubicBezTo>
                  <a:cubicBezTo>
                    <a:pt x="318" y="0"/>
                    <a:pt x="290" y="0"/>
                    <a:pt x="273" y="17"/>
                  </a:cubicBezTo>
                  <a:cubicBezTo>
                    <a:pt x="257" y="33"/>
                    <a:pt x="256" y="58"/>
                    <a:pt x="270" y="75"/>
                  </a:cubicBezTo>
                  <a:cubicBezTo>
                    <a:pt x="75" y="270"/>
                    <a:pt x="75" y="270"/>
                    <a:pt x="75" y="270"/>
                  </a:cubicBezTo>
                  <a:cubicBezTo>
                    <a:pt x="58" y="257"/>
                    <a:pt x="33" y="258"/>
                    <a:pt x="17" y="273"/>
                  </a:cubicBezTo>
                  <a:cubicBezTo>
                    <a:pt x="0" y="291"/>
                    <a:pt x="0" y="319"/>
                    <a:pt x="17" y="336"/>
                  </a:cubicBezTo>
                  <a:cubicBezTo>
                    <a:pt x="34" y="353"/>
                    <a:pt x="62" y="353"/>
                    <a:pt x="79" y="336"/>
                  </a:cubicBezTo>
                  <a:close/>
                  <a:moveTo>
                    <a:pt x="289" y="33"/>
                  </a:moveTo>
                  <a:cubicBezTo>
                    <a:pt x="297" y="25"/>
                    <a:pt x="311" y="25"/>
                    <a:pt x="319" y="33"/>
                  </a:cubicBezTo>
                  <a:cubicBezTo>
                    <a:pt x="328" y="42"/>
                    <a:pt x="328" y="55"/>
                    <a:pt x="319" y="64"/>
                  </a:cubicBezTo>
                  <a:cubicBezTo>
                    <a:pt x="311" y="72"/>
                    <a:pt x="297" y="72"/>
                    <a:pt x="289" y="64"/>
                  </a:cubicBezTo>
                  <a:cubicBezTo>
                    <a:pt x="281" y="55"/>
                    <a:pt x="281" y="42"/>
                    <a:pt x="289" y="33"/>
                  </a:cubicBezTo>
                  <a:close/>
                  <a:moveTo>
                    <a:pt x="33" y="289"/>
                  </a:moveTo>
                  <a:cubicBezTo>
                    <a:pt x="41" y="281"/>
                    <a:pt x="55" y="281"/>
                    <a:pt x="63" y="289"/>
                  </a:cubicBezTo>
                  <a:cubicBezTo>
                    <a:pt x="72" y="298"/>
                    <a:pt x="72" y="311"/>
                    <a:pt x="63" y="320"/>
                  </a:cubicBezTo>
                  <a:cubicBezTo>
                    <a:pt x="55" y="328"/>
                    <a:pt x="41" y="328"/>
                    <a:pt x="33" y="320"/>
                  </a:cubicBezTo>
                  <a:cubicBezTo>
                    <a:pt x="24" y="311"/>
                    <a:pt x="24" y="298"/>
                    <a:pt x="3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6"/>
            <p:cNvSpPr>
              <a:spLocks noEditPoints="1"/>
            </p:cNvSpPr>
            <p:nvPr/>
          </p:nvSpPr>
          <p:spPr bwMode="auto">
            <a:xfrm>
              <a:off x="3200400" y="1347787"/>
              <a:ext cx="561975" cy="563563"/>
            </a:xfrm>
            <a:custGeom>
              <a:avLst/>
              <a:gdLst>
                <a:gd name="T0" fmla="*/ 17 w 353"/>
                <a:gd name="T1" fmla="*/ 80 h 354"/>
                <a:gd name="T2" fmla="*/ 75 w 353"/>
                <a:gd name="T3" fmla="*/ 84 h 354"/>
                <a:gd name="T4" fmla="*/ 270 w 353"/>
                <a:gd name="T5" fmla="*/ 278 h 354"/>
                <a:gd name="T6" fmla="*/ 274 w 353"/>
                <a:gd name="T7" fmla="*/ 336 h 354"/>
                <a:gd name="T8" fmla="*/ 336 w 353"/>
                <a:gd name="T9" fmla="*/ 336 h 354"/>
                <a:gd name="T10" fmla="*/ 336 w 353"/>
                <a:gd name="T11" fmla="*/ 274 h 354"/>
                <a:gd name="T12" fmla="*/ 278 w 353"/>
                <a:gd name="T13" fmla="*/ 270 h 354"/>
                <a:gd name="T14" fmla="*/ 83 w 353"/>
                <a:gd name="T15" fmla="*/ 76 h 354"/>
                <a:gd name="T16" fmla="*/ 80 w 353"/>
                <a:gd name="T17" fmla="*/ 18 h 354"/>
                <a:gd name="T18" fmla="*/ 17 w 353"/>
                <a:gd name="T19" fmla="*/ 18 h 354"/>
                <a:gd name="T20" fmla="*/ 17 w 353"/>
                <a:gd name="T21" fmla="*/ 80 h 354"/>
                <a:gd name="T22" fmla="*/ 320 w 353"/>
                <a:gd name="T23" fmla="*/ 290 h 354"/>
                <a:gd name="T24" fmla="*/ 320 w 353"/>
                <a:gd name="T25" fmla="*/ 320 h 354"/>
                <a:gd name="T26" fmla="*/ 290 w 353"/>
                <a:gd name="T27" fmla="*/ 320 h 354"/>
                <a:gd name="T28" fmla="*/ 290 w 353"/>
                <a:gd name="T29" fmla="*/ 290 h 354"/>
                <a:gd name="T30" fmla="*/ 320 w 353"/>
                <a:gd name="T31" fmla="*/ 290 h 354"/>
                <a:gd name="T32" fmla="*/ 64 w 353"/>
                <a:gd name="T33" fmla="*/ 34 h 354"/>
                <a:gd name="T34" fmla="*/ 64 w 353"/>
                <a:gd name="T35" fmla="*/ 64 h 354"/>
                <a:gd name="T36" fmla="*/ 33 w 353"/>
                <a:gd name="T37" fmla="*/ 64 h 354"/>
                <a:gd name="T38" fmla="*/ 33 w 353"/>
                <a:gd name="T39" fmla="*/ 34 h 354"/>
                <a:gd name="T40" fmla="*/ 64 w 353"/>
                <a:gd name="T41" fmla="*/ 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4">
                  <a:moveTo>
                    <a:pt x="17" y="80"/>
                  </a:moveTo>
                  <a:cubicBezTo>
                    <a:pt x="33" y="96"/>
                    <a:pt x="58" y="97"/>
                    <a:pt x="75" y="84"/>
                  </a:cubicBezTo>
                  <a:cubicBezTo>
                    <a:pt x="270" y="278"/>
                    <a:pt x="270" y="278"/>
                    <a:pt x="270" y="278"/>
                  </a:cubicBezTo>
                  <a:cubicBezTo>
                    <a:pt x="257" y="296"/>
                    <a:pt x="258" y="320"/>
                    <a:pt x="274" y="336"/>
                  </a:cubicBezTo>
                  <a:cubicBezTo>
                    <a:pt x="291" y="354"/>
                    <a:pt x="319" y="354"/>
                    <a:pt x="336" y="336"/>
                  </a:cubicBezTo>
                  <a:cubicBezTo>
                    <a:pt x="353" y="319"/>
                    <a:pt x="353" y="291"/>
                    <a:pt x="336" y="274"/>
                  </a:cubicBezTo>
                  <a:cubicBezTo>
                    <a:pt x="320" y="258"/>
                    <a:pt x="295" y="257"/>
                    <a:pt x="278" y="270"/>
                  </a:cubicBezTo>
                  <a:cubicBezTo>
                    <a:pt x="83" y="76"/>
                    <a:pt x="83" y="76"/>
                    <a:pt x="83" y="76"/>
                  </a:cubicBezTo>
                  <a:cubicBezTo>
                    <a:pt x="97" y="58"/>
                    <a:pt x="96" y="33"/>
                    <a:pt x="80" y="18"/>
                  </a:cubicBezTo>
                  <a:cubicBezTo>
                    <a:pt x="63" y="0"/>
                    <a:pt x="35" y="0"/>
                    <a:pt x="17" y="18"/>
                  </a:cubicBezTo>
                  <a:cubicBezTo>
                    <a:pt x="0" y="35"/>
                    <a:pt x="0" y="63"/>
                    <a:pt x="17" y="80"/>
                  </a:cubicBezTo>
                  <a:close/>
                  <a:moveTo>
                    <a:pt x="320" y="290"/>
                  </a:moveTo>
                  <a:cubicBezTo>
                    <a:pt x="328" y="298"/>
                    <a:pt x="328" y="312"/>
                    <a:pt x="320" y="320"/>
                  </a:cubicBezTo>
                  <a:cubicBezTo>
                    <a:pt x="312" y="329"/>
                    <a:pt x="298" y="329"/>
                    <a:pt x="290" y="320"/>
                  </a:cubicBezTo>
                  <a:cubicBezTo>
                    <a:pt x="281" y="312"/>
                    <a:pt x="281" y="298"/>
                    <a:pt x="290" y="290"/>
                  </a:cubicBezTo>
                  <a:cubicBezTo>
                    <a:pt x="298" y="282"/>
                    <a:pt x="312" y="282"/>
                    <a:pt x="320" y="290"/>
                  </a:cubicBezTo>
                  <a:close/>
                  <a:moveTo>
                    <a:pt x="64" y="34"/>
                  </a:moveTo>
                  <a:cubicBezTo>
                    <a:pt x="72" y="42"/>
                    <a:pt x="72" y="56"/>
                    <a:pt x="64" y="64"/>
                  </a:cubicBezTo>
                  <a:cubicBezTo>
                    <a:pt x="55" y="72"/>
                    <a:pt x="42" y="72"/>
                    <a:pt x="33" y="64"/>
                  </a:cubicBezTo>
                  <a:cubicBezTo>
                    <a:pt x="25" y="56"/>
                    <a:pt x="25" y="42"/>
                    <a:pt x="33" y="34"/>
                  </a:cubicBezTo>
                  <a:cubicBezTo>
                    <a:pt x="42" y="25"/>
                    <a:pt x="55" y="25"/>
                    <a:pt x="6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7"/>
            <p:cNvSpPr>
              <a:spLocks noEditPoints="1"/>
            </p:cNvSpPr>
            <p:nvPr/>
          </p:nvSpPr>
          <p:spPr bwMode="auto">
            <a:xfrm>
              <a:off x="2347913" y="2016125"/>
              <a:ext cx="1274763" cy="1276350"/>
            </a:xfrm>
            <a:custGeom>
              <a:avLst/>
              <a:gdLst>
                <a:gd name="T0" fmla="*/ 80 w 802"/>
                <a:gd name="T1" fmla="*/ 784 h 802"/>
                <a:gd name="T2" fmla="*/ 83 w 802"/>
                <a:gd name="T3" fmla="*/ 726 h 802"/>
                <a:gd name="T4" fmla="*/ 726 w 802"/>
                <a:gd name="T5" fmla="*/ 83 h 802"/>
                <a:gd name="T6" fmla="*/ 784 w 802"/>
                <a:gd name="T7" fmla="*/ 80 h 802"/>
                <a:gd name="T8" fmla="*/ 784 w 802"/>
                <a:gd name="T9" fmla="*/ 17 h 802"/>
                <a:gd name="T10" fmla="*/ 722 w 802"/>
                <a:gd name="T11" fmla="*/ 17 h 802"/>
                <a:gd name="T12" fmla="*/ 718 w 802"/>
                <a:gd name="T13" fmla="*/ 75 h 802"/>
                <a:gd name="T14" fmla="*/ 75 w 802"/>
                <a:gd name="T15" fmla="*/ 718 h 802"/>
                <a:gd name="T16" fmla="*/ 17 w 802"/>
                <a:gd name="T17" fmla="*/ 722 h 802"/>
                <a:gd name="T18" fmla="*/ 17 w 802"/>
                <a:gd name="T19" fmla="*/ 784 h 802"/>
                <a:gd name="T20" fmla="*/ 80 w 802"/>
                <a:gd name="T21" fmla="*/ 784 h 802"/>
                <a:gd name="T22" fmla="*/ 738 w 802"/>
                <a:gd name="T23" fmla="*/ 33 h 802"/>
                <a:gd name="T24" fmla="*/ 768 w 802"/>
                <a:gd name="T25" fmla="*/ 33 h 802"/>
                <a:gd name="T26" fmla="*/ 768 w 802"/>
                <a:gd name="T27" fmla="*/ 64 h 802"/>
                <a:gd name="T28" fmla="*/ 738 w 802"/>
                <a:gd name="T29" fmla="*/ 64 h 802"/>
                <a:gd name="T30" fmla="*/ 738 w 802"/>
                <a:gd name="T31" fmla="*/ 33 h 802"/>
                <a:gd name="T32" fmla="*/ 33 w 802"/>
                <a:gd name="T33" fmla="*/ 738 h 802"/>
                <a:gd name="T34" fmla="*/ 64 w 802"/>
                <a:gd name="T35" fmla="*/ 738 h 802"/>
                <a:gd name="T36" fmla="*/ 64 w 802"/>
                <a:gd name="T37" fmla="*/ 768 h 802"/>
                <a:gd name="T38" fmla="*/ 33 w 802"/>
                <a:gd name="T39" fmla="*/ 768 h 802"/>
                <a:gd name="T40" fmla="*/ 33 w 802"/>
                <a:gd name="T41" fmla="*/ 738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2" h="802">
                  <a:moveTo>
                    <a:pt x="80" y="784"/>
                  </a:moveTo>
                  <a:cubicBezTo>
                    <a:pt x="96" y="768"/>
                    <a:pt x="97" y="744"/>
                    <a:pt x="83" y="726"/>
                  </a:cubicBezTo>
                  <a:cubicBezTo>
                    <a:pt x="726" y="83"/>
                    <a:pt x="726" y="83"/>
                    <a:pt x="726" y="83"/>
                  </a:cubicBezTo>
                  <a:cubicBezTo>
                    <a:pt x="744" y="96"/>
                    <a:pt x="769" y="95"/>
                    <a:pt x="784" y="80"/>
                  </a:cubicBezTo>
                  <a:cubicBezTo>
                    <a:pt x="802" y="62"/>
                    <a:pt x="802" y="34"/>
                    <a:pt x="784" y="17"/>
                  </a:cubicBezTo>
                  <a:cubicBezTo>
                    <a:pt x="767" y="0"/>
                    <a:pt x="739" y="0"/>
                    <a:pt x="722" y="17"/>
                  </a:cubicBezTo>
                  <a:cubicBezTo>
                    <a:pt x="706" y="33"/>
                    <a:pt x="705" y="58"/>
                    <a:pt x="718" y="75"/>
                  </a:cubicBezTo>
                  <a:cubicBezTo>
                    <a:pt x="75" y="718"/>
                    <a:pt x="75" y="718"/>
                    <a:pt x="75" y="718"/>
                  </a:cubicBezTo>
                  <a:cubicBezTo>
                    <a:pt x="58" y="705"/>
                    <a:pt x="33" y="706"/>
                    <a:pt x="17" y="722"/>
                  </a:cubicBezTo>
                  <a:cubicBezTo>
                    <a:pt x="0" y="739"/>
                    <a:pt x="0" y="767"/>
                    <a:pt x="17" y="784"/>
                  </a:cubicBezTo>
                  <a:cubicBezTo>
                    <a:pt x="35" y="802"/>
                    <a:pt x="63" y="802"/>
                    <a:pt x="80" y="784"/>
                  </a:cubicBezTo>
                  <a:close/>
                  <a:moveTo>
                    <a:pt x="738" y="33"/>
                  </a:moveTo>
                  <a:cubicBezTo>
                    <a:pt x="746" y="25"/>
                    <a:pt x="760" y="25"/>
                    <a:pt x="768" y="33"/>
                  </a:cubicBezTo>
                  <a:cubicBezTo>
                    <a:pt x="777" y="42"/>
                    <a:pt x="777" y="55"/>
                    <a:pt x="768" y="64"/>
                  </a:cubicBezTo>
                  <a:cubicBezTo>
                    <a:pt x="760" y="72"/>
                    <a:pt x="746" y="72"/>
                    <a:pt x="738" y="64"/>
                  </a:cubicBezTo>
                  <a:cubicBezTo>
                    <a:pt x="730" y="55"/>
                    <a:pt x="730" y="42"/>
                    <a:pt x="738" y="33"/>
                  </a:cubicBezTo>
                  <a:close/>
                  <a:moveTo>
                    <a:pt x="33" y="738"/>
                  </a:moveTo>
                  <a:cubicBezTo>
                    <a:pt x="42" y="730"/>
                    <a:pt x="55" y="730"/>
                    <a:pt x="64" y="738"/>
                  </a:cubicBezTo>
                  <a:cubicBezTo>
                    <a:pt x="72" y="746"/>
                    <a:pt x="72" y="760"/>
                    <a:pt x="64" y="768"/>
                  </a:cubicBezTo>
                  <a:cubicBezTo>
                    <a:pt x="55" y="777"/>
                    <a:pt x="42" y="777"/>
                    <a:pt x="33" y="768"/>
                  </a:cubicBezTo>
                  <a:cubicBezTo>
                    <a:pt x="25" y="760"/>
                    <a:pt x="25" y="746"/>
                    <a:pt x="33" y="7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8"/>
            <p:cNvSpPr>
              <a:spLocks noEditPoints="1"/>
            </p:cNvSpPr>
            <p:nvPr/>
          </p:nvSpPr>
          <p:spPr bwMode="auto">
            <a:xfrm>
              <a:off x="1365250" y="3846512"/>
              <a:ext cx="561975" cy="561975"/>
            </a:xfrm>
            <a:custGeom>
              <a:avLst/>
              <a:gdLst>
                <a:gd name="T0" fmla="*/ 336 w 353"/>
                <a:gd name="T1" fmla="*/ 274 h 353"/>
                <a:gd name="T2" fmla="*/ 278 w 353"/>
                <a:gd name="T3" fmla="*/ 270 h 353"/>
                <a:gd name="T4" fmla="*/ 83 w 353"/>
                <a:gd name="T5" fmla="*/ 75 h 353"/>
                <a:gd name="T6" fmla="*/ 80 w 353"/>
                <a:gd name="T7" fmla="*/ 17 h 353"/>
                <a:gd name="T8" fmla="*/ 17 w 353"/>
                <a:gd name="T9" fmla="*/ 17 h 353"/>
                <a:gd name="T10" fmla="*/ 17 w 353"/>
                <a:gd name="T11" fmla="*/ 80 h 353"/>
                <a:gd name="T12" fmla="*/ 75 w 353"/>
                <a:gd name="T13" fmla="*/ 83 h 353"/>
                <a:gd name="T14" fmla="*/ 270 w 353"/>
                <a:gd name="T15" fmla="*/ 278 h 353"/>
                <a:gd name="T16" fmla="*/ 273 w 353"/>
                <a:gd name="T17" fmla="*/ 336 h 353"/>
                <a:gd name="T18" fmla="*/ 336 w 353"/>
                <a:gd name="T19" fmla="*/ 336 h 353"/>
                <a:gd name="T20" fmla="*/ 336 w 353"/>
                <a:gd name="T21" fmla="*/ 274 h 353"/>
                <a:gd name="T22" fmla="*/ 33 w 353"/>
                <a:gd name="T23" fmla="*/ 64 h 353"/>
                <a:gd name="T24" fmla="*/ 33 w 353"/>
                <a:gd name="T25" fmla="*/ 33 h 353"/>
                <a:gd name="T26" fmla="*/ 64 w 353"/>
                <a:gd name="T27" fmla="*/ 33 h 353"/>
                <a:gd name="T28" fmla="*/ 64 w 353"/>
                <a:gd name="T29" fmla="*/ 64 h 353"/>
                <a:gd name="T30" fmla="*/ 33 w 353"/>
                <a:gd name="T31" fmla="*/ 64 h 353"/>
                <a:gd name="T32" fmla="*/ 290 w 353"/>
                <a:gd name="T33" fmla="*/ 320 h 353"/>
                <a:gd name="T34" fmla="*/ 290 w 353"/>
                <a:gd name="T35" fmla="*/ 290 h 353"/>
                <a:gd name="T36" fmla="*/ 320 w 353"/>
                <a:gd name="T37" fmla="*/ 290 h 353"/>
                <a:gd name="T38" fmla="*/ 320 w 353"/>
                <a:gd name="T39" fmla="*/ 320 h 353"/>
                <a:gd name="T40" fmla="*/ 290 w 353"/>
                <a:gd name="T41" fmla="*/ 32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336" y="274"/>
                  </a:moveTo>
                  <a:cubicBezTo>
                    <a:pt x="320" y="258"/>
                    <a:pt x="295" y="257"/>
                    <a:pt x="278" y="270"/>
                  </a:cubicBezTo>
                  <a:cubicBezTo>
                    <a:pt x="83" y="75"/>
                    <a:pt x="83" y="75"/>
                    <a:pt x="83" y="75"/>
                  </a:cubicBezTo>
                  <a:cubicBezTo>
                    <a:pt x="97" y="58"/>
                    <a:pt x="95" y="33"/>
                    <a:pt x="80" y="17"/>
                  </a:cubicBezTo>
                  <a:cubicBezTo>
                    <a:pt x="62" y="0"/>
                    <a:pt x="34" y="0"/>
                    <a:pt x="17" y="17"/>
                  </a:cubicBezTo>
                  <a:cubicBezTo>
                    <a:pt x="0" y="34"/>
                    <a:pt x="0" y="62"/>
                    <a:pt x="17" y="80"/>
                  </a:cubicBezTo>
                  <a:cubicBezTo>
                    <a:pt x="33" y="96"/>
                    <a:pt x="58" y="97"/>
                    <a:pt x="75" y="83"/>
                  </a:cubicBezTo>
                  <a:cubicBezTo>
                    <a:pt x="270" y="278"/>
                    <a:pt x="270" y="278"/>
                    <a:pt x="270" y="278"/>
                  </a:cubicBezTo>
                  <a:cubicBezTo>
                    <a:pt x="257" y="295"/>
                    <a:pt x="258" y="320"/>
                    <a:pt x="273" y="336"/>
                  </a:cubicBezTo>
                  <a:cubicBezTo>
                    <a:pt x="291" y="353"/>
                    <a:pt x="319" y="353"/>
                    <a:pt x="336" y="336"/>
                  </a:cubicBezTo>
                  <a:cubicBezTo>
                    <a:pt x="353" y="319"/>
                    <a:pt x="353" y="291"/>
                    <a:pt x="336" y="274"/>
                  </a:cubicBezTo>
                  <a:close/>
                  <a:moveTo>
                    <a:pt x="33" y="64"/>
                  </a:moveTo>
                  <a:cubicBezTo>
                    <a:pt x="25" y="55"/>
                    <a:pt x="25" y="42"/>
                    <a:pt x="33" y="33"/>
                  </a:cubicBezTo>
                  <a:cubicBezTo>
                    <a:pt x="42" y="25"/>
                    <a:pt x="55" y="25"/>
                    <a:pt x="64" y="33"/>
                  </a:cubicBezTo>
                  <a:cubicBezTo>
                    <a:pt x="72" y="42"/>
                    <a:pt x="72" y="55"/>
                    <a:pt x="64" y="64"/>
                  </a:cubicBezTo>
                  <a:cubicBezTo>
                    <a:pt x="55" y="72"/>
                    <a:pt x="42" y="72"/>
                    <a:pt x="33" y="64"/>
                  </a:cubicBezTo>
                  <a:close/>
                  <a:moveTo>
                    <a:pt x="290" y="320"/>
                  </a:moveTo>
                  <a:cubicBezTo>
                    <a:pt x="281" y="312"/>
                    <a:pt x="281" y="298"/>
                    <a:pt x="290" y="290"/>
                  </a:cubicBezTo>
                  <a:cubicBezTo>
                    <a:pt x="298" y="281"/>
                    <a:pt x="311" y="281"/>
                    <a:pt x="320" y="290"/>
                  </a:cubicBezTo>
                  <a:cubicBezTo>
                    <a:pt x="328" y="298"/>
                    <a:pt x="328" y="312"/>
                    <a:pt x="320" y="320"/>
                  </a:cubicBezTo>
                  <a:cubicBezTo>
                    <a:pt x="311" y="328"/>
                    <a:pt x="298" y="328"/>
                    <a:pt x="290"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9"/>
            <p:cNvSpPr>
              <a:spLocks noEditPoints="1"/>
            </p:cNvSpPr>
            <p:nvPr/>
          </p:nvSpPr>
          <p:spPr bwMode="auto">
            <a:xfrm>
              <a:off x="1758950" y="3962400"/>
              <a:ext cx="153988" cy="155575"/>
            </a:xfrm>
            <a:custGeom>
              <a:avLst/>
              <a:gdLst>
                <a:gd name="T0" fmla="*/ 17 w 97"/>
                <a:gd name="T1" fmla="*/ 17 h 97"/>
                <a:gd name="T2" fmla="*/ 80 w 97"/>
                <a:gd name="T3" fmla="*/ 17 h 97"/>
                <a:gd name="T4" fmla="*/ 80 w 97"/>
                <a:gd name="T5" fmla="*/ 79 h 97"/>
                <a:gd name="T6" fmla="*/ 17 w 97"/>
                <a:gd name="T7" fmla="*/ 79 h 97"/>
                <a:gd name="T8" fmla="*/ 17 w 97"/>
                <a:gd name="T9" fmla="*/ 17 h 97"/>
                <a:gd name="T10" fmla="*/ 64 w 97"/>
                <a:gd name="T11" fmla="*/ 63 h 97"/>
                <a:gd name="T12" fmla="*/ 64 w 97"/>
                <a:gd name="T13" fmla="*/ 33 h 97"/>
                <a:gd name="T14" fmla="*/ 34 w 97"/>
                <a:gd name="T15" fmla="*/ 33 h 97"/>
                <a:gd name="T16" fmla="*/ 34 w 97"/>
                <a:gd name="T17" fmla="*/ 63 h 97"/>
                <a:gd name="T18" fmla="*/ 64 w 97"/>
                <a:gd name="T19"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17" y="17"/>
                  </a:moveTo>
                  <a:cubicBezTo>
                    <a:pt x="35" y="0"/>
                    <a:pt x="63" y="0"/>
                    <a:pt x="80" y="17"/>
                  </a:cubicBezTo>
                  <a:cubicBezTo>
                    <a:pt x="97" y="34"/>
                    <a:pt x="97" y="62"/>
                    <a:pt x="80" y="79"/>
                  </a:cubicBezTo>
                  <a:cubicBezTo>
                    <a:pt x="63" y="97"/>
                    <a:pt x="35" y="97"/>
                    <a:pt x="17" y="79"/>
                  </a:cubicBezTo>
                  <a:cubicBezTo>
                    <a:pt x="0" y="62"/>
                    <a:pt x="0" y="34"/>
                    <a:pt x="17" y="17"/>
                  </a:cubicBezTo>
                  <a:close/>
                  <a:moveTo>
                    <a:pt x="64" y="63"/>
                  </a:moveTo>
                  <a:cubicBezTo>
                    <a:pt x="72" y="55"/>
                    <a:pt x="72" y="41"/>
                    <a:pt x="64" y="33"/>
                  </a:cubicBezTo>
                  <a:cubicBezTo>
                    <a:pt x="55" y="25"/>
                    <a:pt x="42" y="25"/>
                    <a:pt x="34" y="33"/>
                  </a:cubicBezTo>
                  <a:cubicBezTo>
                    <a:pt x="25" y="41"/>
                    <a:pt x="25" y="55"/>
                    <a:pt x="34" y="63"/>
                  </a:cubicBezTo>
                  <a:cubicBezTo>
                    <a:pt x="42" y="72"/>
                    <a:pt x="55" y="72"/>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0"/>
            <p:cNvSpPr>
              <a:spLocks noEditPoints="1"/>
            </p:cNvSpPr>
            <p:nvPr/>
          </p:nvSpPr>
          <p:spPr bwMode="auto">
            <a:xfrm>
              <a:off x="2187575" y="4306887"/>
              <a:ext cx="1352550" cy="1352550"/>
            </a:xfrm>
            <a:custGeom>
              <a:avLst/>
              <a:gdLst>
                <a:gd name="T0" fmla="*/ 80 w 850"/>
                <a:gd name="T1" fmla="*/ 833 h 850"/>
                <a:gd name="T2" fmla="*/ 83 w 850"/>
                <a:gd name="T3" fmla="*/ 775 h 850"/>
                <a:gd name="T4" fmla="*/ 775 w 850"/>
                <a:gd name="T5" fmla="*/ 84 h 850"/>
                <a:gd name="T6" fmla="*/ 833 w 850"/>
                <a:gd name="T7" fmla="*/ 80 h 850"/>
                <a:gd name="T8" fmla="*/ 833 w 850"/>
                <a:gd name="T9" fmla="*/ 18 h 850"/>
                <a:gd name="T10" fmla="*/ 770 w 850"/>
                <a:gd name="T11" fmla="*/ 18 h 850"/>
                <a:gd name="T12" fmla="*/ 767 w 850"/>
                <a:gd name="T13" fmla="*/ 76 h 850"/>
                <a:gd name="T14" fmla="*/ 75 w 850"/>
                <a:gd name="T15" fmla="*/ 767 h 850"/>
                <a:gd name="T16" fmla="*/ 17 w 850"/>
                <a:gd name="T17" fmla="*/ 770 h 850"/>
                <a:gd name="T18" fmla="*/ 17 w 850"/>
                <a:gd name="T19" fmla="*/ 833 h 850"/>
                <a:gd name="T20" fmla="*/ 80 w 850"/>
                <a:gd name="T21" fmla="*/ 833 h 850"/>
                <a:gd name="T22" fmla="*/ 786 w 850"/>
                <a:gd name="T23" fmla="*/ 34 h 850"/>
                <a:gd name="T24" fmla="*/ 816 w 850"/>
                <a:gd name="T25" fmla="*/ 34 h 850"/>
                <a:gd name="T26" fmla="*/ 816 w 850"/>
                <a:gd name="T27" fmla="*/ 64 h 850"/>
                <a:gd name="T28" fmla="*/ 786 w 850"/>
                <a:gd name="T29" fmla="*/ 64 h 850"/>
                <a:gd name="T30" fmla="*/ 786 w 850"/>
                <a:gd name="T31" fmla="*/ 34 h 850"/>
                <a:gd name="T32" fmla="*/ 33 w 850"/>
                <a:gd name="T33" fmla="*/ 786 h 850"/>
                <a:gd name="T34" fmla="*/ 64 w 850"/>
                <a:gd name="T35" fmla="*/ 786 h 850"/>
                <a:gd name="T36" fmla="*/ 64 w 850"/>
                <a:gd name="T37" fmla="*/ 817 h 850"/>
                <a:gd name="T38" fmla="*/ 33 w 850"/>
                <a:gd name="T39" fmla="*/ 817 h 850"/>
                <a:gd name="T40" fmla="*/ 33 w 850"/>
                <a:gd name="T41" fmla="*/ 78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0" h="850">
                  <a:moveTo>
                    <a:pt x="80" y="833"/>
                  </a:moveTo>
                  <a:cubicBezTo>
                    <a:pt x="96" y="817"/>
                    <a:pt x="97" y="792"/>
                    <a:pt x="83" y="775"/>
                  </a:cubicBezTo>
                  <a:cubicBezTo>
                    <a:pt x="775" y="84"/>
                    <a:pt x="775" y="84"/>
                    <a:pt x="775" y="84"/>
                  </a:cubicBezTo>
                  <a:cubicBezTo>
                    <a:pt x="792" y="97"/>
                    <a:pt x="817" y="96"/>
                    <a:pt x="833" y="80"/>
                  </a:cubicBezTo>
                  <a:cubicBezTo>
                    <a:pt x="850" y="63"/>
                    <a:pt x="850" y="35"/>
                    <a:pt x="833" y="18"/>
                  </a:cubicBezTo>
                  <a:cubicBezTo>
                    <a:pt x="815" y="0"/>
                    <a:pt x="787" y="0"/>
                    <a:pt x="770" y="18"/>
                  </a:cubicBezTo>
                  <a:cubicBezTo>
                    <a:pt x="754" y="33"/>
                    <a:pt x="753" y="58"/>
                    <a:pt x="767" y="76"/>
                  </a:cubicBezTo>
                  <a:cubicBezTo>
                    <a:pt x="75" y="767"/>
                    <a:pt x="75" y="767"/>
                    <a:pt x="75" y="767"/>
                  </a:cubicBezTo>
                  <a:cubicBezTo>
                    <a:pt x="58" y="753"/>
                    <a:pt x="33" y="755"/>
                    <a:pt x="17" y="770"/>
                  </a:cubicBezTo>
                  <a:cubicBezTo>
                    <a:pt x="0" y="788"/>
                    <a:pt x="0" y="816"/>
                    <a:pt x="17" y="833"/>
                  </a:cubicBezTo>
                  <a:cubicBezTo>
                    <a:pt x="35" y="850"/>
                    <a:pt x="63" y="850"/>
                    <a:pt x="80" y="833"/>
                  </a:cubicBezTo>
                  <a:close/>
                  <a:moveTo>
                    <a:pt x="786" y="34"/>
                  </a:moveTo>
                  <a:cubicBezTo>
                    <a:pt x="795" y="25"/>
                    <a:pt x="808" y="25"/>
                    <a:pt x="816" y="34"/>
                  </a:cubicBezTo>
                  <a:cubicBezTo>
                    <a:pt x="825" y="42"/>
                    <a:pt x="825" y="56"/>
                    <a:pt x="816" y="64"/>
                  </a:cubicBezTo>
                  <a:cubicBezTo>
                    <a:pt x="808" y="72"/>
                    <a:pt x="795" y="72"/>
                    <a:pt x="786" y="64"/>
                  </a:cubicBezTo>
                  <a:cubicBezTo>
                    <a:pt x="778" y="56"/>
                    <a:pt x="778" y="42"/>
                    <a:pt x="786" y="34"/>
                  </a:cubicBezTo>
                  <a:close/>
                  <a:moveTo>
                    <a:pt x="33" y="786"/>
                  </a:moveTo>
                  <a:cubicBezTo>
                    <a:pt x="42" y="778"/>
                    <a:pt x="55" y="778"/>
                    <a:pt x="64" y="786"/>
                  </a:cubicBezTo>
                  <a:cubicBezTo>
                    <a:pt x="72" y="795"/>
                    <a:pt x="72" y="808"/>
                    <a:pt x="64" y="817"/>
                  </a:cubicBezTo>
                  <a:cubicBezTo>
                    <a:pt x="55" y="825"/>
                    <a:pt x="42" y="825"/>
                    <a:pt x="33" y="817"/>
                  </a:cubicBezTo>
                  <a:cubicBezTo>
                    <a:pt x="25" y="808"/>
                    <a:pt x="25" y="795"/>
                    <a:pt x="33" y="7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1"/>
            <p:cNvSpPr>
              <a:spLocks noEditPoints="1"/>
            </p:cNvSpPr>
            <p:nvPr/>
          </p:nvSpPr>
          <p:spPr bwMode="auto">
            <a:xfrm>
              <a:off x="396875" y="4535487"/>
              <a:ext cx="560388" cy="561975"/>
            </a:xfrm>
            <a:custGeom>
              <a:avLst/>
              <a:gdLst>
                <a:gd name="T0" fmla="*/ 336 w 353"/>
                <a:gd name="T1" fmla="*/ 273 h 353"/>
                <a:gd name="T2" fmla="*/ 278 w 353"/>
                <a:gd name="T3" fmla="*/ 269 h 353"/>
                <a:gd name="T4" fmla="*/ 84 w 353"/>
                <a:gd name="T5" fmla="*/ 75 h 353"/>
                <a:gd name="T6" fmla="*/ 80 w 353"/>
                <a:gd name="T7" fmla="*/ 17 h 353"/>
                <a:gd name="T8" fmla="*/ 18 w 353"/>
                <a:gd name="T9" fmla="*/ 17 h 353"/>
                <a:gd name="T10" fmla="*/ 18 w 353"/>
                <a:gd name="T11" fmla="*/ 79 h 353"/>
                <a:gd name="T12" fmla="*/ 76 w 353"/>
                <a:gd name="T13" fmla="*/ 83 h 353"/>
                <a:gd name="T14" fmla="*/ 270 w 353"/>
                <a:gd name="T15" fmla="*/ 277 h 353"/>
                <a:gd name="T16" fmla="*/ 274 w 353"/>
                <a:gd name="T17" fmla="*/ 335 h 353"/>
                <a:gd name="T18" fmla="*/ 336 w 353"/>
                <a:gd name="T19" fmla="*/ 335 h 353"/>
                <a:gd name="T20" fmla="*/ 336 w 353"/>
                <a:gd name="T21" fmla="*/ 273 h 353"/>
                <a:gd name="T22" fmla="*/ 34 w 353"/>
                <a:gd name="T23" fmla="*/ 63 h 353"/>
                <a:gd name="T24" fmla="*/ 34 w 353"/>
                <a:gd name="T25" fmla="*/ 33 h 353"/>
                <a:gd name="T26" fmla="*/ 64 w 353"/>
                <a:gd name="T27" fmla="*/ 33 h 353"/>
                <a:gd name="T28" fmla="*/ 64 w 353"/>
                <a:gd name="T29" fmla="*/ 63 h 353"/>
                <a:gd name="T30" fmla="*/ 34 w 353"/>
                <a:gd name="T31" fmla="*/ 63 h 353"/>
                <a:gd name="T32" fmla="*/ 290 w 353"/>
                <a:gd name="T33" fmla="*/ 319 h 353"/>
                <a:gd name="T34" fmla="*/ 290 w 353"/>
                <a:gd name="T35" fmla="*/ 289 h 353"/>
                <a:gd name="T36" fmla="*/ 320 w 353"/>
                <a:gd name="T37" fmla="*/ 289 h 353"/>
                <a:gd name="T38" fmla="*/ 320 w 353"/>
                <a:gd name="T39" fmla="*/ 319 h 353"/>
                <a:gd name="T40" fmla="*/ 290 w 353"/>
                <a:gd name="T41" fmla="*/ 31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336" y="273"/>
                  </a:moveTo>
                  <a:cubicBezTo>
                    <a:pt x="320" y="257"/>
                    <a:pt x="296" y="256"/>
                    <a:pt x="278" y="269"/>
                  </a:cubicBezTo>
                  <a:cubicBezTo>
                    <a:pt x="84" y="75"/>
                    <a:pt x="84" y="75"/>
                    <a:pt x="84" y="75"/>
                  </a:cubicBezTo>
                  <a:cubicBezTo>
                    <a:pt x="97" y="57"/>
                    <a:pt x="96" y="33"/>
                    <a:pt x="80" y="17"/>
                  </a:cubicBezTo>
                  <a:cubicBezTo>
                    <a:pt x="63" y="0"/>
                    <a:pt x="35" y="0"/>
                    <a:pt x="18" y="17"/>
                  </a:cubicBezTo>
                  <a:cubicBezTo>
                    <a:pt x="0" y="34"/>
                    <a:pt x="0" y="62"/>
                    <a:pt x="18" y="79"/>
                  </a:cubicBezTo>
                  <a:cubicBezTo>
                    <a:pt x="33" y="95"/>
                    <a:pt x="58" y="96"/>
                    <a:pt x="76" y="83"/>
                  </a:cubicBezTo>
                  <a:cubicBezTo>
                    <a:pt x="270" y="277"/>
                    <a:pt x="270" y="277"/>
                    <a:pt x="270" y="277"/>
                  </a:cubicBezTo>
                  <a:cubicBezTo>
                    <a:pt x="257" y="295"/>
                    <a:pt x="258" y="320"/>
                    <a:pt x="274" y="335"/>
                  </a:cubicBezTo>
                  <a:cubicBezTo>
                    <a:pt x="291" y="353"/>
                    <a:pt x="319" y="353"/>
                    <a:pt x="336" y="335"/>
                  </a:cubicBezTo>
                  <a:cubicBezTo>
                    <a:pt x="353" y="318"/>
                    <a:pt x="353" y="290"/>
                    <a:pt x="336" y="273"/>
                  </a:cubicBezTo>
                  <a:close/>
                  <a:moveTo>
                    <a:pt x="34" y="63"/>
                  </a:moveTo>
                  <a:cubicBezTo>
                    <a:pt x="25" y="55"/>
                    <a:pt x="25" y="41"/>
                    <a:pt x="34" y="33"/>
                  </a:cubicBezTo>
                  <a:cubicBezTo>
                    <a:pt x="42" y="24"/>
                    <a:pt x="56" y="24"/>
                    <a:pt x="64" y="33"/>
                  </a:cubicBezTo>
                  <a:cubicBezTo>
                    <a:pt x="72" y="41"/>
                    <a:pt x="72" y="55"/>
                    <a:pt x="64" y="63"/>
                  </a:cubicBezTo>
                  <a:cubicBezTo>
                    <a:pt x="56" y="71"/>
                    <a:pt x="42" y="71"/>
                    <a:pt x="34" y="63"/>
                  </a:cubicBezTo>
                  <a:close/>
                  <a:moveTo>
                    <a:pt x="290" y="319"/>
                  </a:moveTo>
                  <a:cubicBezTo>
                    <a:pt x="282" y="311"/>
                    <a:pt x="282" y="297"/>
                    <a:pt x="290" y="289"/>
                  </a:cubicBezTo>
                  <a:cubicBezTo>
                    <a:pt x="298" y="281"/>
                    <a:pt x="312" y="281"/>
                    <a:pt x="320" y="289"/>
                  </a:cubicBezTo>
                  <a:cubicBezTo>
                    <a:pt x="329" y="297"/>
                    <a:pt x="329" y="311"/>
                    <a:pt x="320" y="319"/>
                  </a:cubicBezTo>
                  <a:cubicBezTo>
                    <a:pt x="312" y="328"/>
                    <a:pt x="298" y="328"/>
                    <a:pt x="290"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2"/>
            <p:cNvSpPr>
              <a:spLocks noEditPoints="1"/>
            </p:cNvSpPr>
            <p:nvPr/>
          </p:nvSpPr>
          <p:spPr bwMode="auto">
            <a:xfrm>
              <a:off x="561975" y="4368800"/>
              <a:ext cx="563563" cy="561975"/>
            </a:xfrm>
            <a:custGeom>
              <a:avLst/>
              <a:gdLst>
                <a:gd name="T0" fmla="*/ 336 w 354"/>
                <a:gd name="T1" fmla="*/ 274 h 353"/>
                <a:gd name="T2" fmla="*/ 278 w 354"/>
                <a:gd name="T3" fmla="*/ 270 h 353"/>
                <a:gd name="T4" fmla="*/ 84 w 354"/>
                <a:gd name="T5" fmla="*/ 76 h 353"/>
                <a:gd name="T6" fmla="*/ 80 w 354"/>
                <a:gd name="T7" fmla="*/ 18 h 353"/>
                <a:gd name="T8" fmla="*/ 18 w 354"/>
                <a:gd name="T9" fmla="*/ 18 h 353"/>
                <a:gd name="T10" fmla="*/ 18 w 354"/>
                <a:gd name="T11" fmla="*/ 80 h 353"/>
                <a:gd name="T12" fmla="*/ 76 w 354"/>
                <a:gd name="T13" fmla="*/ 84 h 353"/>
                <a:gd name="T14" fmla="*/ 270 w 354"/>
                <a:gd name="T15" fmla="*/ 278 h 353"/>
                <a:gd name="T16" fmla="*/ 274 w 354"/>
                <a:gd name="T17" fmla="*/ 336 h 353"/>
                <a:gd name="T18" fmla="*/ 336 w 354"/>
                <a:gd name="T19" fmla="*/ 336 h 353"/>
                <a:gd name="T20" fmla="*/ 336 w 354"/>
                <a:gd name="T21" fmla="*/ 274 h 353"/>
                <a:gd name="T22" fmla="*/ 34 w 354"/>
                <a:gd name="T23" fmla="*/ 64 h 353"/>
                <a:gd name="T24" fmla="*/ 34 w 354"/>
                <a:gd name="T25" fmla="*/ 34 h 353"/>
                <a:gd name="T26" fmla="*/ 64 w 354"/>
                <a:gd name="T27" fmla="*/ 34 h 353"/>
                <a:gd name="T28" fmla="*/ 64 w 354"/>
                <a:gd name="T29" fmla="*/ 64 h 353"/>
                <a:gd name="T30" fmla="*/ 34 w 354"/>
                <a:gd name="T31" fmla="*/ 64 h 353"/>
                <a:gd name="T32" fmla="*/ 290 w 354"/>
                <a:gd name="T33" fmla="*/ 320 h 353"/>
                <a:gd name="T34" fmla="*/ 290 w 354"/>
                <a:gd name="T35" fmla="*/ 290 h 353"/>
                <a:gd name="T36" fmla="*/ 320 w 354"/>
                <a:gd name="T37" fmla="*/ 290 h 353"/>
                <a:gd name="T38" fmla="*/ 320 w 354"/>
                <a:gd name="T39" fmla="*/ 320 h 353"/>
                <a:gd name="T40" fmla="*/ 290 w 354"/>
                <a:gd name="T41" fmla="*/ 32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353">
                  <a:moveTo>
                    <a:pt x="336" y="274"/>
                  </a:moveTo>
                  <a:cubicBezTo>
                    <a:pt x="321" y="258"/>
                    <a:pt x="296" y="257"/>
                    <a:pt x="278" y="270"/>
                  </a:cubicBezTo>
                  <a:cubicBezTo>
                    <a:pt x="84" y="76"/>
                    <a:pt x="84" y="76"/>
                    <a:pt x="84" y="76"/>
                  </a:cubicBezTo>
                  <a:cubicBezTo>
                    <a:pt x="97" y="58"/>
                    <a:pt x="96" y="33"/>
                    <a:pt x="80" y="18"/>
                  </a:cubicBezTo>
                  <a:cubicBezTo>
                    <a:pt x="63" y="0"/>
                    <a:pt x="35" y="0"/>
                    <a:pt x="18" y="18"/>
                  </a:cubicBezTo>
                  <a:cubicBezTo>
                    <a:pt x="1" y="35"/>
                    <a:pt x="0" y="63"/>
                    <a:pt x="18" y="80"/>
                  </a:cubicBezTo>
                  <a:cubicBezTo>
                    <a:pt x="34" y="96"/>
                    <a:pt x="58" y="97"/>
                    <a:pt x="76" y="84"/>
                  </a:cubicBezTo>
                  <a:cubicBezTo>
                    <a:pt x="270" y="278"/>
                    <a:pt x="270" y="278"/>
                    <a:pt x="270" y="278"/>
                  </a:cubicBezTo>
                  <a:cubicBezTo>
                    <a:pt x="257" y="296"/>
                    <a:pt x="258" y="320"/>
                    <a:pt x="274" y="336"/>
                  </a:cubicBezTo>
                  <a:cubicBezTo>
                    <a:pt x="291" y="353"/>
                    <a:pt x="319" y="353"/>
                    <a:pt x="336" y="336"/>
                  </a:cubicBezTo>
                  <a:cubicBezTo>
                    <a:pt x="354" y="319"/>
                    <a:pt x="354" y="291"/>
                    <a:pt x="336" y="274"/>
                  </a:cubicBezTo>
                  <a:close/>
                  <a:moveTo>
                    <a:pt x="34" y="64"/>
                  </a:moveTo>
                  <a:cubicBezTo>
                    <a:pt x="25" y="56"/>
                    <a:pt x="25" y="42"/>
                    <a:pt x="34" y="34"/>
                  </a:cubicBezTo>
                  <a:cubicBezTo>
                    <a:pt x="42" y="25"/>
                    <a:pt x="56" y="25"/>
                    <a:pt x="64" y="34"/>
                  </a:cubicBezTo>
                  <a:cubicBezTo>
                    <a:pt x="72" y="42"/>
                    <a:pt x="72" y="56"/>
                    <a:pt x="64" y="64"/>
                  </a:cubicBezTo>
                  <a:cubicBezTo>
                    <a:pt x="56" y="72"/>
                    <a:pt x="42" y="72"/>
                    <a:pt x="34" y="64"/>
                  </a:cubicBezTo>
                  <a:close/>
                  <a:moveTo>
                    <a:pt x="290" y="320"/>
                  </a:moveTo>
                  <a:cubicBezTo>
                    <a:pt x="282" y="312"/>
                    <a:pt x="282" y="298"/>
                    <a:pt x="290" y="290"/>
                  </a:cubicBezTo>
                  <a:cubicBezTo>
                    <a:pt x="298" y="282"/>
                    <a:pt x="312" y="282"/>
                    <a:pt x="320" y="290"/>
                  </a:cubicBezTo>
                  <a:cubicBezTo>
                    <a:pt x="329" y="298"/>
                    <a:pt x="329" y="312"/>
                    <a:pt x="320" y="320"/>
                  </a:cubicBezTo>
                  <a:cubicBezTo>
                    <a:pt x="312" y="329"/>
                    <a:pt x="298" y="329"/>
                    <a:pt x="290"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3"/>
            <p:cNvSpPr>
              <a:spLocks noEditPoints="1"/>
            </p:cNvSpPr>
            <p:nvPr/>
          </p:nvSpPr>
          <p:spPr bwMode="auto">
            <a:xfrm>
              <a:off x="715963" y="4216400"/>
              <a:ext cx="561975" cy="561975"/>
            </a:xfrm>
            <a:custGeom>
              <a:avLst/>
              <a:gdLst>
                <a:gd name="T0" fmla="*/ 335 w 353"/>
                <a:gd name="T1" fmla="*/ 274 h 353"/>
                <a:gd name="T2" fmla="*/ 277 w 353"/>
                <a:gd name="T3" fmla="*/ 270 h 353"/>
                <a:gd name="T4" fmla="*/ 83 w 353"/>
                <a:gd name="T5" fmla="*/ 76 h 353"/>
                <a:gd name="T6" fmla="*/ 79 w 353"/>
                <a:gd name="T7" fmla="*/ 18 h 353"/>
                <a:gd name="T8" fmla="*/ 17 w 353"/>
                <a:gd name="T9" fmla="*/ 18 h 353"/>
                <a:gd name="T10" fmla="*/ 17 w 353"/>
                <a:gd name="T11" fmla="*/ 80 h 353"/>
                <a:gd name="T12" fmla="*/ 75 w 353"/>
                <a:gd name="T13" fmla="*/ 84 h 353"/>
                <a:gd name="T14" fmla="*/ 269 w 353"/>
                <a:gd name="T15" fmla="*/ 278 h 353"/>
                <a:gd name="T16" fmla="*/ 273 w 353"/>
                <a:gd name="T17" fmla="*/ 336 h 353"/>
                <a:gd name="T18" fmla="*/ 335 w 353"/>
                <a:gd name="T19" fmla="*/ 336 h 353"/>
                <a:gd name="T20" fmla="*/ 335 w 353"/>
                <a:gd name="T21" fmla="*/ 274 h 353"/>
                <a:gd name="T22" fmla="*/ 33 w 353"/>
                <a:gd name="T23" fmla="*/ 64 h 353"/>
                <a:gd name="T24" fmla="*/ 33 w 353"/>
                <a:gd name="T25" fmla="*/ 34 h 353"/>
                <a:gd name="T26" fmla="*/ 63 w 353"/>
                <a:gd name="T27" fmla="*/ 34 h 353"/>
                <a:gd name="T28" fmla="*/ 63 w 353"/>
                <a:gd name="T29" fmla="*/ 64 h 353"/>
                <a:gd name="T30" fmla="*/ 33 w 353"/>
                <a:gd name="T31" fmla="*/ 64 h 353"/>
                <a:gd name="T32" fmla="*/ 289 w 353"/>
                <a:gd name="T33" fmla="*/ 320 h 353"/>
                <a:gd name="T34" fmla="*/ 289 w 353"/>
                <a:gd name="T35" fmla="*/ 290 h 353"/>
                <a:gd name="T36" fmla="*/ 319 w 353"/>
                <a:gd name="T37" fmla="*/ 290 h 353"/>
                <a:gd name="T38" fmla="*/ 319 w 353"/>
                <a:gd name="T39" fmla="*/ 320 h 353"/>
                <a:gd name="T40" fmla="*/ 289 w 353"/>
                <a:gd name="T41" fmla="*/ 32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335" y="274"/>
                  </a:moveTo>
                  <a:cubicBezTo>
                    <a:pt x="320" y="258"/>
                    <a:pt x="295" y="257"/>
                    <a:pt x="277" y="270"/>
                  </a:cubicBezTo>
                  <a:cubicBezTo>
                    <a:pt x="83" y="76"/>
                    <a:pt x="83" y="76"/>
                    <a:pt x="83" y="76"/>
                  </a:cubicBezTo>
                  <a:cubicBezTo>
                    <a:pt x="96" y="58"/>
                    <a:pt x="95" y="33"/>
                    <a:pt x="79" y="18"/>
                  </a:cubicBezTo>
                  <a:cubicBezTo>
                    <a:pt x="62" y="0"/>
                    <a:pt x="34" y="0"/>
                    <a:pt x="17" y="18"/>
                  </a:cubicBezTo>
                  <a:cubicBezTo>
                    <a:pt x="0" y="35"/>
                    <a:pt x="0" y="63"/>
                    <a:pt x="17" y="80"/>
                  </a:cubicBezTo>
                  <a:cubicBezTo>
                    <a:pt x="33" y="96"/>
                    <a:pt x="57" y="97"/>
                    <a:pt x="75" y="84"/>
                  </a:cubicBezTo>
                  <a:cubicBezTo>
                    <a:pt x="269" y="278"/>
                    <a:pt x="269" y="278"/>
                    <a:pt x="269" y="278"/>
                  </a:cubicBezTo>
                  <a:cubicBezTo>
                    <a:pt x="256" y="295"/>
                    <a:pt x="257" y="320"/>
                    <a:pt x="273" y="336"/>
                  </a:cubicBezTo>
                  <a:cubicBezTo>
                    <a:pt x="290" y="353"/>
                    <a:pt x="318" y="353"/>
                    <a:pt x="335" y="336"/>
                  </a:cubicBezTo>
                  <a:cubicBezTo>
                    <a:pt x="353" y="319"/>
                    <a:pt x="353" y="291"/>
                    <a:pt x="335" y="274"/>
                  </a:cubicBezTo>
                  <a:close/>
                  <a:moveTo>
                    <a:pt x="33" y="64"/>
                  </a:moveTo>
                  <a:cubicBezTo>
                    <a:pt x="24" y="56"/>
                    <a:pt x="24" y="42"/>
                    <a:pt x="33" y="34"/>
                  </a:cubicBezTo>
                  <a:cubicBezTo>
                    <a:pt x="41" y="25"/>
                    <a:pt x="55" y="25"/>
                    <a:pt x="63" y="34"/>
                  </a:cubicBezTo>
                  <a:cubicBezTo>
                    <a:pt x="72" y="42"/>
                    <a:pt x="72" y="56"/>
                    <a:pt x="63" y="64"/>
                  </a:cubicBezTo>
                  <a:cubicBezTo>
                    <a:pt x="55" y="72"/>
                    <a:pt x="41" y="72"/>
                    <a:pt x="33" y="64"/>
                  </a:cubicBezTo>
                  <a:close/>
                  <a:moveTo>
                    <a:pt x="289" y="320"/>
                  </a:moveTo>
                  <a:cubicBezTo>
                    <a:pt x="281" y="312"/>
                    <a:pt x="281" y="298"/>
                    <a:pt x="289" y="290"/>
                  </a:cubicBezTo>
                  <a:cubicBezTo>
                    <a:pt x="297" y="281"/>
                    <a:pt x="311" y="281"/>
                    <a:pt x="319" y="290"/>
                  </a:cubicBezTo>
                  <a:cubicBezTo>
                    <a:pt x="328" y="298"/>
                    <a:pt x="328" y="312"/>
                    <a:pt x="319" y="320"/>
                  </a:cubicBezTo>
                  <a:cubicBezTo>
                    <a:pt x="311" y="329"/>
                    <a:pt x="297" y="329"/>
                    <a:pt x="289"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4"/>
            <p:cNvSpPr>
              <a:spLocks noEditPoints="1"/>
            </p:cNvSpPr>
            <p:nvPr/>
          </p:nvSpPr>
          <p:spPr bwMode="auto">
            <a:xfrm>
              <a:off x="4995863" y="774700"/>
              <a:ext cx="561975" cy="561975"/>
            </a:xfrm>
            <a:custGeom>
              <a:avLst/>
              <a:gdLst>
                <a:gd name="T0" fmla="*/ 274 w 353"/>
                <a:gd name="T1" fmla="*/ 17 h 353"/>
                <a:gd name="T2" fmla="*/ 270 w 353"/>
                <a:gd name="T3" fmla="*/ 75 h 353"/>
                <a:gd name="T4" fmla="*/ 76 w 353"/>
                <a:gd name="T5" fmla="*/ 270 h 353"/>
                <a:gd name="T6" fmla="*/ 18 w 353"/>
                <a:gd name="T7" fmla="*/ 274 h 353"/>
                <a:gd name="T8" fmla="*/ 18 w 353"/>
                <a:gd name="T9" fmla="*/ 336 h 353"/>
                <a:gd name="T10" fmla="*/ 80 w 353"/>
                <a:gd name="T11" fmla="*/ 336 h 353"/>
                <a:gd name="T12" fmla="*/ 84 w 353"/>
                <a:gd name="T13" fmla="*/ 278 h 353"/>
                <a:gd name="T14" fmla="*/ 278 w 353"/>
                <a:gd name="T15" fmla="*/ 83 h 353"/>
                <a:gd name="T16" fmla="*/ 336 w 353"/>
                <a:gd name="T17" fmla="*/ 80 h 353"/>
                <a:gd name="T18" fmla="*/ 336 w 353"/>
                <a:gd name="T19" fmla="*/ 17 h 353"/>
                <a:gd name="T20" fmla="*/ 274 w 353"/>
                <a:gd name="T21" fmla="*/ 17 h 353"/>
                <a:gd name="T22" fmla="*/ 64 w 353"/>
                <a:gd name="T23" fmla="*/ 320 h 353"/>
                <a:gd name="T24" fmla="*/ 34 w 353"/>
                <a:gd name="T25" fmla="*/ 320 h 353"/>
                <a:gd name="T26" fmla="*/ 34 w 353"/>
                <a:gd name="T27" fmla="*/ 290 h 353"/>
                <a:gd name="T28" fmla="*/ 64 w 353"/>
                <a:gd name="T29" fmla="*/ 290 h 353"/>
                <a:gd name="T30" fmla="*/ 64 w 353"/>
                <a:gd name="T31" fmla="*/ 320 h 353"/>
                <a:gd name="T32" fmla="*/ 320 w 353"/>
                <a:gd name="T33" fmla="*/ 64 h 353"/>
                <a:gd name="T34" fmla="*/ 290 w 353"/>
                <a:gd name="T35" fmla="*/ 64 h 353"/>
                <a:gd name="T36" fmla="*/ 290 w 353"/>
                <a:gd name="T37" fmla="*/ 33 h 353"/>
                <a:gd name="T38" fmla="*/ 320 w 353"/>
                <a:gd name="T39" fmla="*/ 33 h 353"/>
                <a:gd name="T40" fmla="*/ 320 w 353"/>
                <a:gd name="T41" fmla="*/ 6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3">
                  <a:moveTo>
                    <a:pt x="274" y="17"/>
                  </a:moveTo>
                  <a:cubicBezTo>
                    <a:pt x="258" y="33"/>
                    <a:pt x="257" y="58"/>
                    <a:pt x="270" y="75"/>
                  </a:cubicBezTo>
                  <a:cubicBezTo>
                    <a:pt x="76" y="270"/>
                    <a:pt x="76" y="270"/>
                    <a:pt x="76" y="270"/>
                  </a:cubicBezTo>
                  <a:cubicBezTo>
                    <a:pt x="58" y="257"/>
                    <a:pt x="33" y="258"/>
                    <a:pt x="18" y="274"/>
                  </a:cubicBezTo>
                  <a:cubicBezTo>
                    <a:pt x="0" y="291"/>
                    <a:pt x="0" y="319"/>
                    <a:pt x="18" y="336"/>
                  </a:cubicBezTo>
                  <a:cubicBezTo>
                    <a:pt x="35" y="353"/>
                    <a:pt x="63" y="353"/>
                    <a:pt x="80" y="336"/>
                  </a:cubicBezTo>
                  <a:cubicBezTo>
                    <a:pt x="96" y="320"/>
                    <a:pt x="97" y="295"/>
                    <a:pt x="84" y="278"/>
                  </a:cubicBezTo>
                  <a:cubicBezTo>
                    <a:pt x="278" y="83"/>
                    <a:pt x="278" y="83"/>
                    <a:pt x="278" y="83"/>
                  </a:cubicBezTo>
                  <a:cubicBezTo>
                    <a:pt x="296" y="97"/>
                    <a:pt x="320" y="95"/>
                    <a:pt x="336" y="80"/>
                  </a:cubicBezTo>
                  <a:cubicBezTo>
                    <a:pt x="353" y="62"/>
                    <a:pt x="353" y="34"/>
                    <a:pt x="336" y="17"/>
                  </a:cubicBezTo>
                  <a:cubicBezTo>
                    <a:pt x="319" y="0"/>
                    <a:pt x="291" y="0"/>
                    <a:pt x="274" y="17"/>
                  </a:cubicBezTo>
                  <a:close/>
                  <a:moveTo>
                    <a:pt x="64" y="320"/>
                  </a:moveTo>
                  <a:cubicBezTo>
                    <a:pt x="56" y="328"/>
                    <a:pt x="42" y="328"/>
                    <a:pt x="34" y="320"/>
                  </a:cubicBezTo>
                  <a:cubicBezTo>
                    <a:pt x="25" y="312"/>
                    <a:pt x="25" y="298"/>
                    <a:pt x="34" y="290"/>
                  </a:cubicBezTo>
                  <a:cubicBezTo>
                    <a:pt x="42" y="281"/>
                    <a:pt x="56" y="281"/>
                    <a:pt x="64" y="290"/>
                  </a:cubicBezTo>
                  <a:cubicBezTo>
                    <a:pt x="72" y="298"/>
                    <a:pt x="72" y="312"/>
                    <a:pt x="64" y="320"/>
                  </a:cubicBezTo>
                  <a:close/>
                  <a:moveTo>
                    <a:pt x="320" y="64"/>
                  </a:moveTo>
                  <a:cubicBezTo>
                    <a:pt x="312" y="72"/>
                    <a:pt x="298" y="72"/>
                    <a:pt x="290" y="64"/>
                  </a:cubicBezTo>
                  <a:cubicBezTo>
                    <a:pt x="282" y="55"/>
                    <a:pt x="282" y="42"/>
                    <a:pt x="290" y="33"/>
                  </a:cubicBezTo>
                  <a:cubicBezTo>
                    <a:pt x="298" y="25"/>
                    <a:pt x="312" y="25"/>
                    <a:pt x="320" y="33"/>
                  </a:cubicBezTo>
                  <a:cubicBezTo>
                    <a:pt x="329" y="42"/>
                    <a:pt x="329" y="55"/>
                    <a:pt x="32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5"/>
            <p:cNvSpPr>
              <a:spLocks noEditPoints="1"/>
            </p:cNvSpPr>
            <p:nvPr/>
          </p:nvSpPr>
          <p:spPr bwMode="auto">
            <a:xfrm>
              <a:off x="5529263" y="636587"/>
              <a:ext cx="1393825" cy="1393825"/>
            </a:xfrm>
            <a:custGeom>
              <a:avLst/>
              <a:gdLst>
                <a:gd name="T0" fmla="*/ 80 w 876"/>
                <a:gd name="T1" fmla="*/ 859 h 876"/>
                <a:gd name="T2" fmla="*/ 83 w 876"/>
                <a:gd name="T3" fmla="*/ 801 h 876"/>
                <a:gd name="T4" fmla="*/ 801 w 876"/>
                <a:gd name="T5" fmla="*/ 83 h 876"/>
                <a:gd name="T6" fmla="*/ 859 w 876"/>
                <a:gd name="T7" fmla="*/ 79 h 876"/>
                <a:gd name="T8" fmla="*/ 859 w 876"/>
                <a:gd name="T9" fmla="*/ 17 h 876"/>
                <a:gd name="T10" fmla="*/ 797 w 876"/>
                <a:gd name="T11" fmla="*/ 17 h 876"/>
                <a:gd name="T12" fmla="*/ 793 w 876"/>
                <a:gd name="T13" fmla="*/ 75 h 876"/>
                <a:gd name="T14" fmla="*/ 75 w 876"/>
                <a:gd name="T15" fmla="*/ 793 h 876"/>
                <a:gd name="T16" fmla="*/ 17 w 876"/>
                <a:gd name="T17" fmla="*/ 797 h 876"/>
                <a:gd name="T18" fmla="*/ 17 w 876"/>
                <a:gd name="T19" fmla="*/ 859 h 876"/>
                <a:gd name="T20" fmla="*/ 80 w 876"/>
                <a:gd name="T21" fmla="*/ 859 h 876"/>
                <a:gd name="T22" fmla="*/ 813 w 876"/>
                <a:gd name="T23" fmla="*/ 33 h 876"/>
                <a:gd name="T24" fmla="*/ 843 w 876"/>
                <a:gd name="T25" fmla="*/ 33 h 876"/>
                <a:gd name="T26" fmla="*/ 843 w 876"/>
                <a:gd name="T27" fmla="*/ 63 h 876"/>
                <a:gd name="T28" fmla="*/ 813 w 876"/>
                <a:gd name="T29" fmla="*/ 63 h 876"/>
                <a:gd name="T30" fmla="*/ 813 w 876"/>
                <a:gd name="T31" fmla="*/ 33 h 876"/>
                <a:gd name="T32" fmla="*/ 33 w 876"/>
                <a:gd name="T33" fmla="*/ 813 h 876"/>
                <a:gd name="T34" fmla="*/ 64 w 876"/>
                <a:gd name="T35" fmla="*/ 813 h 876"/>
                <a:gd name="T36" fmla="*/ 64 w 876"/>
                <a:gd name="T37" fmla="*/ 843 h 876"/>
                <a:gd name="T38" fmla="*/ 33 w 876"/>
                <a:gd name="T39" fmla="*/ 843 h 876"/>
                <a:gd name="T40" fmla="*/ 33 w 876"/>
                <a:gd name="T41" fmla="*/ 813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876">
                  <a:moveTo>
                    <a:pt x="80" y="859"/>
                  </a:moveTo>
                  <a:cubicBezTo>
                    <a:pt x="95" y="843"/>
                    <a:pt x="96" y="818"/>
                    <a:pt x="83" y="801"/>
                  </a:cubicBezTo>
                  <a:cubicBezTo>
                    <a:pt x="801" y="83"/>
                    <a:pt x="801" y="83"/>
                    <a:pt x="801" y="83"/>
                  </a:cubicBezTo>
                  <a:cubicBezTo>
                    <a:pt x="818" y="96"/>
                    <a:pt x="843" y="95"/>
                    <a:pt x="859" y="79"/>
                  </a:cubicBezTo>
                  <a:cubicBezTo>
                    <a:pt x="876" y="62"/>
                    <a:pt x="876" y="34"/>
                    <a:pt x="859" y="17"/>
                  </a:cubicBezTo>
                  <a:cubicBezTo>
                    <a:pt x="842" y="0"/>
                    <a:pt x="814" y="0"/>
                    <a:pt x="797" y="17"/>
                  </a:cubicBezTo>
                  <a:cubicBezTo>
                    <a:pt x="781" y="33"/>
                    <a:pt x="780" y="58"/>
                    <a:pt x="793" y="75"/>
                  </a:cubicBezTo>
                  <a:cubicBezTo>
                    <a:pt x="75" y="793"/>
                    <a:pt x="75" y="793"/>
                    <a:pt x="75" y="793"/>
                  </a:cubicBezTo>
                  <a:cubicBezTo>
                    <a:pt x="58" y="780"/>
                    <a:pt x="33" y="781"/>
                    <a:pt x="17" y="797"/>
                  </a:cubicBezTo>
                  <a:cubicBezTo>
                    <a:pt x="0" y="814"/>
                    <a:pt x="0" y="842"/>
                    <a:pt x="17" y="859"/>
                  </a:cubicBezTo>
                  <a:cubicBezTo>
                    <a:pt x="34" y="876"/>
                    <a:pt x="62" y="876"/>
                    <a:pt x="80" y="859"/>
                  </a:cubicBezTo>
                  <a:close/>
                  <a:moveTo>
                    <a:pt x="813" y="33"/>
                  </a:moveTo>
                  <a:cubicBezTo>
                    <a:pt x="821" y="25"/>
                    <a:pt x="835" y="25"/>
                    <a:pt x="843" y="33"/>
                  </a:cubicBezTo>
                  <a:cubicBezTo>
                    <a:pt x="851" y="41"/>
                    <a:pt x="851" y="55"/>
                    <a:pt x="843" y="63"/>
                  </a:cubicBezTo>
                  <a:cubicBezTo>
                    <a:pt x="835" y="72"/>
                    <a:pt x="821" y="72"/>
                    <a:pt x="813" y="63"/>
                  </a:cubicBezTo>
                  <a:cubicBezTo>
                    <a:pt x="804" y="55"/>
                    <a:pt x="804" y="41"/>
                    <a:pt x="813" y="33"/>
                  </a:cubicBezTo>
                  <a:close/>
                  <a:moveTo>
                    <a:pt x="33" y="813"/>
                  </a:moveTo>
                  <a:cubicBezTo>
                    <a:pt x="42" y="804"/>
                    <a:pt x="55" y="804"/>
                    <a:pt x="64" y="813"/>
                  </a:cubicBezTo>
                  <a:cubicBezTo>
                    <a:pt x="72" y="821"/>
                    <a:pt x="72" y="835"/>
                    <a:pt x="64" y="843"/>
                  </a:cubicBezTo>
                  <a:cubicBezTo>
                    <a:pt x="55" y="851"/>
                    <a:pt x="42" y="851"/>
                    <a:pt x="33" y="843"/>
                  </a:cubicBezTo>
                  <a:cubicBezTo>
                    <a:pt x="25" y="835"/>
                    <a:pt x="25" y="821"/>
                    <a:pt x="33" y="8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6"/>
            <p:cNvSpPr>
              <a:spLocks noEditPoints="1"/>
            </p:cNvSpPr>
            <p:nvPr/>
          </p:nvSpPr>
          <p:spPr bwMode="auto">
            <a:xfrm>
              <a:off x="5081588" y="1946275"/>
              <a:ext cx="139700" cy="717550"/>
            </a:xfrm>
            <a:custGeom>
              <a:avLst/>
              <a:gdLst>
                <a:gd name="T0" fmla="*/ 88 w 88"/>
                <a:gd name="T1" fmla="*/ 407 h 451"/>
                <a:gd name="T2" fmla="*/ 50 w 88"/>
                <a:gd name="T3" fmla="*/ 363 h 451"/>
                <a:gd name="T4" fmla="*/ 50 w 88"/>
                <a:gd name="T5" fmla="*/ 88 h 451"/>
                <a:gd name="T6" fmla="*/ 88 w 88"/>
                <a:gd name="T7" fmla="*/ 44 h 451"/>
                <a:gd name="T8" fmla="*/ 44 w 88"/>
                <a:gd name="T9" fmla="*/ 0 h 451"/>
                <a:gd name="T10" fmla="*/ 0 w 88"/>
                <a:gd name="T11" fmla="*/ 44 h 451"/>
                <a:gd name="T12" fmla="*/ 38 w 88"/>
                <a:gd name="T13" fmla="*/ 88 h 451"/>
                <a:gd name="T14" fmla="*/ 38 w 88"/>
                <a:gd name="T15" fmla="*/ 363 h 451"/>
                <a:gd name="T16" fmla="*/ 0 w 88"/>
                <a:gd name="T17" fmla="*/ 407 h 451"/>
                <a:gd name="T18" fmla="*/ 44 w 88"/>
                <a:gd name="T19" fmla="*/ 451 h 451"/>
                <a:gd name="T20" fmla="*/ 88 w 88"/>
                <a:gd name="T21" fmla="*/ 407 h 451"/>
                <a:gd name="T22" fmla="*/ 22 w 88"/>
                <a:gd name="T23" fmla="*/ 44 h 451"/>
                <a:gd name="T24" fmla="*/ 44 w 88"/>
                <a:gd name="T25" fmla="*/ 23 h 451"/>
                <a:gd name="T26" fmla="*/ 65 w 88"/>
                <a:gd name="T27" fmla="*/ 44 h 451"/>
                <a:gd name="T28" fmla="*/ 44 w 88"/>
                <a:gd name="T29" fmla="*/ 66 h 451"/>
                <a:gd name="T30" fmla="*/ 22 w 88"/>
                <a:gd name="T31" fmla="*/ 44 h 451"/>
                <a:gd name="T32" fmla="*/ 22 w 88"/>
                <a:gd name="T33" fmla="*/ 407 h 451"/>
                <a:gd name="T34" fmla="*/ 44 w 88"/>
                <a:gd name="T35" fmla="*/ 385 h 451"/>
                <a:gd name="T36" fmla="*/ 65 w 88"/>
                <a:gd name="T37" fmla="*/ 407 h 451"/>
                <a:gd name="T38" fmla="*/ 44 w 88"/>
                <a:gd name="T39" fmla="*/ 428 h 451"/>
                <a:gd name="T40" fmla="*/ 22 w 88"/>
                <a:gd name="T41" fmla="*/ 40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451">
                  <a:moveTo>
                    <a:pt x="88" y="407"/>
                  </a:moveTo>
                  <a:cubicBezTo>
                    <a:pt x="88" y="384"/>
                    <a:pt x="71" y="366"/>
                    <a:pt x="50" y="363"/>
                  </a:cubicBezTo>
                  <a:cubicBezTo>
                    <a:pt x="50" y="88"/>
                    <a:pt x="50" y="88"/>
                    <a:pt x="50" y="88"/>
                  </a:cubicBezTo>
                  <a:cubicBezTo>
                    <a:pt x="71" y="85"/>
                    <a:pt x="88" y="67"/>
                    <a:pt x="88" y="44"/>
                  </a:cubicBezTo>
                  <a:cubicBezTo>
                    <a:pt x="88" y="20"/>
                    <a:pt x="68" y="0"/>
                    <a:pt x="44" y="0"/>
                  </a:cubicBezTo>
                  <a:cubicBezTo>
                    <a:pt x="20" y="0"/>
                    <a:pt x="0" y="20"/>
                    <a:pt x="0" y="44"/>
                  </a:cubicBezTo>
                  <a:cubicBezTo>
                    <a:pt x="0" y="67"/>
                    <a:pt x="17" y="85"/>
                    <a:pt x="38" y="88"/>
                  </a:cubicBezTo>
                  <a:cubicBezTo>
                    <a:pt x="38" y="363"/>
                    <a:pt x="38" y="363"/>
                    <a:pt x="38" y="363"/>
                  </a:cubicBezTo>
                  <a:cubicBezTo>
                    <a:pt x="17" y="366"/>
                    <a:pt x="0" y="384"/>
                    <a:pt x="0" y="407"/>
                  </a:cubicBezTo>
                  <a:cubicBezTo>
                    <a:pt x="0" y="431"/>
                    <a:pt x="20" y="451"/>
                    <a:pt x="44" y="451"/>
                  </a:cubicBezTo>
                  <a:cubicBezTo>
                    <a:pt x="68" y="451"/>
                    <a:pt x="88" y="431"/>
                    <a:pt x="88" y="407"/>
                  </a:cubicBezTo>
                  <a:close/>
                  <a:moveTo>
                    <a:pt x="22" y="44"/>
                  </a:moveTo>
                  <a:cubicBezTo>
                    <a:pt x="22" y="32"/>
                    <a:pt x="32" y="23"/>
                    <a:pt x="44" y="23"/>
                  </a:cubicBezTo>
                  <a:cubicBezTo>
                    <a:pt x="56" y="23"/>
                    <a:pt x="65" y="32"/>
                    <a:pt x="65" y="44"/>
                  </a:cubicBezTo>
                  <a:cubicBezTo>
                    <a:pt x="65" y="56"/>
                    <a:pt x="56" y="66"/>
                    <a:pt x="44" y="66"/>
                  </a:cubicBezTo>
                  <a:cubicBezTo>
                    <a:pt x="32" y="66"/>
                    <a:pt x="22" y="56"/>
                    <a:pt x="22" y="44"/>
                  </a:cubicBezTo>
                  <a:close/>
                  <a:moveTo>
                    <a:pt x="22" y="407"/>
                  </a:moveTo>
                  <a:cubicBezTo>
                    <a:pt x="22" y="395"/>
                    <a:pt x="32" y="385"/>
                    <a:pt x="44" y="385"/>
                  </a:cubicBezTo>
                  <a:cubicBezTo>
                    <a:pt x="56" y="385"/>
                    <a:pt x="65" y="395"/>
                    <a:pt x="65" y="407"/>
                  </a:cubicBezTo>
                  <a:cubicBezTo>
                    <a:pt x="65" y="418"/>
                    <a:pt x="56" y="428"/>
                    <a:pt x="44" y="428"/>
                  </a:cubicBezTo>
                  <a:cubicBezTo>
                    <a:pt x="32" y="428"/>
                    <a:pt x="22" y="418"/>
                    <a:pt x="22"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7"/>
            <p:cNvSpPr>
              <a:spLocks noEditPoints="1"/>
            </p:cNvSpPr>
            <p:nvPr/>
          </p:nvSpPr>
          <p:spPr bwMode="auto">
            <a:xfrm>
              <a:off x="5883275" y="504825"/>
              <a:ext cx="841375" cy="841375"/>
            </a:xfrm>
            <a:custGeom>
              <a:avLst/>
              <a:gdLst>
                <a:gd name="T0" fmla="*/ 79 w 529"/>
                <a:gd name="T1" fmla="*/ 512 h 529"/>
                <a:gd name="T2" fmla="*/ 83 w 529"/>
                <a:gd name="T3" fmla="*/ 454 h 529"/>
                <a:gd name="T4" fmla="*/ 454 w 529"/>
                <a:gd name="T5" fmla="*/ 83 h 529"/>
                <a:gd name="T6" fmla="*/ 512 w 529"/>
                <a:gd name="T7" fmla="*/ 80 h 529"/>
                <a:gd name="T8" fmla="*/ 512 w 529"/>
                <a:gd name="T9" fmla="*/ 17 h 529"/>
                <a:gd name="T10" fmla="*/ 449 w 529"/>
                <a:gd name="T11" fmla="*/ 17 h 529"/>
                <a:gd name="T12" fmla="*/ 446 w 529"/>
                <a:gd name="T13" fmla="*/ 75 h 529"/>
                <a:gd name="T14" fmla="*/ 75 w 529"/>
                <a:gd name="T15" fmla="*/ 446 h 529"/>
                <a:gd name="T16" fmla="*/ 17 w 529"/>
                <a:gd name="T17" fmla="*/ 450 h 529"/>
                <a:gd name="T18" fmla="*/ 17 w 529"/>
                <a:gd name="T19" fmla="*/ 512 h 529"/>
                <a:gd name="T20" fmla="*/ 79 w 529"/>
                <a:gd name="T21" fmla="*/ 512 h 529"/>
                <a:gd name="T22" fmla="*/ 465 w 529"/>
                <a:gd name="T23" fmla="*/ 33 h 529"/>
                <a:gd name="T24" fmla="*/ 496 w 529"/>
                <a:gd name="T25" fmla="*/ 33 h 529"/>
                <a:gd name="T26" fmla="*/ 496 w 529"/>
                <a:gd name="T27" fmla="*/ 64 h 529"/>
                <a:gd name="T28" fmla="*/ 465 w 529"/>
                <a:gd name="T29" fmla="*/ 64 h 529"/>
                <a:gd name="T30" fmla="*/ 465 w 529"/>
                <a:gd name="T31" fmla="*/ 33 h 529"/>
                <a:gd name="T32" fmla="*/ 33 w 529"/>
                <a:gd name="T33" fmla="*/ 466 h 529"/>
                <a:gd name="T34" fmla="*/ 63 w 529"/>
                <a:gd name="T35" fmla="*/ 466 h 529"/>
                <a:gd name="T36" fmla="*/ 63 w 529"/>
                <a:gd name="T37" fmla="*/ 496 h 529"/>
                <a:gd name="T38" fmla="*/ 33 w 529"/>
                <a:gd name="T39" fmla="*/ 496 h 529"/>
                <a:gd name="T40" fmla="*/ 33 w 529"/>
                <a:gd name="T41" fmla="*/ 46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9" h="529">
                  <a:moveTo>
                    <a:pt x="79" y="512"/>
                  </a:moveTo>
                  <a:cubicBezTo>
                    <a:pt x="95" y="496"/>
                    <a:pt x="96" y="471"/>
                    <a:pt x="83" y="454"/>
                  </a:cubicBezTo>
                  <a:cubicBezTo>
                    <a:pt x="454" y="83"/>
                    <a:pt x="454" y="83"/>
                    <a:pt x="454" y="83"/>
                  </a:cubicBezTo>
                  <a:cubicBezTo>
                    <a:pt x="471" y="97"/>
                    <a:pt x="496" y="96"/>
                    <a:pt x="512" y="80"/>
                  </a:cubicBezTo>
                  <a:cubicBezTo>
                    <a:pt x="529" y="63"/>
                    <a:pt x="529" y="35"/>
                    <a:pt x="512" y="17"/>
                  </a:cubicBezTo>
                  <a:cubicBezTo>
                    <a:pt x="494" y="0"/>
                    <a:pt x="466" y="0"/>
                    <a:pt x="449" y="17"/>
                  </a:cubicBezTo>
                  <a:cubicBezTo>
                    <a:pt x="433" y="33"/>
                    <a:pt x="432" y="58"/>
                    <a:pt x="446" y="75"/>
                  </a:cubicBezTo>
                  <a:cubicBezTo>
                    <a:pt x="75" y="446"/>
                    <a:pt x="75" y="446"/>
                    <a:pt x="75" y="446"/>
                  </a:cubicBezTo>
                  <a:cubicBezTo>
                    <a:pt x="57" y="433"/>
                    <a:pt x="33" y="434"/>
                    <a:pt x="17" y="450"/>
                  </a:cubicBezTo>
                  <a:cubicBezTo>
                    <a:pt x="0" y="467"/>
                    <a:pt x="0" y="495"/>
                    <a:pt x="17" y="512"/>
                  </a:cubicBezTo>
                  <a:cubicBezTo>
                    <a:pt x="34" y="529"/>
                    <a:pt x="62" y="529"/>
                    <a:pt x="79" y="512"/>
                  </a:cubicBezTo>
                  <a:close/>
                  <a:moveTo>
                    <a:pt x="465" y="33"/>
                  </a:moveTo>
                  <a:cubicBezTo>
                    <a:pt x="474" y="25"/>
                    <a:pt x="487" y="25"/>
                    <a:pt x="496" y="33"/>
                  </a:cubicBezTo>
                  <a:cubicBezTo>
                    <a:pt x="504" y="42"/>
                    <a:pt x="504" y="55"/>
                    <a:pt x="496" y="64"/>
                  </a:cubicBezTo>
                  <a:cubicBezTo>
                    <a:pt x="487" y="72"/>
                    <a:pt x="474" y="72"/>
                    <a:pt x="465" y="64"/>
                  </a:cubicBezTo>
                  <a:cubicBezTo>
                    <a:pt x="457" y="55"/>
                    <a:pt x="457" y="42"/>
                    <a:pt x="465" y="33"/>
                  </a:cubicBezTo>
                  <a:close/>
                  <a:moveTo>
                    <a:pt x="33" y="466"/>
                  </a:moveTo>
                  <a:cubicBezTo>
                    <a:pt x="41" y="457"/>
                    <a:pt x="55" y="457"/>
                    <a:pt x="63" y="466"/>
                  </a:cubicBezTo>
                  <a:cubicBezTo>
                    <a:pt x="71" y="474"/>
                    <a:pt x="71" y="488"/>
                    <a:pt x="63" y="496"/>
                  </a:cubicBezTo>
                  <a:cubicBezTo>
                    <a:pt x="55" y="504"/>
                    <a:pt x="41" y="504"/>
                    <a:pt x="33" y="496"/>
                  </a:cubicBezTo>
                  <a:cubicBezTo>
                    <a:pt x="24" y="488"/>
                    <a:pt x="24" y="474"/>
                    <a:pt x="33"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48"/>
            <p:cNvSpPr>
              <a:spLocks noEditPoints="1"/>
            </p:cNvSpPr>
            <p:nvPr/>
          </p:nvSpPr>
          <p:spPr bwMode="auto">
            <a:xfrm>
              <a:off x="5291138" y="1347787"/>
              <a:ext cx="561975" cy="563563"/>
            </a:xfrm>
            <a:custGeom>
              <a:avLst/>
              <a:gdLst>
                <a:gd name="T0" fmla="*/ 79 w 353"/>
                <a:gd name="T1" fmla="*/ 336 h 354"/>
                <a:gd name="T2" fmla="*/ 83 w 353"/>
                <a:gd name="T3" fmla="*/ 278 h 354"/>
                <a:gd name="T4" fmla="*/ 277 w 353"/>
                <a:gd name="T5" fmla="*/ 84 h 354"/>
                <a:gd name="T6" fmla="*/ 335 w 353"/>
                <a:gd name="T7" fmla="*/ 80 h 354"/>
                <a:gd name="T8" fmla="*/ 335 w 353"/>
                <a:gd name="T9" fmla="*/ 18 h 354"/>
                <a:gd name="T10" fmla="*/ 273 w 353"/>
                <a:gd name="T11" fmla="*/ 18 h 354"/>
                <a:gd name="T12" fmla="*/ 269 w 353"/>
                <a:gd name="T13" fmla="*/ 76 h 354"/>
                <a:gd name="T14" fmla="*/ 75 w 353"/>
                <a:gd name="T15" fmla="*/ 270 h 354"/>
                <a:gd name="T16" fmla="*/ 17 w 353"/>
                <a:gd name="T17" fmla="*/ 274 h 354"/>
                <a:gd name="T18" fmla="*/ 17 w 353"/>
                <a:gd name="T19" fmla="*/ 336 h 354"/>
                <a:gd name="T20" fmla="*/ 79 w 353"/>
                <a:gd name="T21" fmla="*/ 336 h 354"/>
                <a:gd name="T22" fmla="*/ 289 w 353"/>
                <a:gd name="T23" fmla="*/ 34 h 354"/>
                <a:gd name="T24" fmla="*/ 319 w 353"/>
                <a:gd name="T25" fmla="*/ 34 h 354"/>
                <a:gd name="T26" fmla="*/ 319 w 353"/>
                <a:gd name="T27" fmla="*/ 64 h 354"/>
                <a:gd name="T28" fmla="*/ 289 w 353"/>
                <a:gd name="T29" fmla="*/ 64 h 354"/>
                <a:gd name="T30" fmla="*/ 289 w 353"/>
                <a:gd name="T31" fmla="*/ 34 h 354"/>
                <a:gd name="T32" fmla="*/ 33 w 353"/>
                <a:gd name="T33" fmla="*/ 290 h 354"/>
                <a:gd name="T34" fmla="*/ 63 w 353"/>
                <a:gd name="T35" fmla="*/ 290 h 354"/>
                <a:gd name="T36" fmla="*/ 63 w 353"/>
                <a:gd name="T37" fmla="*/ 320 h 354"/>
                <a:gd name="T38" fmla="*/ 33 w 353"/>
                <a:gd name="T39" fmla="*/ 320 h 354"/>
                <a:gd name="T40" fmla="*/ 33 w 353"/>
                <a:gd name="T41" fmla="*/ 29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354">
                  <a:moveTo>
                    <a:pt x="79" y="336"/>
                  </a:moveTo>
                  <a:cubicBezTo>
                    <a:pt x="95" y="320"/>
                    <a:pt x="96" y="296"/>
                    <a:pt x="83" y="278"/>
                  </a:cubicBezTo>
                  <a:cubicBezTo>
                    <a:pt x="277" y="84"/>
                    <a:pt x="277" y="84"/>
                    <a:pt x="277" y="84"/>
                  </a:cubicBezTo>
                  <a:cubicBezTo>
                    <a:pt x="295" y="97"/>
                    <a:pt x="320" y="96"/>
                    <a:pt x="335" y="80"/>
                  </a:cubicBezTo>
                  <a:cubicBezTo>
                    <a:pt x="353" y="63"/>
                    <a:pt x="353" y="35"/>
                    <a:pt x="335" y="18"/>
                  </a:cubicBezTo>
                  <a:cubicBezTo>
                    <a:pt x="318" y="0"/>
                    <a:pt x="290" y="0"/>
                    <a:pt x="273" y="18"/>
                  </a:cubicBezTo>
                  <a:cubicBezTo>
                    <a:pt x="257" y="33"/>
                    <a:pt x="256" y="58"/>
                    <a:pt x="269" y="76"/>
                  </a:cubicBezTo>
                  <a:cubicBezTo>
                    <a:pt x="75" y="270"/>
                    <a:pt x="75" y="270"/>
                    <a:pt x="75" y="270"/>
                  </a:cubicBezTo>
                  <a:cubicBezTo>
                    <a:pt x="58" y="257"/>
                    <a:pt x="33" y="258"/>
                    <a:pt x="17" y="274"/>
                  </a:cubicBezTo>
                  <a:cubicBezTo>
                    <a:pt x="0" y="291"/>
                    <a:pt x="0" y="319"/>
                    <a:pt x="17" y="336"/>
                  </a:cubicBezTo>
                  <a:cubicBezTo>
                    <a:pt x="34" y="354"/>
                    <a:pt x="62" y="354"/>
                    <a:pt x="79" y="336"/>
                  </a:cubicBezTo>
                  <a:close/>
                  <a:moveTo>
                    <a:pt x="289" y="34"/>
                  </a:moveTo>
                  <a:cubicBezTo>
                    <a:pt x="297" y="25"/>
                    <a:pt x="311" y="25"/>
                    <a:pt x="319" y="34"/>
                  </a:cubicBezTo>
                  <a:cubicBezTo>
                    <a:pt x="328" y="42"/>
                    <a:pt x="328" y="56"/>
                    <a:pt x="319" y="64"/>
                  </a:cubicBezTo>
                  <a:cubicBezTo>
                    <a:pt x="311" y="72"/>
                    <a:pt x="297" y="72"/>
                    <a:pt x="289" y="64"/>
                  </a:cubicBezTo>
                  <a:cubicBezTo>
                    <a:pt x="281" y="56"/>
                    <a:pt x="281" y="42"/>
                    <a:pt x="289" y="34"/>
                  </a:cubicBezTo>
                  <a:close/>
                  <a:moveTo>
                    <a:pt x="33" y="290"/>
                  </a:moveTo>
                  <a:cubicBezTo>
                    <a:pt x="41" y="282"/>
                    <a:pt x="55" y="282"/>
                    <a:pt x="63" y="290"/>
                  </a:cubicBezTo>
                  <a:cubicBezTo>
                    <a:pt x="72" y="298"/>
                    <a:pt x="72" y="312"/>
                    <a:pt x="63" y="320"/>
                  </a:cubicBezTo>
                  <a:cubicBezTo>
                    <a:pt x="55" y="329"/>
                    <a:pt x="41" y="329"/>
                    <a:pt x="33" y="320"/>
                  </a:cubicBezTo>
                  <a:cubicBezTo>
                    <a:pt x="24" y="312"/>
                    <a:pt x="24" y="298"/>
                    <a:pt x="3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9"/>
            <p:cNvSpPr>
              <a:spLocks noEditPoints="1"/>
            </p:cNvSpPr>
            <p:nvPr/>
          </p:nvSpPr>
          <p:spPr bwMode="auto">
            <a:xfrm>
              <a:off x="0" y="4459287"/>
              <a:ext cx="3702050" cy="2398713"/>
            </a:xfrm>
            <a:custGeom>
              <a:avLst/>
              <a:gdLst>
                <a:gd name="T0" fmla="*/ 823 w 2326"/>
                <a:gd name="T1" fmla="*/ 1507 h 1507"/>
                <a:gd name="T2" fmla="*/ 2249 w 2326"/>
                <a:gd name="T3" fmla="*/ 82 h 1507"/>
                <a:gd name="T4" fmla="*/ 2309 w 2326"/>
                <a:gd name="T5" fmla="*/ 80 h 1507"/>
                <a:gd name="T6" fmla="*/ 2309 w 2326"/>
                <a:gd name="T7" fmla="*/ 17 h 1507"/>
                <a:gd name="T8" fmla="*/ 2246 w 2326"/>
                <a:gd name="T9" fmla="*/ 17 h 1507"/>
                <a:gd name="T10" fmla="*/ 2241 w 2326"/>
                <a:gd name="T11" fmla="*/ 73 h 1507"/>
                <a:gd name="T12" fmla="*/ 819 w 2326"/>
                <a:gd name="T13" fmla="*/ 1496 h 1507"/>
                <a:gd name="T14" fmla="*/ 0 w 2326"/>
                <a:gd name="T15" fmla="*/ 1496 h 1507"/>
                <a:gd name="T16" fmla="*/ 0 w 2326"/>
                <a:gd name="T17" fmla="*/ 1507 h 1507"/>
                <a:gd name="T18" fmla="*/ 823 w 2326"/>
                <a:gd name="T19" fmla="*/ 1507 h 1507"/>
                <a:gd name="T20" fmla="*/ 2262 w 2326"/>
                <a:gd name="T21" fmla="*/ 33 h 1507"/>
                <a:gd name="T22" fmla="*/ 2293 w 2326"/>
                <a:gd name="T23" fmla="*/ 33 h 1507"/>
                <a:gd name="T24" fmla="*/ 2293 w 2326"/>
                <a:gd name="T25" fmla="*/ 64 h 1507"/>
                <a:gd name="T26" fmla="*/ 2262 w 2326"/>
                <a:gd name="T27" fmla="*/ 64 h 1507"/>
                <a:gd name="T28" fmla="*/ 2262 w 2326"/>
                <a:gd name="T29" fmla="*/ 33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6" h="1507">
                  <a:moveTo>
                    <a:pt x="823" y="1507"/>
                  </a:moveTo>
                  <a:cubicBezTo>
                    <a:pt x="2249" y="82"/>
                    <a:pt x="2249" y="82"/>
                    <a:pt x="2249" y="82"/>
                  </a:cubicBezTo>
                  <a:cubicBezTo>
                    <a:pt x="2266" y="97"/>
                    <a:pt x="2292" y="96"/>
                    <a:pt x="2309" y="80"/>
                  </a:cubicBezTo>
                  <a:cubicBezTo>
                    <a:pt x="2326" y="63"/>
                    <a:pt x="2326" y="35"/>
                    <a:pt x="2309" y="17"/>
                  </a:cubicBezTo>
                  <a:cubicBezTo>
                    <a:pt x="2292" y="0"/>
                    <a:pt x="2264" y="0"/>
                    <a:pt x="2246" y="17"/>
                  </a:cubicBezTo>
                  <a:cubicBezTo>
                    <a:pt x="2231" y="33"/>
                    <a:pt x="2229" y="56"/>
                    <a:pt x="2241" y="73"/>
                  </a:cubicBezTo>
                  <a:cubicBezTo>
                    <a:pt x="819" y="1496"/>
                    <a:pt x="819" y="1496"/>
                    <a:pt x="819" y="1496"/>
                  </a:cubicBezTo>
                  <a:cubicBezTo>
                    <a:pt x="0" y="1496"/>
                    <a:pt x="0" y="1496"/>
                    <a:pt x="0" y="1496"/>
                  </a:cubicBezTo>
                  <a:cubicBezTo>
                    <a:pt x="0" y="1507"/>
                    <a:pt x="0" y="1507"/>
                    <a:pt x="0" y="1507"/>
                  </a:cubicBezTo>
                  <a:lnTo>
                    <a:pt x="823" y="1507"/>
                  </a:lnTo>
                  <a:close/>
                  <a:moveTo>
                    <a:pt x="2262" y="33"/>
                  </a:moveTo>
                  <a:cubicBezTo>
                    <a:pt x="2271" y="25"/>
                    <a:pt x="2284" y="25"/>
                    <a:pt x="2293" y="33"/>
                  </a:cubicBezTo>
                  <a:cubicBezTo>
                    <a:pt x="2301" y="42"/>
                    <a:pt x="2301" y="55"/>
                    <a:pt x="2293" y="64"/>
                  </a:cubicBezTo>
                  <a:cubicBezTo>
                    <a:pt x="2284" y="72"/>
                    <a:pt x="2271" y="72"/>
                    <a:pt x="2262" y="64"/>
                  </a:cubicBezTo>
                  <a:cubicBezTo>
                    <a:pt x="2254" y="55"/>
                    <a:pt x="2254" y="42"/>
                    <a:pt x="226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0"/>
            <p:cNvSpPr>
              <a:spLocks noEditPoints="1"/>
            </p:cNvSpPr>
            <p:nvPr/>
          </p:nvSpPr>
          <p:spPr bwMode="auto">
            <a:xfrm>
              <a:off x="0" y="4090987"/>
              <a:ext cx="3535363" cy="2397125"/>
            </a:xfrm>
            <a:custGeom>
              <a:avLst/>
              <a:gdLst>
                <a:gd name="T0" fmla="*/ 719 w 2222"/>
                <a:gd name="T1" fmla="*/ 1507 h 1507"/>
                <a:gd name="T2" fmla="*/ 2145 w 2222"/>
                <a:gd name="T3" fmla="*/ 81 h 1507"/>
                <a:gd name="T4" fmla="*/ 2205 w 2222"/>
                <a:gd name="T5" fmla="*/ 80 h 1507"/>
                <a:gd name="T6" fmla="*/ 2205 w 2222"/>
                <a:gd name="T7" fmla="*/ 17 h 1507"/>
                <a:gd name="T8" fmla="*/ 2142 w 2222"/>
                <a:gd name="T9" fmla="*/ 17 h 1507"/>
                <a:gd name="T10" fmla="*/ 2137 w 2222"/>
                <a:gd name="T11" fmla="*/ 73 h 1507"/>
                <a:gd name="T12" fmla="*/ 715 w 2222"/>
                <a:gd name="T13" fmla="*/ 1495 h 1507"/>
                <a:gd name="T14" fmla="*/ 0 w 2222"/>
                <a:gd name="T15" fmla="*/ 1495 h 1507"/>
                <a:gd name="T16" fmla="*/ 0 w 2222"/>
                <a:gd name="T17" fmla="*/ 1507 h 1507"/>
                <a:gd name="T18" fmla="*/ 719 w 2222"/>
                <a:gd name="T19" fmla="*/ 1507 h 1507"/>
                <a:gd name="T20" fmla="*/ 2158 w 2222"/>
                <a:gd name="T21" fmla="*/ 33 h 1507"/>
                <a:gd name="T22" fmla="*/ 2189 w 2222"/>
                <a:gd name="T23" fmla="*/ 33 h 1507"/>
                <a:gd name="T24" fmla="*/ 2189 w 2222"/>
                <a:gd name="T25" fmla="*/ 63 h 1507"/>
                <a:gd name="T26" fmla="*/ 2158 w 2222"/>
                <a:gd name="T27" fmla="*/ 63 h 1507"/>
                <a:gd name="T28" fmla="*/ 2158 w 2222"/>
                <a:gd name="T29" fmla="*/ 33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2" h="1507">
                  <a:moveTo>
                    <a:pt x="719" y="1507"/>
                  </a:moveTo>
                  <a:cubicBezTo>
                    <a:pt x="2145" y="81"/>
                    <a:pt x="2145" y="81"/>
                    <a:pt x="2145" y="81"/>
                  </a:cubicBezTo>
                  <a:cubicBezTo>
                    <a:pt x="2162" y="96"/>
                    <a:pt x="2188" y="96"/>
                    <a:pt x="2205" y="80"/>
                  </a:cubicBezTo>
                  <a:cubicBezTo>
                    <a:pt x="2222" y="62"/>
                    <a:pt x="2222" y="34"/>
                    <a:pt x="2205" y="17"/>
                  </a:cubicBezTo>
                  <a:cubicBezTo>
                    <a:pt x="2187" y="0"/>
                    <a:pt x="2159" y="0"/>
                    <a:pt x="2142" y="17"/>
                  </a:cubicBezTo>
                  <a:cubicBezTo>
                    <a:pt x="2127" y="32"/>
                    <a:pt x="2125" y="56"/>
                    <a:pt x="2137" y="73"/>
                  </a:cubicBezTo>
                  <a:cubicBezTo>
                    <a:pt x="715" y="1495"/>
                    <a:pt x="715" y="1495"/>
                    <a:pt x="715" y="1495"/>
                  </a:cubicBezTo>
                  <a:cubicBezTo>
                    <a:pt x="0" y="1495"/>
                    <a:pt x="0" y="1495"/>
                    <a:pt x="0" y="1495"/>
                  </a:cubicBezTo>
                  <a:cubicBezTo>
                    <a:pt x="0" y="1507"/>
                    <a:pt x="0" y="1507"/>
                    <a:pt x="0" y="1507"/>
                  </a:cubicBezTo>
                  <a:lnTo>
                    <a:pt x="719" y="1507"/>
                  </a:lnTo>
                  <a:close/>
                  <a:moveTo>
                    <a:pt x="2158" y="33"/>
                  </a:moveTo>
                  <a:cubicBezTo>
                    <a:pt x="2167" y="25"/>
                    <a:pt x="2180" y="25"/>
                    <a:pt x="2189" y="33"/>
                  </a:cubicBezTo>
                  <a:cubicBezTo>
                    <a:pt x="2197" y="42"/>
                    <a:pt x="2197" y="55"/>
                    <a:pt x="2189" y="63"/>
                  </a:cubicBezTo>
                  <a:cubicBezTo>
                    <a:pt x="2180" y="72"/>
                    <a:pt x="2167" y="72"/>
                    <a:pt x="2158" y="63"/>
                  </a:cubicBezTo>
                  <a:cubicBezTo>
                    <a:pt x="2150" y="55"/>
                    <a:pt x="2150" y="42"/>
                    <a:pt x="215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1"/>
            <p:cNvSpPr>
              <a:spLocks noEditPoints="1"/>
            </p:cNvSpPr>
            <p:nvPr/>
          </p:nvSpPr>
          <p:spPr bwMode="auto">
            <a:xfrm>
              <a:off x="0" y="6099175"/>
              <a:ext cx="703263" cy="139700"/>
            </a:xfrm>
            <a:custGeom>
              <a:avLst/>
              <a:gdLst>
                <a:gd name="T0" fmla="*/ 354 w 442"/>
                <a:gd name="T1" fmla="*/ 50 h 88"/>
                <a:gd name="T2" fmla="*/ 398 w 442"/>
                <a:gd name="T3" fmla="*/ 88 h 88"/>
                <a:gd name="T4" fmla="*/ 442 w 442"/>
                <a:gd name="T5" fmla="*/ 44 h 88"/>
                <a:gd name="T6" fmla="*/ 398 w 442"/>
                <a:gd name="T7" fmla="*/ 0 h 88"/>
                <a:gd name="T8" fmla="*/ 354 w 442"/>
                <a:gd name="T9" fmla="*/ 39 h 88"/>
                <a:gd name="T10" fmla="*/ 0 w 442"/>
                <a:gd name="T11" fmla="*/ 39 h 88"/>
                <a:gd name="T12" fmla="*/ 0 w 442"/>
                <a:gd name="T13" fmla="*/ 50 h 88"/>
                <a:gd name="T14" fmla="*/ 354 w 442"/>
                <a:gd name="T15" fmla="*/ 50 h 88"/>
                <a:gd name="T16" fmla="*/ 398 w 442"/>
                <a:gd name="T17" fmla="*/ 23 h 88"/>
                <a:gd name="T18" fmla="*/ 419 w 442"/>
                <a:gd name="T19" fmla="*/ 44 h 88"/>
                <a:gd name="T20" fmla="*/ 398 w 442"/>
                <a:gd name="T21" fmla="*/ 66 h 88"/>
                <a:gd name="T22" fmla="*/ 376 w 442"/>
                <a:gd name="T23" fmla="*/ 44 h 88"/>
                <a:gd name="T24" fmla="*/ 398 w 442"/>
                <a:gd name="T2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88">
                  <a:moveTo>
                    <a:pt x="354" y="50"/>
                  </a:moveTo>
                  <a:cubicBezTo>
                    <a:pt x="357" y="72"/>
                    <a:pt x="376" y="88"/>
                    <a:pt x="398" y="88"/>
                  </a:cubicBezTo>
                  <a:cubicBezTo>
                    <a:pt x="422" y="88"/>
                    <a:pt x="442" y="69"/>
                    <a:pt x="442" y="44"/>
                  </a:cubicBezTo>
                  <a:cubicBezTo>
                    <a:pt x="442" y="20"/>
                    <a:pt x="422" y="0"/>
                    <a:pt x="398" y="0"/>
                  </a:cubicBezTo>
                  <a:cubicBezTo>
                    <a:pt x="376" y="0"/>
                    <a:pt x="357" y="17"/>
                    <a:pt x="354" y="39"/>
                  </a:cubicBezTo>
                  <a:cubicBezTo>
                    <a:pt x="0" y="39"/>
                    <a:pt x="0" y="39"/>
                    <a:pt x="0" y="39"/>
                  </a:cubicBezTo>
                  <a:cubicBezTo>
                    <a:pt x="0" y="50"/>
                    <a:pt x="0" y="50"/>
                    <a:pt x="0" y="50"/>
                  </a:cubicBezTo>
                  <a:lnTo>
                    <a:pt x="354" y="50"/>
                  </a:lnTo>
                  <a:close/>
                  <a:moveTo>
                    <a:pt x="398" y="23"/>
                  </a:moveTo>
                  <a:cubicBezTo>
                    <a:pt x="410" y="23"/>
                    <a:pt x="419" y="32"/>
                    <a:pt x="419" y="44"/>
                  </a:cubicBezTo>
                  <a:cubicBezTo>
                    <a:pt x="419" y="56"/>
                    <a:pt x="410" y="66"/>
                    <a:pt x="398" y="66"/>
                  </a:cubicBezTo>
                  <a:cubicBezTo>
                    <a:pt x="386" y="66"/>
                    <a:pt x="376" y="56"/>
                    <a:pt x="376" y="44"/>
                  </a:cubicBezTo>
                  <a:cubicBezTo>
                    <a:pt x="376" y="32"/>
                    <a:pt x="386" y="23"/>
                    <a:pt x="39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2"/>
            <p:cNvSpPr>
              <a:spLocks noEditPoints="1"/>
            </p:cNvSpPr>
            <p:nvPr/>
          </p:nvSpPr>
          <p:spPr bwMode="auto">
            <a:xfrm>
              <a:off x="0" y="2127250"/>
              <a:ext cx="3968750" cy="3803650"/>
            </a:xfrm>
            <a:custGeom>
              <a:avLst/>
              <a:gdLst>
                <a:gd name="T0" fmla="*/ 553 w 2494"/>
                <a:gd name="T1" fmla="*/ 2389 h 2389"/>
                <a:gd name="T2" fmla="*/ 1271 w 2494"/>
                <a:gd name="T3" fmla="*/ 1671 h 2389"/>
                <a:gd name="T4" fmla="*/ 1271 w 2494"/>
                <a:gd name="T5" fmla="*/ 1227 h 2389"/>
                <a:gd name="T6" fmla="*/ 2417 w 2494"/>
                <a:gd name="T7" fmla="*/ 81 h 2389"/>
                <a:gd name="T8" fmla="*/ 2477 w 2494"/>
                <a:gd name="T9" fmla="*/ 79 h 2389"/>
                <a:gd name="T10" fmla="*/ 2477 w 2494"/>
                <a:gd name="T11" fmla="*/ 17 h 2389"/>
                <a:gd name="T12" fmla="*/ 2415 w 2494"/>
                <a:gd name="T13" fmla="*/ 17 h 2389"/>
                <a:gd name="T14" fmla="*/ 2409 w 2494"/>
                <a:gd name="T15" fmla="*/ 73 h 2389"/>
                <a:gd name="T16" fmla="*/ 1260 w 2494"/>
                <a:gd name="T17" fmla="*/ 1222 h 2389"/>
                <a:gd name="T18" fmla="*/ 1260 w 2494"/>
                <a:gd name="T19" fmla="*/ 1667 h 2389"/>
                <a:gd name="T20" fmla="*/ 548 w 2494"/>
                <a:gd name="T21" fmla="*/ 2378 h 2389"/>
                <a:gd name="T22" fmla="*/ 0 w 2494"/>
                <a:gd name="T23" fmla="*/ 2378 h 2389"/>
                <a:gd name="T24" fmla="*/ 0 w 2494"/>
                <a:gd name="T25" fmla="*/ 2389 h 2389"/>
                <a:gd name="T26" fmla="*/ 553 w 2494"/>
                <a:gd name="T27" fmla="*/ 2389 h 2389"/>
                <a:gd name="T28" fmla="*/ 2431 w 2494"/>
                <a:gd name="T29" fmla="*/ 33 h 2389"/>
                <a:gd name="T30" fmla="*/ 2461 w 2494"/>
                <a:gd name="T31" fmla="*/ 33 h 2389"/>
                <a:gd name="T32" fmla="*/ 2461 w 2494"/>
                <a:gd name="T33" fmla="*/ 63 h 2389"/>
                <a:gd name="T34" fmla="*/ 2431 w 2494"/>
                <a:gd name="T35" fmla="*/ 63 h 2389"/>
                <a:gd name="T36" fmla="*/ 2431 w 2494"/>
                <a:gd name="T37" fmla="*/ 33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4" h="2389">
                  <a:moveTo>
                    <a:pt x="553" y="2389"/>
                  </a:moveTo>
                  <a:cubicBezTo>
                    <a:pt x="1271" y="1671"/>
                    <a:pt x="1271" y="1671"/>
                    <a:pt x="1271" y="1671"/>
                  </a:cubicBezTo>
                  <a:cubicBezTo>
                    <a:pt x="1271" y="1227"/>
                    <a:pt x="1271" y="1227"/>
                    <a:pt x="1271" y="1227"/>
                  </a:cubicBezTo>
                  <a:cubicBezTo>
                    <a:pt x="2417" y="81"/>
                    <a:pt x="2417" y="81"/>
                    <a:pt x="2417" y="81"/>
                  </a:cubicBezTo>
                  <a:cubicBezTo>
                    <a:pt x="2434" y="96"/>
                    <a:pt x="2460" y="96"/>
                    <a:pt x="2477" y="79"/>
                  </a:cubicBezTo>
                  <a:cubicBezTo>
                    <a:pt x="2494" y="62"/>
                    <a:pt x="2494" y="34"/>
                    <a:pt x="2477" y="17"/>
                  </a:cubicBezTo>
                  <a:cubicBezTo>
                    <a:pt x="2460" y="0"/>
                    <a:pt x="2432" y="0"/>
                    <a:pt x="2415" y="17"/>
                  </a:cubicBezTo>
                  <a:cubicBezTo>
                    <a:pt x="2399" y="32"/>
                    <a:pt x="2398" y="56"/>
                    <a:pt x="2409" y="73"/>
                  </a:cubicBezTo>
                  <a:cubicBezTo>
                    <a:pt x="1260" y="1222"/>
                    <a:pt x="1260" y="1222"/>
                    <a:pt x="1260" y="1222"/>
                  </a:cubicBezTo>
                  <a:cubicBezTo>
                    <a:pt x="1260" y="1667"/>
                    <a:pt x="1260" y="1667"/>
                    <a:pt x="1260" y="1667"/>
                  </a:cubicBezTo>
                  <a:cubicBezTo>
                    <a:pt x="548" y="2378"/>
                    <a:pt x="548" y="2378"/>
                    <a:pt x="548" y="2378"/>
                  </a:cubicBezTo>
                  <a:cubicBezTo>
                    <a:pt x="0" y="2378"/>
                    <a:pt x="0" y="2378"/>
                    <a:pt x="0" y="2378"/>
                  </a:cubicBezTo>
                  <a:cubicBezTo>
                    <a:pt x="0" y="2389"/>
                    <a:pt x="0" y="2389"/>
                    <a:pt x="0" y="2389"/>
                  </a:cubicBezTo>
                  <a:lnTo>
                    <a:pt x="553" y="2389"/>
                  </a:lnTo>
                  <a:close/>
                  <a:moveTo>
                    <a:pt x="2431" y="33"/>
                  </a:moveTo>
                  <a:cubicBezTo>
                    <a:pt x="2439" y="25"/>
                    <a:pt x="2452" y="25"/>
                    <a:pt x="2461" y="33"/>
                  </a:cubicBezTo>
                  <a:cubicBezTo>
                    <a:pt x="2469" y="41"/>
                    <a:pt x="2469" y="55"/>
                    <a:pt x="2461" y="63"/>
                  </a:cubicBezTo>
                  <a:cubicBezTo>
                    <a:pt x="2452" y="72"/>
                    <a:pt x="2439" y="72"/>
                    <a:pt x="2431" y="63"/>
                  </a:cubicBezTo>
                  <a:cubicBezTo>
                    <a:pt x="2422" y="55"/>
                    <a:pt x="2422" y="41"/>
                    <a:pt x="243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3"/>
            <p:cNvSpPr>
              <a:spLocks noEditPoints="1"/>
            </p:cNvSpPr>
            <p:nvPr/>
          </p:nvSpPr>
          <p:spPr bwMode="auto">
            <a:xfrm>
              <a:off x="0" y="4770437"/>
              <a:ext cx="1844675" cy="1081088"/>
            </a:xfrm>
            <a:custGeom>
              <a:avLst/>
              <a:gdLst>
                <a:gd name="T0" fmla="*/ 5 w 1159"/>
                <a:gd name="T1" fmla="*/ 676 h 680"/>
                <a:gd name="T2" fmla="*/ 18 w 1159"/>
                <a:gd name="T3" fmla="*/ 647 h 680"/>
                <a:gd name="T4" fmla="*/ 527 w 1159"/>
                <a:gd name="T5" fmla="*/ 647 h 680"/>
                <a:gd name="T6" fmla="*/ 1088 w 1159"/>
                <a:gd name="T7" fmla="*/ 86 h 680"/>
                <a:gd name="T8" fmla="*/ 1142 w 1159"/>
                <a:gd name="T9" fmla="*/ 80 h 680"/>
                <a:gd name="T10" fmla="*/ 1142 w 1159"/>
                <a:gd name="T11" fmla="*/ 17 h 680"/>
                <a:gd name="T12" fmla="*/ 1080 w 1159"/>
                <a:gd name="T13" fmla="*/ 17 h 680"/>
                <a:gd name="T14" fmla="*/ 1079 w 1159"/>
                <a:gd name="T15" fmla="*/ 79 h 680"/>
                <a:gd name="T16" fmla="*/ 522 w 1159"/>
                <a:gd name="T17" fmla="*/ 636 h 680"/>
                <a:gd name="T18" fmla="*/ 17 w 1159"/>
                <a:gd name="T19" fmla="*/ 636 h 680"/>
                <a:gd name="T20" fmla="*/ 5 w 1159"/>
                <a:gd name="T21" fmla="*/ 614 h 680"/>
                <a:gd name="T22" fmla="*/ 0 w 1159"/>
                <a:gd name="T23" fmla="*/ 609 h 680"/>
                <a:gd name="T24" fmla="*/ 0 w 1159"/>
                <a:gd name="T25" fmla="*/ 680 h 680"/>
                <a:gd name="T26" fmla="*/ 5 w 1159"/>
                <a:gd name="T27" fmla="*/ 676 h 680"/>
                <a:gd name="T28" fmla="*/ 1096 w 1159"/>
                <a:gd name="T29" fmla="*/ 33 h 680"/>
                <a:gd name="T30" fmla="*/ 1126 w 1159"/>
                <a:gd name="T31" fmla="*/ 33 h 680"/>
                <a:gd name="T32" fmla="*/ 1126 w 1159"/>
                <a:gd name="T33" fmla="*/ 64 h 680"/>
                <a:gd name="T34" fmla="*/ 1096 w 1159"/>
                <a:gd name="T35" fmla="*/ 64 h 680"/>
                <a:gd name="T36" fmla="*/ 1096 w 1159"/>
                <a:gd name="T37" fmla="*/ 3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9" h="680">
                  <a:moveTo>
                    <a:pt x="5" y="676"/>
                  </a:moveTo>
                  <a:cubicBezTo>
                    <a:pt x="13" y="668"/>
                    <a:pt x="17" y="658"/>
                    <a:pt x="18" y="647"/>
                  </a:cubicBezTo>
                  <a:cubicBezTo>
                    <a:pt x="527" y="647"/>
                    <a:pt x="527" y="647"/>
                    <a:pt x="527" y="647"/>
                  </a:cubicBezTo>
                  <a:cubicBezTo>
                    <a:pt x="1088" y="86"/>
                    <a:pt x="1088" y="86"/>
                    <a:pt x="1088" y="86"/>
                  </a:cubicBezTo>
                  <a:cubicBezTo>
                    <a:pt x="1105" y="96"/>
                    <a:pt x="1128" y="94"/>
                    <a:pt x="1142" y="80"/>
                  </a:cubicBezTo>
                  <a:cubicBezTo>
                    <a:pt x="1159" y="62"/>
                    <a:pt x="1159" y="34"/>
                    <a:pt x="1142" y="17"/>
                  </a:cubicBezTo>
                  <a:cubicBezTo>
                    <a:pt x="1125" y="0"/>
                    <a:pt x="1097" y="0"/>
                    <a:pt x="1080" y="17"/>
                  </a:cubicBezTo>
                  <a:cubicBezTo>
                    <a:pt x="1063" y="34"/>
                    <a:pt x="1063" y="62"/>
                    <a:pt x="1079" y="79"/>
                  </a:cubicBezTo>
                  <a:cubicBezTo>
                    <a:pt x="522" y="636"/>
                    <a:pt x="522" y="636"/>
                    <a:pt x="522" y="636"/>
                  </a:cubicBezTo>
                  <a:cubicBezTo>
                    <a:pt x="17" y="636"/>
                    <a:pt x="17" y="636"/>
                    <a:pt x="17" y="636"/>
                  </a:cubicBezTo>
                  <a:cubicBezTo>
                    <a:pt x="15" y="628"/>
                    <a:pt x="11" y="620"/>
                    <a:pt x="5" y="614"/>
                  </a:cubicBezTo>
                  <a:cubicBezTo>
                    <a:pt x="3" y="612"/>
                    <a:pt x="2" y="611"/>
                    <a:pt x="0" y="609"/>
                  </a:cubicBezTo>
                  <a:cubicBezTo>
                    <a:pt x="0" y="680"/>
                    <a:pt x="0" y="680"/>
                    <a:pt x="0" y="680"/>
                  </a:cubicBezTo>
                  <a:cubicBezTo>
                    <a:pt x="2" y="679"/>
                    <a:pt x="3" y="677"/>
                    <a:pt x="5" y="676"/>
                  </a:cubicBezTo>
                  <a:close/>
                  <a:moveTo>
                    <a:pt x="1096" y="33"/>
                  </a:moveTo>
                  <a:cubicBezTo>
                    <a:pt x="1104" y="25"/>
                    <a:pt x="1118" y="25"/>
                    <a:pt x="1126" y="33"/>
                  </a:cubicBezTo>
                  <a:cubicBezTo>
                    <a:pt x="1135" y="42"/>
                    <a:pt x="1135" y="55"/>
                    <a:pt x="1126" y="64"/>
                  </a:cubicBezTo>
                  <a:cubicBezTo>
                    <a:pt x="1118" y="72"/>
                    <a:pt x="1104" y="72"/>
                    <a:pt x="1096" y="64"/>
                  </a:cubicBezTo>
                  <a:cubicBezTo>
                    <a:pt x="1087" y="55"/>
                    <a:pt x="1087" y="42"/>
                    <a:pt x="109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54"/>
            <p:cNvSpPr>
              <a:spLocks noEditPoints="1"/>
            </p:cNvSpPr>
            <p:nvPr/>
          </p:nvSpPr>
          <p:spPr bwMode="auto">
            <a:xfrm>
              <a:off x="0" y="5535612"/>
              <a:ext cx="766763" cy="141288"/>
            </a:xfrm>
            <a:custGeom>
              <a:avLst/>
              <a:gdLst>
                <a:gd name="T0" fmla="*/ 394 w 482"/>
                <a:gd name="T1" fmla="*/ 50 h 89"/>
                <a:gd name="T2" fmla="*/ 438 w 482"/>
                <a:gd name="T3" fmla="*/ 89 h 89"/>
                <a:gd name="T4" fmla="*/ 482 w 482"/>
                <a:gd name="T5" fmla="*/ 45 h 89"/>
                <a:gd name="T6" fmla="*/ 438 w 482"/>
                <a:gd name="T7" fmla="*/ 0 h 89"/>
                <a:gd name="T8" fmla="*/ 394 w 482"/>
                <a:gd name="T9" fmla="*/ 39 h 89"/>
                <a:gd name="T10" fmla="*/ 0 w 482"/>
                <a:gd name="T11" fmla="*/ 39 h 89"/>
                <a:gd name="T12" fmla="*/ 0 w 482"/>
                <a:gd name="T13" fmla="*/ 50 h 89"/>
                <a:gd name="T14" fmla="*/ 394 w 482"/>
                <a:gd name="T15" fmla="*/ 50 h 89"/>
                <a:gd name="T16" fmla="*/ 438 w 482"/>
                <a:gd name="T17" fmla="*/ 23 h 89"/>
                <a:gd name="T18" fmla="*/ 459 w 482"/>
                <a:gd name="T19" fmla="*/ 45 h 89"/>
                <a:gd name="T20" fmla="*/ 438 w 482"/>
                <a:gd name="T21" fmla="*/ 66 h 89"/>
                <a:gd name="T22" fmla="*/ 416 w 482"/>
                <a:gd name="T23" fmla="*/ 45 h 89"/>
                <a:gd name="T24" fmla="*/ 438 w 482"/>
                <a:gd name="T25" fmla="*/ 2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89">
                  <a:moveTo>
                    <a:pt x="394" y="50"/>
                  </a:moveTo>
                  <a:cubicBezTo>
                    <a:pt x="397" y="72"/>
                    <a:pt x="416" y="89"/>
                    <a:pt x="438" y="89"/>
                  </a:cubicBezTo>
                  <a:cubicBezTo>
                    <a:pt x="462" y="89"/>
                    <a:pt x="482" y="69"/>
                    <a:pt x="482" y="45"/>
                  </a:cubicBezTo>
                  <a:cubicBezTo>
                    <a:pt x="482" y="20"/>
                    <a:pt x="462" y="0"/>
                    <a:pt x="438" y="0"/>
                  </a:cubicBezTo>
                  <a:cubicBezTo>
                    <a:pt x="416" y="0"/>
                    <a:pt x="397" y="17"/>
                    <a:pt x="394" y="39"/>
                  </a:cubicBezTo>
                  <a:cubicBezTo>
                    <a:pt x="0" y="39"/>
                    <a:pt x="0" y="39"/>
                    <a:pt x="0" y="39"/>
                  </a:cubicBezTo>
                  <a:cubicBezTo>
                    <a:pt x="0" y="50"/>
                    <a:pt x="0" y="50"/>
                    <a:pt x="0" y="50"/>
                  </a:cubicBezTo>
                  <a:lnTo>
                    <a:pt x="394" y="50"/>
                  </a:lnTo>
                  <a:close/>
                  <a:moveTo>
                    <a:pt x="438" y="23"/>
                  </a:moveTo>
                  <a:cubicBezTo>
                    <a:pt x="450" y="23"/>
                    <a:pt x="459" y="33"/>
                    <a:pt x="459" y="45"/>
                  </a:cubicBezTo>
                  <a:cubicBezTo>
                    <a:pt x="459" y="56"/>
                    <a:pt x="450" y="66"/>
                    <a:pt x="438" y="66"/>
                  </a:cubicBezTo>
                  <a:cubicBezTo>
                    <a:pt x="426" y="66"/>
                    <a:pt x="416" y="56"/>
                    <a:pt x="416" y="45"/>
                  </a:cubicBezTo>
                  <a:cubicBezTo>
                    <a:pt x="416" y="33"/>
                    <a:pt x="426" y="23"/>
                    <a:pt x="4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5"/>
            <p:cNvSpPr>
              <a:spLocks noEditPoints="1"/>
            </p:cNvSpPr>
            <p:nvPr/>
          </p:nvSpPr>
          <p:spPr bwMode="auto">
            <a:xfrm>
              <a:off x="0" y="1895475"/>
              <a:ext cx="3951288" cy="3557588"/>
            </a:xfrm>
            <a:custGeom>
              <a:avLst/>
              <a:gdLst>
                <a:gd name="T0" fmla="*/ 2 w 2483"/>
                <a:gd name="T1" fmla="*/ 2225 h 2235"/>
                <a:gd name="T2" fmla="*/ 531 w 2483"/>
                <a:gd name="T3" fmla="*/ 2225 h 2235"/>
                <a:gd name="T4" fmla="*/ 1041 w 2483"/>
                <a:gd name="T5" fmla="*/ 1715 h 2235"/>
                <a:gd name="T6" fmla="*/ 693 w 2483"/>
                <a:gd name="T7" fmla="*/ 1367 h 2235"/>
                <a:gd name="T8" fmla="*/ 1009 w 2483"/>
                <a:gd name="T9" fmla="*/ 1050 h 2235"/>
                <a:gd name="T10" fmla="*/ 1225 w 2483"/>
                <a:gd name="T11" fmla="*/ 1266 h 2235"/>
                <a:gd name="T12" fmla="*/ 2409 w 2483"/>
                <a:gd name="T13" fmla="*/ 83 h 2235"/>
                <a:gd name="T14" fmla="*/ 2466 w 2483"/>
                <a:gd name="T15" fmla="*/ 79 h 2235"/>
                <a:gd name="T16" fmla="*/ 2466 w 2483"/>
                <a:gd name="T17" fmla="*/ 17 h 2235"/>
                <a:gd name="T18" fmla="*/ 2404 w 2483"/>
                <a:gd name="T19" fmla="*/ 17 h 2235"/>
                <a:gd name="T20" fmla="*/ 2401 w 2483"/>
                <a:gd name="T21" fmla="*/ 75 h 2235"/>
                <a:gd name="T22" fmla="*/ 1225 w 2483"/>
                <a:gd name="T23" fmla="*/ 1250 h 2235"/>
                <a:gd name="T24" fmla="*/ 1009 w 2483"/>
                <a:gd name="T25" fmla="*/ 1034 h 2235"/>
                <a:gd name="T26" fmla="*/ 677 w 2483"/>
                <a:gd name="T27" fmla="*/ 1367 h 2235"/>
                <a:gd name="T28" fmla="*/ 1025 w 2483"/>
                <a:gd name="T29" fmla="*/ 1715 h 2235"/>
                <a:gd name="T30" fmla="*/ 526 w 2483"/>
                <a:gd name="T31" fmla="*/ 2214 h 2235"/>
                <a:gd name="T32" fmla="*/ 1 w 2483"/>
                <a:gd name="T33" fmla="*/ 2214 h 2235"/>
                <a:gd name="T34" fmla="*/ 0 w 2483"/>
                <a:gd name="T35" fmla="*/ 2211 h 2235"/>
                <a:gd name="T36" fmla="*/ 0 w 2483"/>
                <a:gd name="T37" fmla="*/ 2235 h 2235"/>
                <a:gd name="T38" fmla="*/ 2 w 2483"/>
                <a:gd name="T39" fmla="*/ 2225 h 2235"/>
                <a:gd name="T40" fmla="*/ 2420 w 2483"/>
                <a:gd name="T41" fmla="*/ 33 h 2235"/>
                <a:gd name="T42" fmla="*/ 2450 w 2483"/>
                <a:gd name="T43" fmla="*/ 33 h 2235"/>
                <a:gd name="T44" fmla="*/ 2450 w 2483"/>
                <a:gd name="T45" fmla="*/ 63 h 2235"/>
                <a:gd name="T46" fmla="*/ 2420 w 2483"/>
                <a:gd name="T47" fmla="*/ 63 h 2235"/>
                <a:gd name="T48" fmla="*/ 2420 w 2483"/>
                <a:gd name="T49" fmla="*/ 33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3" h="2235">
                  <a:moveTo>
                    <a:pt x="2" y="2225"/>
                  </a:moveTo>
                  <a:cubicBezTo>
                    <a:pt x="531" y="2225"/>
                    <a:pt x="531" y="2225"/>
                    <a:pt x="531" y="2225"/>
                  </a:cubicBezTo>
                  <a:cubicBezTo>
                    <a:pt x="1041" y="1715"/>
                    <a:pt x="1041" y="1715"/>
                    <a:pt x="1041" y="1715"/>
                  </a:cubicBezTo>
                  <a:cubicBezTo>
                    <a:pt x="693" y="1367"/>
                    <a:pt x="693" y="1367"/>
                    <a:pt x="693" y="1367"/>
                  </a:cubicBezTo>
                  <a:cubicBezTo>
                    <a:pt x="1009" y="1050"/>
                    <a:pt x="1009" y="1050"/>
                    <a:pt x="1009" y="1050"/>
                  </a:cubicBezTo>
                  <a:cubicBezTo>
                    <a:pt x="1225" y="1266"/>
                    <a:pt x="1225" y="1266"/>
                    <a:pt x="1225" y="1266"/>
                  </a:cubicBezTo>
                  <a:cubicBezTo>
                    <a:pt x="2409" y="83"/>
                    <a:pt x="2409" y="83"/>
                    <a:pt x="2409" y="83"/>
                  </a:cubicBezTo>
                  <a:cubicBezTo>
                    <a:pt x="2426" y="96"/>
                    <a:pt x="2451" y="95"/>
                    <a:pt x="2466" y="79"/>
                  </a:cubicBezTo>
                  <a:cubicBezTo>
                    <a:pt x="2483" y="62"/>
                    <a:pt x="2483" y="34"/>
                    <a:pt x="2466" y="17"/>
                  </a:cubicBezTo>
                  <a:cubicBezTo>
                    <a:pt x="2449" y="0"/>
                    <a:pt x="2421" y="0"/>
                    <a:pt x="2404" y="17"/>
                  </a:cubicBezTo>
                  <a:cubicBezTo>
                    <a:pt x="2388" y="33"/>
                    <a:pt x="2387" y="58"/>
                    <a:pt x="2401" y="75"/>
                  </a:cubicBezTo>
                  <a:cubicBezTo>
                    <a:pt x="1225" y="1250"/>
                    <a:pt x="1225" y="1250"/>
                    <a:pt x="1225" y="1250"/>
                  </a:cubicBezTo>
                  <a:cubicBezTo>
                    <a:pt x="1009" y="1034"/>
                    <a:pt x="1009" y="1034"/>
                    <a:pt x="1009" y="1034"/>
                  </a:cubicBezTo>
                  <a:cubicBezTo>
                    <a:pt x="677" y="1367"/>
                    <a:pt x="677" y="1367"/>
                    <a:pt x="677" y="1367"/>
                  </a:cubicBezTo>
                  <a:cubicBezTo>
                    <a:pt x="1025" y="1715"/>
                    <a:pt x="1025" y="1715"/>
                    <a:pt x="1025" y="1715"/>
                  </a:cubicBezTo>
                  <a:cubicBezTo>
                    <a:pt x="526" y="2214"/>
                    <a:pt x="526" y="2214"/>
                    <a:pt x="526" y="2214"/>
                  </a:cubicBezTo>
                  <a:cubicBezTo>
                    <a:pt x="1" y="2214"/>
                    <a:pt x="1" y="2214"/>
                    <a:pt x="1" y="2214"/>
                  </a:cubicBezTo>
                  <a:cubicBezTo>
                    <a:pt x="1" y="2213"/>
                    <a:pt x="0" y="2212"/>
                    <a:pt x="0" y="2211"/>
                  </a:cubicBezTo>
                  <a:cubicBezTo>
                    <a:pt x="0" y="2235"/>
                    <a:pt x="0" y="2235"/>
                    <a:pt x="0" y="2235"/>
                  </a:cubicBezTo>
                  <a:cubicBezTo>
                    <a:pt x="1" y="2231"/>
                    <a:pt x="1" y="2228"/>
                    <a:pt x="2" y="2225"/>
                  </a:cubicBezTo>
                  <a:close/>
                  <a:moveTo>
                    <a:pt x="2420" y="33"/>
                  </a:moveTo>
                  <a:cubicBezTo>
                    <a:pt x="2428" y="25"/>
                    <a:pt x="2442" y="25"/>
                    <a:pt x="2450" y="33"/>
                  </a:cubicBezTo>
                  <a:cubicBezTo>
                    <a:pt x="2459" y="41"/>
                    <a:pt x="2459" y="55"/>
                    <a:pt x="2450" y="63"/>
                  </a:cubicBezTo>
                  <a:cubicBezTo>
                    <a:pt x="2442" y="72"/>
                    <a:pt x="2428" y="72"/>
                    <a:pt x="2420" y="63"/>
                  </a:cubicBezTo>
                  <a:cubicBezTo>
                    <a:pt x="2411" y="55"/>
                    <a:pt x="2411" y="41"/>
                    <a:pt x="242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6"/>
            <p:cNvSpPr>
              <a:spLocks noEditPoints="1"/>
            </p:cNvSpPr>
            <p:nvPr/>
          </p:nvSpPr>
          <p:spPr bwMode="auto">
            <a:xfrm>
              <a:off x="0" y="5191125"/>
              <a:ext cx="855663" cy="141288"/>
            </a:xfrm>
            <a:custGeom>
              <a:avLst/>
              <a:gdLst>
                <a:gd name="T0" fmla="*/ 450 w 538"/>
                <a:gd name="T1" fmla="*/ 50 h 88"/>
                <a:gd name="T2" fmla="*/ 494 w 538"/>
                <a:gd name="T3" fmla="*/ 88 h 88"/>
                <a:gd name="T4" fmla="*/ 538 w 538"/>
                <a:gd name="T5" fmla="*/ 44 h 88"/>
                <a:gd name="T6" fmla="*/ 494 w 538"/>
                <a:gd name="T7" fmla="*/ 0 h 88"/>
                <a:gd name="T8" fmla="*/ 450 w 538"/>
                <a:gd name="T9" fmla="*/ 39 h 88"/>
                <a:gd name="T10" fmla="*/ 0 w 538"/>
                <a:gd name="T11" fmla="*/ 39 h 88"/>
                <a:gd name="T12" fmla="*/ 0 w 538"/>
                <a:gd name="T13" fmla="*/ 50 h 88"/>
                <a:gd name="T14" fmla="*/ 450 w 538"/>
                <a:gd name="T15" fmla="*/ 50 h 88"/>
                <a:gd name="T16" fmla="*/ 494 w 538"/>
                <a:gd name="T17" fmla="*/ 23 h 88"/>
                <a:gd name="T18" fmla="*/ 515 w 538"/>
                <a:gd name="T19" fmla="*/ 44 h 88"/>
                <a:gd name="T20" fmla="*/ 494 w 538"/>
                <a:gd name="T21" fmla="*/ 66 h 88"/>
                <a:gd name="T22" fmla="*/ 473 w 538"/>
                <a:gd name="T23" fmla="*/ 44 h 88"/>
                <a:gd name="T24" fmla="*/ 494 w 538"/>
                <a:gd name="T2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88">
                  <a:moveTo>
                    <a:pt x="450" y="50"/>
                  </a:moveTo>
                  <a:cubicBezTo>
                    <a:pt x="453" y="72"/>
                    <a:pt x="472" y="88"/>
                    <a:pt x="494" y="88"/>
                  </a:cubicBezTo>
                  <a:cubicBezTo>
                    <a:pt x="518" y="88"/>
                    <a:pt x="538" y="69"/>
                    <a:pt x="538" y="44"/>
                  </a:cubicBezTo>
                  <a:cubicBezTo>
                    <a:pt x="538" y="20"/>
                    <a:pt x="518" y="0"/>
                    <a:pt x="494" y="0"/>
                  </a:cubicBezTo>
                  <a:cubicBezTo>
                    <a:pt x="472" y="0"/>
                    <a:pt x="453" y="17"/>
                    <a:pt x="450" y="39"/>
                  </a:cubicBezTo>
                  <a:cubicBezTo>
                    <a:pt x="0" y="39"/>
                    <a:pt x="0" y="39"/>
                    <a:pt x="0" y="39"/>
                  </a:cubicBezTo>
                  <a:cubicBezTo>
                    <a:pt x="0" y="50"/>
                    <a:pt x="0" y="50"/>
                    <a:pt x="0" y="50"/>
                  </a:cubicBezTo>
                  <a:lnTo>
                    <a:pt x="450" y="50"/>
                  </a:lnTo>
                  <a:close/>
                  <a:moveTo>
                    <a:pt x="494" y="23"/>
                  </a:moveTo>
                  <a:cubicBezTo>
                    <a:pt x="506" y="23"/>
                    <a:pt x="515" y="33"/>
                    <a:pt x="515" y="44"/>
                  </a:cubicBezTo>
                  <a:cubicBezTo>
                    <a:pt x="515" y="56"/>
                    <a:pt x="506" y="66"/>
                    <a:pt x="494" y="66"/>
                  </a:cubicBezTo>
                  <a:cubicBezTo>
                    <a:pt x="482" y="66"/>
                    <a:pt x="473" y="56"/>
                    <a:pt x="473" y="44"/>
                  </a:cubicBezTo>
                  <a:cubicBezTo>
                    <a:pt x="473" y="33"/>
                    <a:pt x="482" y="23"/>
                    <a:pt x="49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7"/>
            <p:cNvSpPr>
              <a:spLocks noEditPoints="1"/>
            </p:cNvSpPr>
            <p:nvPr/>
          </p:nvSpPr>
          <p:spPr bwMode="auto">
            <a:xfrm>
              <a:off x="0" y="5026025"/>
              <a:ext cx="690563" cy="139700"/>
            </a:xfrm>
            <a:custGeom>
              <a:avLst/>
              <a:gdLst>
                <a:gd name="T0" fmla="*/ 346 w 434"/>
                <a:gd name="T1" fmla="*/ 50 h 88"/>
                <a:gd name="T2" fmla="*/ 390 w 434"/>
                <a:gd name="T3" fmla="*/ 88 h 88"/>
                <a:gd name="T4" fmla="*/ 434 w 434"/>
                <a:gd name="T5" fmla="*/ 44 h 88"/>
                <a:gd name="T6" fmla="*/ 390 w 434"/>
                <a:gd name="T7" fmla="*/ 0 h 88"/>
                <a:gd name="T8" fmla="*/ 346 w 434"/>
                <a:gd name="T9" fmla="*/ 39 h 88"/>
                <a:gd name="T10" fmla="*/ 0 w 434"/>
                <a:gd name="T11" fmla="*/ 39 h 88"/>
                <a:gd name="T12" fmla="*/ 0 w 434"/>
                <a:gd name="T13" fmla="*/ 50 h 88"/>
                <a:gd name="T14" fmla="*/ 346 w 434"/>
                <a:gd name="T15" fmla="*/ 50 h 88"/>
                <a:gd name="T16" fmla="*/ 390 w 434"/>
                <a:gd name="T17" fmla="*/ 23 h 88"/>
                <a:gd name="T18" fmla="*/ 411 w 434"/>
                <a:gd name="T19" fmla="*/ 44 h 88"/>
                <a:gd name="T20" fmla="*/ 390 w 434"/>
                <a:gd name="T21" fmla="*/ 66 h 88"/>
                <a:gd name="T22" fmla="*/ 368 w 434"/>
                <a:gd name="T23" fmla="*/ 44 h 88"/>
                <a:gd name="T24" fmla="*/ 390 w 434"/>
                <a:gd name="T2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88">
                  <a:moveTo>
                    <a:pt x="346" y="50"/>
                  </a:moveTo>
                  <a:cubicBezTo>
                    <a:pt x="349" y="72"/>
                    <a:pt x="367" y="88"/>
                    <a:pt x="390" y="88"/>
                  </a:cubicBezTo>
                  <a:cubicBezTo>
                    <a:pt x="414" y="88"/>
                    <a:pt x="434" y="69"/>
                    <a:pt x="434" y="44"/>
                  </a:cubicBezTo>
                  <a:cubicBezTo>
                    <a:pt x="434" y="20"/>
                    <a:pt x="414" y="0"/>
                    <a:pt x="390" y="0"/>
                  </a:cubicBezTo>
                  <a:cubicBezTo>
                    <a:pt x="367" y="0"/>
                    <a:pt x="349" y="17"/>
                    <a:pt x="346" y="39"/>
                  </a:cubicBezTo>
                  <a:cubicBezTo>
                    <a:pt x="0" y="39"/>
                    <a:pt x="0" y="39"/>
                    <a:pt x="0" y="39"/>
                  </a:cubicBezTo>
                  <a:cubicBezTo>
                    <a:pt x="0" y="50"/>
                    <a:pt x="0" y="50"/>
                    <a:pt x="0" y="50"/>
                  </a:cubicBezTo>
                  <a:lnTo>
                    <a:pt x="346" y="50"/>
                  </a:lnTo>
                  <a:close/>
                  <a:moveTo>
                    <a:pt x="390" y="23"/>
                  </a:moveTo>
                  <a:cubicBezTo>
                    <a:pt x="402" y="23"/>
                    <a:pt x="411" y="32"/>
                    <a:pt x="411" y="44"/>
                  </a:cubicBezTo>
                  <a:cubicBezTo>
                    <a:pt x="411" y="56"/>
                    <a:pt x="402" y="66"/>
                    <a:pt x="390" y="66"/>
                  </a:cubicBezTo>
                  <a:cubicBezTo>
                    <a:pt x="378" y="66"/>
                    <a:pt x="368" y="56"/>
                    <a:pt x="368" y="44"/>
                  </a:cubicBezTo>
                  <a:cubicBezTo>
                    <a:pt x="368" y="32"/>
                    <a:pt x="378" y="23"/>
                    <a:pt x="39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58"/>
            <p:cNvSpPr>
              <a:spLocks noEditPoints="1"/>
            </p:cNvSpPr>
            <p:nvPr/>
          </p:nvSpPr>
          <p:spPr bwMode="auto">
            <a:xfrm>
              <a:off x="3538538" y="-26988"/>
              <a:ext cx="3795713" cy="4514850"/>
            </a:xfrm>
            <a:custGeom>
              <a:avLst/>
              <a:gdLst>
                <a:gd name="T0" fmla="*/ 17 w 2385"/>
                <a:gd name="T1" fmla="*/ 2571 h 2837"/>
                <a:gd name="T2" fmla="*/ 77 w 2385"/>
                <a:gd name="T3" fmla="*/ 2573 h 2837"/>
                <a:gd name="T4" fmla="*/ 341 w 2385"/>
                <a:gd name="T5" fmla="*/ 2837 h 2837"/>
                <a:gd name="T6" fmla="*/ 1109 w 2385"/>
                <a:gd name="T7" fmla="*/ 2068 h 2837"/>
                <a:gd name="T8" fmla="*/ 1109 w 2385"/>
                <a:gd name="T9" fmla="*/ 1720 h 2837"/>
                <a:gd name="T10" fmla="*/ 2385 w 2385"/>
                <a:gd name="T11" fmla="*/ 444 h 2837"/>
                <a:gd name="T12" fmla="*/ 2132 w 2385"/>
                <a:gd name="T13" fmla="*/ 192 h 2837"/>
                <a:gd name="T14" fmla="*/ 2325 w 2385"/>
                <a:gd name="T15" fmla="*/ 0 h 2837"/>
                <a:gd name="T16" fmla="*/ 2309 w 2385"/>
                <a:gd name="T17" fmla="*/ 0 h 2837"/>
                <a:gd name="T18" fmla="*/ 2116 w 2385"/>
                <a:gd name="T19" fmla="*/ 192 h 2837"/>
                <a:gd name="T20" fmla="*/ 2369 w 2385"/>
                <a:gd name="T21" fmla="*/ 444 h 2837"/>
                <a:gd name="T22" fmla="*/ 1098 w 2385"/>
                <a:gd name="T23" fmla="*/ 1715 h 2837"/>
                <a:gd name="T24" fmla="*/ 1098 w 2385"/>
                <a:gd name="T25" fmla="*/ 2064 h 2837"/>
                <a:gd name="T26" fmla="*/ 341 w 2385"/>
                <a:gd name="T27" fmla="*/ 2821 h 2837"/>
                <a:gd name="T28" fmla="*/ 85 w 2385"/>
                <a:gd name="T29" fmla="*/ 2565 h 2837"/>
                <a:gd name="T30" fmla="*/ 79 w 2385"/>
                <a:gd name="T31" fmla="*/ 2509 h 2837"/>
                <a:gd name="T32" fmla="*/ 17 w 2385"/>
                <a:gd name="T33" fmla="*/ 2509 h 2837"/>
                <a:gd name="T34" fmla="*/ 17 w 2385"/>
                <a:gd name="T35" fmla="*/ 2571 h 2837"/>
                <a:gd name="T36" fmla="*/ 33 w 2385"/>
                <a:gd name="T37" fmla="*/ 2525 h 2837"/>
                <a:gd name="T38" fmla="*/ 63 w 2385"/>
                <a:gd name="T39" fmla="*/ 2525 h 2837"/>
                <a:gd name="T40" fmla="*/ 63 w 2385"/>
                <a:gd name="T41" fmla="*/ 2555 h 2837"/>
                <a:gd name="T42" fmla="*/ 33 w 2385"/>
                <a:gd name="T43" fmla="*/ 2555 h 2837"/>
                <a:gd name="T44" fmla="*/ 33 w 2385"/>
                <a:gd name="T45" fmla="*/ 2525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5" h="2837">
                  <a:moveTo>
                    <a:pt x="17" y="2571"/>
                  </a:moveTo>
                  <a:cubicBezTo>
                    <a:pt x="33" y="2588"/>
                    <a:pt x="60" y="2588"/>
                    <a:pt x="77" y="2573"/>
                  </a:cubicBezTo>
                  <a:cubicBezTo>
                    <a:pt x="341" y="2837"/>
                    <a:pt x="341" y="2837"/>
                    <a:pt x="341" y="2837"/>
                  </a:cubicBezTo>
                  <a:cubicBezTo>
                    <a:pt x="1109" y="2068"/>
                    <a:pt x="1109" y="2068"/>
                    <a:pt x="1109" y="2068"/>
                  </a:cubicBezTo>
                  <a:cubicBezTo>
                    <a:pt x="1109" y="1720"/>
                    <a:pt x="1109" y="1720"/>
                    <a:pt x="1109" y="1720"/>
                  </a:cubicBezTo>
                  <a:cubicBezTo>
                    <a:pt x="2385" y="444"/>
                    <a:pt x="2385" y="444"/>
                    <a:pt x="2385" y="444"/>
                  </a:cubicBezTo>
                  <a:cubicBezTo>
                    <a:pt x="2132" y="192"/>
                    <a:pt x="2132" y="192"/>
                    <a:pt x="2132" y="192"/>
                  </a:cubicBezTo>
                  <a:cubicBezTo>
                    <a:pt x="2325" y="0"/>
                    <a:pt x="2325" y="0"/>
                    <a:pt x="2325" y="0"/>
                  </a:cubicBezTo>
                  <a:cubicBezTo>
                    <a:pt x="2309" y="0"/>
                    <a:pt x="2309" y="0"/>
                    <a:pt x="2309" y="0"/>
                  </a:cubicBezTo>
                  <a:cubicBezTo>
                    <a:pt x="2116" y="192"/>
                    <a:pt x="2116" y="192"/>
                    <a:pt x="2116" y="192"/>
                  </a:cubicBezTo>
                  <a:cubicBezTo>
                    <a:pt x="2369" y="444"/>
                    <a:pt x="2369" y="444"/>
                    <a:pt x="2369" y="444"/>
                  </a:cubicBezTo>
                  <a:cubicBezTo>
                    <a:pt x="1098" y="1715"/>
                    <a:pt x="1098" y="1715"/>
                    <a:pt x="1098" y="1715"/>
                  </a:cubicBezTo>
                  <a:cubicBezTo>
                    <a:pt x="1098" y="2064"/>
                    <a:pt x="1098" y="2064"/>
                    <a:pt x="1098" y="2064"/>
                  </a:cubicBezTo>
                  <a:cubicBezTo>
                    <a:pt x="341" y="2821"/>
                    <a:pt x="341" y="2821"/>
                    <a:pt x="341" y="2821"/>
                  </a:cubicBezTo>
                  <a:cubicBezTo>
                    <a:pt x="85" y="2565"/>
                    <a:pt x="85" y="2565"/>
                    <a:pt x="85" y="2565"/>
                  </a:cubicBezTo>
                  <a:cubicBezTo>
                    <a:pt x="96" y="2548"/>
                    <a:pt x="95" y="2524"/>
                    <a:pt x="79" y="2509"/>
                  </a:cubicBezTo>
                  <a:cubicBezTo>
                    <a:pt x="62" y="2492"/>
                    <a:pt x="34" y="2492"/>
                    <a:pt x="17" y="2509"/>
                  </a:cubicBezTo>
                  <a:cubicBezTo>
                    <a:pt x="0" y="2526"/>
                    <a:pt x="0" y="2554"/>
                    <a:pt x="17" y="2571"/>
                  </a:cubicBezTo>
                  <a:close/>
                  <a:moveTo>
                    <a:pt x="33" y="2525"/>
                  </a:moveTo>
                  <a:cubicBezTo>
                    <a:pt x="41" y="2517"/>
                    <a:pt x="55" y="2517"/>
                    <a:pt x="63" y="2525"/>
                  </a:cubicBezTo>
                  <a:cubicBezTo>
                    <a:pt x="72" y="2533"/>
                    <a:pt x="72" y="2547"/>
                    <a:pt x="63" y="2555"/>
                  </a:cubicBezTo>
                  <a:cubicBezTo>
                    <a:pt x="55" y="2564"/>
                    <a:pt x="41" y="2564"/>
                    <a:pt x="33" y="2555"/>
                  </a:cubicBezTo>
                  <a:cubicBezTo>
                    <a:pt x="25" y="2547"/>
                    <a:pt x="25" y="2533"/>
                    <a:pt x="33" y="25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59"/>
            <p:cNvSpPr>
              <a:spLocks noEditPoints="1"/>
            </p:cNvSpPr>
            <p:nvPr/>
          </p:nvSpPr>
          <p:spPr bwMode="auto">
            <a:xfrm>
              <a:off x="3908425" y="-26988"/>
              <a:ext cx="2971800" cy="3851275"/>
            </a:xfrm>
            <a:custGeom>
              <a:avLst/>
              <a:gdLst>
                <a:gd name="T0" fmla="*/ 17 w 1868"/>
                <a:gd name="T1" fmla="*/ 2403 h 2420"/>
                <a:gd name="T2" fmla="*/ 80 w 1868"/>
                <a:gd name="T3" fmla="*/ 2403 h 2420"/>
                <a:gd name="T4" fmla="*/ 80 w 1868"/>
                <a:gd name="T5" fmla="*/ 2341 h 2420"/>
                <a:gd name="T6" fmla="*/ 673 w 1868"/>
                <a:gd name="T7" fmla="*/ 1748 h 2420"/>
                <a:gd name="T8" fmla="*/ 673 w 1868"/>
                <a:gd name="T9" fmla="*/ 1196 h 2420"/>
                <a:gd name="T10" fmla="*/ 1868 w 1868"/>
                <a:gd name="T11" fmla="*/ 0 h 2420"/>
                <a:gd name="T12" fmla="*/ 1852 w 1868"/>
                <a:gd name="T13" fmla="*/ 0 h 2420"/>
                <a:gd name="T14" fmla="*/ 662 w 1868"/>
                <a:gd name="T15" fmla="*/ 1191 h 2420"/>
                <a:gd name="T16" fmla="*/ 662 w 1868"/>
                <a:gd name="T17" fmla="*/ 1743 h 2420"/>
                <a:gd name="T18" fmla="*/ 71 w 1868"/>
                <a:gd name="T19" fmla="*/ 2334 h 2420"/>
                <a:gd name="T20" fmla="*/ 17 w 1868"/>
                <a:gd name="T21" fmla="*/ 2341 h 2420"/>
                <a:gd name="T22" fmla="*/ 17 w 1868"/>
                <a:gd name="T23" fmla="*/ 2403 h 2420"/>
                <a:gd name="T24" fmla="*/ 33 w 1868"/>
                <a:gd name="T25" fmla="*/ 2357 h 2420"/>
                <a:gd name="T26" fmla="*/ 64 w 1868"/>
                <a:gd name="T27" fmla="*/ 2357 h 2420"/>
                <a:gd name="T28" fmla="*/ 64 w 1868"/>
                <a:gd name="T29" fmla="*/ 2387 h 2420"/>
                <a:gd name="T30" fmla="*/ 33 w 1868"/>
                <a:gd name="T31" fmla="*/ 2387 h 2420"/>
                <a:gd name="T32" fmla="*/ 33 w 1868"/>
                <a:gd name="T33" fmla="*/ 2357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8" h="2420">
                  <a:moveTo>
                    <a:pt x="17" y="2403"/>
                  </a:moveTo>
                  <a:cubicBezTo>
                    <a:pt x="34" y="2420"/>
                    <a:pt x="62" y="2420"/>
                    <a:pt x="80" y="2403"/>
                  </a:cubicBezTo>
                  <a:cubicBezTo>
                    <a:pt x="97" y="2386"/>
                    <a:pt x="97" y="2358"/>
                    <a:pt x="80" y="2341"/>
                  </a:cubicBezTo>
                  <a:cubicBezTo>
                    <a:pt x="673" y="1748"/>
                    <a:pt x="673" y="1748"/>
                    <a:pt x="673" y="1748"/>
                  </a:cubicBezTo>
                  <a:cubicBezTo>
                    <a:pt x="673" y="1196"/>
                    <a:pt x="673" y="1196"/>
                    <a:pt x="673" y="1196"/>
                  </a:cubicBezTo>
                  <a:cubicBezTo>
                    <a:pt x="1868" y="0"/>
                    <a:pt x="1868" y="0"/>
                    <a:pt x="1868" y="0"/>
                  </a:cubicBezTo>
                  <a:cubicBezTo>
                    <a:pt x="1852" y="0"/>
                    <a:pt x="1852" y="0"/>
                    <a:pt x="1852" y="0"/>
                  </a:cubicBezTo>
                  <a:cubicBezTo>
                    <a:pt x="662" y="1191"/>
                    <a:pt x="662" y="1191"/>
                    <a:pt x="662" y="1191"/>
                  </a:cubicBezTo>
                  <a:cubicBezTo>
                    <a:pt x="662" y="1743"/>
                    <a:pt x="662" y="1743"/>
                    <a:pt x="662" y="1743"/>
                  </a:cubicBezTo>
                  <a:cubicBezTo>
                    <a:pt x="71" y="2334"/>
                    <a:pt x="71" y="2334"/>
                    <a:pt x="71" y="2334"/>
                  </a:cubicBezTo>
                  <a:cubicBezTo>
                    <a:pt x="54" y="2324"/>
                    <a:pt x="32" y="2326"/>
                    <a:pt x="17" y="2341"/>
                  </a:cubicBezTo>
                  <a:cubicBezTo>
                    <a:pt x="0" y="2358"/>
                    <a:pt x="0" y="2386"/>
                    <a:pt x="17" y="2403"/>
                  </a:cubicBezTo>
                  <a:close/>
                  <a:moveTo>
                    <a:pt x="33" y="2357"/>
                  </a:moveTo>
                  <a:cubicBezTo>
                    <a:pt x="42" y="2348"/>
                    <a:pt x="55" y="2348"/>
                    <a:pt x="64" y="2357"/>
                  </a:cubicBezTo>
                  <a:cubicBezTo>
                    <a:pt x="72" y="2365"/>
                    <a:pt x="72" y="2379"/>
                    <a:pt x="64" y="2387"/>
                  </a:cubicBezTo>
                  <a:cubicBezTo>
                    <a:pt x="55" y="2396"/>
                    <a:pt x="42" y="2396"/>
                    <a:pt x="33" y="2387"/>
                  </a:cubicBezTo>
                  <a:cubicBezTo>
                    <a:pt x="25" y="2379"/>
                    <a:pt x="25" y="2365"/>
                    <a:pt x="33" y="2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0"/>
            <p:cNvSpPr>
              <a:spLocks noEditPoints="1"/>
            </p:cNvSpPr>
            <p:nvPr/>
          </p:nvSpPr>
          <p:spPr bwMode="auto">
            <a:xfrm>
              <a:off x="5603875" y="-26988"/>
              <a:ext cx="760413" cy="747713"/>
            </a:xfrm>
            <a:custGeom>
              <a:avLst/>
              <a:gdLst>
                <a:gd name="T0" fmla="*/ 17 w 477"/>
                <a:gd name="T1" fmla="*/ 452 h 470"/>
                <a:gd name="T2" fmla="*/ 79 w 477"/>
                <a:gd name="T3" fmla="*/ 452 h 470"/>
                <a:gd name="T4" fmla="*/ 83 w 477"/>
                <a:gd name="T5" fmla="*/ 394 h 470"/>
                <a:gd name="T6" fmla="*/ 477 w 477"/>
                <a:gd name="T7" fmla="*/ 0 h 470"/>
                <a:gd name="T8" fmla="*/ 461 w 477"/>
                <a:gd name="T9" fmla="*/ 0 h 470"/>
                <a:gd name="T10" fmla="*/ 75 w 477"/>
                <a:gd name="T11" fmla="*/ 386 h 470"/>
                <a:gd name="T12" fmla="*/ 17 w 477"/>
                <a:gd name="T13" fmla="*/ 390 h 470"/>
                <a:gd name="T14" fmla="*/ 17 w 477"/>
                <a:gd name="T15" fmla="*/ 452 h 470"/>
                <a:gd name="T16" fmla="*/ 33 w 477"/>
                <a:gd name="T17" fmla="*/ 406 h 470"/>
                <a:gd name="T18" fmla="*/ 63 w 477"/>
                <a:gd name="T19" fmla="*/ 406 h 470"/>
                <a:gd name="T20" fmla="*/ 63 w 477"/>
                <a:gd name="T21" fmla="*/ 436 h 470"/>
                <a:gd name="T22" fmla="*/ 33 w 477"/>
                <a:gd name="T23" fmla="*/ 436 h 470"/>
                <a:gd name="T24" fmla="*/ 33 w 477"/>
                <a:gd name="T25" fmla="*/ 40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470">
                  <a:moveTo>
                    <a:pt x="17" y="452"/>
                  </a:moveTo>
                  <a:cubicBezTo>
                    <a:pt x="34" y="470"/>
                    <a:pt x="62" y="470"/>
                    <a:pt x="79" y="452"/>
                  </a:cubicBezTo>
                  <a:cubicBezTo>
                    <a:pt x="95" y="437"/>
                    <a:pt x="96" y="412"/>
                    <a:pt x="83" y="394"/>
                  </a:cubicBezTo>
                  <a:cubicBezTo>
                    <a:pt x="477" y="0"/>
                    <a:pt x="477" y="0"/>
                    <a:pt x="477" y="0"/>
                  </a:cubicBezTo>
                  <a:cubicBezTo>
                    <a:pt x="461" y="0"/>
                    <a:pt x="461" y="0"/>
                    <a:pt x="461" y="0"/>
                  </a:cubicBezTo>
                  <a:cubicBezTo>
                    <a:pt x="75" y="386"/>
                    <a:pt x="75" y="386"/>
                    <a:pt x="75" y="386"/>
                  </a:cubicBezTo>
                  <a:cubicBezTo>
                    <a:pt x="58" y="373"/>
                    <a:pt x="33" y="374"/>
                    <a:pt x="17" y="390"/>
                  </a:cubicBezTo>
                  <a:cubicBezTo>
                    <a:pt x="0" y="407"/>
                    <a:pt x="0" y="435"/>
                    <a:pt x="17" y="452"/>
                  </a:cubicBezTo>
                  <a:close/>
                  <a:moveTo>
                    <a:pt x="33" y="406"/>
                  </a:moveTo>
                  <a:cubicBezTo>
                    <a:pt x="41" y="398"/>
                    <a:pt x="55" y="398"/>
                    <a:pt x="63" y="406"/>
                  </a:cubicBezTo>
                  <a:cubicBezTo>
                    <a:pt x="72" y="414"/>
                    <a:pt x="72" y="428"/>
                    <a:pt x="63" y="436"/>
                  </a:cubicBezTo>
                  <a:cubicBezTo>
                    <a:pt x="55" y="445"/>
                    <a:pt x="41" y="445"/>
                    <a:pt x="33" y="436"/>
                  </a:cubicBezTo>
                  <a:cubicBezTo>
                    <a:pt x="25" y="428"/>
                    <a:pt x="25" y="414"/>
                    <a:pt x="33" y="4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1"/>
            <p:cNvSpPr>
              <a:spLocks noEditPoints="1"/>
            </p:cNvSpPr>
            <p:nvPr/>
          </p:nvSpPr>
          <p:spPr bwMode="auto">
            <a:xfrm>
              <a:off x="2973388" y="-26988"/>
              <a:ext cx="3143250" cy="3970338"/>
            </a:xfrm>
            <a:custGeom>
              <a:avLst/>
              <a:gdLst>
                <a:gd name="T0" fmla="*/ 17 w 1975"/>
                <a:gd name="T1" fmla="*/ 2478 h 2495"/>
                <a:gd name="T2" fmla="*/ 79 w 1975"/>
                <a:gd name="T3" fmla="*/ 2478 h 2495"/>
                <a:gd name="T4" fmla="*/ 83 w 1975"/>
                <a:gd name="T5" fmla="*/ 2420 h 2495"/>
                <a:gd name="T6" fmla="*/ 992 w 1975"/>
                <a:gd name="T7" fmla="*/ 1512 h 2495"/>
                <a:gd name="T8" fmla="*/ 992 w 1975"/>
                <a:gd name="T9" fmla="*/ 983 h 2495"/>
                <a:gd name="T10" fmla="*/ 1975 w 1975"/>
                <a:gd name="T11" fmla="*/ 0 h 2495"/>
                <a:gd name="T12" fmla="*/ 1959 w 1975"/>
                <a:gd name="T13" fmla="*/ 0 h 2495"/>
                <a:gd name="T14" fmla="*/ 980 w 1975"/>
                <a:gd name="T15" fmla="*/ 979 h 2495"/>
                <a:gd name="T16" fmla="*/ 980 w 1975"/>
                <a:gd name="T17" fmla="*/ 1507 h 2495"/>
                <a:gd name="T18" fmla="*/ 75 w 1975"/>
                <a:gd name="T19" fmla="*/ 2412 h 2495"/>
                <a:gd name="T20" fmla="*/ 17 w 1975"/>
                <a:gd name="T21" fmla="*/ 2416 h 2495"/>
                <a:gd name="T22" fmla="*/ 17 w 1975"/>
                <a:gd name="T23" fmla="*/ 2478 h 2495"/>
                <a:gd name="T24" fmla="*/ 33 w 1975"/>
                <a:gd name="T25" fmla="*/ 2432 h 2495"/>
                <a:gd name="T26" fmla="*/ 63 w 1975"/>
                <a:gd name="T27" fmla="*/ 2432 h 2495"/>
                <a:gd name="T28" fmla="*/ 63 w 1975"/>
                <a:gd name="T29" fmla="*/ 2462 h 2495"/>
                <a:gd name="T30" fmla="*/ 33 w 1975"/>
                <a:gd name="T31" fmla="*/ 2462 h 2495"/>
                <a:gd name="T32" fmla="*/ 33 w 1975"/>
                <a:gd name="T33" fmla="*/ 2432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5" h="2495">
                  <a:moveTo>
                    <a:pt x="17" y="2478"/>
                  </a:moveTo>
                  <a:cubicBezTo>
                    <a:pt x="34" y="2495"/>
                    <a:pt x="62" y="2495"/>
                    <a:pt x="79" y="2478"/>
                  </a:cubicBezTo>
                  <a:cubicBezTo>
                    <a:pt x="95" y="2462"/>
                    <a:pt x="96" y="2438"/>
                    <a:pt x="83" y="2420"/>
                  </a:cubicBezTo>
                  <a:cubicBezTo>
                    <a:pt x="992" y="1512"/>
                    <a:pt x="992" y="1512"/>
                    <a:pt x="992" y="1512"/>
                  </a:cubicBezTo>
                  <a:cubicBezTo>
                    <a:pt x="992" y="983"/>
                    <a:pt x="992" y="983"/>
                    <a:pt x="992" y="983"/>
                  </a:cubicBezTo>
                  <a:cubicBezTo>
                    <a:pt x="1975" y="0"/>
                    <a:pt x="1975" y="0"/>
                    <a:pt x="1975" y="0"/>
                  </a:cubicBezTo>
                  <a:cubicBezTo>
                    <a:pt x="1959" y="0"/>
                    <a:pt x="1959" y="0"/>
                    <a:pt x="1959" y="0"/>
                  </a:cubicBezTo>
                  <a:cubicBezTo>
                    <a:pt x="980" y="979"/>
                    <a:pt x="980" y="979"/>
                    <a:pt x="980" y="979"/>
                  </a:cubicBezTo>
                  <a:cubicBezTo>
                    <a:pt x="980" y="1507"/>
                    <a:pt x="980" y="1507"/>
                    <a:pt x="980" y="1507"/>
                  </a:cubicBezTo>
                  <a:cubicBezTo>
                    <a:pt x="75" y="2412"/>
                    <a:pt x="75" y="2412"/>
                    <a:pt x="75" y="2412"/>
                  </a:cubicBezTo>
                  <a:cubicBezTo>
                    <a:pt x="58" y="2399"/>
                    <a:pt x="33" y="2400"/>
                    <a:pt x="17" y="2416"/>
                  </a:cubicBezTo>
                  <a:cubicBezTo>
                    <a:pt x="0" y="2433"/>
                    <a:pt x="0" y="2461"/>
                    <a:pt x="17" y="2478"/>
                  </a:cubicBezTo>
                  <a:close/>
                  <a:moveTo>
                    <a:pt x="33" y="2432"/>
                  </a:moveTo>
                  <a:cubicBezTo>
                    <a:pt x="41" y="2423"/>
                    <a:pt x="55" y="2423"/>
                    <a:pt x="63" y="2432"/>
                  </a:cubicBezTo>
                  <a:cubicBezTo>
                    <a:pt x="72" y="2440"/>
                    <a:pt x="72" y="2454"/>
                    <a:pt x="63" y="2462"/>
                  </a:cubicBezTo>
                  <a:cubicBezTo>
                    <a:pt x="55" y="2470"/>
                    <a:pt x="41" y="2470"/>
                    <a:pt x="33" y="2462"/>
                  </a:cubicBezTo>
                  <a:cubicBezTo>
                    <a:pt x="25" y="2454"/>
                    <a:pt x="25" y="2440"/>
                    <a:pt x="33" y="24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2"/>
            <p:cNvSpPr>
              <a:spLocks noEditPoints="1"/>
            </p:cNvSpPr>
            <p:nvPr/>
          </p:nvSpPr>
          <p:spPr bwMode="auto">
            <a:xfrm>
              <a:off x="4557713" y="-26988"/>
              <a:ext cx="1406525" cy="942975"/>
            </a:xfrm>
            <a:custGeom>
              <a:avLst/>
              <a:gdLst>
                <a:gd name="T0" fmla="*/ 18 w 884"/>
                <a:gd name="T1" fmla="*/ 575 h 592"/>
                <a:gd name="T2" fmla="*/ 80 w 884"/>
                <a:gd name="T3" fmla="*/ 575 h 592"/>
                <a:gd name="T4" fmla="*/ 82 w 884"/>
                <a:gd name="T5" fmla="*/ 514 h 592"/>
                <a:gd name="T6" fmla="*/ 298 w 884"/>
                <a:gd name="T7" fmla="*/ 298 h 592"/>
                <a:gd name="T8" fmla="*/ 586 w 884"/>
                <a:gd name="T9" fmla="*/ 298 h 592"/>
                <a:gd name="T10" fmla="*/ 884 w 884"/>
                <a:gd name="T11" fmla="*/ 0 h 592"/>
                <a:gd name="T12" fmla="*/ 868 w 884"/>
                <a:gd name="T13" fmla="*/ 0 h 592"/>
                <a:gd name="T14" fmla="*/ 581 w 884"/>
                <a:gd name="T15" fmla="*/ 287 h 592"/>
                <a:gd name="T16" fmla="*/ 293 w 884"/>
                <a:gd name="T17" fmla="*/ 287 h 592"/>
                <a:gd name="T18" fmla="*/ 73 w 884"/>
                <a:gd name="T19" fmla="*/ 507 h 592"/>
                <a:gd name="T20" fmla="*/ 18 w 884"/>
                <a:gd name="T21" fmla="*/ 512 h 592"/>
                <a:gd name="T22" fmla="*/ 18 w 884"/>
                <a:gd name="T23" fmla="*/ 575 h 592"/>
                <a:gd name="T24" fmla="*/ 34 w 884"/>
                <a:gd name="T25" fmla="*/ 528 h 592"/>
                <a:gd name="T26" fmla="*/ 64 w 884"/>
                <a:gd name="T27" fmla="*/ 528 h 592"/>
                <a:gd name="T28" fmla="*/ 64 w 884"/>
                <a:gd name="T29" fmla="*/ 559 h 592"/>
                <a:gd name="T30" fmla="*/ 34 w 884"/>
                <a:gd name="T31" fmla="*/ 559 h 592"/>
                <a:gd name="T32" fmla="*/ 34 w 884"/>
                <a:gd name="T33" fmla="*/ 52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4" h="592">
                  <a:moveTo>
                    <a:pt x="18" y="575"/>
                  </a:moveTo>
                  <a:cubicBezTo>
                    <a:pt x="35" y="592"/>
                    <a:pt x="63" y="592"/>
                    <a:pt x="80" y="575"/>
                  </a:cubicBezTo>
                  <a:cubicBezTo>
                    <a:pt x="97" y="558"/>
                    <a:pt x="97" y="531"/>
                    <a:pt x="82" y="514"/>
                  </a:cubicBezTo>
                  <a:cubicBezTo>
                    <a:pt x="298" y="298"/>
                    <a:pt x="298" y="298"/>
                    <a:pt x="298" y="298"/>
                  </a:cubicBezTo>
                  <a:cubicBezTo>
                    <a:pt x="586" y="298"/>
                    <a:pt x="586" y="298"/>
                    <a:pt x="586" y="298"/>
                  </a:cubicBezTo>
                  <a:cubicBezTo>
                    <a:pt x="884" y="0"/>
                    <a:pt x="884" y="0"/>
                    <a:pt x="884" y="0"/>
                  </a:cubicBezTo>
                  <a:cubicBezTo>
                    <a:pt x="868" y="0"/>
                    <a:pt x="868" y="0"/>
                    <a:pt x="868" y="0"/>
                  </a:cubicBezTo>
                  <a:cubicBezTo>
                    <a:pt x="581" y="287"/>
                    <a:pt x="581" y="287"/>
                    <a:pt x="581" y="287"/>
                  </a:cubicBezTo>
                  <a:cubicBezTo>
                    <a:pt x="293" y="287"/>
                    <a:pt x="293" y="287"/>
                    <a:pt x="293" y="287"/>
                  </a:cubicBezTo>
                  <a:cubicBezTo>
                    <a:pt x="73" y="507"/>
                    <a:pt x="73" y="507"/>
                    <a:pt x="73" y="507"/>
                  </a:cubicBezTo>
                  <a:cubicBezTo>
                    <a:pt x="56" y="495"/>
                    <a:pt x="33" y="497"/>
                    <a:pt x="18" y="512"/>
                  </a:cubicBezTo>
                  <a:cubicBezTo>
                    <a:pt x="0" y="529"/>
                    <a:pt x="0" y="557"/>
                    <a:pt x="18" y="575"/>
                  </a:cubicBezTo>
                  <a:close/>
                  <a:moveTo>
                    <a:pt x="34" y="528"/>
                  </a:moveTo>
                  <a:cubicBezTo>
                    <a:pt x="42" y="520"/>
                    <a:pt x="56" y="520"/>
                    <a:pt x="64" y="528"/>
                  </a:cubicBezTo>
                  <a:cubicBezTo>
                    <a:pt x="72" y="537"/>
                    <a:pt x="72" y="550"/>
                    <a:pt x="64" y="559"/>
                  </a:cubicBezTo>
                  <a:cubicBezTo>
                    <a:pt x="56" y="567"/>
                    <a:pt x="42" y="567"/>
                    <a:pt x="34" y="559"/>
                  </a:cubicBezTo>
                  <a:cubicBezTo>
                    <a:pt x="25" y="550"/>
                    <a:pt x="25" y="537"/>
                    <a:pt x="34" y="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3"/>
            <p:cNvSpPr>
              <a:spLocks noEditPoints="1"/>
            </p:cNvSpPr>
            <p:nvPr/>
          </p:nvSpPr>
          <p:spPr bwMode="auto">
            <a:xfrm>
              <a:off x="5387975" y="-26988"/>
              <a:ext cx="339725" cy="327025"/>
            </a:xfrm>
            <a:custGeom>
              <a:avLst/>
              <a:gdLst>
                <a:gd name="T0" fmla="*/ 17 w 213"/>
                <a:gd name="T1" fmla="*/ 188 h 205"/>
                <a:gd name="T2" fmla="*/ 79 w 213"/>
                <a:gd name="T3" fmla="*/ 188 h 205"/>
                <a:gd name="T4" fmla="*/ 83 w 213"/>
                <a:gd name="T5" fmla="*/ 130 h 205"/>
                <a:gd name="T6" fmla="*/ 213 w 213"/>
                <a:gd name="T7" fmla="*/ 0 h 205"/>
                <a:gd name="T8" fmla="*/ 197 w 213"/>
                <a:gd name="T9" fmla="*/ 0 h 205"/>
                <a:gd name="T10" fmla="*/ 75 w 213"/>
                <a:gd name="T11" fmla="*/ 122 h 205"/>
                <a:gd name="T12" fmla="*/ 17 w 213"/>
                <a:gd name="T13" fmla="*/ 126 h 205"/>
                <a:gd name="T14" fmla="*/ 17 w 213"/>
                <a:gd name="T15" fmla="*/ 188 h 205"/>
                <a:gd name="T16" fmla="*/ 33 w 213"/>
                <a:gd name="T17" fmla="*/ 142 h 205"/>
                <a:gd name="T18" fmla="*/ 63 w 213"/>
                <a:gd name="T19" fmla="*/ 142 h 205"/>
                <a:gd name="T20" fmla="*/ 63 w 213"/>
                <a:gd name="T21" fmla="*/ 172 h 205"/>
                <a:gd name="T22" fmla="*/ 33 w 213"/>
                <a:gd name="T23" fmla="*/ 172 h 205"/>
                <a:gd name="T24" fmla="*/ 33 w 213"/>
                <a:gd name="T25" fmla="*/ 14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05">
                  <a:moveTo>
                    <a:pt x="17" y="188"/>
                  </a:moveTo>
                  <a:cubicBezTo>
                    <a:pt x="34" y="205"/>
                    <a:pt x="62" y="205"/>
                    <a:pt x="79" y="188"/>
                  </a:cubicBezTo>
                  <a:cubicBezTo>
                    <a:pt x="95" y="172"/>
                    <a:pt x="96" y="147"/>
                    <a:pt x="83" y="130"/>
                  </a:cubicBezTo>
                  <a:cubicBezTo>
                    <a:pt x="213" y="0"/>
                    <a:pt x="213" y="0"/>
                    <a:pt x="213" y="0"/>
                  </a:cubicBezTo>
                  <a:cubicBezTo>
                    <a:pt x="197" y="0"/>
                    <a:pt x="197" y="0"/>
                    <a:pt x="197" y="0"/>
                  </a:cubicBezTo>
                  <a:cubicBezTo>
                    <a:pt x="75" y="122"/>
                    <a:pt x="75" y="122"/>
                    <a:pt x="75" y="122"/>
                  </a:cubicBezTo>
                  <a:cubicBezTo>
                    <a:pt x="57" y="109"/>
                    <a:pt x="33" y="110"/>
                    <a:pt x="17" y="126"/>
                  </a:cubicBezTo>
                  <a:cubicBezTo>
                    <a:pt x="0" y="143"/>
                    <a:pt x="0" y="171"/>
                    <a:pt x="17" y="188"/>
                  </a:cubicBezTo>
                  <a:close/>
                  <a:moveTo>
                    <a:pt x="33" y="142"/>
                  </a:moveTo>
                  <a:cubicBezTo>
                    <a:pt x="41" y="133"/>
                    <a:pt x="55" y="133"/>
                    <a:pt x="63" y="142"/>
                  </a:cubicBezTo>
                  <a:cubicBezTo>
                    <a:pt x="72" y="150"/>
                    <a:pt x="72" y="164"/>
                    <a:pt x="63" y="172"/>
                  </a:cubicBezTo>
                  <a:cubicBezTo>
                    <a:pt x="55" y="180"/>
                    <a:pt x="41" y="180"/>
                    <a:pt x="33" y="172"/>
                  </a:cubicBezTo>
                  <a:cubicBezTo>
                    <a:pt x="24" y="164"/>
                    <a:pt x="24" y="150"/>
                    <a:pt x="33"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4"/>
            <p:cNvSpPr>
              <a:spLocks noEditPoints="1"/>
            </p:cNvSpPr>
            <p:nvPr/>
          </p:nvSpPr>
          <p:spPr bwMode="auto">
            <a:xfrm>
              <a:off x="3525838" y="-26988"/>
              <a:ext cx="1225550" cy="1212850"/>
            </a:xfrm>
            <a:custGeom>
              <a:avLst/>
              <a:gdLst>
                <a:gd name="T0" fmla="*/ 17 w 770"/>
                <a:gd name="T1" fmla="*/ 745 h 762"/>
                <a:gd name="T2" fmla="*/ 80 w 770"/>
                <a:gd name="T3" fmla="*/ 745 h 762"/>
                <a:gd name="T4" fmla="*/ 83 w 770"/>
                <a:gd name="T5" fmla="*/ 687 h 762"/>
                <a:gd name="T6" fmla="*/ 770 w 770"/>
                <a:gd name="T7" fmla="*/ 0 h 762"/>
                <a:gd name="T8" fmla="*/ 754 w 770"/>
                <a:gd name="T9" fmla="*/ 0 h 762"/>
                <a:gd name="T10" fmla="*/ 75 w 770"/>
                <a:gd name="T11" fmla="*/ 679 h 762"/>
                <a:gd name="T12" fmla="*/ 17 w 770"/>
                <a:gd name="T13" fmla="*/ 682 h 762"/>
                <a:gd name="T14" fmla="*/ 17 w 770"/>
                <a:gd name="T15" fmla="*/ 745 h 762"/>
                <a:gd name="T16" fmla="*/ 33 w 770"/>
                <a:gd name="T17" fmla="*/ 698 h 762"/>
                <a:gd name="T18" fmla="*/ 64 w 770"/>
                <a:gd name="T19" fmla="*/ 698 h 762"/>
                <a:gd name="T20" fmla="*/ 64 w 770"/>
                <a:gd name="T21" fmla="*/ 729 h 762"/>
                <a:gd name="T22" fmla="*/ 33 w 770"/>
                <a:gd name="T23" fmla="*/ 729 h 762"/>
                <a:gd name="T24" fmla="*/ 33 w 770"/>
                <a:gd name="T25" fmla="*/ 69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0" h="762">
                  <a:moveTo>
                    <a:pt x="17" y="745"/>
                  </a:moveTo>
                  <a:cubicBezTo>
                    <a:pt x="34" y="762"/>
                    <a:pt x="62" y="762"/>
                    <a:pt x="80" y="745"/>
                  </a:cubicBezTo>
                  <a:cubicBezTo>
                    <a:pt x="95" y="729"/>
                    <a:pt x="97" y="704"/>
                    <a:pt x="83" y="687"/>
                  </a:cubicBezTo>
                  <a:cubicBezTo>
                    <a:pt x="770" y="0"/>
                    <a:pt x="770" y="0"/>
                    <a:pt x="770" y="0"/>
                  </a:cubicBezTo>
                  <a:cubicBezTo>
                    <a:pt x="754" y="0"/>
                    <a:pt x="754" y="0"/>
                    <a:pt x="754" y="0"/>
                  </a:cubicBezTo>
                  <a:cubicBezTo>
                    <a:pt x="75" y="679"/>
                    <a:pt x="75" y="679"/>
                    <a:pt x="75" y="679"/>
                  </a:cubicBezTo>
                  <a:cubicBezTo>
                    <a:pt x="58" y="665"/>
                    <a:pt x="33" y="667"/>
                    <a:pt x="17" y="682"/>
                  </a:cubicBezTo>
                  <a:cubicBezTo>
                    <a:pt x="0" y="700"/>
                    <a:pt x="0" y="728"/>
                    <a:pt x="17" y="745"/>
                  </a:cubicBezTo>
                  <a:close/>
                  <a:moveTo>
                    <a:pt x="33" y="698"/>
                  </a:moveTo>
                  <a:cubicBezTo>
                    <a:pt x="42" y="690"/>
                    <a:pt x="55" y="690"/>
                    <a:pt x="64" y="698"/>
                  </a:cubicBezTo>
                  <a:cubicBezTo>
                    <a:pt x="72" y="707"/>
                    <a:pt x="72" y="720"/>
                    <a:pt x="64" y="729"/>
                  </a:cubicBezTo>
                  <a:cubicBezTo>
                    <a:pt x="55" y="737"/>
                    <a:pt x="42" y="737"/>
                    <a:pt x="33" y="729"/>
                  </a:cubicBezTo>
                  <a:cubicBezTo>
                    <a:pt x="25" y="720"/>
                    <a:pt x="25" y="707"/>
                    <a:pt x="33" y="6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5"/>
            <p:cNvSpPr>
              <a:spLocks/>
            </p:cNvSpPr>
            <p:nvPr/>
          </p:nvSpPr>
          <p:spPr bwMode="auto">
            <a:xfrm>
              <a:off x="4770438" y="-26988"/>
              <a:ext cx="61913" cy="9525"/>
            </a:xfrm>
            <a:custGeom>
              <a:avLst/>
              <a:gdLst>
                <a:gd name="T0" fmla="*/ 39 w 39"/>
                <a:gd name="T1" fmla="*/ 0 h 6"/>
                <a:gd name="T2" fmla="*/ 0 w 39"/>
                <a:gd name="T3" fmla="*/ 0 h 6"/>
                <a:gd name="T4" fmla="*/ 39 w 39"/>
                <a:gd name="T5" fmla="*/ 0 h 6"/>
              </a:gdLst>
              <a:ahLst/>
              <a:cxnLst>
                <a:cxn ang="0">
                  <a:pos x="T0" y="T1"/>
                </a:cxn>
                <a:cxn ang="0">
                  <a:pos x="T2" y="T3"/>
                </a:cxn>
                <a:cxn ang="0">
                  <a:pos x="T4" y="T5"/>
                </a:cxn>
              </a:cxnLst>
              <a:rect l="0" t="0" r="r" b="b"/>
              <a:pathLst>
                <a:path w="39" h="6">
                  <a:moveTo>
                    <a:pt x="39" y="0"/>
                  </a:moveTo>
                  <a:cubicBezTo>
                    <a:pt x="0" y="0"/>
                    <a:pt x="0" y="0"/>
                    <a:pt x="0" y="0"/>
                  </a:cubicBezTo>
                  <a:cubicBezTo>
                    <a:pt x="12" y="6"/>
                    <a:pt x="27" y="6"/>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6"/>
            <p:cNvSpPr>
              <a:spLocks noEditPoints="1"/>
            </p:cNvSpPr>
            <p:nvPr/>
          </p:nvSpPr>
          <p:spPr bwMode="auto">
            <a:xfrm>
              <a:off x="1885950" y="-26988"/>
              <a:ext cx="2663825" cy="3563938"/>
            </a:xfrm>
            <a:custGeom>
              <a:avLst/>
              <a:gdLst>
                <a:gd name="T0" fmla="*/ 18 w 1674"/>
                <a:gd name="T1" fmla="*/ 2222 h 2239"/>
                <a:gd name="T2" fmla="*/ 80 w 1674"/>
                <a:gd name="T3" fmla="*/ 2222 h 2239"/>
                <a:gd name="T4" fmla="*/ 85 w 1674"/>
                <a:gd name="T5" fmla="*/ 2166 h 2239"/>
                <a:gd name="T6" fmla="*/ 1041 w 1674"/>
                <a:gd name="T7" fmla="*/ 1209 h 2239"/>
                <a:gd name="T8" fmla="*/ 753 w 1674"/>
                <a:gd name="T9" fmla="*/ 921 h 2239"/>
                <a:gd name="T10" fmla="*/ 1674 w 1674"/>
                <a:gd name="T11" fmla="*/ 0 h 2239"/>
                <a:gd name="T12" fmla="*/ 1658 w 1674"/>
                <a:gd name="T13" fmla="*/ 0 h 2239"/>
                <a:gd name="T14" fmla="*/ 737 w 1674"/>
                <a:gd name="T15" fmla="*/ 921 h 2239"/>
                <a:gd name="T16" fmla="*/ 1025 w 1674"/>
                <a:gd name="T17" fmla="*/ 1209 h 2239"/>
                <a:gd name="T18" fmla="*/ 77 w 1674"/>
                <a:gd name="T19" fmla="*/ 2157 h 2239"/>
                <a:gd name="T20" fmla="*/ 18 w 1674"/>
                <a:gd name="T21" fmla="*/ 2159 h 2239"/>
                <a:gd name="T22" fmla="*/ 18 w 1674"/>
                <a:gd name="T23" fmla="*/ 2222 h 2239"/>
                <a:gd name="T24" fmla="*/ 34 w 1674"/>
                <a:gd name="T25" fmla="*/ 2175 h 2239"/>
                <a:gd name="T26" fmla="*/ 64 w 1674"/>
                <a:gd name="T27" fmla="*/ 2175 h 2239"/>
                <a:gd name="T28" fmla="*/ 64 w 1674"/>
                <a:gd name="T29" fmla="*/ 2206 h 2239"/>
                <a:gd name="T30" fmla="*/ 34 w 1674"/>
                <a:gd name="T31" fmla="*/ 2206 h 2239"/>
                <a:gd name="T32" fmla="*/ 34 w 1674"/>
                <a:gd name="T33" fmla="*/ 217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4" h="2239">
                  <a:moveTo>
                    <a:pt x="18" y="2222"/>
                  </a:moveTo>
                  <a:cubicBezTo>
                    <a:pt x="35" y="2239"/>
                    <a:pt x="63" y="2239"/>
                    <a:pt x="80" y="2222"/>
                  </a:cubicBezTo>
                  <a:cubicBezTo>
                    <a:pt x="95" y="2206"/>
                    <a:pt x="97" y="2183"/>
                    <a:pt x="85" y="2166"/>
                  </a:cubicBezTo>
                  <a:cubicBezTo>
                    <a:pt x="1041" y="1209"/>
                    <a:pt x="1041" y="1209"/>
                    <a:pt x="1041" y="1209"/>
                  </a:cubicBezTo>
                  <a:cubicBezTo>
                    <a:pt x="753" y="921"/>
                    <a:pt x="753" y="921"/>
                    <a:pt x="753" y="921"/>
                  </a:cubicBezTo>
                  <a:cubicBezTo>
                    <a:pt x="1674" y="0"/>
                    <a:pt x="1674" y="0"/>
                    <a:pt x="1674" y="0"/>
                  </a:cubicBezTo>
                  <a:cubicBezTo>
                    <a:pt x="1658" y="0"/>
                    <a:pt x="1658" y="0"/>
                    <a:pt x="1658" y="0"/>
                  </a:cubicBezTo>
                  <a:cubicBezTo>
                    <a:pt x="737" y="921"/>
                    <a:pt x="737" y="921"/>
                    <a:pt x="737" y="921"/>
                  </a:cubicBezTo>
                  <a:cubicBezTo>
                    <a:pt x="1025" y="1209"/>
                    <a:pt x="1025" y="1209"/>
                    <a:pt x="1025" y="1209"/>
                  </a:cubicBezTo>
                  <a:cubicBezTo>
                    <a:pt x="77" y="2157"/>
                    <a:pt x="77" y="2157"/>
                    <a:pt x="77" y="2157"/>
                  </a:cubicBezTo>
                  <a:cubicBezTo>
                    <a:pt x="60" y="2142"/>
                    <a:pt x="34" y="2143"/>
                    <a:pt x="18" y="2159"/>
                  </a:cubicBezTo>
                  <a:cubicBezTo>
                    <a:pt x="0" y="2177"/>
                    <a:pt x="0" y="2205"/>
                    <a:pt x="18" y="2222"/>
                  </a:cubicBezTo>
                  <a:close/>
                  <a:moveTo>
                    <a:pt x="34" y="2175"/>
                  </a:moveTo>
                  <a:cubicBezTo>
                    <a:pt x="42" y="2167"/>
                    <a:pt x="56" y="2167"/>
                    <a:pt x="64" y="2175"/>
                  </a:cubicBezTo>
                  <a:cubicBezTo>
                    <a:pt x="72" y="2184"/>
                    <a:pt x="72" y="2197"/>
                    <a:pt x="64" y="2206"/>
                  </a:cubicBezTo>
                  <a:cubicBezTo>
                    <a:pt x="56" y="2214"/>
                    <a:pt x="42" y="2214"/>
                    <a:pt x="34" y="2206"/>
                  </a:cubicBezTo>
                  <a:cubicBezTo>
                    <a:pt x="25" y="2197"/>
                    <a:pt x="25" y="2184"/>
                    <a:pt x="34" y="2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7"/>
            <p:cNvSpPr>
              <a:spLocks noEditPoints="1"/>
            </p:cNvSpPr>
            <p:nvPr/>
          </p:nvSpPr>
          <p:spPr bwMode="auto">
            <a:xfrm>
              <a:off x="5148263" y="-26988"/>
              <a:ext cx="214313" cy="198438"/>
            </a:xfrm>
            <a:custGeom>
              <a:avLst/>
              <a:gdLst>
                <a:gd name="T0" fmla="*/ 51 w 135"/>
                <a:gd name="T1" fmla="*/ 50 h 125"/>
                <a:gd name="T2" fmla="*/ 55 w 135"/>
                <a:gd name="T3" fmla="*/ 107 h 125"/>
                <a:gd name="T4" fmla="*/ 117 w 135"/>
                <a:gd name="T5" fmla="*/ 107 h 125"/>
                <a:gd name="T6" fmla="*/ 117 w 135"/>
                <a:gd name="T7" fmla="*/ 45 h 125"/>
                <a:gd name="T8" fmla="*/ 59 w 135"/>
                <a:gd name="T9" fmla="*/ 42 h 125"/>
                <a:gd name="T10" fmla="*/ 17 w 135"/>
                <a:gd name="T11" fmla="*/ 0 h 125"/>
                <a:gd name="T12" fmla="*/ 0 w 135"/>
                <a:gd name="T13" fmla="*/ 0 h 125"/>
                <a:gd name="T14" fmla="*/ 51 w 135"/>
                <a:gd name="T15" fmla="*/ 50 h 125"/>
                <a:gd name="T16" fmla="*/ 71 w 135"/>
                <a:gd name="T17" fmla="*/ 61 h 125"/>
                <a:gd name="T18" fmla="*/ 101 w 135"/>
                <a:gd name="T19" fmla="*/ 61 h 125"/>
                <a:gd name="T20" fmla="*/ 101 w 135"/>
                <a:gd name="T21" fmla="*/ 91 h 125"/>
                <a:gd name="T22" fmla="*/ 71 w 135"/>
                <a:gd name="T23" fmla="*/ 91 h 125"/>
                <a:gd name="T24" fmla="*/ 71 w 135"/>
                <a:gd name="T25" fmla="*/ 6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25">
                  <a:moveTo>
                    <a:pt x="51" y="50"/>
                  </a:moveTo>
                  <a:cubicBezTo>
                    <a:pt x="38" y="68"/>
                    <a:pt x="40" y="92"/>
                    <a:pt x="55" y="107"/>
                  </a:cubicBezTo>
                  <a:cubicBezTo>
                    <a:pt x="72" y="125"/>
                    <a:pt x="100" y="125"/>
                    <a:pt x="117" y="107"/>
                  </a:cubicBezTo>
                  <a:cubicBezTo>
                    <a:pt x="135" y="90"/>
                    <a:pt x="135" y="62"/>
                    <a:pt x="117" y="45"/>
                  </a:cubicBezTo>
                  <a:cubicBezTo>
                    <a:pt x="101" y="29"/>
                    <a:pt x="76" y="28"/>
                    <a:pt x="59" y="42"/>
                  </a:cubicBezTo>
                  <a:cubicBezTo>
                    <a:pt x="17" y="0"/>
                    <a:pt x="17" y="0"/>
                    <a:pt x="17" y="0"/>
                  </a:cubicBezTo>
                  <a:cubicBezTo>
                    <a:pt x="0" y="0"/>
                    <a:pt x="0" y="0"/>
                    <a:pt x="0" y="0"/>
                  </a:cubicBezTo>
                  <a:lnTo>
                    <a:pt x="51" y="50"/>
                  </a:lnTo>
                  <a:close/>
                  <a:moveTo>
                    <a:pt x="71" y="61"/>
                  </a:moveTo>
                  <a:cubicBezTo>
                    <a:pt x="79" y="53"/>
                    <a:pt x="93" y="53"/>
                    <a:pt x="101" y="61"/>
                  </a:cubicBezTo>
                  <a:cubicBezTo>
                    <a:pt x="110" y="69"/>
                    <a:pt x="110" y="83"/>
                    <a:pt x="101" y="91"/>
                  </a:cubicBezTo>
                  <a:cubicBezTo>
                    <a:pt x="93" y="100"/>
                    <a:pt x="79" y="100"/>
                    <a:pt x="71" y="91"/>
                  </a:cubicBezTo>
                  <a:cubicBezTo>
                    <a:pt x="63" y="83"/>
                    <a:pt x="63" y="69"/>
                    <a:pt x="7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4" name="Title 1">
            <a:hlinkClick r:id="rId3"/>
          </p:cNvPr>
          <p:cNvSpPr txBox="1">
            <a:spLocks/>
          </p:cNvSpPr>
          <p:nvPr/>
        </p:nvSpPr>
        <p:spPr>
          <a:xfrm>
            <a:off x="4607951" y="5915118"/>
            <a:ext cx="7183202" cy="72252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b="1" dirty="0">
                <a:solidFill>
                  <a:schemeClr val="accent2"/>
                </a:solidFill>
                <a:effectLst>
                  <a:outerShdw blurRad="38100" dist="38100" dir="2700000" algn="tl">
                    <a:srgbClr val="000000">
                      <a:alpha val="43137"/>
                    </a:srgbClr>
                  </a:outerShdw>
                </a:effectLst>
                <a:latin typeface="Helvetica Neue W23 for SKY Bd" panose="020B0804020202020204" pitchFamily="34" charset="-78"/>
                <a:cs typeface="Helvetica Neue W23 for SKY Bd" panose="020B0804020202020204" pitchFamily="34" charset="-78"/>
              </a:rPr>
              <a:t>عنوان الدرس: التنبؤ باستخدام إكسل </a:t>
            </a:r>
            <a:endParaRPr lang="id-ID" b="1" dirty="0">
              <a:solidFill>
                <a:schemeClr val="accent2"/>
              </a:solidFill>
              <a:effectLst>
                <a:outerShdw blurRad="38100" dist="38100" dir="2700000" algn="tl">
                  <a:srgbClr val="000000">
                    <a:alpha val="43137"/>
                  </a:srgbClr>
                </a:outerShdw>
              </a:effectLst>
              <a:latin typeface="Helvetica Neue W23 for SKY Bd" panose="020B0804020202020204" pitchFamily="34" charset="-78"/>
              <a:cs typeface="Helvetica Neue W23 for SKY Bd" panose="020B0804020202020204" pitchFamily="34" charset="-78"/>
            </a:endParaRPr>
          </a:p>
        </p:txBody>
      </p:sp>
    </p:spTree>
    <p:extLst>
      <p:ext uri="{BB962C8B-B14F-4D97-AF65-F5344CB8AC3E}">
        <p14:creationId xmlns:p14="http://schemas.microsoft.com/office/powerpoint/2010/main" val="161161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الأعمال التجارية المالية سوق الأسهم الخلفية, سوق الأسهم, تحليل سوق الأسهم,  مخطط البيانات صورة الخلفية للتحميل مجانا">
            <a:extLst>
              <a:ext uri="{FF2B5EF4-FFF2-40B4-BE49-F238E27FC236}">
                <a16:creationId xmlns:a16="http://schemas.microsoft.com/office/drawing/2014/main" id="{DC4BD4CE-5DCF-4078-9A62-D9B7DCAFD3E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 name="مستطيل 214"/>
          <p:cNvSpPr>
            <a:spLocks noChangeArrowheads="1"/>
          </p:cNvSpPr>
          <p:nvPr/>
        </p:nvSpPr>
        <p:spPr bwMode="auto">
          <a:xfrm>
            <a:off x="2434840" y="1265539"/>
            <a:ext cx="647433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SA" sz="3600" b="1" spc="50" dirty="0">
                <a:ln w="0"/>
                <a:solidFill>
                  <a:schemeClr val="bg2"/>
                </a:solidFill>
                <a:effectLst>
                  <a:glow rad="101600">
                    <a:schemeClr val="accent4">
                      <a:satMod val="175000"/>
                      <a:alpha val="40000"/>
                    </a:schemeClr>
                  </a:glow>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استخدمي جدول التعلم في التعرف على أهداف درس اليوم</a:t>
            </a:r>
          </a:p>
        </p:txBody>
      </p:sp>
      <p:graphicFrame>
        <p:nvGraphicFramePr>
          <p:cNvPr id="216" name="جدول 215"/>
          <p:cNvGraphicFramePr>
            <a:graphicFrameLocks noGrp="1"/>
          </p:cNvGraphicFramePr>
          <p:nvPr>
            <p:extLst>
              <p:ext uri="{D42A27DB-BD31-4B8C-83A1-F6EECF244321}">
                <p14:modId xmlns:p14="http://schemas.microsoft.com/office/powerpoint/2010/main" val="3858232277"/>
              </p:ext>
            </p:extLst>
          </p:nvPr>
        </p:nvGraphicFramePr>
        <p:xfrm>
          <a:off x="1684623" y="2297050"/>
          <a:ext cx="8572051" cy="2478477"/>
        </p:xfrm>
        <a:graphic>
          <a:graphicData uri="http://schemas.openxmlformats.org/drawingml/2006/table">
            <a:tbl>
              <a:tblPr rtl="1" firstRow="1" bandRow="1">
                <a:tableStyleId>{284E427A-3D55-4303-BF80-6455036E1DE7}</a:tableStyleId>
              </a:tblPr>
              <a:tblGrid>
                <a:gridCol w="3113765">
                  <a:extLst>
                    <a:ext uri="{9D8B030D-6E8A-4147-A177-3AD203B41FA5}">
                      <a16:colId xmlns:a16="http://schemas.microsoft.com/office/drawing/2014/main" val="20000"/>
                    </a:ext>
                  </a:extLst>
                </a:gridCol>
                <a:gridCol w="2931481">
                  <a:extLst>
                    <a:ext uri="{9D8B030D-6E8A-4147-A177-3AD203B41FA5}">
                      <a16:colId xmlns:a16="http://schemas.microsoft.com/office/drawing/2014/main" val="20001"/>
                    </a:ext>
                  </a:extLst>
                </a:gridCol>
                <a:gridCol w="2526805">
                  <a:extLst>
                    <a:ext uri="{9D8B030D-6E8A-4147-A177-3AD203B41FA5}">
                      <a16:colId xmlns:a16="http://schemas.microsoft.com/office/drawing/2014/main" val="20002"/>
                    </a:ext>
                  </a:extLst>
                </a:gridCol>
              </a:tblGrid>
              <a:tr h="651472">
                <a:tc>
                  <a:txBody>
                    <a:bodyPr/>
                    <a:lstStyle/>
                    <a:p>
                      <a:pPr lvl="0" algn="ctr" rtl="1">
                        <a:buFontTx/>
                        <a:buNone/>
                      </a:pPr>
                      <a:r>
                        <a:rPr lang="ar-SA" sz="3200" dirty="0">
                          <a:solidFill>
                            <a:srgbClr val="FFC000"/>
                          </a:solidFill>
                        </a:rPr>
                        <a:t>ماذا</a:t>
                      </a:r>
                      <a:r>
                        <a:rPr lang="ar-SA" sz="3200" baseline="0" dirty="0">
                          <a:solidFill>
                            <a:srgbClr val="FFC000"/>
                          </a:solidFill>
                        </a:rPr>
                        <a:t> أعرف </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tc>
                  <a:txBody>
                    <a:bodyPr/>
                    <a:lstStyle/>
                    <a:p>
                      <a:pPr lvl="0" algn="ctr" rtl="1">
                        <a:buFontTx/>
                        <a:buNone/>
                      </a:pPr>
                      <a:r>
                        <a:rPr lang="ar-SA" sz="3200" dirty="0">
                          <a:solidFill>
                            <a:srgbClr val="FFC000"/>
                          </a:solidFill>
                        </a:rPr>
                        <a:t>ماذا أريد أن أعرف</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tc>
                  <a:txBody>
                    <a:bodyPr/>
                    <a:lstStyle/>
                    <a:p>
                      <a:pPr lvl="0" algn="ctr" rtl="1">
                        <a:buFontTx/>
                        <a:buNone/>
                      </a:pPr>
                      <a:r>
                        <a:rPr lang="ar-SA" sz="3200" dirty="0">
                          <a:solidFill>
                            <a:srgbClr val="FFC000"/>
                          </a:solidFill>
                        </a:rPr>
                        <a:t>ماذا تعلمت </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extLst>
                  <a:ext uri="{0D108BD9-81ED-4DB2-BD59-A6C34878D82A}">
                    <a16:rowId xmlns:a16="http://schemas.microsoft.com/office/drawing/2014/main" val="10000"/>
                  </a:ext>
                </a:extLst>
              </a:tr>
              <a:tr h="1827005">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extLst>
                  <a:ext uri="{0D108BD9-81ED-4DB2-BD59-A6C34878D82A}">
                    <a16:rowId xmlns:a16="http://schemas.microsoft.com/office/drawing/2014/main" val="10001"/>
                  </a:ext>
                </a:extLst>
              </a:tr>
            </a:tbl>
          </a:graphicData>
        </a:graphic>
      </p:graphicFrame>
      <p:pic>
        <p:nvPicPr>
          <p:cNvPr id="217" name="صورة 216" descr="smaller-green-question-mark.png"/>
          <p:cNvPicPr>
            <a:picLocks noChangeAspect="1"/>
          </p:cNvPicPr>
          <p:nvPr/>
        </p:nvPicPr>
        <p:blipFill>
          <a:blip r:embed="rId3">
            <a:duotone>
              <a:schemeClr val="accent3">
                <a:shade val="45000"/>
                <a:satMod val="135000"/>
              </a:schemeClr>
              <a:prstClr val="white"/>
            </a:duotone>
          </a:blip>
          <a:stretch>
            <a:fillRect/>
          </a:stretch>
        </p:blipFill>
        <p:spPr>
          <a:xfrm>
            <a:off x="2434840" y="3252876"/>
            <a:ext cx="1197493" cy="1203127"/>
          </a:xfrm>
          <a:prstGeom prst="rect">
            <a:avLst/>
          </a:prstGeom>
        </p:spPr>
      </p:pic>
      <p:sp>
        <p:nvSpPr>
          <p:cNvPr id="220" name="مستطيل 219"/>
          <p:cNvSpPr/>
          <p:nvPr/>
        </p:nvSpPr>
        <p:spPr>
          <a:xfrm>
            <a:off x="379437" y="5813028"/>
            <a:ext cx="1651000" cy="654025"/>
          </a:xfrm>
          <a:prstGeom prst="rect">
            <a:avLst/>
          </a:prstGeom>
        </p:spPr>
        <p:txBody>
          <a:bodyPr>
            <a:spAutoFit/>
          </a:bodyPr>
          <a:lstStyle/>
          <a:p>
            <a:pPr algn="ctr">
              <a:defRPr/>
            </a:pPr>
            <a:r>
              <a:rPr lang="ar-SA" sz="2000" b="1" dirty="0">
                <a:solidFill>
                  <a:srgbClr val="FFC000"/>
                </a:solidFill>
                <a:latin typeface="Calibri Light" pitchFamily="34" charset="0"/>
                <a:cs typeface="DecoType Naskh Variants" pitchFamily="2" charset="-78"/>
              </a:rPr>
              <a:t>مهارة جدول التعلم </a:t>
            </a:r>
            <a:r>
              <a:rPr lang="en-US" sz="1650" b="1" dirty="0">
                <a:solidFill>
                  <a:srgbClr val="FFC000"/>
                </a:solidFill>
                <a:latin typeface="Calibri Light" pitchFamily="34" charset="0"/>
                <a:cs typeface="DecoType Naskh Variants" pitchFamily="2" charset="-78"/>
              </a:rPr>
              <a:t>KWL</a:t>
            </a:r>
            <a:endParaRPr lang="ar-SA" sz="1650" b="1" dirty="0">
              <a:solidFill>
                <a:srgbClr val="FFC000"/>
              </a:solidFill>
              <a:latin typeface="Calibri Light" pitchFamily="34" charset="0"/>
              <a:cs typeface="DecoType Naskh Variants" pitchFamily="2" charset="-78"/>
            </a:endParaRPr>
          </a:p>
        </p:txBody>
      </p:sp>
      <p:pic>
        <p:nvPicPr>
          <p:cNvPr id="218" name="Picture 4" descr="نتيجة بحث الصور عن علامة صح"/>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7856444" y="3138727"/>
            <a:ext cx="1685894" cy="1317276"/>
          </a:xfrm>
          <a:prstGeom prst="rect">
            <a:avLst/>
          </a:prstGeom>
          <a:noFill/>
        </p:spPr>
      </p:pic>
      <p:pic>
        <p:nvPicPr>
          <p:cNvPr id="8" name="Picture 2" descr="ماهو القبر الذي سار بصاحبه وهو حي؟ - تريندات">
            <a:extLst>
              <a:ext uri="{FF2B5EF4-FFF2-40B4-BE49-F238E27FC236}">
                <a16:creationId xmlns:a16="http://schemas.microsoft.com/office/drawing/2014/main" id="{A6A54E64-2BA9-4899-A246-CA7F395BA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89" y="3180321"/>
            <a:ext cx="2208805" cy="15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1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linds(horizontal)">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p:cTn id="12" dur="1000" fill="hold"/>
                                        <p:tgtEl>
                                          <p:spTgt spid="216"/>
                                        </p:tgtEl>
                                        <p:attrNameLst>
                                          <p:attrName>ppt_w</p:attrName>
                                        </p:attrNameLst>
                                      </p:cBhvr>
                                      <p:tavLst>
                                        <p:tav tm="0">
                                          <p:val>
                                            <p:strVal val="#ppt_w*0.70"/>
                                          </p:val>
                                        </p:tav>
                                        <p:tav tm="100000">
                                          <p:val>
                                            <p:strVal val="#ppt_w"/>
                                          </p:val>
                                        </p:tav>
                                      </p:tavLst>
                                    </p:anim>
                                    <p:anim calcmode="lin" valueType="num">
                                      <p:cBhvr>
                                        <p:cTn id="13" dur="1000" fill="hold"/>
                                        <p:tgtEl>
                                          <p:spTgt spid="216"/>
                                        </p:tgtEl>
                                        <p:attrNameLst>
                                          <p:attrName>ppt_h</p:attrName>
                                        </p:attrNameLst>
                                      </p:cBhvr>
                                      <p:tavLst>
                                        <p:tav tm="0">
                                          <p:val>
                                            <p:strVal val="#ppt_h"/>
                                          </p:val>
                                        </p:tav>
                                        <p:tav tm="100000">
                                          <p:val>
                                            <p:strVal val="#ppt_h"/>
                                          </p:val>
                                        </p:tav>
                                      </p:tavLst>
                                    </p:anim>
                                    <p:animEffect transition="in" filter="fade">
                                      <p:cBhvr>
                                        <p:cTn id="14" dur="1000"/>
                                        <p:tgtEl>
                                          <p:spTgt spid="2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18"/>
                                        </p:tgtEl>
                                        <p:attrNameLst>
                                          <p:attrName>style.visibility</p:attrName>
                                        </p:attrNameLst>
                                      </p:cBhvr>
                                      <p:to>
                                        <p:strVal val="visible"/>
                                      </p:to>
                                    </p:set>
                                    <p:anim calcmode="lin" valueType="num">
                                      <p:cBhvr>
                                        <p:cTn id="19" dur="1000" fill="hold"/>
                                        <p:tgtEl>
                                          <p:spTgt spid="218"/>
                                        </p:tgtEl>
                                        <p:attrNameLst>
                                          <p:attrName>ppt_w</p:attrName>
                                        </p:attrNameLst>
                                      </p:cBhvr>
                                      <p:tavLst>
                                        <p:tav tm="0">
                                          <p:val>
                                            <p:strVal val="#ppt_w*0.70"/>
                                          </p:val>
                                        </p:tav>
                                        <p:tav tm="100000">
                                          <p:val>
                                            <p:strVal val="#ppt_w"/>
                                          </p:val>
                                        </p:tav>
                                      </p:tavLst>
                                    </p:anim>
                                    <p:anim calcmode="lin" valueType="num">
                                      <p:cBhvr>
                                        <p:cTn id="20" dur="1000" fill="hold"/>
                                        <p:tgtEl>
                                          <p:spTgt spid="218"/>
                                        </p:tgtEl>
                                        <p:attrNameLst>
                                          <p:attrName>ppt_h</p:attrName>
                                        </p:attrNameLst>
                                      </p:cBhvr>
                                      <p:tavLst>
                                        <p:tav tm="0">
                                          <p:val>
                                            <p:strVal val="#ppt_h"/>
                                          </p:val>
                                        </p:tav>
                                        <p:tav tm="100000">
                                          <p:val>
                                            <p:strVal val="#ppt_h"/>
                                          </p:val>
                                        </p:tav>
                                      </p:tavLst>
                                    </p:anim>
                                    <p:animEffect transition="in" filter="fade">
                                      <p:cBhvr>
                                        <p:cTn id="21" dur="1000"/>
                                        <p:tgtEl>
                                          <p:spTgt spid="2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 calcmode="lin" valueType="num">
                                      <p:cBhvr>
                                        <p:cTn id="31" dur="1000" fill="hold"/>
                                        <p:tgtEl>
                                          <p:spTgt spid="217"/>
                                        </p:tgtEl>
                                        <p:attrNameLst>
                                          <p:attrName>ppt_w</p:attrName>
                                        </p:attrNameLst>
                                      </p:cBhvr>
                                      <p:tavLst>
                                        <p:tav tm="0">
                                          <p:val>
                                            <p:strVal val="#ppt_w*0.70"/>
                                          </p:val>
                                        </p:tav>
                                        <p:tav tm="100000">
                                          <p:val>
                                            <p:strVal val="#ppt_w"/>
                                          </p:val>
                                        </p:tav>
                                      </p:tavLst>
                                    </p:anim>
                                    <p:anim calcmode="lin" valueType="num">
                                      <p:cBhvr>
                                        <p:cTn id="32" dur="1000" fill="hold"/>
                                        <p:tgtEl>
                                          <p:spTgt spid="217"/>
                                        </p:tgtEl>
                                        <p:attrNameLst>
                                          <p:attrName>ppt_h</p:attrName>
                                        </p:attrNameLst>
                                      </p:cBhvr>
                                      <p:tavLst>
                                        <p:tav tm="0">
                                          <p:val>
                                            <p:strVal val="#ppt_h"/>
                                          </p:val>
                                        </p:tav>
                                        <p:tav tm="100000">
                                          <p:val>
                                            <p:strVal val="#ppt_h"/>
                                          </p:val>
                                        </p:tav>
                                      </p:tavLst>
                                    </p:anim>
                                    <p:animEffect transition="in" filter="fade">
                                      <p:cBhvr>
                                        <p:cTn id="33" dur="1000"/>
                                        <p:tgtEl>
                                          <p:spTgt spid="2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20"/>
                                        </p:tgtEl>
                                        <p:attrNameLst>
                                          <p:attrName>style.visibility</p:attrName>
                                        </p:attrNameLst>
                                      </p:cBhvr>
                                      <p:to>
                                        <p:strVal val="visible"/>
                                      </p:to>
                                    </p:set>
                                    <p:animEffect transition="in" filter="slide(fromBottom)">
                                      <p:cBhvr>
                                        <p:cTn id="38"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SA" sz="7200" b="1" dirty="0">
                <a:solidFill>
                  <a:schemeClr val="bg1"/>
                </a:solidFill>
              </a:rPr>
              <a:t>بسم الله الرحمن الرحيم </a:t>
            </a:r>
            <a:endParaRPr lang="id-ID" sz="7200" b="1" dirty="0">
              <a:solidFill>
                <a:schemeClr val="bg1"/>
              </a:solidFill>
            </a:endParaRPr>
          </a:p>
        </p:txBody>
      </p:sp>
      <p:sp>
        <p:nvSpPr>
          <p:cNvPr id="4" name="عنوان فرعي 3">
            <a:extLst>
              <a:ext uri="{FF2B5EF4-FFF2-40B4-BE49-F238E27FC236}">
                <a16:creationId xmlns:a16="http://schemas.microsoft.com/office/drawing/2014/main" id="{671F5E35-950B-40C8-A8F2-DA5F5C0DD8D7}"/>
              </a:ext>
            </a:extLst>
          </p:cNvPr>
          <p:cNvSpPr>
            <a:spLocks noGrp="1"/>
          </p:cNvSpPr>
          <p:nvPr>
            <p:ph type="subTitle" idx="1"/>
          </p:nvPr>
        </p:nvSpPr>
        <p:spPr>
          <a:xfrm>
            <a:off x="1766069" y="3931673"/>
            <a:ext cx="8737600" cy="629921"/>
          </a:xfrm>
        </p:spPr>
        <p:txBody>
          <a:bodyPr/>
          <a:lstStyle/>
          <a:p>
            <a:r>
              <a:rPr lang="ar-SA" dirty="0">
                <a:solidFill>
                  <a:schemeClr val="bg1"/>
                </a:solidFill>
              </a:rPr>
              <a:t>الدرس الخامس : تقنية المعلومات والاتصالات والمجتمع   </a:t>
            </a:r>
          </a:p>
          <a:p>
            <a:r>
              <a:rPr lang="ar-SA" dirty="0">
                <a:solidFill>
                  <a:schemeClr val="bg1"/>
                </a:solidFill>
              </a:rPr>
              <a:t>صفــحـــــ 55 ـــــــة</a:t>
            </a:r>
          </a:p>
        </p:txBody>
      </p:sp>
      <p:sp>
        <p:nvSpPr>
          <p:cNvPr id="3" name="مستطيل 2"/>
          <p:cNvSpPr/>
          <p:nvPr/>
        </p:nvSpPr>
        <p:spPr>
          <a:xfrm>
            <a:off x="-36031" y="-15040"/>
            <a:ext cx="12198152" cy="681899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199" name="Google Shape;1877;p25"/>
          <p:cNvSpPr txBox="1">
            <a:spLocks/>
          </p:cNvSpPr>
          <p:nvPr/>
        </p:nvSpPr>
        <p:spPr>
          <a:xfrm>
            <a:off x="-287997" y="644867"/>
            <a:ext cx="7702550" cy="488950"/>
          </a:xfrm>
          <a:prstGeom prst="rect">
            <a:avLst/>
          </a:prstGeom>
        </p:spPr>
        <p:txBody>
          <a:bodyPr anchor="b"/>
          <a:lstStyle>
            <a:lvl1pPr algn="ctr" defTabSz="914400" rtl="1" eaLnBrk="1" latinLnBrk="0" hangingPunct="1">
              <a:lnSpc>
                <a:spcPct val="90000"/>
              </a:lnSpc>
              <a:spcBef>
                <a:spcPct val="0"/>
              </a:spcBef>
              <a:buNone/>
              <a:defRPr sz="6000" kern="1200">
                <a:solidFill>
                  <a:schemeClr val="tx1"/>
                </a:solidFill>
                <a:latin typeface="Helvetica Neue W23 for SKY Bd" panose="020B0804020202020204" pitchFamily="34" charset="-78"/>
                <a:ea typeface="+mj-ea"/>
                <a:cs typeface="Helvetica Neue W23 for SKY Bd" panose="020B0804020202020204" pitchFamily="34" charset="-78"/>
              </a:defRPr>
            </a:lvl1pPr>
          </a:lstStyle>
          <a:p>
            <a:pPr algn="r">
              <a:spcAft>
                <a:spcPct val="0"/>
              </a:spcAft>
            </a:pPr>
            <a:r>
              <a:rPr lang="ar-SA"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sym typeface="Bebas Neue" panose="020B0604020202020204" charset="0"/>
              </a:rPr>
              <a:t>أهداف الدرس </a:t>
            </a:r>
          </a:p>
        </p:txBody>
      </p:sp>
      <p:pic>
        <p:nvPicPr>
          <p:cNvPr id="201" name="صورة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406" y="5106080"/>
            <a:ext cx="2050987" cy="21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عنصر نائب للمحتوى 2">
            <a:extLst>
              <a:ext uri="{FF2B5EF4-FFF2-40B4-BE49-F238E27FC236}">
                <a16:creationId xmlns:a16="http://schemas.microsoft.com/office/drawing/2014/main" id="{24B17A6E-72D5-4A6E-991C-C440A262FC96}"/>
              </a:ext>
            </a:extLst>
          </p:cNvPr>
          <p:cNvSpPr txBox="1">
            <a:spLocks/>
          </p:cNvSpPr>
          <p:nvPr/>
        </p:nvSpPr>
        <p:spPr>
          <a:xfrm>
            <a:off x="390773" y="4306841"/>
            <a:ext cx="10515600" cy="48192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ar-SA" dirty="0"/>
          </a:p>
        </p:txBody>
      </p:sp>
      <p:sp>
        <p:nvSpPr>
          <p:cNvPr id="203" name="عنصر نائب للمحتوى 2">
            <a:extLst>
              <a:ext uri="{FF2B5EF4-FFF2-40B4-BE49-F238E27FC236}">
                <a16:creationId xmlns:a16="http://schemas.microsoft.com/office/drawing/2014/main" id="{989C83DE-7977-464B-8647-ADE19FB8AE7C}"/>
              </a:ext>
            </a:extLst>
          </p:cNvPr>
          <p:cNvSpPr txBox="1">
            <a:spLocks/>
          </p:cNvSpPr>
          <p:nvPr/>
        </p:nvSpPr>
        <p:spPr>
          <a:xfrm>
            <a:off x="400046" y="5164068"/>
            <a:ext cx="10515600" cy="48192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dirty="0"/>
          </a:p>
        </p:txBody>
      </p:sp>
      <p:sp>
        <p:nvSpPr>
          <p:cNvPr id="204" name="عنصر نائب للمحتوى 2">
            <a:extLst>
              <a:ext uri="{FF2B5EF4-FFF2-40B4-BE49-F238E27FC236}">
                <a16:creationId xmlns:a16="http://schemas.microsoft.com/office/drawing/2014/main" id="{16427D43-609D-4791-A1D0-F33124F29C2E}"/>
              </a:ext>
            </a:extLst>
          </p:cNvPr>
          <p:cNvSpPr txBox="1">
            <a:spLocks/>
          </p:cNvSpPr>
          <p:nvPr/>
        </p:nvSpPr>
        <p:spPr>
          <a:xfrm>
            <a:off x="400046" y="2023055"/>
            <a:ext cx="10515600" cy="48192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ar-SA" dirty="0"/>
          </a:p>
        </p:txBody>
      </p:sp>
      <p:sp>
        <p:nvSpPr>
          <p:cNvPr id="205" name="مخطط انسيابي: معالجة متعاقبة 204">
            <a:extLst>
              <a:ext uri="{FF2B5EF4-FFF2-40B4-BE49-F238E27FC236}">
                <a16:creationId xmlns:a16="http://schemas.microsoft.com/office/drawing/2014/main" id="{7087F4AD-5AA5-482B-BAB3-F8164EFFEE58}"/>
              </a:ext>
            </a:extLst>
          </p:cNvPr>
          <p:cNvSpPr/>
          <p:nvPr/>
        </p:nvSpPr>
        <p:spPr>
          <a:xfrm>
            <a:off x="10063992" y="3433464"/>
            <a:ext cx="471994" cy="387137"/>
          </a:xfrm>
          <a:prstGeom prst="flowChartAlternateProcess">
            <a:avLst/>
          </a:prstGeom>
          <a:solidFill>
            <a:srgbClr val="F9A826"/>
          </a:solidFill>
          <a:ln>
            <a:solidFill>
              <a:srgbClr val="F9A8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bg1"/>
                </a:solidFill>
              </a:rPr>
              <a:t>1</a:t>
            </a:r>
          </a:p>
        </p:txBody>
      </p:sp>
      <p:sp>
        <p:nvSpPr>
          <p:cNvPr id="206" name="مخطط انسيابي: معالجة متعاقبة 205">
            <a:extLst>
              <a:ext uri="{FF2B5EF4-FFF2-40B4-BE49-F238E27FC236}">
                <a16:creationId xmlns:a16="http://schemas.microsoft.com/office/drawing/2014/main" id="{23EB445E-05FE-4E0E-B959-38BFD70DBE8A}"/>
              </a:ext>
            </a:extLst>
          </p:cNvPr>
          <p:cNvSpPr/>
          <p:nvPr/>
        </p:nvSpPr>
        <p:spPr>
          <a:xfrm>
            <a:off x="10063992" y="4073461"/>
            <a:ext cx="471994" cy="387137"/>
          </a:xfrm>
          <a:prstGeom prst="flowChartAlternateProcess">
            <a:avLst/>
          </a:prstGeom>
          <a:solidFill>
            <a:srgbClr val="F9A826"/>
          </a:solidFill>
          <a:ln>
            <a:solidFill>
              <a:srgbClr val="F9A8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bg1"/>
                </a:solidFill>
              </a:rPr>
              <a:t>2</a:t>
            </a:r>
          </a:p>
        </p:txBody>
      </p:sp>
      <p:sp>
        <p:nvSpPr>
          <p:cNvPr id="207" name="مخطط انسيابي: معالجة متعاقبة 206">
            <a:extLst>
              <a:ext uri="{FF2B5EF4-FFF2-40B4-BE49-F238E27FC236}">
                <a16:creationId xmlns:a16="http://schemas.microsoft.com/office/drawing/2014/main" id="{C6097830-C031-4221-A02A-1313EF215676}"/>
              </a:ext>
            </a:extLst>
          </p:cNvPr>
          <p:cNvSpPr/>
          <p:nvPr/>
        </p:nvSpPr>
        <p:spPr>
          <a:xfrm>
            <a:off x="10063992" y="4686821"/>
            <a:ext cx="471994" cy="387137"/>
          </a:xfrm>
          <a:prstGeom prst="flowChartAlternateProcess">
            <a:avLst/>
          </a:prstGeom>
          <a:solidFill>
            <a:srgbClr val="F9A826"/>
          </a:solidFill>
          <a:ln>
            <a:solidFill>
              <a:srgbClr val="F9A8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bg1"/>
                </a:solidFill>
              </a:rPr>
              <a:t>3</a:t>
            </a:r>
          </a:p>
        </p:txBody>
      </p:sp>
      <p:pic>
        <p:nvPicPr>
          <p:cNvPr id="2050" name="Picture 2" descr="Mengenal Dilusi Saham! Bagaimana Cara Kerja, Dampak dan Penyebabnya?">
            <a:extLst>
              <a:ext uri="{FF2B5EF4-FFF2-40B4-BE49-F238E27FC236}">
                <a16:creationId xmlns:a16="http://schemas.microsoft.com/office/drawing/2014/main" id="{A79FFB83-AEC5-49DC-80D8-99830491E39B}"/>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 y="-15040"/>
            <a:ext cx="12162120" cy="6803956"/>
          </a:xfrm>
          <a:prstGeom prst="rect">
            <a:avLst/>
          </a:prstGeom>
          <a:noFill/>
          <a:extLst>
            <a:ext uri="{909E8E84-426E-40DD-AFC4-6F175D3DCCD1}">
              <a14:hiddenFill xmlns:a14="http://schemas.microsoft.com/office/drawing/2010/main">
                <a:solidFill>
                  <a:srgbClr val="FFFFFF"/>
                </a:solidFill>
              </a14:hiddenFill>
            </a:ext>
          </a:extLst>
        </p:spPr>
      </p:pic>
      <p:sp>
        <p:nvSpPr>
          <p:cNvPr id="200" name="Google Shape;1878;p25"/>
          <p:cNvSpPr txBox="1">
            <a:spLocks/>
          </p:cNvSpPr>
          <p:nvPr/>
        </p:nvSpPr>
        <p:spPr>
          <a:xfrm>
            <a:off x="2440611" y="2506603"/>
            <a:ext cx="9360616" cy="3325812"/>
          </a:xfrm>
          <a:prstGeom prst="rect">
            <a:avLst/>
          </a:prstGeom>
        </p:spPr>
        <p:txBody>
          <a:bodyPr anchor="ct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Helvetica Neue W23 for SKY Reg" panose="020B0604020202020204" pitchFamily="34" charset="-78"/>
                <a:ea typeface="+mn-ea"/>
                <a:cs typeface="Helvetica Neue W23 for SKY Reg" panose="020B0604020202020204" pitchFamily="34" charset="-78"/>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5413" algn="r">
              <a:spcBef>
                <a:spcPct val="0"/>
              </a:spcBef>
              <a:spcAft>
                <a:spcPct val="0"/>
              </a:spcAft>
              <a:buClr>
                <a:srgbClr val="000000"/>
              </a:buClr>
            </a:pPr>
            <a:r>
              <a:rPr lang="ar-SA" b="1" dirty="0">
                <a:solidFill>
                  <a:schemeClr val="bg1"/>
                </a:solidFill>
              </a:rPr>
              <a:t>أهداف درسنا سيتم تحديدها من خلال تصفحك الكتاب المدرسي  : </a:t>
            </a:r>
          </a:p>
          <a:p>
            <a:pPr marL="125413" algn="r">
              <a:spcBef>
                <a:spcPct val="0"/>
              </a:spcBef>
              <a:spcAft>
                <a:spcPct val="0"/>
              </a:spcAft>
              <a:buClr>
                <a:srgbClr val="000000"/>
              </a:buClr>
            </a:pPr>
            <a:endParaRPr lang="ar-SA" b="1" dirty="0">
              <a:solidFill>
                <a:schemeClr val="bg1"/>
              </a:solidFill>
            </a:endParaRPr>
          </a:p>
          <a:p>
            <a:pPr marL="125413" algn="r">
              <a:lnSpc>
                <a:spcPct val="150000"/>
              </a:lnSpc>
              <a:spcBef>
                <a:spcPct val="0"/>
              </a:spcBef>
              <a:spcAft>
                <a:spcPct val="0"/>
              </a:spcAft>
              <a:buClr>
                <a:srgbClr val="000000"/>
              </a:buClr>
            </a:pPr>
            <a:r>
              <a:rPr lang="ar-SA" sz="1800" b="1" dirty="0">
                <a:solidFill>
                  <a:srgbClr val="19194D"/>
                </a:solidFill>
              </a:rPr>
              <a:t>                             </a:t>
            </a:r>
            <a:r>
              <a:rPr lang="ar-SA" sz="2800" dirty="0"/>
              <a:t>معرفة ماهية التنبؤ و التوقع</a:t>
            </a:r>
          </a:p>
          <a:p>
            <a:pPr marL="125413" algn="r">
              <a:lnSpc>
                <a:spcPct val="150000"/>
              </a:lnSpc>
              <a:spcBef>
                <a:spcPct val="0"/>
              </a:spcBef>
              <a:spcAft>
                <a:spcPct val="0"/>
              </a:spcAft>
              <a:buClr>
                <a:srgbClr val="000000"/>
              </a:buClr>
            </a:pPr>
            <a:r>
              <a:rPr lang="ar-SA" sz="2800" dirty="0"/>
              <a:t>                  معرفة أنواع مخططات التنبؤ و مزاياها</a:t>
            </a:r>
          </a:p>
          <a:p>
            <a:pPr marL="125413" algn="r">
              <a:lnSpc>
                <a:spcPct val="150000"/>
              </a:lnSpc>
              <a:spcBef>
                <a:spcPct val="0"/>
              </a:spcBef>
              <a:spcAft>
                <a:spcPct val="0"/>
              </a:spcAft>
              <a:buClr>
                <a:srgbClr val="000000"/>
              </a:buClr>
            </a:pPr>
            <a:r>
              <a:rPr lang="ar-SA" sz="2800" dirty="0"/>
              <a:t>                  معرفة فاصل الثقة و الانحدار الخطي</a:t>
            </a:r>
          </a:p>
          <a:p>
            <a:pPr marL="125413" algn="r">
              <a:lnSpc>
                <a:spcPct val="150000"/>
              </a:lnSpc>
              <a:spcBef>
                <a:spcPct val="0"/>
              </a:spcBef>
              <a:spcAft>
                <a:spcPct val="0"/>
              </a:spcAft>
              <a:buClr>
                <a:srgbClr val="000000"/>
              </a:buClr>
            </a:pPr>
            <a:r>
              <a:rPr lang="ar-SA" sz="2800" dirty="0"/>
              <a:t>                                    </a:t>
            </a:r>
            <a:r>
              <a:rPr lang="ar-SA" dirty="0"/>
              <a:t>                                </a:t>
            </a:r>
            <a:r>
              <a:rPr lang="ar-SA" sz="2000" b="1" dirty="0">
                <a:solidFill>
                  <a:srgbClr val="FFC000"/>
                </a:solidFill>
                <a:effectLst>
                  <a:outerShdw blurRad="38100" dist="38100" dir="2700000" algn="tl">
                    <a:srgbClr val="000000">
                      <a:alpha val="43137"/>
                    </a:srgbClr>
                  </a:outerShdw>
                </a:effectLst>
                <a:latin typeface="Roboto" panose="020B0604020202020204" charset="0"/>
                <a:sym typeface="Roboto" panose="020B0604020202020204" charset="0"/>
              </a:rPr>
              <a:t>درس ممتع ولطيف بإذن الله </a:t>
            </a:r>
            <a:endParaRPr lang="ar-SA" sz="1400" b="1" dirty="0">
              <a:solidFill>
                <a:srgbClr val="FFC000"/>
              </a:solidFill>
              <a:effectLst>
                <a:outerShdw blurRad="38100" dist="38100" dir="2700000" algn="tl">
                  <a:srgbClr val="000000">
                    <a:alpha val="43137"/>
                  </a:srgbClr>
                </a:outerShdw>
              </a:effectLst>
              <a:latin typeface="Roboto" panose="020B0604020202020204" charset="0"/>
              <a:sym typeface="Roboto" panose="020B0604020202020204" charset="0"/>
            </a:endParaRPr>
          </a:p>
        </p:txBody>
      </p:sp>
    </p:spTree>
    <p:extLst>
      <p:ext uri="{BB962C8B-B14F-4D97-AF65-F5344CB8AC3E}">
        <p14:creationId xmlns:p14="http://schemas.microsoft.com/office/powerpoint/2010/main" val="29539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204"/>
                                        </p:tgtEl>
                                        <p:attrNameLst>
                                          <p:attrName>style.visibility</p:attrName>
                                        </p:attrNameLst>
                                      </p:cBhvr>
                                      <p:to>
                                        <p:strVal val="visible"/>
                                      </p:to>
                                    </p:set>
                                    <p:anim calcmode="lin" valueType="num">
                                      <p:cBhvr>
                                        <p:cTn id="7" dur="500" fill="hold"/>
                                        <p:tgtEl>
                                          <p:spTgt spid="204"/>
                                        </p:tgtEl>
                                        <p:attrNameLst>
                                          <p:attrName>ppt_w</p:attrName>
                                        </p:attrNameLst>
                                      </p:cBhvr>
                                      <p:tavLst>
                                        <p:tav tm="0">
                                          <p:val>
                                            <p:fltVal val="0"/>
                                          </p:val>
                                        </p:tav>
                                        <p:tav tm="100000">
                                          <p:val>
                                            <p:strVal val="#ppt_w"/>
                                          </p:val>
                                        </p:tav>
                                      </p:tavLst>
                                    </p:anim>
                                    <p:anim calcmode="lin" valueType="num">
                                      <p:cBhvr>
                                        <p:cTn id="8" dur="500" fill="hold"/>
                                        <p:tgtEl>
                                          <p:spTgt spid="204"/>
                                        </p:tgtEl>
                                        <p:attrNameLst>
                                          <p:attrName>ppt_h</p:attrName>
                                        </p:attrNameLst>
                                      </p:cBhvr>
                                      <p:tavLst>
                                        <p:tav tm="0">
                                          <p:val>
                                            <p:fltVal val="0"/>
                                          </p:val>
                                        </p:tav>
                                        <p:tav tm="100000">
                                          <p:val>
                                            <p:strVal val="#ppt_h"/>
                                          </p:val>
                                        </p:tav>
                                      </p:tavLst>
                                    </p:anim>
                                    <p:animEffect transition="in" filter="fade">
                                      <p:cBhvr>
                                        <p:cTn id="9" dur="500"/>
                                        <p:tgtEl>
                                          <p:spTgt spid="204"/>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02"/>
                                        </p:tgtEl>
                                        <p:attrNameLst>
                                          <p:attrName>style.visibility</p:attrName>
                                        </p:attrNameLst>
                                      </p:cBhvr>
                                      <p:to>
                                        <p:strVal val="visible"/>
                                      </p:to>
                                    </p:set>
                                    <p:anim calcmode="lin" valueType="num">
                                      <p:cBhvr>
                                        <p:cTn id="13" dur="500" fill="hold"/>
                                        <p:tgtEl>
                                          <p:spTgt spid="202"/>
                                        </p:tgtEl>
                                        <p:attrNameLst>
                                          <p:attrName>ppt_w</p:attrName>
                                        </p:attrNameLst>
                                      </p:cBhvr>
                                      <p:tavLst>
                                        <p:tav tm="0">
                                          <p:val>
                                            <p:fltVal val="0"/>
                                          </p:val>
                                        </p:tav>
                                        <p:tav tm="100000">
                                          <p:val>
                                            <p:strVal val="#ppt_w"/>
                                          </p:val>
                                        </p:tav>
                                      </p:tavLst>
                                    </p:anim>
                                    <p:anim calcmode="lin" valueType="num">
                                      <p:cBhvr>
                                        <p:cTn id="14" dur="500" fill="hold"/>
                                        <p:tgtEl>
                                          <p:spTgt spid="202"/>
                                        </p:tgtEl>
                                        <p:attrNameLst>
                                          <p:attrName>ppt_h</p:attrName>
                                        </p:attrNameLst>
                                      </p:cBhvr>
                                      <p:tavLst>
                                        <p:tav tm="0">
                                          <p:val>
                                            <p:fltVal val="0"/>
                                          </p:val>
                                        </p:tav>
                                        <p:tav tm="100000">
                                          <p:val>
                                            <p:strVal val="#ppt_h"/>
                                          </p:val>
                                        </p:tav>
                                      </p:tavLst>
                                    </p:anim>
                                    <p:animEffect transition="in" filter="fade">
                                      <p:cBhvr>
                                        <p:cTn id="15" dur="500"/>
                                        <p:tgtEl>
                                          <p:spTgt spid="202"/>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03"/>
                                        </p:tgtEl>
                                        <p:attrNameLst>
                                          <p:attrName>style.visibility</p:attrName>
                                        </p:attrNameLst>
                                      </p:cBhvr>
                                      <p:to>
                                        <p:strVal val="visible"/>
                                      </p:to>
                                    </p:set>
                                    <p:anim calcmode="lin" valueType="num">
                                      <p:cBhvr>
                                        <p:cTn id="19" dur="500" fill="hold"/>
                                        <p:tgtEl>
                                          <p:spTgt spid="203"/>
                                        </p:tgtEl>
                                        <p:attrNameLst>
                                          <p:attrName>ppt_w</p:attrName>
                                        </p:attrNameLst>
                                      </p:cBhvr>
                                      <p:tavLst>
                                        <p:tav tm="0">
                                          <p:val>
                                            <p:fltVal val="0"/>
                                          </p:val>
                                        </p:tav>
                                        <p:tav tm="100000">
                                          <p:val>
                                            <p:strVal val="#ppt_w"/>
                                          </p:val>
                                        </p:tav>
                                      </p:tavLst>
                                    </p:anim>
                                    <p:anim calcmode="lin" valueType="num">
                                      <p:cBhvr>
                                        <p:cTn id="20" dur="500" fill="hold"/>
                                        <p:tgtEl>
                                          <p:spTgt spid="203"/>
                                        </p:tgtEl>
                                        <p:attrNameLst>
                                          <p:attrName>ppt_h</p:attrName>
                                        </p:attrNameLst>
                                      </p:cBhvr>
                                      <p:tavLst>
                                        <p:tav tm="0">
                                          <p:val>
                                            <p:fltVal val="0"/>
                                          </p:val>
                                        </p:tav>
                                        <p:tav tm="100000">
                                          <p:val>
                                            <p:strVal val="#ppt_h"/>
                                          </p:val>
                                        </p:tav>
                                      </p:tavLst>
                                    </p:anim>
                                    <p:animEffect transition="in" filter="fade">
                                      <p:cBhvr>
                                        <p:cTn id="21" dur="500"/>
                                        <p:tgtEl>
                                          <p:spTgt spid="20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5"/>
                                        </p:tgtEl>
                                        <p:attrNameLst>
                                          <p:attrName>style.visibility</p:attrName>
                                        </p:attrNameLst>
                                      </p:cBhvr>
                                      <p:to>
                                        <p:strVal val="visible"/>
                                      </p:to>
                                    </p:set>
                                    <p:anim calcmode="lin" valueType="num">
                                      <p:cBhvr>
                                        <p:cTn id="25" dur="500" fill="hold"/>
                                        <p:tgtEl>
                                          <p:spTgt spid="205"/>
                                        </p:tgtEl>
                                        <p:attrNameLst>
                                          <p:attrName>ppt_w</p:attrName>
                                        </p:attrNameLst>
                                      </p:cBhvr>
                                      <p:tavLst>
                                        <p:tav tm="0">
                                          <p:val>
                                            <p:fltVal val="0"/>
                                          </p:val>
                                        </p:tav>
                                        <p:tav tm="100000">
                                          <p:val>
                                            <p:strVal val="#ppt_w"/>
                                          </p:val>
                                        </p:tav>
                                      </p:tavLst>
                                    </p:anim>
                                    <p:anim calcmode="lin" valueType="num">
                                      <p:cBhvr>
                                        <p:cTn id="26" dur="500" fill="hold"/>
                                        <p:tgtEl>
                                          <p:spTgt spid="205"/>
                                        </p:tgtEl>
                                        <p:attrNameLst>
                                          <p:attrName>ppt_h</p:attrName>
                                        </p:attrNameLst>
                                      </p:cBhvr>
                                      <p:tavLst>
                                        <p:tav tm="0">
                                          <p:val>
                                            <p:fltVal val="0"/>
                                          </p:val>
                                        </p:tav>
                                        <p:tav tm="100000">
                                          <p:val>
                                            <p:strVal val="#ppt_h"/>
                                          </p:val>
                                        </p:tav>
                                      </p:tavLst>
                                    </p:anim>
                                    <p:animEffect transition="in" filter="fade">
                                      <p:cBhvr>
                                        <p:cTn id="27" dur="500"/>
                                        <p:tgtEl>
                                          <p:spTgt spid="20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6"/>
                                        </p:tgtEl>
                                        <p:attrNameLst>
                                          <p:attrName>style.visibility</p:attrName>
                                        </p:attrNameLst>
                                      </p:cBhvr>
                                      <p:to>
                                        <p:strVal val="visible"/>
                                      </p:to>
                                    </p:set>
                                    <p:anim calcmode="lin" valueType="num">
                                      <p:cBhvr>
                                        <p:cTn id="31" dur="500" fill="hold"/>
                                        <p:tgtEl>
                                          <p:spTgt spid="206"/>
                                        </p:tgtEl>
                                        <p:attrNameLst>
                                          <p:attrName>ppt_w</p:attrName>
                                        </p:attrNameLst>
                                      </p:cBhvr>
                                      <p:tavLst>
                                        <p:tav tm="0">
                                          <p:val>
                                            <p:fltVal val="0"/>
                                          </p:val>
                                        </p:tav>
                                        <p:tav tm="100000">
                                          <p:val>
                                            <p:strVal val="#ppt_w"/>
                                          </p:val>
                                        </p:tav>
                                      </p:tavLst>
                                    </p:anim>
                                    <p:anim calcmode="lin" valueType="num">
                                      <p:cBhvr>
                                        <p:cTn id="32" dur="500" fill="hold"/>
                                        <p:tgtEl>
                                          <p:spTgt spid="206"/>
                                        </p:tgtEl>
                                        <p:attrNameLst>
                                          <p:attrName>ppt_h</p:attrName>
                                        </p:attrNameLst>
                                      </p:cBhvr>
                                      <p:tavLst>
                                        <p:tav tm="0">
                                          <p:val>
                                            <p:fltVal val="0"/>
                                          </p:val>
                                        </p:tav>
                                        <p:tav tm="100000">
                                          <p:val>
                                            <p:strVal val="#ppt_h"/>
                                          </p:val>
                                        </p:tav>
                                      </p:tavLst>
                                    </p:anim>
                                    <p:animEffect transition="in" filter="fade">
                                      <p:cBhvr>
                                        <p:cTn id="33" dur="500"/>
                                        <p:tgtEl>
                                          <p:spTgt spid="20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7"/>
                                        </p:tgtEl>
                                        <p:attrNameLst>
                                          <p:attrName>style.visibility</p:attrName>
                                        </p:attrNameLst>
                                      </p:cBhvr>
                                      <p:to>
                                        <p:strVal val="visible"/>
                                      </p:to>
                                    </p:set>
                                    <p:anim calcmode="lin" valueType="num">
                                      <p:cBhvr>
                                        <p:cTn id="37" dur="500" fill="hold"/>
                                        <p:tgtEl>
                                          <p:spTgt spid="207"/>
                                        </p:tgtEl>
                                        <p:attrNameLst>
                                          <p:attrName>ppt_w</p:attrName>
                                        </p:attrNameLst>
                                      </p:cBhvr>
                                      <p:tavLst>
                                        <p:tav tm="0">
                                          <p:val>
                                            <p:fltVal val="0"/>
                                          </p:val>
                                        </p:tav>
                                        <p:tav tm="100000">
                                          <p:val>
                                            <p:strVal val="#ppt_w"/>
                                          </p:val>
                                        </p:tav>
                                      </p:tavLst>
                                    </p:anim>
                                    <p:anim calcmode="lin" valueType="num">
                                      <p:cBhvr>
                                        <p:cTn id="38" dur="500" fill="hold"/>
                                        <p:tgtEl>
                                          <p:spTgt spid="207"/>
                                        </p:tgtEl>
                                        <p:attrNameLst>
                                          <p:attrName>ppt_h</p:attrName>
                                        </p:attrNameLst>
                                      </p:cBhvr>
                                      <p:tavLst>
                                        <p:tav tm="0">
                                          <p:val>
                                            <p:fltVal val="0"/>
                                          </p:val>
                                        </p:tav>
                                        <p:tav tm="100000">
                                          <p:val>
                                            <p:strVal val="#ppt_h"/>
                                          </p:val>
                                        </p:tav>
                                      </p:tavLst>
                                    </p:anim>
                                    <p:animEffect transition="in" filter="fade">
                                      <p:cBhvr>
                                        <p:cTn id="3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3" grpId="0"/>
      <p:bldP spid="204" grpId="0"/>
      <p:bldP spid="205" grpId="0" animBg="1"/>
      <p:bldP spid="206" grpId="0" animBg="1"/>
      <p:bldP spid="2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ngenal Dilusi Saham! Bagaimana Cara Kerja, Dampak dan Penyebabnya?">
            <a:extLst>
              <a:ext uri="{FF2B5EF4-FFF2-40B4-BE49-F238E27FC236}">
                <a16:creationId xmlns:a16="http://schemas.microsoft.com/office/drawing/2014/main" id="{E58AB50A-4518-427F-8978-123945C3DAF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62120" cy="6803956"/>
          </a:xfrm>
          <a:prstGeom prst="rect">
            <a:avLst/>
          </a:prstGeom>
          <a:noFill/>
          <a:extLst>
            <a:ext uri="{909E8E84-426E-40DD-AFC4-6F175D3DCCD1}">
              <a14:hiddenFill xmlns:a14="http://schemas.microsoft.com/office/drawing/2010/main">
                <a:solidFill>
                  <a:srgbClr val="FFFFFF"/>
                </a:solidFill>
              </a14:hiddenFill>
            </a:ext>
          </a:extLst>
        </p:spPr>
      </p:pic>
      <p:sp>
        <p:nvSpPr>
          <p:cNvPr id="3" name="سهم: خماسي 2">
            <a:extLst>
              <a:ext uri="{FF2B5EF4-FFF2-40B4-BE49-F238E27FC236}">
                <a16:creationId xmlns:a16="http://schemas.microsoft.com/office/drawing/2014/main" id="{CA435492-FD5A-492D-BD1C-2E56107C7E91}"/>
              </a:ext>
            </a:extLst>
          </p:cNvPr>
          <p:cNvSpPr/>
          <p:nvPr/>
        </p:nvSpPr>
        <p:spPr>
          <a:xfrm>
            <a:off x="609599" y="2006600"/>
            <a:ext cx="8969115" cy="863600"/>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t>التوقع / محاولة استكشاف مبنية على مجموعة خبرات</a:t>
            </a:r>
          </a:p>
        </p:txBody>
      </p:sp>
      <p:sp>
        <p:nvSpPr>
          <p:cNvPr id="4" name="سهم: خماسي 3">
            <a:extLst>
              <a:ext uri="{FF2B5EF4-FFF2-40B4-BE49-F238E27FC236}">
                <a16:creationId xmlns:a16="http://schemas.microsoft.com/office/drawing/2014/main" id="{5999A8C2-AFB3-44EC-ADAF-7A15EA422234}"/>
              </a:ext>
            </a:extLst>
          </p:cNvPr>
          <p:cNvSpPr/>
          <p:nvPr/>
        </p:nvSpPr>
        <p:spPr>
          <a:xfrm>
            <a:off x="638499" y="4241802"/>
            <a:ext cx="6286957" cy="86360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t>التخمين  / محاولة استكشاف مبنية على المجازفة </a:t>
            </a:r>
          </a:p>
        </p:txBody>
      </p:sp>
      <p:sp>
        <p:nvSpPr>
          <p:cNvPr id="6" name="سهم: خماسي 5">
            <a:extLst>
              <a:ext uri="{FF2B5EF4-FFF2-40B4-BE49-F238E27FC236}">
                <a16:creationId xmlns:a16="http://schemas.microsoft.com/office/drawing/2014/main" id="{50CB2474-0821-4369-9B7F-BC502BED184C}"/>
              </a:ext>
            </a:extLst>
          </p:cNvPr>
          <p:cNvSpPr/>
          <p:nvPr/>
        </p:nvSpPr>
        <p:spPr>
          <a:xfrm>
            <a:off x="602156" y="3124201"/>
            <a:ext cx="7721600" cy="8636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التنبؤ  / محاولة استكشاف مبنية على حسابات علمية  </a:t>
            </a:r>
          </a:p>
        </p:txBody>
      </p:sp>
      <p:sp>
        <p:nvSpPr>
          <p:cNvPr id="7" name="مستطيل 6">
            <a:extLst>
              <a:ext uri="{FF2B5EF4-FFF2-40B4-BE49-F238E27FC236}">
                <a16:creationId xmlns:a16="http://schemas.microsoft.com/office/drawing/2014/main" id="{C20CCF33-9055-445E-91B2-EA48CFCF3993}"/>
              </a:ext>
            </a:extLst>
          </p:cNvPr>
          <p:cNvSpPr/>
          <p:nvPr/>
        </p:nvSpPr>
        <p:spPr>
          <a:xfrm>
            <a:off x="1032157" y="875751"/>
            <a:ext cx="11129963" cy="1177245"/>
          </a:xfrm>
          <a:prstGeom prst="rect">
            <a:avLst/>
          </a:prstGeom>
          <a:noFill/>
        </p:spPr>
        <p:txBody>
          <a:bodyPr wrap="square" lIns="68580" tIns="34290" rIns="68580" bIns="34290">
            <a:spAutoFit/>
          </a:bodyPr>
          <a:lstStyle/>
          <a:p>
            <a:pPr algn="ctr"/>
            <a:r>
              <a:rPr lang="ar-SA" sz="3600" b="1" dirty="0">
                <a:solidFill>
                  <a:schemeClr val="accent2">
                    <a:lumMod val="75000"/>
                  </a:schemeClr>
                </a:solidFill>
                <a:latin typeface="Calibri" panose="020F0502020204030204" pitchFamily="34" charset="0"/>
                <a:cs typeface="+mj-cs"/>
              </a:rPr>
              <a:t>طالبتي ذات الذكاء اللغوي وضحي الفرق بين مصطلحي التنبؤ و التوقع </a:t>
            </a:r>
            <a:endParaRPr lang="ar-SA" sz="3600" dirty="0">
              <a:solidFill>
                <a:schemeClr val="accent2">
                  <a:lumMod val="75000"/>
                </a:schemeClr>
              </a:solidFill>
              <a:latin typeface="Calibri" panose="020F0502020204030204" pitchFamily="34" charset="0"/>
              <a:cs typeface="+mj-cs"/>
            </a:endParaRPr>
          </a:p>
          <a:p>
            <a:pPr algn="ctr"/>
            <a:endParaRPr lang="ar-SA" sz="3600" dirty="0">
              <a:solidFill>
                <a:schemeClr val="accent2">
                  <a:lumMod val="75000"/>
                </a:schemeClr>
              </a:solidFill>
              <a:latin typeface="Calibri" panose="020F0502020204030204" pitchFamily="34" charset="0"/>
              <a:cs typeface="+mj-cs"/>
            </a:endParaRPr>
          </a:p>
        </p:txBody>
      </p:sp>
      <p:sp>
        <p:nvSpPr>
          <p:cNvPr id="2" name="الرمز &quot;غير مسموح&quot; 1">
            <a:extLst>
              <a:ext uri="{FF2B5EF4-FFF2-40B4-BE49-F238E27FC236}">
                <a16:creationId xmlns:a16="http://schemas.microsoft.com/office/drawing/2014/main" id="{5F37F51B-717B-4889-9D6F-680A3D084ED9}"/>
              </a:ext>
            </a:extLst>
          </p:cNvPr>
          <p:cNvSpPr/>
          <p:nvPr/>
        </p:nvSpPr>
        <p:spPr>
          <a:xfrm>
            <a:off x="7061784" y="4280529"/>
            <a:ext cx="1004341" cy="863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19715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3"/>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par>
                                <p:cTn id="31" presetID="1" presetClass="entr" presetSubtype="0" fill="hold" grpId="0" nodeType="withEffect">
                                  <p:stCondLst>
                                    <p:cond delay="50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uiExpand="1"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engenal Dilusi Saham! Bagaimana Cara Kerja, Dampak dan Penyebabnya?">
            <a:extLst>
              <a:ext uri="{FF2B5EF4-FFF2-40B4-BE49-F238E27FC236}">
                <a16:creationId xmlns:a16="http://schemas.microsoft.com/office/drawing/2014/main" id="{C4074921-2A79-4F59-BC11-0B41103A642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15040"/>
            <a:ext cx="12162120" cy="6803956"/>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زوايا مستديرة 13">
            <a:extLst>
              <a:ext uri="{FF2B5EF4-FFF2-40B4-BE49-F238E27FC236}">
                <a16:creationId xmlns:a16="http://schemas.microsoft.com/office/drawing/2014/main" id="{47784F1F-2E39-4E3B-280C-884FA62299E4}"/>
              </a:ext>
            </a:extLst>
          </p:cNvPr>
          <p:cNvSpPr/>
          <p:nvPr/>
        </p:nvSpPr>
        <p:spPr>
          <a:xfrm>
            <a:off x="1733227" y="465377"/>
            <a:ext cx="8725545" cy="913308"/>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التنبؤ</a:t>
            </a:r>
            <a:endParaRPr lang="ar-SA" sz="5400" dirty="0">
              <a:ln w="0"/>
              <a:solidFill>
                <a:schemeClr val="tx1"/>
              </a:solidFill>
              <a:effectLst>
                <a:outerShdw blurRad="38100" dist="19050" dir="2700000" algn="tl" rotWithShape="0">
                  <a:schemeClr val="dk1">
                    <a:alpha val="40000"/>
                  </a:schemeClr>
                </a:outerShdw>
              </a:effectLst>
            </a:endParaRPr>
          </a:p>
        </p:txBody>
      </p:sp>
      <p:sp>
        <p:nvSpPr>
          <p:cNvPr id="6" name="مستطيل 5">
            <a:extLst>
              <a:ext uri="{FF2B5EF4-FFF2-40B4-BE49-F238E27FC236}">
                <a16:creationId xmlns:a16="http://schemas.microsoft.com/office/drawing/2014/main" id="{774D3B2E-432C-9924-A0D9-FA2DA104E873}"/>
              </a:ext>
            </a:extLst>
          </p:cNvPr>
          <p:cNvSpPr/>
          <p:nvPr/>
        </p:nvSpPr>
        <p:spPr>
          <a:xfrm>
            <a:off x="1394085" y="1660029"/>
            <a:ext cx="9666790" cy="5616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68580" tIns="34290" rIns="68580" bIns="34290">
            <a:spAutoFit/>
          </a:bodyPr>
          <a:lstStyle/>
          <a:p>
            <a:pPr algn="ctr"/>
            <a:r>
              <a:rPr lang="ar-SA" sz="3200" dirty="0">
                <a:latin typeface="Calibri" panose="020F0502020204030204" pitchFamily="34" charset="0"/>
                <a:cs typeface="+mj-cs"/>
              </a:rPr>
              <a:t>هو عملية بناء التوقعات المستقبلية بناءً على البيانات السابقة</a:t>
            </a:r>
          </a:p>
        </p:txBody>
      </p:sp>
      <p:sp>
        <p:nvSpPr>
          <p:cNvPr id="8" name="مستطيل 7">
            <a:extLst>
              <a:ext uri="{FF2B5EF4-FFF2-40B4-BE49-F238E27FC236}">
                <a16:creationId xmlns:a16="http://schemas.microsoft.com/office/drawing/2014/main" id="{ADB6D62F-069E-CD95-A71C-F1D40D33B7EC}"/>
              </a:ext>
            </a:extLst>
          </p:cNvPr>
          <p:cNvSpPr/>
          <p:nvPr/>
        </p:nvSpPr>
        <p:spPr>
          <a:xfrm>
            <a:off x="2085630" y="2695858"/>
            <a:ext cx="7959777" cy="623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ar-SA"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mj-cs"/>
              </a:rPr>
              <a:t>مثال : التنبؤ بالمبيعات أو الربح في المستقبل </a:t>
            </a:r>
          </a:p>
        </p:txBody>
      </p:sp>
      <p:pic>
        <p:nvPicPr>
          <p:cNvPr id="10" name="Picture 8" descr="تعرف على أبرز الفوائد لعلم تحليل البيانات للأنشطة التجارية">
            <a:extLst>
              <a:ext uri="{FF2B5EF4-FFF2-40B4-BE49-F238E27FC236}">
                <a16:creationId xmlns:a16="http://schemas.microsoft.com/office/drawing/2014/main" id="{1B4B5584-F251-41C0-AD49-728EB09401D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7" b="89978" l="3398" r="98633">
                        <a14:foregroundMark x1="80391" y1="53452" x2="80391" y2="53452"/>
                        <a14:foregroundMark x1="79609" y1="43653" x2="89531" y2="80568"/>
                        <a14:foregroundMark x1="89531" y1="80568" x2="89922" y2="81013"/>
                        <a14:foregroundMark x1="89922" y1="81013" x2="94570" y2="84298"/>
                        <a14:foregroundMark x1="98633" y1="86303" x2="98633" y2="86303"/>
                        <a14:foregroundMark x1="98633" y1="86748" x2="14141" y2="80791"/>
                        <a14:foregroundMark x1="2461" y1="84744" x2="7148" y2="82238"/>
                        <a14:foregroundMark x1="7148" y1="82238" x2="9609" y2="78118"/>
                        <a14:foregroundMark x1="3555" y1="83853" x2="3555" y2="85189"/>
                        <a14:foregroundMark x1="3555" y1="85189" x2="3398" y2="83686"/>
                        <a14:foregroundMark x1="48008" y1="20045" x2="48008" y2="20045"/>
                        <a14:foregroundMark x1="48008" y1="20045" x2="17813" y2="20434"/>
                        <a14:foregroundMark x1="17813" y1="20434" x2="16992" y2="56682"/>
                        <a14:foregroundMark x1="16992" y1="56682" x2="34922" y2="63753"/>
                        <a14:foregroundMark x1="34922" y1="63753" x2="42656" y2="62305"/>
                        <a14:foregroundMark x1="16719" y1="57071" x2="26914" y2="66370"/>
                        <a14:foregroundMark x1="26914" y1="66370" x2="20938" y2="63474"/>
                        <a14:foregroundMark x1="43242" y1="65089" x2="70820" y2="61470"/>
                        <a14:foregroundMark x1="70820" y1="61470" x2="76016" y2="30568"/>
                        <a14:foregroundMark x1="76016" y1="30568" x2="76797" y2="54232"/>
                        <a14:foregroundMark x1="76797" y1="28118" x2="67422" y2="20156"/>
                        <a14:foregroundMark x1="67422" y1="20156" x2="56719" y2="22717"/>
                        <a14:foregroundMark x1="56719" y1="22717" x2="65703" y2="18708"/>
                        <a14:foregroundMark x1="65703" y1="18708" x2="70586" y2="18430"/>
                        <a14:foregroundMark x1="74844" y1="63085" x2="75977" y2="53007"/>
                      </a14:backgroundRemoval>
                    </a14:imgEffect>
                  </a14:imgLayer>
                </a14:imgProps>
              </a:ext>
              <a:ext uri="{28A0092B-C50C-407E-A947-70E740481C1C}">
                <a14:useLocalDpi xmlns:a14="http://schemas.microsoft.com/office/drawing/2010/main" val="0"/>
              </a:ext>
            </a:extLst>
          </a:blip>
          <a:srcRect/>
          <a:stretch>
            <a:fillRect/>
          </a:stretch>
        </p:blipFill>
        <p:spPr bwMode="auto">
          <a:xfrm>
            <a:off x="-31084" y="3146917"/>
            <a:ext cx="5867400" cy="41161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99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engenal Dilusi Saham! Bagaimana Cara Kerja, Dampak dan Penyebabnya?">
            <a:extLst>
              <a:ext uri="{FF2B5EF4-FFF2-40B4-BE49-F238E27FC236}">
                <a16:creationId xmlns:a16="http://schemas.microsoft.com/office/drawing/2014/main" id="{78EDDE18-CBDF-42F3-943A-A5B5E295716C}"/>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زوايا مستديرة 4">
            <a:extLst>
              <a:ext uri="{FF2B5EF4-FFF2-40B4-BE49-F238E27FC236}">
                <a16:creationId xmlns:a16="http://schemas.microsoft.com/office/drawing/2014/main" id="{8624CC06-56AE-1C15-AF1D-D0117D915B12}"/>
              </a:ext>
            </a:extLst>
          </p:cNvPr>
          <p:cNvSpPr/>
          <p:nvPr/>
        </p:nvSpPr>
        <p:spPr>
          <a:xfrm>
            <a:off x="899411" y="320040"/>
            <a:ext cx="10979610" cy="1058645"/>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ln w="0"/>
                <a:solidFill>
                  <a:schemeClr val="tx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تقدمت جميلة لوظيفة جديدة يقتصر عملها على تحليل بيانات مبيعات الشركة ، كتبت طريقة </a:t>
            </a:r>
          </a:p>
          <a:p>
            <a:pPr algn="ctr"/>
            <a:r>
              <a:rPr lang="ar-SA" sz="2400" b="1" u="sng" dirty="0">
                <a:ln w="0"/>
                <a:solidFill>
                  <a:schemeClr val="tx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تحليل بيانات المبيعات</a:t>
            </a:r>
            <a:r>
              <a:rPr lang="ar-SA" sz="2400" b="1" dirty="0">
                <a:ln w="0"/>
                <a:solidFill>
                  <a:schemeClr val="tx2">
                    <a:lumMod val="75000"/>
                  </a:schemeClr>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 في بطاقات حتى تتدرب على العمل ولكنها نسيت أن ترقم البطاقات ساعديها في ترتيب البطاقات     </a:t>
            </a:r>
            <a:endParaRPr lang="ar-SA" sz="2400" b="1" dirty="0">
              <a:solidFill>
                <a:schemeClr val="tx2">
                  <a:lumMod val="75000"/>
                </a:schemeClr>
              </a:solidFill>
            </a:endParaRPr>
          </a:p>
        </p:txBody>
      </p:sp>
      <p:sp>
        <p:nvSpPr>
          <p:cNvPr id="7" name="مستطيل: زوايا مستديرة 6">
            <a:extLst>
              <a:ext uri="{FF2B5EF4-FFF2-40B4-BE49-F238E27FC236}">
                <a16:creationId xmlns:a16="http://schemas.microsoft.com/office/drawing/2014/main" id="{E614A917-2A4E-FE82-1828-5E620A8BE920}"/>
              </a:ext>
            </a:extLst>
          </p:cNvPr>
          <p:cNvSpPr/>
          <p:nvPr/>
        </p:nvSpPr>
        <p:spPr>
          <a:xfrm>
            <a:off x="3099194" y="478163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dirty="0">
                <a:solidFill>
                  <a:schemeClr val="tx1"/>
                </a:solidFill>
                <a:latin typeface="Calibri" panose="020F0502020204030204" pitchFamily="34" charset="0"/>
                <a:cs typeface="+mj-cs"/>
              </a:rPr>
              <a:t>حددي البيانات التي نريد تحليلها</a:t>
            </a:r>
          </a:p>
        </p:txBody>
      </p:sp>
      <p:sp>
        <p:nvSpPr>
          <p:cNvPr id="11" name="مستطيل: زوايا مستديرة 10">
            <a:extLst>
              <a:ext uri="{FF2B5EF4-FFF2-40B4-BE49-F238E27FC236}">
                <a16:creationId xmlns:a16="http://schemas.microsoft.com/office/drawing/2014/main" id="{C0FD3248-9113-F51E-62FA-188310BC3C3D}"/>
              </a:ext>
            </a:extLst>
          </p:cNvPr>
          <p:cNvSpPr/>
          <p:nvPr/>
        </p:nvSpPr>
        <p:spPr>
          <a:xfrm>
            <a:off x="2768600" y="5799377"/>
            <a:ext cx="8432800"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dirty="0">
                <a:solidFill>
                  <a:schemeClr val="tx1"/>
                </a:solidFill>
                <a:latin typeface="Calibri" panose="020F0502020204030204" pitchFamily="34" charset="0"/>
                <a:cs typeface="+mj-cs"/>
              </a:rPr>
              <a:t>استخدمي أدوات تقنية المعلومات و الاتصالات لإنشاء التنبؤات</a:t>
            </a:r>
          </a:p>
        </p:txBody>
      </p:sp>
      <p:sp>
        <p:nvSpPr>
          <p:cNvPr id="13" name="مستطيل: زوايا مستديرة 12">
            <a:extLst>
              <a:ext uri="{FF2B5EF4-FFF2-40B4-BE49-F238E27FC236}">
                <a16:creationId xmlns:a16="http://schemas.microsoft.com/office/drawing/2014/main" id="{34C16B8B-B7DC-C8EC-0B11-051AD784AAD3}"/>
              </a:ext>
            </a:extLst>
          </p:cNvPr>
          <p:cNvSpPr/>
          <p:nvPr/>
        </p:nvSpPr>
        <p:spPr>
          <a:xfrm>
            <a:off x="3104827" y="372673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dirty="0">
                <a:solidFill>
                  <a:schemeClr val="tx1"/>
                </a:solidFill>
                <a:latin typeface="Calibri" panose="020F0502020204030204" pitchFamily="34" charset="0"/>
                <a:cs typeface="+mj-cs"/>
              </a:rPr>
              <a:t>حددي السلاسل الزمنية التي تريدين التنبؤ فيها</a:t>
            </a:r>
          </a:p>
        </p:txBody>
      </p:sp>
      <p:sp>
        <p:nvSpPr>
          <p:cNvPr id="15" name="مستطيل: زوايا مستديرة 14">
            <a:extLst>
              <a:ext uri="{FF2B5EF4-FFF2-40B4-BE49-F238E27FC236}">
                <a16:creationId xmlns:a16="http://schemas.microsoft.com/office/drawing/2014/main" id="{978A93AD-B296-F1B5-A340-4DDB7EEDBF3A}"/>
              </a:ext>
            </a:extLst>
          </p:cNvPr>
          <p:cNvSpPr/>
          <p:nvPr/>
        </p:nvSpPr>
        <p:spPr>
          <a:xfrm>
            <a:off x="3104826" y="1833981"/>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dirty="0">
                <a:solidFill>
                  <a:schemeClr val="tx1"/>
                </a:solidFill>
                <a:latin typeface="Calibri" panose="020F0502020204030204" pitchFamily="34" charset="0"/>
                <a:cs typeface="+mj-cs"/>
              </a:rPr>
              <a:t>عبري عن البيانات باستخدام الرسم البياني</a:t>
            </a:r>
          </a:p>
        </p:txBody>
      </p:sp>
      <p:sp>
        <p:nvSpPr>
          <p:cNvPr id="17" name="مستطيل: زوايا مستديرة 16">
            <a:extLst>
              <a:ext uri="{FF2B5EF4-FFF2-40B4-BE49-F238E27FC236}">
                <a16:creationId xmlns:a16="http://schemas.microsoft.com/office/drawing/2014/main" id="{4DC61D7F-56C7-839B-CB3B-C3E46A932B7F}"/>
              </a:ext>
            </a:extLst>
          </p:cNvPr>
          <p:cNvSpPr/>
          <p:nvPr/>
        </p:nvSpPr>
        <p:spPr>
          <a:xfrm>
            <a:off x="3104827" y="2774772"/>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dirty="0">
                <a:solidFill>
                  <a:schemeClr val="tx1"/>
                </a:solidFill>
                <a:latin typeface="Calibri" panose="020F0502020204030204" pitchFamily="34" charset="0"/>
                <a:cs typeface="+mj-cs"/>
              </a:rPr>
              <a:t>حللي النتائج</a:t>
            </a:r>
          </a:p>
        </p:txBody>
      </p:sp>
      <p:sp>
        <p:nvSpPr>
          <p:cNvPr id="18" name="مستطيل: زوايا مستديرة 17">
            <a:extLst>
              <a:ext uri="{FF2B5EF4-FFF2-40B4-BE49-F238E27FC236}">
                <a16:creationId xmlns:a16="http://schemas.microsoft.com/office/drawing/2014/main" id="{F6F57954-2B2B-F0F6-0CF5-1A13ABAF6722}"/>
              </a:ext>
            </a:extLst>
          </p:cNvPr>
          <p:cNvSpPr/>
          <p:nvPr/>
        </p:nvSpPr>
        <p:spPr>
          <a:xfrm>
            <a:off x="11247118" y="1760777"/>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sp>
        <p:nvSpPr>
          <p:cNvPr id="20" name="مستطيل: زوايا مستديرة 19">
            <a:extLst>
              <a:ext uri="{FF2B5EF4-FFF2-40B4-BE49-F238E27FC236}">
                <a16:creationId xmlns:a16="http://schemas.microsoft.com/office/drawing/2014/main" id="{B0A63125-76C9-009A-52AB-FCA5B504A3EC}"/>
              </a:ext>
            </a:extLst>
          </p:cNvPr>
          <p:cNvSpPr/>
          <p:nvPr/>
        </p:nvSpPr>
        <p:spPr>
          <a:xfrm>
            <a:off x="11247119" y="2727960"/>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sp>
        <p:nvSpPr>
          <p:cNvPr id="22" name="مستطيل: زوايا مستديرة 21">
            <a:extLst>
              <a:ext uri="{FF2B5EF4-FFF2-40B4-BE49-F238E27FC236}">
                <a16:creationId xmlns:a16="http://schemas.microsoft.com/office/drawing/2014/main" id="{1775DF41-9022-7E79-DE8A-7C5A42DA2EDB}"/>
              </a:ext>
            </a:extLst>
          </p:cNvPr>
          <p:cNvSpPr/>
          <p:nvPr/>
        </p:nvSpPr>
        <p:spPr>
          <a:xfrm>
            <a:off x="11247119" y="3726737"/>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sp>
        <p:nvSpPr>
          <p:cNvPr id="24" name="مستطيل: زوايا مستديرة 23">
            <a:extLst>
              <a:ext uri="{FF2B5EF4-FFF2-40B4-BE49-F238E27FC236}">
                <a16:creationId xmlns:a16="http://schemas.microsoft.com/office/drawing/2014/main" id="{03364912-B580-0D12-6AA8-23D1AF87A887}"/>
              </a:ext>
            </a:extLst>
          </p:cNvPr>
          <p:cNvSpPr/>
          <p:nvPr/>
        </p:nvSpPr>
        <p:spPr>
          <a:xfrm>
            <a:off x="11247119" y="4763056"/>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sp>
        <p:nvSpPr>
          <p:cNvPr id="26" name="مستطيل: زوايا مستديرة 25">
            <a:extLst>
              <a:ext uri="{FF2B5EF4-FFF2-40B4-BE49-F238E27FC236}">
                <a16:creationId xmlns:a16="http://schemas.microsoft.com/office/drawing/2014/main" id="{5CA1361A-E75B-DAC9-542C-2BDDDBAE3949}"/>
              </a:ext>
            </a:extLst>
          </p:cNvPr>
          <p:cNvSpPr/>
          <p:nvPr/>
        </p:nvSpPr>
        <p:spPr>
          <a:xfrm>
            <a:off x="11247119" y="5730240"/>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sp>
        <p:nvSpPr>
          <p:cNvPr id="2" name="شريط جانبي 1">
            <a:extLst>
              <a:ext uri="{FF2B5EF4-FFF2-40B4-BE49-F238E27FC236}">
                <a16:creationId xmlns:a16="http://schemas.microsoft.com/office/drawing/2014/main" id="{C46D1223-F951-47C3-87DC-9A47095FD7B0}"/>
              </a:ext>
            </a:extLst>
          </p:cNvPr>
          <p:cNvSpPr/>
          <p:nvPr/>
        </p:nvSpPr>
        <p:spPr>
          <a:xfrm rot="16200000">
            <a:off x="-28663" y="4945437"/>
            <a:ext cx="1932348" cy="187502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215DA06-4CE4-448B-B041-810B14D0CF0E}"/>
              </a:ext>
            </a:extLst>
          </p:cNvPr>
          <p:cNvSpPr txBox="1"/>
          <p:nvPr/>
        </p:nvSpPr>
        <p:spPr>
          <a:xfrm rot="2764543">
            <a:off x="105745" y="5967429"/>
            <a:ext cx="1351115" cy="400110"/>
          </a:xfrm>
          <a:prstGeom prst="rect">
            <a:avLst/>
          </a:prstGeom>
          <a:noFill/>
        </p:spPr>
        <p:txBody>
          <a:bodyPr wrap="square" rtlCol="1">
            <a:spAutoFit/>
          </a:bodyPr>
          <a:lstStyle/>
          <a:p>
            <a:r>
              <a:rPr lang="ar-SA" sz="2000" dirty="0">
                <a:latin typeface="Dubai" panose="020B0503030403030204" pitchFamily="34" charset="-78"/>
                <a:cs typeface="Dubai" panose="020B0503030403030204" pitchFamily="34" charset="-78"/>
              </a:rPr>
              <a:t>مهارة التتابع</a:t>
            </a:r>
          </a:p>
        </p:txBody>
      </p:sp>
    </p:spTree>
    <p:custDataLst>
      <p:tags r:id="rId1"/>
    </p:custDataLst>
    <p:extLst>
      <p:ext uri="{BB962C8B-B14F-4D97-AF65-F5344CB8AC3E}">
        <p14:creationId xmlns:p14="http://schemas.microsoft.com/office/powerpoint/2010/main" val="89497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ngenal Dilusi Saham! Bagaimana Cara Kerja, Dampak dan Penyebabnya?">
            <a:extLst>
              <a:ext uri="{FF2B5EF4-FFF2-40B4-BE49-F238E27FC236}">
                <a16:creationId xmlns:a16="http://schemas.microsoft.com/office/drawing/2014/main" id="{0C147251-00F0-4C80-A9AC-C7A199883913}"/>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62120" cy="686513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مجموعة 43">
            <a:extLst>
              <a:ext uri="{FF2B5EF4-FFF2-40B4-BE49-F238E27FC236}">
                <a16:creationId xmlns:a16="http://schemas.microsoft.com/office/drawing/2014/main" id="{32495BD4-59B0-D7DE-8A99-D6F9EC1CED29}"/>
              </a:ext>
            </a:extLst>
          </p:cNvPr>
          <p:cNvGrpSpPr/>
          <p:nvPr/>
        </p:nvGrpSpPr>
        <p:grpSpPr>
          <a:xfrm>
            <a:off x="7031398" y="2416384"/>
            <a:ext cx="3891389" cy="3533400"/>
            <a:chOff x="7737270" y="3324600"/>
            <a:chExt cx="3296597" cy="2993326"/>
          </a:xfrm>
        </p:grpSpPr>
        <p:sp>
          <p:nvSpPr>
            <p:cNvPr id="35" name="شكل بيضاوي 34">
              <a:extLst>
                <a:ext uri="{FF2B5EF4-FFF2-40B4-BE49-F238E27FC236}">
                  <a16:creationId xmlns:a16="http://schemas.microsoft.com/office/drawing/2014/main" id="{9BE1E597-8E66-B2D4-6944-39854E7288A4}"/>
                </a:ext>
              </a:extLst>
            </p:cNvPr>
            <p:cNvSpPr/>
            <p:nvPr/>
          </p:nvSpPr>
          <p:spPr>
            <a:xfrm>
              <a:off x="7737270" y="3324600"/>
              <a:ext cx="3296597" cy="29933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8" name="Picture 2" descr="كيفية إنشاء مخططات عمودية، ومخططات خطية، ومخططات مساحية في PowerPoint ::  think-cell">
              <a:extLst>
                <a:ext uri="{FF2B5EF4-FFF2-40B4-BE49-F238E27FC236}">
                  <a16:creationId xmlns:a16="http://schemas.microsoft.com/office/drawing/2014/main" id="{92C31E65-0038-8487-1EC2-0AF1D1E00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552" y="4013854"/>
              <a:ext cx="2798128" cy="1604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مجموعة 42">
            <a:extLst>
              <a:ext uri="{FF2B5EF4-FFF2-40B4-BE49-F238E27FC236}">
                <a16:creationId xmlns:a16="http://schemas.microsoft.com/office/drawing/2014/main" id="{F7AC7C6B-336F-E6CB-6E82-ED504B329D67}"/>
              </a:ext>
            </a:extLst>
          </p:cNvPr>
          <p:cNvGrpSpPr/>
          <p:nvPr/>
        </p:nvGrpSpPr>
        <p:grpSpPr>
          <a:xfrm>
            <a:off x="1269213" y="2416384"/>
            <a:ext cx="3891389" cy="3533400"/>
            <a:chOff x="2105728" y="3044068"/>
            <a:chExt cx="3296597" cy="2993326"/>
          </a:xfrm>
        </p:grpSpPr>
        <p:sp>
          <p:nvSpPr>
            <p:cNvPr id="40" name="شكل بيضاوي 39">
              <a:extLst>
                <a:ext uri="{FF2B5EF4-FFF2-40B4-BE49-F238E27FC236}">
                  <a16:creationId xmlns:a16="http://schemas.microsoft.com/office/drawing/2014/main" id="{624ABE01-060D-937E-B464-DA5A59CB1403}"/>
                </a:ext>
              </a:extLst>
            </p:cNvPr>
            <p:cNvSpPr/>
            <p:nvPr/>
          </p:nvSpPr>
          <p:spPr>
            <a:xfrm>
              <a:off x="2105728" y="3044068"/>
              <a:ext cx="3296597" cy="29933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2" name="Picture 2" descr="كيفية إنشاء مخططات عمودية، ومخططات خطية، ومخططات مساحية في PowerPoint ::  think-cell">
              <a:extLst>
                <a:ext uri="{FF2B5EF4-FFF2-40B4-BE49-F238E27FC236}">
                  <a16:creationId xmlns:a16="http://schemas.microsoft.com/office/drawing/2014/main" id="{A4B4F37A-C679-E5C3-38E8-10BB94790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195" y="3780462"/>
              <a:ext cx="2752685" cy="15573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وسيلة الشرح: سهم لأسفل 3">
            <a:extLst>
              <a:ext uri="{FF2B5EF4-FFF2-40B4-BE49-F238E27FC236}">
                <a16:creationId xmlns:a16="http://schemas.microsoft.com/office/drawing/2014/main" id="{E8CAF478-B8D8-4606-B5DA-7B4C4CF66F5E}"/>
              </a:ext>
            </a:extLst>
          </p:cNvPr>
          <p:cNvSpPr/>
          <p:nvPr/>
        </p:nvSpPr>
        <p:spPr>
          <a:xfrm>
            <a:off x="7031398" y="199725"/>
            <a:ext cx="3891389" cy="2038662"/>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400" b="1" dirty="0">
                <a:solidFill>
                  <a:srgbClr val="FFFF00"/>
                </a:solidFill>
              </a:rPr>
              <a:t>يعتمد قراءة المخطط التالي على </a:t>
            </a:r>
          </a:p>
          <a:p>
            <a:pPr algn="ctr"/>
            <a:r>
              <a:rPr lang="ar-SA" sz="2400" b="1" dirty="0">
                <a:solidFill>
                  <a:srgbClr val="FFFF00"/>
                </a:solidFill>
              </a:rPr>
              <a:t>الخط المستقيم </a:t>
            </a:r>
          </a:p>
        </p:txBody>
      </p:sp>
      <p:sp>
        <p:nvSpPr>
          <p:cNvPr id="26" name="وسيلة الشرح: سهم لأسفل 25">
            <a:extLst>
              <a:ext uri="{FF2B5EF4-FFF2-40B4-BE49-F238E27FC236}">
                <a16:creationId xmlns:a16="http://schemas.microsoft.com/office/drawing/2014/main" id="{16EB4B34-0567-41FA-A272-CD02F3709D85}"/>
              </a:ext>
            </a:extLst>
          </p:cNvPr>
          <p:cNvSpPr/>
          <p:nvPr/>
        </p:nvSpPr>
        <p:spPr>
          <a:xfrm>
            <a:off x="1359038" y="188861"/>
            <a:ext cx="3891389" cy="2038662"/>
          </a:xfrm>
          <a:prstGeom prst="downArrow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2400" b="1" dirty="0">
                <a:solidFill>
                  <a:srgbClr val="FFFF00"/>
                </a:solidFill>
              </a:rPr>
              <a:t>يعتمد قراءة المخطط التالي على الأعمدة </a:t>
            </a:r>
          </a:p>
        </p:txBody>
      </p:sp>
      <p:sp>
        <p:nvSpPr>
          <p:cNvPr id="6" name="مستطيل: زوايا مستديرة 5">
            <a:extLst>
              <a:ext uri="{FF2B5EF4-FFF2-40B4-BE49-F238E27FC236}">
                <a16:creationId xmlns:a16="http://schemas.microsoft.com/office/drawing/2014/main" id="{2AD6682D-B0AF-4ACB-9B26-79B238AC0627}"/>
              </a:ext>
            </a:extLst>
          </p:cNvPr>
          <p:cNvSpPr/>
          <p:nvPr/>
        </p:nvSpPr>
        <p:spPr>
          <a:xfrm>
            <a:off x="7031398" y="6086084"/>
            <a:ext cx="3891390" cy="63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المخطط الخطي </a:t>
            </a:r>
          </a:p>
        </p:txBody>
      </p:sp>
      <p:sp>
        <p:nvSpPr>
          <p:cNvPr id="28" name="مستطيل: زوايا مستديرة 27">
            <a:extLst>
              <a:ext uri="{FF2B5EF4-FFF2-40B4-BE49-F238E27FC236}">
                <a16:creationId xmlns:a16="http://schemas.microsoft.com/office/drawing/2014/main" id="{7A65DC1D-4F8C-4E5C-B5B3-C0F5611BE2D7}"/>
              </a:ext>
            </a:extLst>
          </p:cNvPr>
          <p:cNvSpPr/>
          <p:nvPr/>
        </p:nvSpPr>
        <p:spPr>
          <a:xfrm>
            <a:off x="1269212" y="6059946"/>
            <a:ext cx="3891390" cy="63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المخطط العمودي </a:t>
            </a:r>
          </a:p>
        </p:txBody>
      </p:sp>
      <p:sp>
        <p:nvSpPr>
          <p:cNvPr id="3" name="مربع نص 2">
            <a:extLst>
              <a:ext uri="{FF2B5EF4-FFF2-40B4-BE49-F238E27FC236}">
                <a16:creationId xmlns:a16="http://schemas.microsoft.com/office/drawing/2014/main" id="{913D5796-D13B-4661-AA85-E876C3BBB9CE}"/>
              </a:ext>
            </a:extLst>
          </p:cNvPr>
          <p:cNvSpPr txBox="1"/>
          <p:nvPr/>
        </p:nvSpPr>
        <p:spPr>
          <a:xfrm>
            <a:off x="7019649" y="5937320"/>
            <a:ext cx="3891389" cy="707886"/>
          </a:xfrm>
          <a:prstGeom prst="rect">
            <a:avLst/>
          </a:prstGeom>
          <a:noFill/>
        </p:spPr>
        <p:txBody>
          <a:bodyPr wrap="square" rtlCol="1">
            <a:spAutoFit/>
          </a:bodyPr>
          <a:lstStyle/>
          <a:p>
            <a:r>
              <a:rPr lang="ar-SA" sz="4000" b="1" dirty="0">
                <a:ln w="22225">
                  <a:solidFill>
                    <a:schemeClr val="accent2"/>
                  </a:solidFill>
                  <a:prstDash val="solid"/>
                </a:ln>
                <a:solidFill>
                  <a:schemeClr val="accent2">
                    <a:lumMod val="50000"/>
                  </a:schemeClr>
                </a:solidFill>
              </a:rPr>
              <a:t>فماذا يسمى يا ترى ؟ </a:t>
            </a:r>
          </a:p>
        </p:txBody>
      </p:sp>
      <p:sp>
        <p:nvSpPr>
          <p:cNvPr id="15" name="مربع نص 14">
            <a:extLst>
              <a:ext uri="{FF2B5EF4-FFF2-40B4-BE49-F238E27FC236}">
                <a16:creationId xmlns:a16="http://schemas.microsoft.com/office/drawing/2014/main" id="{9A3EADA6-0D6C-4D1D-9923-FCEBB948225F}"/>
              </a:ext>
            </a:extLst>
          </p:cNvPr>
          <p:cNvSpPr txBox="1"/>
          <p:nvPr/>
        </p:nvSpPr>
        <p:spPr>
          <a:xfrm>
            <a:off x="1570005" y="6001399"/>
            <a:ext cx="3891389" cy="707886"/>
          </a:xfrm>
          <a:prstGeom prst="rect">
            <a:avLst/>
          </a:prstGeom>
          <a:noFill/>
        </p:spPr>
        <p:txBody>
          <a:bodyPr wrap="square" rtlCol="1">
            <a:spAutoFit/>
          </a:bodyPr>
          <a:lstStyle/>
          <a:p>
            <a:r>
              <a:rPr lang="ar-SA" sz="4000" b="1" dirty="0">
                <a:ln w="22225">
                  <a:solidFill>
                    <a:schemeClr val="accent2"/>
                  </a:solidFill>
                  <a:prstDash val="solid"/>
                </a:ln>
                <a:solidFill>
                  <a:schemeClr val="accent2">
                    <a:lumMod val="50000"/>
                  </a:schemeClr>
                </a:solidFill>
              </a:rPr>
              <a:t>فماذا يسمى  ؟ </a:t>
            </a:r>
          </a:p>
        </p:txBody>
      </p:sp>
    </p:spTree>
    <p:custDataLst>
      <p:tags r:id="rId1"/>
    </p:custDataLst>
    <p:extLst>
      <p:ext uri="{BB962C8B-B14F-4D97-AF65-F5344CB8AC3E}">
        <p14:creationId xmlns:p14="http://schemas.microsoft.com/office/powerpoint/2010/main" val="32474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3"/>
                                        </p:tgtEl>
                                      </p:cBhvr>
                                    </p:animEffect>
                                    <p:anim calcmode="lin" valueType="num">
                                      <p:cBhvr>
                                        <p:cTn id="13" dur="1000"/>
                                        <p:tgtEl>
                                          <p:spTgt spid="3"/>
                                        </p:tgtEl>
                                        <p:attrNameLst>
                                          <p:attrName>ppt_x</p:attrName>
                                        </p:attrNameLst>
                                      </p:cBhvr>
                                      <p:tavLst>
                                        <p:tav tm="0">
                                          <p:val>
                                            <p:strVal val="ppt_x"/>
                                          </p:val>
                                        </p:tav>
                                        <p:tav tm="100000">
                                          <p:val>
                                            <p:strVal val="ppt_x"/>
                                          </p:val>
                                        </p:tav>
                                      </p:tavLst>
                                    </p:anim>
                                    <p:anim calcmode="lin" valueType="num">
                                      <p:cBhvr>
                                        <p:cTn id="14" dur="1000"/>
                                        <p:tgtEl>
                                          <p:spTgt spid="3"/>
                                        </p:tgtEl>
                                        <p:attrNameLst>
                                          <p:attrName>ppt_y</p:attrName>
                                        </p:attrNameLst>
                                      </p:cBhvr>
                                      <p:tavLst>
                                        <p:tav tm="0">
                                          <p:val>
                                            <p:strVal val="ppt_y"/>
                                          </p:val>
                                        </p:tav>
                                        <p:tav tm="100000">
                                          <p:val>
                                            <p:strVal val="ppt_y+.1"/>
                                          </p:val>
                                        </p:tav>
                                      </p:tavLst>
                                    </p:anim>
                                    <p:set>
                                      <p:cBhvr>
                                        <p:cTn id="15" dur="1" fill="hold">
                                          <p:stCondLst>
                                            <p:cond delay="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1"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28" grpId="0" animBg="1"/>
      <p:bldP spid="3" grpId="0"/>
      <p:bldP spid="3"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ngenal Dilusi Saham! Bagaimana Cara Kerja, Dampak dan Penyebabnya?">
            <a:extLst>
              <a:ext uri="{FF2B5EF4-FFF2-40B4-BE49-F238E27FC236}">
                <a16:creationId xmlns:a16="http://schemas.microsoft.com/office/drawing/2014/main" id="{0C147251-00F0-4C80-A9AC-C7A19988391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494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2" name="شكل بيضاوي 1">
            <a:extLst>
              <a:ext uri="{FF2B5EF4-FFF2-40B4-BE49-F238E27FC236}">
                <a16:creationId xmlns:a16="http://schemas.microsoft.com/office/drawing/2014/main" id="{DB3E2FEF-5073-4CFB-8F22-AD195DFD1DCC}"/>
              </a:ext>
            </a:extLst>
          </p:cNvPr>
          <p:cNvSpPr/>
          <p:nvPr/>
        </p:nvSpPr>
        <p:spPr>
          <a:xfrm>
            <a:off x="4482059" y="1532744"/>
            <a:ext cx="7090347" cy="3897442"/>
          </a:xfrm>
          <a:prstGeom prst="ellipse">
            <a:avLst/>
          </a:prstGeom>
          <a:noFill/>
          <a:ln w="38100"/>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D2FDC47A-E5AA-4E5D-A309-742BFDA686FE}"/>
              </a:ext>
            </a:extLst>
          </p:cNvPr>
          <p:cNvSpPr/>
          <p:nvPr/>
        </p:nvSpPr>
        <p:spPr>
          <a:xfrm>
            <a:off x="1109272" y="1427812"/>
            <a:ext cx="6755618" cy="3897443"/>
          </a:xfrm>
          <a:prstGeom prst="ellipse">
            <a:avLst/>
          </a:prstGeom>
          <a:noFill/>
          <a:ln w="28575"/>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20" name="مربع نص 19">
            <a:extLst>
              <a:ext uri="{FF2B5EF4-FFF2-40B4-BE49-F238E27FC236}">
                <a16:creationId xmlns:a16="http://schemas.microsoft.com/office/drawing/2014/main" id="{D42EDACF-D4E0-4629-A6C6-71C397DC9261}"/>
              </a:ext>
            </a:extLst>
          </p:cNvPr>
          <p:cNvSpPr txBox="1"/>
          <p:nvPr/>
        </p:nvSpPr>
        <p:spPr>
          <a:xfrm>
            <a:off x="5937066" y="2322718"/>
            <a:ext cx="5145662" cy="2793842"/>
          </a:xfrm>
          <a:prstGeom prst="rect">
            <a:avLst/>
          </a:prstGeom>
          <a:noFill/>
        </p:spPr>
        <p:txBody>
          <a:bodyPr wrap="square">
            <a:spAutoFit/>
          </a:bodyPr>
          <a:lstStyle/>
          <a:p>
            <a:pPr algn="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mj-cs"/>
              </a:rPr>
              <a:t>يُستخدم بشكل كبير لعرض التغيير</a:t>
            </a:r>
          </a:p>
          <a:p>
            <a:pPr algn="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mj-cs"/>
              </a:rPr>
              <a:t>بمرور الوقت من خلال </a:t>
            </a:r>
          </a:p>
          <a:p>
            <a:pPr algn="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mj-cs"/>
              </a:rPr>
              <a:t>سلسلة من نقاط البيانات المتصلة</a:t>
            </a:r>
          </a:p>
          <a:p>
            <a:pPr algn="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mj-cs"/>
              </a:rPr>
              <a:t> بخط مستقيم </a:t>
            </a: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rPr>
              <a:t>ويساعد في تحديد </a:t>
            </a:r>
          </a:p>
          <a:p>
            <a:pPr algn="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rPr>
              <a:t>        العلاقة بين مجموعتين من القيم </a:t>
            </a:r>
            <a:endParaRPr lang="ar-SA" sz="2400" dirty="0">
              <a:ln w="0"/>
              <a:solidFill>
                <a:srgbClr val="002060"/>
              </a:solidFill>
              <a:effectLst>
                <a:outerShdw blurRad="38100" dist="19050" dir="2700000" algn="tl" rotWithShape="0">
                  <a:schemeClr val="dk1">
                    <a:alpha val="40000"/>
                  </a:schemeClr>
                </a:outerShdw>
              </a:effectLst>
            </a:endParaRPr>
          </a:p>
        </p:txBody>
      </p:sp>
      <p:sp>
        <p:nvSpPr>
          <p:cNvPr id="22" name="مربع نص 21">
            <a:extLst>
              <a:ext uri="{FF2B5EF4-FFF2-40B4-BE49-F238E27FC236}">
                <a16:creationId xmlns:a16="http://schemas.microsoft.com/office/drawing/2014/main" id="{C742969D-F7BE-45CE-90D0-7B993DCB1B2B}"/>
              </a:ext>
            </a:extLst>
          </p:cNvPr>
          <p:cNvSpPr txBox="1"/>
          <p:nvPr/>
        </p:nvSpPr>
        <p:spPr>
          <a:xfrm>
            <a:off x="1624896" y="2533610"/>
            <a:ext cx="2551039" cy="1685846"/>
          </a:xfrm>
          <a:prstGeom prst="rect">
            <a:avLst/>
          </a:prstGeom>
          <a:noFill/>
        </p:spPr>
        <p:txBody>
          <a:bodyPr wrap="square">
            <a:spAutoFit/>
          </a:bodyPr>
          <a:lstStyle/>
          <a:p>
            <a:pPr algn="ctr">
              <a:lnSpc>
                <a:spcPct val="150000"/>
              </a:lnSpc>
            </a:pPr>
            <a:r>
              <a:rPr lang="ar-SA" sz="24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mj-cs"/>
              </a:rPr>
              <a:t>يُستخدم لعرض البيانات التي تم جمعها من خلال الاستبيانات والمقابلات</a:t>
            </a:r>
          </a:p>
        </p:txBody>
      </p:sp>
      <p:sp>
        <p:nvSpPr>
          <p:cNvPr id="8" name="مربع نص 7">
            <a:extLst>
              <a:ext uri="{FF2B5EF4-FFF2-40B4-BE49-F238E27FC236}">
                <a16:creationId xmlns:a16="http://schemas.microsoft.com/office/drawing/2014/main" id="{83469B82-9C32-4AB1-AB21-84D959F8AE18}"/>
              </a:ext>
            </a:extLst>
          </p:cNvPr>
          <p:cNvSpPr txBox="1"/>
          <p:nvPr/>
        </p:nvSpPr>
        <p:spPr>
          <a:xfrm>
            <a:off x="4866825" y="2696635"/>
            <a:ext cx="2471054" cy="1569660"/>
          </a:xfrm>
          <a:prstGeom prst="rect">
            <a:avLst/>
          </a:prstGeom>
          <a:noFill/>
        </p:spPr>
        <p:txBody>
          <a:bodyPr wrap="square" rtlCol="1">
            <a:spAutoFit/>
          </a:bodyPr>
          <a:lstStyle/>
          <a:p>
            <a:pPr algn="ctr"/>
            <a:r>
              <a:rPr lang="ar-SA" sz="3200" dirty="0">
                <a:solidFill>
                  <a:srgbClr val="CC3300"/>
                </a:solidFill>
                <a:latin typeface="Dubai" panose="020B0503030403030204" pitchFamily="34" charset="-78"/>
                <a:cs typeface="Dubai" panose="020B0503030403030204" pitchFamily="34" charset="-78"/>
              </a:rPr>
              <a:t>تمثيل مرئي للمعلومات بشكل مناسب </a:t>
            </a:r>
          </a:p>
        </p:txBody>
      </p:sp>
      <p:sp>
        <p:nvSpPr>
          <p:cNvPr id="25" name="مربع نص 24">
            <a:extLst>
              <a:ext uri="{FF2B5EF4-FFF2-40B4-BE49-F238E27FC236}">
                <a16:creationId xmlns:a16="http://schemas.microsoft.com/office/drawing/2014/main" id="{A3DE3F10-EB6F-4510-AE1D-1EF04D588F93}"/>
              </a:ext>
            </a:extLst>
          </p:cNvPr>
          <p:cNvSpPr txBox="1"/>
          <p:nvPr/>
        </p:nvSpPr>
        <p:spPr>
          <a:xfrm>
            <a:off x="1652137" y="350593"/>
            <a:ext cx="9439057" cy="1077218"/>
          </a:xfrm>
          <a:prstGeom prst="rect">
            <a:avLst/>
          </a:prstGeom>
          <a:noFill/>
        </p:spPr>
        <p:txBody>
          <a:bodyPr wrap="square">
            <a:spAutoFit/>
          </a:bodyPr>
          <a:lstStyle/>
          <a:p>
            <a:pPr algn="ctr"/>
            <a:r>
              <a:rPr lang="ar-SA" sz="3200" b="1" dirty="0">
                <a:ln w="22225">
                  <a:solidFill>
                    <a:schemeClr val="accent2"/>
                  </a:solidFill>
                  <a:prstDash val="solid"/>
                </a:ln>
                <a:solidFill>
                  <a:srgbClr val="CC3300"/>
                </a:solidFill>
                <a:latin typeface="Dubai" panose="020B0503030403030204" pitchFamily="34" charset="-78"/>
                <a:cs typeface="Dubai" panose="020B0503030403030204" pitchFamily="34" charset="-78"/>
              </a:rPr>
              <a:t>طالبتي الذكية  صممي مخطط فن بين        </a:t>
            </a:r>
          </a:p>
          <a:p>
            <a:r>
              <a:rPr lang="ar-SA" sz="3200" b="1" dirty="0">
                <a:ln w="22225">
                  <a:solidFill>
                    <a:schemeClr val="accent2"/>
                  </a:solidFill>
                  <a:prstDash val="solid"/>
                </a:ln>
                <a:solidFill>
                  <a:srgbClr val="CC3300"/>
                </a:solidFill>
                <a:latin typeface="Dubai" panose="020B0503030403030204" pitchFamily="34" charset="-78"/>
                <a:cs typeface="Dubai" panose="020B0503030403030204" pitchFamily="34" charset="-78"/>
              </a:rPr>
              <a:t>المخطط الخطي                  و                المخطط العمودي   </a:t>
            </a:r>
          </a:p>
        </p:txBody>
      </p:sp>
      <p:grpSp>
        <p:nvGrpSpPr>
          <p:cNvPr id="27" name="مجموعة 26">
            <a:extLst>
              <a:ext uri="{FF2B5EF4-FFF2-40B4-BE49-F238E27FC236}">
                <a16:creationId xmlns:a16="http://schemas.microsoft.com/office/drawing/2014/main" id="{A2AC511A-44FA-4050-84F5-4325C415F238}"/>
              </a:ext>
            </a:extLst>
          </p:cNvPr>
          <p:cNvGrpSpPr/>
          <p:nvPr/>
        </p:nvGrpSpPr>
        <p:grpSpPr>
          <a:xfrm>
            <a:off x="8027232" y="5500398"/>
            <a:ext cx="2219320" cy="1250248"/>
            <a:chOff x="8618630" y="4670240"/>
            <a:chExt cx="2602008" cy="1696568"/>
          </a:xfrm>
        </p:grpSpPr>
        <p:sp>
          <p:nvSpPr>
            <p:cNvPr id="29" name="مستطيل: زوايا مستديرة 28">
              <a:extLst>
                <a:ext uri="{FF2B5EF4-FFF2-40B4-BE49-F238E27FC236}">
                  <a16:creationId xmlns:a16="http://schemas.microsoft.com/office/drawing/2014/main" id="{F36F9555-AD97-4D0A-80E4-83319E4952D7}"/>
                </a:ext>
              </a:extLst>
            </p:cNvPr>
            <p:cNvSpPr/>
            <p:nvPr/>
          </p:nvSpPr>
          <p:spPr>
            <a:xfrm>
              <a:off x="8618630" y="4670240"/>
              <a:ext cx="2602008" cy="1696568"/>
            </a:xfrm>
            <a:prstGeom prst="roundRect">
              <a:avLst/>
            </a:prstGeom>
            <a:solidFill>
              <a:schemeClr val="bg1"/>
            </a:solidFill>
            <a:ln w="57150">
              <a:solidFill>
                <a:srgbClr val="225C7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pic>
          <p:nvPicPr>
            <p:cNvPr id="30" name="Picture 2" descr="الرسم البياني الخطي (العام الدراسي 4, الإحصاء) – Matteboken">
              <a:extLst>
                <a:ext uri="{FF2B5EF4-FFF2-40B4-BE49-F238E27FC236}">
                  <a16:creationId xmlns:a16="http://schemas.microsoft.com/office/drawing/2014/main" id="{B0CD251C-3581-4BAD-BD37-7EF0CDBDA4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7" t="6125" r="4888" b="7210"/>
            <a:stretch/>
          </p:blipFill>
          <p:spPr bwMode="auto">
            <a:xfrm>
              <a:off x="8823960" y="4781605"/>
              <a:ext cx="2164080" cy="14839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مجموعة 30">
            <a:extLst>
              <a:ext uri="{FF2B5EF4-FFF2-40B4-BE49-F238E27FC236}">
                <a16:creationId xmlns:a16="http://schemas.microsoft.com/office/drawing/2014/main" id="{BAD65907-BB56-4B4C-A246-1377BDF5CE7C}"/>
              </a:ext>
            </a:extLst>
          </p:cNvPr>
          <p:cNvGrpSpPr/>
          <p:nvPr/>
        </p:nvGrpSpPr>
        <p:grpSpPr>
          <a:xfrm>
            <a:off x="1766808" y="5430186"/>
            <a:ext cx="2481962" cy="1360608"/>
            <a:chOff x="986451" y="4654092"/>
            <a:chExt cx="2602008" cy="1696568"/>
          </a:xfrm>
        </p:grpSpPr>
        <p:sp>
          <p:nvSpPr>
            <p:cNvPr id="32" name="مستطيل: زوايا مستديرة 31">
              <a:extLst>
                <a:ext uri="{FF2B5EF4-FFF2-40B4-BE49-F238E27FC236}">
                  <a16:creationId xmlns:a16="http://schemas.microsoft.com/office/drawing/2014/main" id="{54F6C315-4603-4BA5-893E-2760B518E58F}"/>
                </a:ext>
              </a:extLst>
            </p:cNvPr>
            <p:cNvSpPr/>
            <p:nvPr/>
          </p:nvSpPr>
          <p:spPr>
            <a:xfrm>
              <a:off x="986451" y="4654092"/>
              <a:ext cx="2602008" cy="1696568"/>
            </a:xfrm>
            <a:prstGeom prst="roundRect">
              <a:avLst/>
            </a:prstGeom>
            <a:solidFill>
              <a:schemeClr val="bg1"/>
            </a:solidFill>
            <a:ln w="57150">
              <a:solidFill>
                <a:srgbClr val="225C7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pic>
          <p:nvPicPr>
            <p:cNvPr id="33" name="Picture 4" descr="كيفية إنشاء مخططات عمودية، ومخططات خطية، ومخططات مساحية في PowerPoint ::  think-cell">
              <a:extLst>
                <a:ext uri="{FF2B5EF4-FFF2-40B4-BE49-F238E27FC236}">
                  <a16:creationId xmlns:a16="http://schemas.microsoft.com/office/drawing/2014/main" id="{D0D1E05C-D506-4BA5-A320-A2B47D5CF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050" y="4731397"/>
              <a:ext cx="1866809" cy="1569201"/>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724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Mengenal Dilusi Saham! Bagaimana Cara Kerja, Dampak dan Penyebabnya?">
            <a:extLst>
              <a:ext uri="{FF2B5EF4-FFF2-40B4-BE49-F238E27FC236}">
                <a16:creationId xmlns:a16="http://schemas.microsoft.com/office/drawing/2014/main" id="{0A685216-0EF0-44D1-8DCA-BB5D19E3D2E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29880" y="16761"/>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زوايا مستديرة 4">
            <a:extLst>
              <a:ext uri="{FF2B5EF4-FFF2-40B4-BE49-F238E27FC236}">
                <a16:creationId xmlns:a16="http://schemas.microsoft.com/office/drawing/2014/main" id="{D86CEC5A-50B1-2E39-C1DD-B1EB14862F70}"/>
              </a:ext>
            </a:extLst>
          </p:cNvPr>
          <p:cNvSpPr/>
          <p:nvPr/>
        </p:nvSpPr>
        <p:spPr>
          <a:xfrm>
            <a:off x="1544126" y="344107"/>
            <a:ext cx="10593917" cy="2012711"/>
          </a:xfrm>
          <a:prstGeom prst="roundRect">
            <a:avLst/>
          </a:prstGeom>
          <a:solidFill>
            <a:srgbClr val="FFC000"/>
          </a:solidFill>
          <a:ln w="38100">
            <a:solidFill>
              <a:schemeClr val="accent5">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3200" b="1" dirty="0"/>
              <a:t>طالبتي الجميلة تخيلي لو تم اختيارك بمنصب مديرة الموارد البشرية في شركة ما ، وطلبتِ من موظفين تحليل البيانات وسوف تكون الترقية تعتمد على هذه المهمة .من الموظف الذي يستحق الترقية ؟ مع تسليط الضوء على مزايا العمل</a:t>
            </a:r>
            <a:endParaRPr lang="ar-SA" sz="3200" b="1" dirty="0">
              <a:solidFill>
                <a:schemeClr val="bg1"/>
              </a:solidFill>
            </a:endParaRPr>
          </a:p>
        </p:txBody>
      </p:sp>
      <p:sp>
        <p:nvSpPr>
          <p:cNvPr id="16" name="مستطيل: زوايا مستديرة 15">
            <a:extLst>
              <a:ext uri="{FF2B5EF4-FFF2-40B4-BE49-F238E27FC236}">
                <a16:creationId xmlns:a16="http://schemas.microsoft.com/office/drawing/2014/main" id="{9D81FFEB-5194-DACE-B476-8F5C7376BE86}"/>
              </a:ext>
            </a:extLst>
          </p:cNvPr>
          <p:cNvSpPr/>
          <p:nvPr/>
        </p:nvSpPr>
        <p:spPr>
          <a:xfrm>
            <a:off x="6587426" y="2706523"/>
            <a:ext cx="5110534" cy="3475753"/>
          </a:xfrm>
          <a:prstGeom prst="roundRect">
            <a:avLst/>
          </a:prstGeom>
          <a:solidFill>
            <a:schemeClr val="bg2"/>
          </a:solidFill>
          <a:ln w="57150">
            <a:solidFill>
              <a:schemeClr val="accent5">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200000"/>
              </a:lnSpc>
            </a:pPr>
            <a:r>
              <a:rPr lang="ar-SA" sz="2400" b="1" dirty="0">
                <a:solidFill>
                  <a:schemeClr val="tx1"/>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موظف محلل بيانات قدم تقرير شامل عن البيانات التي قام بتحليلها و تغييرات البيانات خلال فترة زمنية التقرير احتوى التقرير على أكثر من 15 ورقة </a:t>
            </a:r>
          </a:p>
        </p:txBody>
      </p:sp>
      <p:sp>
        <p:nvSpPr>
          <p:cNvPr id="22" name="مستطيل: زوايا مستديرة 21">
            <a:extLst>
              <a:ext uri="{FF2B5EF4-FFF2-40B4-BE49-F238E27FC236}">
                <a16:creationId xmlns:a16="http://schemas.microsoft.com/office/drawing/2014/main" id="{6821219B-FDA7-4485-6580-CCB725615351}"/>
              </a:ext>
            </a:extLst>
          </p:cNvPr>
          <p:cNvSpPr/>
          <p:nvPr/>
        </p:nvSpPr>
        <p:spPr>
          <a:xfrm>
            <a:off x="1659386" y="2728883"/>
            <a:ext cx="4512858" cy="3475753"/>
          </a:xfrm>
          <a:prstGeom prst="roundRect">
            <a:avLst/>
          </a:prstGeom>
          <a:solidFill>
            <a:schemeClr val="bg2"/>
          </a:solidFill>
          <a:ln w="762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موظف آخر قدم مخطط خطي يتكون من ورقة واحدة   </a:t>
            </a:r>
          </a:p>
        </p:txBody>
      </p:sp>
      <p:pic>
        <p:nvPicPr>
          <p:cNvPr id="2066" name="Picture 8" descr="Are Augmented Analytics The Solution To The Data Scientist' Gap?">
            <a:extLst>
              <a:ext uri="{FF2B5EF4-FFF2-40B4-BE49-F238E27FC236}">
                <a16:creationId xmlns:a16="http://schemas.microsoft.com/office/drawing/2014/main" id="{5956427F-82C3-8C30-FD7F-1CFB9134D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1147" y="-1249453"/>
            <a:ext cx="10287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31" name="دبوس زينة 30">
            <a:extLst>
              <a:ext uri="{FF2B5EF4-FFF2-40B4-BE49-F238E27FC236}">
                <a16:creationId xmlns:a16="http://schemas.microsoft.com/office/drawing/2014/main" id="{B9B2E441-A1F7-4CEA-89A7-E729B57BEDBA}"/>
              </a:ext>
            </a:extLst>
          </p:cNvPr>
          <p:cNvSpPr/>
          <p:nvPr/>
        </p:nvSpPr>
        <p:spPr>
          <a:xfrm rot="16200000">
            <a:off x="-2481933" y="3059709"/>
            <a:ext cx="6537872" cy="914400"/>
          </a:xfrm>
          <a:prstGeom prst="plaque">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SA" sz="3200" b="1" dirty="0">
                <a:ln w="18000">
                  <a:noFill/>
                  <a:prstDash val="solid"/>
                  <a:miter lim="800000"/>
                </a:ln>
                <a:solidFill>
                  <a:schemeClr val="tx1"/>
                </a:solidFill>
                <a:effectLst>
                  <a:outerShdw blurRad="25500" dist="23000" dir="7020000" algn="tl">
                    <a:srgbClr val="000000">
                      <a:alpha val="50000"/>
                    </a:srgbClr>
                  </a:outerShdw>
                </a:effectLst>
              </a:rPr>
              <a:t>كورت التفكير (مهاره القوانين )</a:t>
            </a:r>
          </a:p>
        </p:txBody>
      </p:sp>
    </p:spTree>
    <p:custDataLst>
      <p:tags r:id="rId1"/>
    </p:custDataLst>
    <p:extLst>
      <p:ext uri="{BB962C8B-B14F-4D97-AF65-F5344CB8AC3E}">
        <p14:creationId xmlns:p14="http://schemas.microsoft.com/office/powerpoint/2010/main" val="322156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Mengenal Dilusi Saham! Bagaimana Cara Kerja, Dampak dan Penyebabnya?">
            <a:extLst>
              <a:ext uri="{FF2B5EF4-FFF2-40B4-BE49-F238E27FC236}">
                <a16:creationId xmlns:a16="http://schemas.microsoft.com/office/drawing/2014/main" id="{0A685216-0EF0-44D1-8DCA-BB5D19E3D2E1}"/>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زوايا مستديرة 4">
            <a:extLst>
              <a:ext uri="{FF2B5EF4-FFF2-40B4-BE49-F238E27FC236}">
                <a16:creationId xmlns:a16="http://schemas.microsoft.com/office/drawing/2014/main" id="{D86CEC5A-50B1-2E39-C1DD-B1EB14862F70}"/>
              </a:ext>
            </a:extLst>
          </p:cNvPr>
          <p:cNvSpPr/>
          <p:nvPr/>
        </p:nvSpPr>
        <p:spPr>
          <a:xfrm>
            <a:off x="1733227" y="492561"/>
            <a:ext cx="8725545" cy="913308"/>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1"/>
                </a:solidFill>
              </a:rPr>
              <a:t>عددي مزايا المخطط الخطي</a:t>
            </a:r>
          </a:p>
        </p:txBody>
      </p:sp>
      <p:sp>
        <p:nvSpPr>
          <p:cNvPr id="16" name="مستطيل: زوايا مستديرة 15">
            <a:extLst>
              <a:ext uri="{FF2B5EF4-FFF2-40B4-BE49-F238E27FC236}">
                <a16:creationId xmlns:a16="http://schemas.microsoft.com/office/drawing/2014/main" id="{9D81FFEB-5194-DACE-B476-8F5C7376BE86}"/>
              </a:ext>
            </a:extLst>
          </p:cNvPr>
          <p:cNvSpPr/>
          <p:nvPr/>
        </p:nvSpPr>
        <p:spPr>
          <a:xfrm>
            <a:off x="8460030" y="2072640"/>
            <a:ext cx="2468880" cy="214884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زوايا مستديرة 21">
            <a:extLst>
              <a:ext uri="{FF2B5EF4-FFF2-40B4-BE49-F238E27FC236}">
                <a16:creationId xmlns:a16="http://schemas.microsoft.com/office/drawing/2014/main" id="{6821219B-FDA7-4485-6580-CCB725615351}"/>
              </a:ext>
            </a:extLst>
          </p:cNvPr>
          <p:cNvSpPr/>
          <p:nvPr/>
        </p:nvSpPr>
        <p:spPr>
          <a:xfrm>
            <a:off x="3307068" y="2072640"/>
            <a:ext cx="2468880" cy="214884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097" name="مجموعة 2096">
            <a:extLst>
              <a:ext uri="{FF2B5EF4-FFF2-40B4-BE49-F238E27FC236}">
                <a16:creationId xmlns:a16="http://schemas.microsoft.com/office/drawing/2014/main" id="{B57A77B1-4CA4-115A-FABD-8A48B98BEA2C}"/>
              </a:ext>
            </a:extLst>
          </p:cNvPr>
          <p:cNvGrpSpPr/>
          <p:nvPr/>
        </p:nvGrpSpPr>
        <p:grpSpPr>
          <a:xfrm>
            <a:off x="-114318" y="3957879"/>
            <a:ext cx="4229118" cy="2745815"/>
            <a:chOff x="-114318" y="3957879"/>
            <a:chExt cx="4229118" cy="2745815"/>
          </a:xfrm>
        </p:grpSpPr>
        <p:grpSp>
          <p:nvGrpSpPr>
            <p:cNvPr id="2096" name="مجموعة 2095">
              <a:extLst>
                <a:ext uri="{FF2B5EF4-FFF2-40B4-BE49-F238E27FC236}">
                  <a16:creationId xmlns:a16="http://schemas.microsoft.com/office/drawing/2014/main" id="{0834208C-CAA5-C0BE-3D04-5600EF982A15}"/>
                </a:ext>
              </a:extLst>
            </p:cNvPr>
            <p:cNvGrpSpPr/>
            <p:nvPr/>
          </p:nvGrpSpPr>
          <p:grpSpPr>
            <a:xfrm>
              <a:off x="120615" y="4296727"/>
              <a:ext cx="3959031" cy="1952430"/>
              <a:chOff x="120615" y="4296727"/>
              <a:chExt cx="3959031" cy="1952430"/>
            </a:xfrm>
          </p:grpSpPr>
          <p:sp>
            <p:nvSpPr>
              <p:cNvPr id="26" name="مستطيل: زوايا مستديرة 25">
                <a:extLst>
                  <a:ext uri="{FF2B5EF4-FFF2-40B4-BE49-F238E27FC236}">
                    <a16:creationId xmlns:a16="http://schemas.microsoft.com/office/drawing/2014/main" id="{2848B117-E0E0-24D9-A6B7-386AE95BAE35}"/>
                  </a:ext>
                </a:extLst>
              </p:cNvPr>
              <p:cNvSpPr/>
              <p:nvPr/>
            </p:nvSpPr>
            <p:spPr>
              <a:xfrm>
                <a:off x="120615" y="4296727"/>
                <a:ext cx="3959031" cy="1952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8" name="مستطيل: زوايا مستديرة 27">
                <a:extLst>
                  <a:ext uri="{FF2B5EF4-FFF2-40B4-BE49-F238E27FC236}">
                    <a16:creationId xmlns:a16="http://schemas.microsoft.com/office/drawing/2014/main" id="{56F63E8A-0F38-A2C5-A54C-9AF56FD61FA5}"/>
                  </a:ext>
                </a:extLst>
              </p:cNvPr>
              <p:cNvSpPr/>
              <p:nvPr/>
            </p:nvSpPr>
            <p:spPr>
              <a:xfrm>
                <a:off x="259068" y="4464367"/>
                <a:ext cx="3627132" cy="1681655"/>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0" name="عنوان 1">
              <a:extLst>
                <a:ext uri="{FF2B5EF4-FFF2-40B4-BE49-F238E27FC236}">
                  <a16:creationId xmlns:a16="http://schemas.microsoft.com/office/drawing/2014/main" id="{3C4D617B-48D5-98CD-C8D9-B527FC8CA076}"/>
                </a:ext>
              </a:extLst>
            </p:cNvPr>
            <p:cNvSpPr txBox="1">
              <a:spLocks/>
            </p:cNvSpPr>
            <p:nvPr/>
          </p:nvSpPr>
          <p:spPr>
            <a:xfrm>
              <a:off x="-114318" y="3957879"/>
              <a:ext cx="4229118" cy="274581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3200" dirty="0">
                  <a:solidFill>
                    <a:schemeClr val="bg1"/>
                  </a:solidFill>
                </a:rPr>
                <a:t>يُساعد في عمل </a:t>
              </a:r>
            </a:p>
            <a:p>
              <a:pPr algn="ctr">
                <a:lnSpc>
                  <a:spcPct val="100000"/>
                </a:lnSpc>
              </a:pPr>
              <a:r>
                <a:rPr lang="ar-SA" sz="3200" dirty="0">
                  <a:solidFill>
                    <a:schemeClr val="bg1"/>
                  </a:solidFill>
                </a:rPr>
                <a:t>تنبؤات حول نتائج البيانات </a:t>
              </a:r>
            </a:p>
            <a:p>
              <a:pPr algn="ctr">
                <a:lnSpc>
                  <a:spcPct val="100000"/>
                </a:lnSpc>
              </a:pPr>
              <a:r>
                <a:rPr lang="ar-SA" sz="3200" dirty="0">
                  <a:solidFill>
                    <a:schemeClr val="bg1"/>
                  </a:solidFill>
                </a:rPr>
                <a:t>التي لم تسجل بعد</a:t>
              </a:r>
            </a:p>
          </p:txBody>
        </p:sp>
      </p:grpSp>
      <p:sp>
        <p:nvSpPr>
          <p:cNvPr id="44" name="عنوان 1">
            <a:extLst>
              <a:ext uri="{FF2B5EF4-FFF2-40B4-BE49-F238E27FC236}">
                <a16:creationId xmlns:a16="http://schemas.microsoft.com/office/drawing/2014/main" id="{7A0136FF-221C-1C5F-CB87-41E16E21F5E3}"/>
              </a:ext>
            </a:extLst>
          </p:cNvPr>
          <p:cNvSpPr txBox="1">
            <a:spLocks/>
          </p:cNvSpPr>
          <p:nvPr/>
        </p:nvSpPr>
        <p:spPr>
          <a:xfrm>
            <a:off x="3937002" y="4144812"/>
            <a:ext cx="4229118" cy="274581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ar-SA" sz="3200" dirty="0">
              <a:solidFill>
                <a:schemeClr val="bg1"/>
              </a:solidFill>
            </a:endParaRPr>
          </a:p>
        </p:txBody>
      </p:sp>
      <p:grpSp>
        <p:nvGrpSpPr>
          <p:cNvPr id="2094" name="مجموعة 2093">
            <a:extLst>
              <a:ext uri="{FF2B5EF4-FFF2-40B4-BE49-F238E27FC236}">
                <a16:creationId xmlns:a16="http://schemas.microsoft.com/office/drawing/2014/main" id="{BFCF9B22-4F27-C2F9-BC9C-3577B35D36DA}"/>
              </a:ext>
            </a:extLst>
          </p:cNvPr>
          <p:cNvGrpSpPr/>
          <p:nvPr/>
        </p:nvGrpSpPr>
        <p:grpSpPr>
          <a:xfrm>
            <a:off x="-160038" y="1423267"/>
            <a:ext cx="4239684" cy="2745815"/>
            <a:chOff x="-160038" y="1423267"/>
            <a:chExt cx="4239684" cy="2745815"/>
          </a:xfrm>
        </p:grpSpPr>
        <p:sp>
          <p:nvSpPr>
            <p:cNvPr id="48" name="مستطيل: زوايا مستديرة 47">
              <a:extLst>
                <a:ext uri="{FF2B5EF4-FFF2-40B4-BE49-F238E27FC236}">
                  <a16:creationId xmlns:a16="http://schemas.microsoft.com/office/drawing/2014/main" id="{D60D767A-528E-AB8B-0C6B-A7CEEF254BCD}"/>
                </a:ext>
              </a:extLst>
            </p:cNvPr>
            <p:cNvSpPr/>
            <p:nvPr/>
          </p:nvSpPr>
          <p:spPr>
            <a:xfrm>
              <a:off x="120615" y="1762115"/>
              <a:ext cx="3959031" cy="1952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0" name="مستطيل: زوايا مستديرة 49">
              <a:extLst>
                <a:ext uri="{FF2B5EF4-FFF2-40B4-BE49-F238E27FC236}">
                  <a16:creationId xmlns:a16="http://schemas.microsoft.com/office/drawing/2014/main" id="{64A73DF8-0260-1E4B-D8B3-CE39B7C7E3C3}"/>
                </a:ext>
              </a:extLst>
            </p:cNvPr>
            <p:cNvSpPr/>
            <p:nvPr/>
          </p:nvSpPr>
          <p:spPr>
            <a:xfrm>
              <a:off x="274308" y="1899275"/>
              <a:ext cx="3627132" cy="1681655"/>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عنوان 1">
              <a:extLst>
                <a:ext uri="{FF2B5EF4-FFF2-40B4-BE49-F238E27FC236}">
                  <a16:creationId xmlns:a16="http://schemas.microsoft.com/office/drawing/2014/main" id="{90CFE13A-4A7A-7C48-DBEE-FC995BDBD1A8}"/>
                </a:ext>
              </a:extLst>
            </p:cNvPr>
            <p:cNvSpPr txBox="1">
              <a:spLocks/>
            </p:cNvSpPr>
            <p:nvPr/>
          </p:nvSpPr>
          <p:spPr>
            <a:xfrm>
              <a:off x="-160038" y="1423267"/>
              <a:ext cx="4229118" cy="274581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3200" dirty="0">
                  <a:solidFill>
                    <a:schemeClr val="bg1"/>
                  </a:solidFill>
                </a:rPr>
                <a:t>يُمكنك من ملاحظة </a:t>
              </a:r>
            </a:p>
            <a:p>
              <a:pPr algn="ctr">
                <a:lnSpc>
                  <a:spcPct val="100000"/>
                </a:lnSpc>
              </a:pPr>
              <a:r>
                <a:rPr lang="ar-SA" sz="3200" dirty="0">
                  <a:solidFill>
                    <a:schemeClr val="bg1"/>
                  </a:solidFill>
                </a:rPr>
                <a:t>التغييرات بسهولة</a:t>
              </a:r>
            </a:p>
          </p:txBody>
        </p:sp>
      </p:grpSp>
      <p:grpSp>
        <p:nvGrpSpPr>
          <p:cNvPr id="2092" name="مجموعة 2091">
            <a:extLst>
              <a:ext uri="{FF2B5EF4-FFF2-40B4-BE49-F238E27FC236}">
                <a16:creationId xmlns:a16="http://schemas.microsoft.com/office/drawing/2014/main" id="{6C753DDB-C08E-3E0C-45A0-5DCB64397D99}"/>
              </a:ext>
            </a:extLst>
          </p:cNvPr>
          <p:cNvGrpSpPr/>
          <p:nvPr/>
        </p:nvGrpSpPr>
        <p:grpSpPr>
          <a:xfrm>
            <a:off x="6534091" y="1409699"/>
            <a:ext cx="4229118" cy="2745815"/>
            <a:chOff x="6534091" y="1409699"/>
            <a:chExt cx="4229118" cy="2745815"/>
          </a:xfrm>
        </p:grpSpPr>
        <p:sp>
          <p:nvSpPr>
            <p:cNvPr id="56" name="مستطيل: زوايا مستديرة 55">
              <a:extLst>
                <a:ext uri="{FF2B5EF4-FFF2-40B4-BE49-F238E27FC236}">
                  <a16:creationId xmlns:a16="http://schemas.microsoft.com/office/drawing/2014/main" id="{233AD41B-F1DB-C036-AD06-BB890CD3E82C}"/>
                </a:ext>
              </a:extLst>
            </p:cNvPr>
            <p:cNvSpPr/>
            <p:nvPr/>
          </p:nvSpPr>
          <p:spPr>
            <a:xfrm>
              <a:off x="6769024" y="1748547"/>
              <a:ext cx="3959031" cy="1952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8" name="مستطيل: زوايا مستديرة 57">
              <a:extLst>
                <a:ext uri="{FF2B5EF4-FFF2-40B4-BE49-F238E27FC236}">
                  <a16:creationId xmlns:a16="http://schemas.microsoft.com/office/drawing/2014/main" id="{67473E44-6D02-E3D5-8A5A-90D7A70C98CD}"/>
                </a:ext>
              </a:extLst>
            </p:cNvPr>
            <p:cNvSpPr/>
            <p:nvPr/>
          </p:nvSpPr>
          <p:spPr>
            <a:xfrm>
              <a:off x="6922717" y="1916187"/>
              <a:ext cx="3627132" cy="1681655"/>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عنوان 1">
              <a:extLst>
                <a:ext uri="{FF2B5EF4-FFF2-40B4-BE49-F238E27FC236}">
                  <a16:creationId xmlns:a16="http://schemas.microsoft.com/office/drawing/2014/main" id="{041F8117-05C9-B0E2-46CA-B295B32E27F0}"/>
                </a:ext>
              </a:extLst>
            </p:cNvPr>
            <p:cNvSpPr txBox="1">
              <a:spLocks/>
            </p:cNvSpPr>
            <p:nvPr/>
          </p:nvSpPr>
          <p:spPr>
            <a:xfrm>
              <a:off x="6534091" y="1409699"/>
              <a:ext cx="4229118" cy="2745815"/>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3200" dirty="0">
                  <a:solidFill>
                    <a:schemeClr val="bg1"/>
                  </a:solidFill>
                </a:rPr>
                <a:t>يُمكن تقديم تحليل</a:t>
              </a:r>
            </a:p>
            <a:p>
              <a:pPr algn="ctr">
                <a:lnSpc>
                  <a:spcPct val="100000"/>
                </a:lnSpc>
              </a:pPr>
              <a:r>
                <a:rPr lang="ar-SA" sz="3200" dirty="0">
                  <a:solidFill>
                    <a:schemeClr val="bg1"/>
                  </a:solidFill>
                </a:rPr>
                <a:t> سريع للبيانات</a:t>
              </a:r>
            </a:p>
          </p:txBody>
        </p:sp>
      </p:grpSp>
      <p:pic>
        <p:nvPicPr>
          <p:cNvPr id="62" name="صورة 61" descr="صورة تحتوي على نص, ساعة حائط&#10;&#10;تم إنشاء الوصف تلقائياً">
            <a:extLst>
              <a:ext uri="{FF2B5EF4-FFF2-40B4-BE49-F238E27FC236}">
                <a16:creationId xmlns:a16="http://schemas.microsoft.com/office/drawing/2014/main" id="{B9BB8585-AD5C-C200-BEB3-DF6A7E926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161" y="1459084"/>
            <a:ext cx="3815186" cy="2123977"/>
          </a:xfrm>
          <a:prstGeom prst="rect">
            <a:avLst/>
          </a:prstGeom>
        </p:spPr>
      </p:pic>
      <p:grpSp>
        <p:nvGrpSpPr>
          <p:cNvPr id="2095" name="مجموعة 2094">
            <a:extLst>
              <a:ext uri="{FF2B5EF4-FFF2-40B4-BE49-F238E27FC236}">
                <a16:creationId xmlns:a16="http://schemas.microsoft.com/office/drawing/2014/main" id="{14C422BC-543D-4B5E-B250-234BD62914C0}"/>
              </a:ext>
            </a:extLst>
          </p:cNvPr>
          <p:cNvGrpSpPr/>
          <p:nvPr/>
        </p:nvGrpSpPr>
        <p:grpSpPr>
          <a:xfrm>
            <a:off x="6802671" y="4224598"/>
            <a:ext cx="3959031" cy="2148840"/>
            <a:chOff x="6802671" y="4224598"/>
            <a:chExt cx="3959031" cy="2148840"/>
          </a:xfrm>
        </p:grpSpPr>
        <p:sp>
          <p:nvSpPr>
            <p:cNvPr id="40" name="مستطيل: زوايا مستديرة 39">
              <a:extLst>
                <a:ext uri="{FF2B5EF4-FFF2-40B4-BE49-F238E27FC236}">
                  <a16:creationId xmlns:a16="http://schemas.microsoft.com/office/drawing/2014/main" id="{BB0FBA80-796D-3982-9CB8-F2B9F5E4C6C1}"/>
                </a:ext>
              </a:extLst>
            </p:cNvPr>
            <p:cNvSpPr/>
            <p:nvPr/>
          </p:nvSpPr>
          <p:spPr>
            <a:xfrm>
              <a:off x="6802671" y="4270300"/>
              <a:ext cx="3959031" cy="1952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2" name="مستطيل: زوايا مستديرة 41">
              <a:extLst>
                <a:ext uri="{FF2B5EF4-FFF2-40B4-BE49-F238E27FC236}">
                  <a16:creationId xmlns:a16="http://schemas.microsoft.com/office/drawing/2014/main" id="{A6FE1A92-E65E-0755-39A9-740B6F8676B4}"/>
                </a:ext>
              </a:extLst>
            </p:cNvPr>
            <p:cNvSpPr/>
            <p:nvPr/>
          </p:nvSpPr>
          <p:spPr>
            <a:xfrm>
              <a:off x="6956364" y="4468420"/>
              <a:ext cx="3627132" cy="15971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64" name="عنوان 1">
              <a:extLst>
                <a:ext uri="{FF2B5EF4-FFF2-40B4-BE49-F238E27FC236}">
                  <a16:creationId xmlns:a16="http://schemas.microsoft.com/office/drawing/2014/main" id="{AF679C49-2B01-B3F9-F2CD-5284A5C72E8A}"/>
                </a:ext>
              </a:extLst>
            </p:cNvPr>
            <p:cNvSpPr txBox="1">
              <a:spLocks/>
            </p:cNvSpPr>
            <p:nvPr/>
          </p:nvSpPr>
          <p:spPr>
            <a:xfrm>
              <a:off x="7008404" y="4224598"/>
              <a:ext cx="3544612" cy="214884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3200" dirty="0">
                  <a:solidFill>
                    <a:schemeClr val="bg1"/>
                  </a:solidFill>
                </a:rPr>
                <a:t>يُناسب مجموعات البيانات التي يصل عددها 50 قيمة</a:t>
              </a:r>
            </a:p>
          </p:txBody>
        </p:sp>
      </p:grpSp>
      <p:pic>
        <p:nvPicPr>
          <p:cNvPr id="2066" name="Picture 8" descr="Are Augmented Analytics The Solution To The Data Scientist' Gap?">
            <a:extLst>
              <a:ext uri="{FF2B5EF4-FFF2-40B4-BE49-F238E27FC236}">
                <a16:creationId xmlns:a16="http://schemas.microsoft.com/office/drawing/2014/main" id="{5956427F-82C3-8C30-FD7F-1CFB9134D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1147" y="-1249453"/>
            <a:ext cx="10287000" cy="642937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26" descr="الملاحظة في البحث العلمي – موقع زيادة">
            <a:extLst>
              <a:ext uri="{FF2B5EF4-FFF2-40B4-BE49-F238E27FC236}">
                <a16:creationId xmlns:a16="http://schemas.microsoft.com/office/drawing/2014/main" id="{057871AD-1719-4F5B-5494-4FE8BBC1576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31" b="91864" l="9945" r="89871">
                        <a14:foregroundMark x1="37385" y1="89492" x2="37385" y2="89492"/>
                        <a14:foregroundMark x1="33333" y1="91864" x2="33333" y2="91864"/>
                        <a14:foregroundMark x1="61326" y1="78305" x2="61326" y2="78305"/>
                      </a14:backgroundRemoval>
                    </a14:imgEffect>
                  </a14:imgLayer>
                </a14:imgProps>
              </a:ext>
              <a:ext uri="{28A0092B-C50C-407E-A947-70E740481C1C}">
                <a14:useLocalDpi xmlns:a14="http://schemas.microsoft.com/office/drawing/2010/main" val="0"/>
              </a:ext>
            </a:extLst>
          </a:blip>
          <a:srcRect/>
          <a:stretch>
            <a:fillRect/>
          </a:stretch>
        </p:blipFill>
        <p:spPr bwMode="auto">
          <a:xfrm>
            <a:off x="2508088" y="1647226"/>
            <a:ext cx="3345983" cy="1817799"/>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28" descr="50 Number PNG Images Transparent Background | PNG Play">
            <a:extLst>
              <a:ext uri="{FF2B5EF4-FFF2-40B4-BE49-F238E27FC236}">
                <a16:creationId xmlns:a16="http://schemas.microsoft.com/office/drawing/2014/main" id="{752E9C2D-6B8B-9EE4-9E95-E444DD8B093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25008">
            <a:off x="10381114" y="4747895"/>
            <a:ext cx="1708478" cy="10525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47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2"/>
                                        </p:tgtEl>
                                        <p:attrNameLst>
                                          <p:attrName>style.visibility</p:attrName>
                                        </p:attrNameLst>
                                      </p:cBhvr>
                                      <p:to>
                                        <p:strVal val="visible"/>
                                      </p:to>
                                    </p:set>
                                    <p:anim calcmode="lin" valueType="num">
                                      <p:cBhvr>
                                        <p:cTn id="7" dur="500" fill="hold"/>
                                        <p:tgtEl>
                                          <p:spTgt spid="2092"/>
                                        </p:tgtEl>
                                        <p:attrNameLst>
                                          <p:attrName>ppt_w</p:attrName>
                                        </p:attrNameLst>
                                      </p:cBhvr>
                                      <p:tavLst>
                                        <p:tav tm="0">
                                          <p:val>
                                            <p:fltVal val="0"/>
                                          </p:val>
                                        </p:tav>
                                        <p:tav tm="100000">
                                          <p:val>
                                            <p:strVal val="#ppt_w"/>
                                          </p:val>
                                        </p:tav>
                                      </p:tavLst>
                                    </p:anim>
                                    <p:anim calcmode="lin" valueType="num">
                                      <p:cBhvr>
                                        <p:cTn id="8" dur="500" fill="hold"/>
                                        <p:tgtEl>
                                          <p:spTgt spid="209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94"/>
                                        </p:tgtEl>
                                        <p:attrNameLst>
                                          <p:attrName>style.visibility</p:attrName>
                                        </p:attrNameLst>
                                      </p:cBhvr>
                                      <p:to>
                                        <p:strVal val="visible"/>
                                      </p:to>
                                    </p:set>
                                    <p:anim calcmode="lin" valueType="num">
                                      <p:cBhvr>
                                        <p:cTn id="18" dur="500" fill="hold"/>
                                        <p:tgtEl>
                                          <p:spTgt spid="2094"/>
                                        </p:tgtEl>
                                        <p:attrNameLst>
                                          <p:attrName>ppt_w</p:attrName>
                                        </p:attrNameLst>
                                      </p:cBhvr>
                                      <p:tavLst>
                                        <p:tav tm="0">
                                          <p:val>
                                            <p:fltVal val="0"/>
                                          </p:val>
                                        </p:tav>
                                        <p:tav tm="100000">
                                          <p:val>
                                            <p:strVal val="#ppt_w"/>
                                          </p:val>
                                        </p:tav>
                                      </p:tavLst>
                                    </p:anim>
                                    <p:anim calcmode="lin" valueType="num">
                                      <p:cBhvr>
                                        <p:cTn id="19" dur="500" fill="hold"/>
                                        <p:tgtEl>
                                          <p:spTgt spid="2094"/>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2085"/>
                                        </p:tgtEl>
                                        <p:attrNameLst>
                                          <p:attrName>style.visibility</p:attrName>
                                        </p:attrNameLst>
                                      </p:cBhvr>
                                      <p:to>
                                        <p:strVal val="visible"/>
                                      </p:to>
                                    </p:set>
                                    <p:anim calcmode="lin" valueType="num">
                                      <p:cBhvr>
                                        <p:cTn id="23" dur="500" fill="hold"/>
                                        <p:tgtEl>
                                          <p:spTgt spid="2085"/>
                                        </p:tgtEl>
                                        <p:attrNameLst>
                                          <p:attrName>ppt_w</p:attrName>
                                        </p:attrNameLst>
                                      </p:cBhvr>
                                      <p:tavLst>
                                        <p:tav tm="0">
                                          <p:val>
                                            <p:fltVal val="0"/>
                                          </p:val>
                                        </p:tav>
                                        <p:tav tm="100000">
                                          <p:val>
                                            <p:strVal val="#ppt_w"/>
                                          </p:val>
                                        </p:tav>
                                      </p:tavLst>
                                    </p:anim>
                                    <p:anim calcmode="lin" valueType="num">
                                      <p:cBhvr>
                                        <p:cTn id="24" dur="500" fill="hold"/>
                                        <p:tgtEl>
                                          <p:spTgt spid="208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095"/>
                                        </p:tgtEl>
                                        <p:attrNameLst>
                                          <p:attrName>style.visibility</p:attrName>
                                        </p:attrNameLst>
                                      </p:cBhvr>
                                      <p:to>
                                        <p:strVal val="visible"/>
                                      </p:to>
                                    </p:set>
                                    <p:anim calcmode="lin" valueType="num">
                                      <p:cBhvr>
                                        <p:cTn id="29" dur="500" fill="hold"/>
                                        <p:tgtEl>
                                          <p:spTgt spid="2095"/>
                                        </p:tgtEl>
                                        <p:attrNameLst>
                                          <p:attrName>ppt_w</p:attrName>
                                        </p:attrNameLst>
                                      </p:cBhvr>
                                      <p:tavLst>
                                        <p:tav tm="0">
                                          <p:val>
                                            <p:fltVal val="0"/>
                                          </p:val>
                                        </p:tav>
                                        <p:tav tm="100000">
                                          <p:val>
                                            <p:strVal val="#ppt_w"/>
                                          </p:val>
                                        </p:tav>
                                      </p:tavLst>
                                    </p:anim>
                                    <p:anim calcmode="lin" valueType="num">
                                      <p:cBhvr>
                                        <p:cTn id="30" dur="500" fill="hold"/>
                                        <p:tgtEl>
                                          <p:spTgt spid="2095"/>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2086"/>
                                        </p:tgtEl>
                                        <p:attrNameLst>
                                          <p:attrName>style.visibility</p:attrName>
                                        </p:attrNameLst>
                                      </p:cBhvr>
                                      <p:to>
                                        <p:strVal val="visible"/>
                                      </p:to>
                                    </p:set>
                                    <p:anim calcmode="lin" valueType="num">
                                      <p:cBhvr>
                                        <p:cTn id="34" dur="500" fill="hold"/>
                                        <p:tgtEl>
                                          <p:spTgt spid="2086"/>
                                        </p:tgtEl>
                                        <p:attrNameLst>
                                          <p:attrName>ppt_w</p:attrName>
                                        </p:attrNameLst>
                                      </p:cBhvr>
                                      <p:tavLst>
                                        <p:tav tm="0">
                                          <p:val>
                                            <p:fltVal val="0"/>
                                          </p:val>
                                        </p:tav>
                                        <p:tav tm="100000">
                                          <p:val>
                                            <p:strVal val="#ppt_w"/>
                                          </p:val>
                                        </p:tav>
                                      </p:tavLst>
                                    </p:anim>
                                    <p:anim calcmode="lin" valueType="num">
                                      <p:cBhvr>
                                        <p:cTn id="35" dur="500" fill="hold"/>
                                        <p:tgtEl>
                                          <p:spTgt spid="208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097"/>
                                        </p:tgtEl>
                                        <p:attrNameLst>
                                          <p:attrName>style.visibility</p:attrName>
                                        </p:attrNameLst>
                                      </p:cBhvr>
                                      <p:to>
                                        <p:strVal val="visible"/>
                                      </p:to>
                                    </p:set>
                                    <p:anim calcmode="lin" valueType="num">
                                      <p:cBhvr>
                                        <p:cTn id="40" dur="500" fill="hold"/>
                                        <p:tgtEl>
                                          <p:spTgt spid="2097"/>
                                        </p:tgtEl>
                                        <p:attrNameLst>
                                          <p:attrName>ppt_w</p:attrName>
                                        </p:attrNameLst>
                                      </p:cBhvr>
                                      <p:tavLst>
                                        <p:tav tm="0">
                                          <p:val>
                                            <p:fltVal val="0"/>
                                          </p:val>
                                        </p:tav>
                                        <p:tav tm="100000">
                                          <p:val>
                                            <p:strVal val="#ppt_w"/>
                                          </p:val>
                                        </p:tav>
                                      </p:tavLst>
                                    </p:anim>
                                    <p:anim calcmode="lin" valueType="num">
                                      <p:cBhvr>
                                        <p:cTn id="41" dur="500" fill="hold"/>
                                        <p:tgtEl>
                                          <p:spTgt spid="20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cgiac.nitrocdn.com/wPseOUIDKwfwoBwNunqSiZZPVVauXeiJ/assets/static/optimized/rev-8b2796d/wp-content/uploads/2021/04/encyclopedia-%D9%85%D8%B1%D8%A7%D8%AD%D9%84-%D8%AA%D8%B7%D9%88%D8%B1-%D8%A7%D9%84%D8%AA%D9%83%D9%86%D9%88%D9%84%D9%88%D8%AC%D9%8A%D8%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B31AD3D5-3042-4BE8-A439-178A5FAD2B3A}" type="slidenum">
              <a:rPr lang="id-ID" smtClean="0"/>
              <a:t>2</a:t>
            </a:fld>
            <a:endParaRPr lang="id-ID"/>
          </a:p>
        </p:txBody>
      </p:sp>
      <p:pic>
        <p:nvPicPr>
          <p:cNvPr id="4" name="صورة 3"/>
          <p:cNvPicPr>
            <a:picLocks noChangeAspect="1"/>
          </p:cNvPicPr>
          <p:nvPr/>
        </p:nvPicPr>
        <p:blipFill rotWithShape="1">
          <a:blip r:embed="rId3"/>
          <a:srcRect l="78060" t="48417" r="5825" b="14322"/>
          <a:stretch/>
        </p:blipFill>
        <p:spPr>
          <a:xfrm>
            <a:off x="8829207" y="618675"/>
            <a:ext cx="3083069" cy="4871803"/>
          </a:xfrm>
          <a:prstGeom prst="rect">
            <a:avLst/>
          </a:prstGeom>
        </p:spPr>
      </p:pic>
    </p:spTree>
    <p:extLst>
      <p:ext uri="{BB962C8B-B14F-4D97-AF65-F5344CB8AC3E}">
        <p14:creationId xmlns:p14="http://schemas.microsoft.com/office/powerpoint/2010/main" val="5613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engenal Dilusi Saham! Bagaimana Cara Kerja, Dampak dan Penyebabnya?">
            <a:extLst>
              <a:ext uri="{FF2B5EF4-FFF2-40B4-BE49-F238E27FC236}">
                <a16:creationId xmlns:a16="http://schemas.microsoft.com/office/drawing/2014/main" id="{C4074921-2A79-4F59-BC11-0B41103A642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15040"/>
            <a:ext cx="12162120" cy="6803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مشاهدة صورة المصدر">
            <a:extLst>
              <a:ext uri="{FF2B5EF4-FFF2-40B4-BE49-F238E27FC236}">
                <a16:creationId xmlns:a16="http://schemas.microsoft.com/office/drawing/2014/main" id="{B767E793-F27D-403C-BB8C-4D4D32E3BC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37" t="33390" r="21356" b="7221"/>
          <a:stretch/>
        </p:blipFill>
        <p:spPr bwMode="auto">
          <a:xfrm>
            <a:off x="6864887" y="1443980"/>
            <a:ext cx="3969189" cy="2440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مشاهدة صورة المصدر">
            <a:extLst>
              <a:ext uri="{FF2B5EF4-FFF2-40B4-BE49-F238E27FC236}">
                <a16:creationId xmlns:a16="http://schemas.microsoft.com/office/drawing/2014/main" id="{1B53492F-C53D-4BAE-9F14-B1E14C40EC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00" t="51178" r="5900" b="10780"/>
          <a:stretch/>
        </p:blipFill>
        <p:spPr bwMode="auto">
          <a:xfrm>
            <a:off x="2023672" y="1617535"/>
            <a:ext cx="3050296" cy="209369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C1A38786-27F4-4D99-A8DA-C059DAC1066F}"/>
              </a:ext>
            </a:extLst>
          </p:cNvPr>
          <p:cNvSpPr txBox="1"/>
          <p:nvPr/>
        </p:nvSpPr>
        <p:spPr>
          <a:xfrm>
            <a:off x="2023672" y="5240465"/>
            <a:ext cx="9323882" cy="584775"/>
          </a:xfrm>
          <a:prstGeom prst="rect">
            <a:avLst/>
          </a:prstGeom>
          <a:solidFill>
            <a:schemeClr val="tx2">
              <a:lumMod val="20000"/>
              <a:lumOff val="80000"/>
            </a:schemeClr>
          </a:solidFill>
        </p:spPr>
        <p:txBody>
          <a:bodyPr wrap="square" rtlCol="1">
            <a:spAutoFit/>
          </a:bodyPr>
          <a:lstStyle/>
          <a:p>
            <a:pPr algn="r" rtl="1"/>
            <a:r>
              <a:rPr lang="ar-SA" sz="3200" b="1" dirty="0">
                <a:ln w="22225">
                  <a:solidFill>
                    <a:schemeClr val="accent2"/>
                  </a:solidFill>
                  <a:prstDash val="solid"/>
                </a:ln>
                <a:solidFill>
                  <a:srgbClr val="FFFF00"/>
                </a:solidFill>
              </a:rPr>
              <a:t>طالبتي النجيبة ماهي فائدة المخطط العمودي في إشعار الدرجات ؟</a:t>
            </a:r>
          </a:p>
        </p:txBody>
      </p:sp>
    </p:spTree>
    <p:custDataLst>
      <p:tags r:id="rId1"/>
    </p:custDataLst>
    <p:extLst>
      <p:ext uri="{BB962C8B-B14F-4D97-AF65-F5344CB8AC3E}">
        <p14:creationId xmlns:p14="http://schemas.microsoft.com/office/powerpoint/2010/main" val="28367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Mengenal Dilusi Saham! Bagaimana Cara Kerja, Dampak dan Penyebabnya?">
            <a:extLst>
              <a:ext uri="{FF2B5EF4-FFF2-40B4-BE49-F238E27FC236}">
                <a16:creationId xmlns:a16="http://schemas.microsoft.com/office/drawing/2014/main" id="{1CFC8AF4-0BDF-44A0-8876-9450EFB0860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زوايا مستديرة 4">
            <a:extLst>
              <a:ext uri="{FF2B5EF4-FFF2-40B4-BE49-F238E27FC236}">
                <a16:creationId xmlns:a16="http://schemas.microsoft.com/office/drawing/2014/main" id="{90780FAF-71A4-ECB8-7257-E927562DCD5C}"/>
              </a:ext>
            </a:extLst>
          </p:cNvPr>
          <p:cNvSpPr/>
          <p:nvPr/>
        </p:nvSpPr>
        <p:spPr>
          <a:xfrm>
            <a:off x="1733227" y="492561"/>
            <a:ext cx="8725545" cy="913308"/>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1"/>
                </a:solidFill>
              </a:rPr>
              <a:t>عددي مزايا المخطط العمودي</a:t>
            </a:r>
          </a:p>
        </p:txBody>
      </p:sp>
      <p:sp>
        <p:nvSpPr>
          <p:cNvPr id="11" name="مستطيل: زوايا مستديرة 10">
            <a:extLst>
              <a:ext uri="{FF2B5EF4-FFF2-40B4-BE49-F238E27FC236}">
                <a16:creationId xmlns:a16="http://schemas.microsoft.com/office/drawing/2014/main" id="{CE80A714-71A7-4235-BE4A-7A86EE0B677C}"/>
              </a:ext>
            </a:extLst>
          </p:cNvPr>
          <p:cNvSpPr/>
          <p:nvPr/>
        </p:nvSpPr>
        <p:spPr>
          <a:xfrm>
            <a:off x="3104827" y="176077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3200" dirty="0">
                <a:solidFill>
                  <a:schemeClr val="tx1"/>
                </a:solidFill>
                <a:latin typeface="Calibri" panose="020F0502020204030204" pitchFamily="34" charset="0"/>
                <a:cs typeface="+mj-cs"/>
              </a:rPr>
              <a:t>تُساعد في توضيح المقارنة بين مجموعات البيانات</a:t>
            </a:r>
          </a:p>
        </p:txBody>
      </p:sp>
      <p:sp>
        <p:nvSpPr>
          <p:cNvPr id="12" name="مستطيل: زوايا مستديرة 11">
            <a:extLst>
              <a:ext uri="{FF2B5EF4-FFF2-40B4-BE49-F238E27FC236}">
                <a16:creationId xmlns:a16="http://schemas.microsoft.com/office/drawing/2014/main" id="{8D7A391B-970E-DD00-AEEC-E6DFBBDEA6A6}"/>
              </a:ext>
            </a:extLst>
          </p:cNvPr>
          <p:cNvSpPr/>
          <p:nvPr/>
        </p:nvSpPr>
        <p:spPr>
          <a:xfrm>
            <a:off x="3104827" y="291901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3200" dirty="0">
                <a:solidFill>
                  <a:schemeClr val="tx1"/>
                </a:solidFill>
                <a:latin typeface="Calibri" panose="020F0502020204030204" pitchFamily="34" charset="0"/>
                <a:cs typeface="+mj-cs"/>
              </a:rPr>
              <a:t>تُلخص كمية كبيرة من البيانات في شكل مرئي يسهل تفسيره</a:t>
            </a:r>
          </a:p>
        </p:txBody>
      </p:sp>
      <p:sp>
        <p:nvSpPr>
          <p:cNvPr id="13" name="مستطيل: زوايا مستديرة 12">
            <a:extLst>
              <a:ext uri="{FF2B5EF4-FFF2-40B4-BE49-F238E27FC236}">
                <a16:creationId xmlns:a16="http://schemas.microsoft.com/office/drawing/2014/main" id="{CEE3B110-0EB8-AD3F-1E8F-AA5578CB70D9}"/>
              </a:ext>
            </a:extLst>
          </p:cNvPr>
          <p:cNvSpPr/>
          <p:nvPr/>
        </p:nvSpPr>
        <p:spPr>
          <a:xfrm>
            <a:off x="3104827" y="413821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ar-SA" sz="3200" dirty="0">
                <a:solidFill>
                  <a:schemeClr val="tx1"/>
                </a:solidFill>
                <a:latin typeface="Calibri" panose="020F0502020204030204" pitchFamily="34" charset="0"/>
                <a:cs typeface="+mj-cs"/>
              </a:rPr>
              <a:t>تجعل الاتجاهات الإحصائية أسهل في الملاحظة</a:t>
            </a:r>
          </a:p>
        </p:txBody>
      </p:sp>
      <p:sp>
        <p:nvSpPr>
          <p:cNvPr id="14" name="مستطيل: زوايا مستديرة 13">
            <a:extLst>
              <a:ext uri="{FF2B5EF4-FFF2-40B4-BE49-F238E27FC236}">
                <a16:creationId xmlns:a16="http://schemas.microsoft.com/office/drawing/2014/main" id="{A5F4E57D-88BE-68FE-0D2C-06579F0DA207}"/>
              </a:ext>
            </a:extLst>
          </p:cNvPr>
          <p:cNvSpPr/>
          <p:nvPr/>
        </p:nvSpPr>
        <p:spPr>
          <a:xfrm>
            <a:off x="3104827" y="5326937"/>
            <a:ext cx="8096573" cy="631903"/>
          </a:xfrm>
          <a:prstGeom prst="roundRect">
            <a:avLst/>
          </a:prstGeom>
          <a:solidFill>
            <a:srgbClr val="EAED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dirty="0">
                <a:solidFill>
                  <a:schemeClr val="tx1"/>
                </a:solidFill>
                <a:latin typeface="Calibri" panose="020F0502020204030204" pitchFamily="34" charset="0"/>
                <a:cs typeface="+mj-cs"/>
              </a:rPr>
              <a:t>عبري عن البيانات باستخدام الرسم البياني</a:t>
            </a:r>
          </a:p>
        </p:txBody>
      </p:sp>
      <p:sp>
        <p:nvSpPr>
          <p:cNvPr id="16" name="مستطيل: زوايا مستديرة 15">
            <a:extLst>
              <a:ext uri="{FF2B5EF4-FFF2-40B4-BE49-F238E27FC236}">
                <a16:creationId xmlns:a16="http://schemas.microsoft.com/office/drawing/2014/main" id="{F6A2A273-F1EF-0273-424E-5DBBAA151640}"/>
              </a:ext>
            </a:extLst>
          </p:cNvPr>
          <p:cNvSpPr/>
          <p:nvPr/>
        </p:nvSpPr>
        <p:spPr>
          <a:xfrm>
            <a:off x="11247120" y="1760777"/>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1</a:t>
            </a:r>
          </a:p>
        </p:txBody>
      </p:sp>
      <p:sp>
        <p:nvSpPr>
          <p:cNvPr id="17" name="مستطيل: زوايا مستديرة 16">
            <a:extLst>
              <a:ext uri="{FF2B5EF4-FFF2-40B4-BE49-F238E27FC236}">
                <a16:creationId xmlns:a16="http://schemas.microsoft.com/office/drawing/2014/main" id="{0C525488-C847-040E-1C97-230ED861C9A9}"/>
              </a:ext>
            </a:extLst>
          </p:cNvPr>
          <p:cNvSpPr/>
          <p:nvPr/>
        </p:nvSpPr>
        <p:spPr>
          <a:xfrm>
            <a:off x="11247119" y="2895600"/>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2</a:t>
            </a:r>
          </a:p>
        </p:txBody>
      </p:sp>
      <p:sp>
        <p:nvSpPr>
          <p:cNvPr id="18" name="مستطيل: زوايا مستديرة 17">
            <a:extLst>
              <a:ext uri="{FF2B5EF4-FFF2-40B4-BE49-F238E27FC236}">
                <a16:creationId xmlns:a16="http://schemas.microsoft.com/office/drawing/2014/main" id="{DD1656A7-4203-862A-048C-A620BC1C3A4F}"/>
              </a:ext>
            </a:extLst>
          </p:cNvPr>
          <p:cNvSpPr/>
          <p:nvPr/>
        </p:nvSpPr>
        <p:spPr>
          <a:xfrm>
            <a:off x="11247119" y="4138217"/>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3</a:t>
            </a:r>
          </a:p>
        </p:txBody>
      </p:sp>
      <p:sp>
        <p:nvSpPr>
          <p:cNvPr id="19" name="مستطيل: زوايا مستديرة 18">
            <a:extLst>
              <a:ext uri="{FF2B5EF4-FFF2-40B4-BE49-F238E27FC236}">
                <a16:creationId xmlns:a16="http://schemas.microsoft.com/office/drawing/2014/main" id="{62ACCCD4-A5FD-292C-A143-0F6EBFF73218}"/>
              </a:ext>
            </a:extLst>
          </p:cNvPr>
          <p:cNvSpPr/>
          <p:nvPr/>
        </p:nvSpPr>
        <p:spPr>
          <a:xfrm>
            <a:off x="11247119" y="5326936"/>
            <a:ext cx="631903" cy="631903"/>
          </a:xfrm>
          <a:prstGeom prst="roundRect">
            <a:avLst/>
          </a:prstGeom>
          <a:solidFill>
            <a:schemeClr val="accent6">
              <a:lumMod val="20000"/>
              <a:lumOff val="80000"/>
            </a:schemeClr>
          </a:solidFill>
          <a:ln>
            <a:solidFill>
              <a:srgbClr val="EAEDF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4</a:t>
            </a:r>
          </a:p>
        </p:txBody>
      </p:sp>
    </p:spTree>
    <p:custDataLst>
      <p:tags r:id="rId1"/>
    </p:custDataLst>
    <p:extLst>
      <p:ext uri="{BB962C8B-B14F-4D97-AF65-F5344CB8AC3E}">
        <p14:creationId xmlns:p14="http://schemas.microsoft.com/office/powerpoint/2010/main" val="25897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ngenal Dilusi Saham! Bagaimana Cara Kerja, Dampak dan Penyebabnya?">
            <a:extLst>
              <a:ext uri="{FF2B5EF4-FFF2-40B4-BE49-F238E27FC236}">
                <a16:creationId xmlns:a16="http://schemas.microsoft.com/office/drawing/2014/main" id="{0C147251-00F0-4C80-A9AC-C7A19988391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4940" y="-7132"/>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مستديرة 1">
            <a:extLst>
              <a:ext uri="{FF2B5EF4-FFF2-40B4-BE49-F238E27FC236}">
                <a16:creationId xmlns:a16="http://schemas.microsoft.com/office/drawing/2014/main" id="{5E609325-772E-4629-9FAF-2F7AD655769B}"/>
              </a:ext>
            </a:extLst>
          </p:cNvPr>
          <p:cNvSpPr/>
          <p:nvPr/>
        </p:nvSpPr>
        <p:spPr>
          <a:xfrm>
            <a:off x="480447" y="1797803"/>
            <a:ext cx="8679051" cy="2464231"/>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dirty="0"/>
              <a:t>طالبة بعد خروجها من الاختبار أخبرت صديقتها أنها تتوقع أن درجتها تكون بين 35 إلى 38 ولن تكون أقل أو أعلى من ذلك </a:t>
            </a:r>
          </a:p>
        </p:txBody>
      </p:sp>
      <p:sp>
        <p:nvSpPr>
          <p:cNvPr id="5" name="مربع نص 4">
            <a:extLst>
              <a:ext uri="{FF2B5EF4-FFF2-40B4-BE49-F238E27FC236}">
                <a16:creationId xmlns:a16="http://schemas.microsoft.com/office/drawing/2014/main" id="{83BC3E4D-829A-4B1E-9D13-9BFB394083E7}"/>
              </a:ext>
            </a:extLst>
          </p:cNvPr>
          <p:cNvSpPr txBox="1"/>
          <p:nvPr/>
        </p:nvSpPr>
        <p:spPr>
          <a:xfrm>
            <a:off x="2613488" y="4845632"/>
            <a:ext cx="3766088" cy="1305165"/>
          </a:xfrm>
          <a:prstGeom prst="rect">
            <a:avLst/>
          </a:prstGeom>
          <a:noFill/>
        </p:spPr>
        <p:txBody>
          <a:bodyPr wrap="square" rtlCol="1">
            <a:spAutoFit/>
          </a:bodyPr>
          <a:lstStyle/>
          <a:p>
            <a:pPr algn="r" rtl="1">
              <a:lnSpc>
                <a:spcPct val="150000"/>
              </a:lnSpc>
            </a:pPr>
            <a:r>
              <a:rPr lang="ar-SA" sz="2800" dirty="0">
                <a:solidFill>
                  <a:srgbClr val="C00000"/>
                </a:solidFill>
              </a:rPr>
              <a:t> الأدنى = 35 </a:t>
            </a:r>
          </a:p>
          <a:p>
            <a:pPr algn="r" rtl="1">
              <a:lnSpc>
                <a:spcPct val="150000"/>
              </a:lnSpc>
            </a:pPr>
            <a:r>
              <a:rPr lang="ar-SA" sz="2800" dirty="0">
                <a:solidFill>
                  <a:srgbClr val="C00000"/>
                </a:solidFill>
              </a:rPr>
              <a:t> الأعلى = 38 </a:t>
            </a:r>
          </a:p>
        </p:txBody>
      </p:sp>
      <p:sp>
        <p:nvSpPr>
          <p:cNvPr id="6" name="مربع نص 5">
            <a:extLst>
              <a:ext uri="{FF2B5EF4-FFF2-40B4-BE49-F238E27FC236}">
                <a16:creationId xmlns:a16="http://schemas.microsoft.com/office/drawing/2014/main" id="{76F21D37-F447-40BF-B842-7573CE4A0CF9}"/>
              </a:ext>
            </a:extLst>
          </p:cNvPr>
          <p:cNvSpPr txBox="1"/>
          <p:nvPr/>
        </p:nvSpPr>
        <p:spPr>
          <a:xfrm>
            <a:off x="7661328" y="5105730"/>
            <a:ext cx="2092271" cy="954107"/>
          </a:xfrm>
          <a:prstGeom prst="rect">
            <a:avLst/>
          </a:prstGeom>
          <a:noFill/>
        </p:spPr>
        <p:txBody>
          <a:bodyPr wrap="square" rtlCol="1">
            <a:spAutoFit/>
          </a:bodyPr>
          <a:lstStyle/>
          <a:p>
            <a:pPr algn="ctr"/>
            <a:r>
              <a:rPr lang="ar-SA" sz="2800" b="1" dirty="0">
                <a:solidFill>
                  <a:srgbClr val="FFC000"/>
                </a:solidFill>
              </a:rPr>
              <a:t>النطاق الذي حددته الطالبة </a:t>
            </a:r>
          </a:p>
        </p:txBody>
      </p:sp>
      <p:sp>
        <p:nvSpPr>
          <p:cNvPr id="7" name="قوس كبير أيمن 6">
            <a:extLst>
              <a:ext uri="{FF2B5EF4-FFF2-40B4-BE49-F238E27FC236}">
                <a16:creationId xmlns:a16="http://schemas.microsoft.com/office/drawing/2014/main" id="{34364FE5-6860-4805-B08F-2C8772C6DE0A}"/>
              </a:ext>
            </a:extLst>
          </p:cNvPr>
          <p:cNvSpPr/>
          <p:nvPr/>
        </p:nvSpPr>
        <p:spPr>
          <a:xfrm>
            <a:off x="6472844" y="4845632"/>
            <a:ext cx="790414" cy="1474302"/>
          </a:xfrm>
          <a:prstGeom prst="rightBrace">
            <a:avLst/>
          </a:prstGeom>
          <a:ln w="76200"/>
        </p:spPr>
        <p:style>
          <a:lnRef idx="3">
            <a:schemeClr val="dk1"/>
          </a:lnRef>
          <a:fillRef idx="0">
            <a:schemeClr val="dk1"/>
          </a:fillRef>
          <a:effectRef idx="2">
            <a:schemeClr val="dk1"/>
          </a:effectRef>
          <a:fontRef idx="minor">
            <a:schemeClr val="tx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128569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ngenal Dilusi Saham! Bagaimana Cara Kerja, Dampak dan Penyebabnya?">
            <a:extLst>
              <a:ext uri="{FF2B5EF4-FFF2-40B4-BE49-F238E27FC236}">
                <a16:creationId xmlns:a16="http://schemas.microsoft.com/office/drawing/2014/main" id="{0C147251-00F0-4C80-A9AC-C7A19988391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988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A3DE3F10-EB6F-4510-AE1D-1EF04D588F93}"/>
              </a:ext>
            </a:extLst>
          </p:cNvPr>
          <p:cNvSpPr txBox="1"/>
          <p:nvPr/>
        </p:nvSpPr>
        <p:spPr>
          <a:xfrm>
            <a:off x="1193370" y="925110"/>
            <a:ext cx="10461355" cy="2708434"/>
          </a:xfrm>
          <a:prstGeom prst="rect">
            <a:avLst/>
          </a:prstGeom>
          <a:noFill/>
        </p:spPr>
        <p:txBody>
          <a:bodyPr wrap="square">
            <a:spAutoFit/>
          </a:bodyPr>
          <a:lstStyle/>
          <a:p>
            <a:pPr algn="ctr" rtl="1"/>
            <a:r>
              <a:rPr lang="ar-SA" sz="3600" b="1" dirty="0">
                <a:ln w="22225">
                  <a:solidFill>
                    <a:schemeClr val="accent2"/>
                  </a:solidFill>
                  <a:prstDash val="solid"/>
                </a:ln>
                <a:solidFill>
                  <a:srgbClr val="CC3300"/>
                </a:solidFill>
                <a:latin typeface="Dubai" panose="020B0503030403030204" pitchFamily="34" charset="-78"/>
                <a:cs typeface="Dubai" panose="020B0503030403030204" pitchFamily="34" charset="-78"/>
              </a:rPr>
              <a:t>التنبؤ يقدم لنا قيم وصور تقديرية ولا يعطي قيم حقيقية أو قيم محددة وفعليا هي قيم غير موجودة</a:t>
            </a:r>
          </a:p>
          <a:p>
            <a:pPr algn="r" rtl="1">
              <a:lnSpc>
                <a:spcPct val="150000"/>
              </a:lnSpc>
            </a:pPr>
            <a:r>
              <a:rPr lang="ar-SA" sz="3600" b="1" dirty="0">
                <a:ln w="22225">
                  <a:solidFill>
                    <a:schemeClr val="accent2"/>
                  </a:solidFill>
                  <a:prstDash val="solid"/>
                </a:ln>
                <a:solidFill>
                  <a:srgbClr val="CC3300"/>
                </a:solidFill>
                <a:latin typeface="Dubai" panose="020B0503030403030204" pitchFamily="34" charset="-78"/>
                <a:cs typeface="Dubai" panose="020B0503030403030204" pitchFamily="34" charset="-78"/>
              </a:rPr>
              <a:t> </a:t>
            </a:r>
            <a:r>
              <a:rPr lang="ar-SA" sz="3600" dirty="0">
                <a:latin typeface="Calibri" panose="020F0502020204030204" pitchFamily="34" charset="0"/>
              </a:rPr>
              <a:t>إذا كان التوقع خطأ فإن القيمة المقدرة التي ستحصل عليها </a:t>
            </a:r>
          </a:p>
          <a:p>
            <a:pPr algn="r" rtl="1">
              <a:lnSpc>
                <a:spcPct val="150000"/>
              </a:lnSpc>
            </a:pPr>
            <a:r>
              <a:rPr lang="ar-SA" sz="3200" dirty="0">
                <a:solidFill>
                  <a:srgbClr val="FFFF00"/>
                </a:solidFill>
                <a:latin typeface="Calibri" panose="020F0502020204030204" pitchFamily="34" charset="0"/>
              </a:rPr>
              <a:t>لن تكون أقل من قيمة انضمام الثقة الأدنى أو أكبر من قيمة انضمام الثقة الأعلى</a:t>
            </a:r>
            <a:endParaRPr lang="ar-SA" sz="3200" b="1" dirty="0">
              <a:ln w="22225">
                <a:solidFill>
                  <a:schemeClr val="accent2"/>
                </a:solidFill>
                <a:prstDash val="solid"/>
              </a:ln>
              <a:solidFill>
                <a:srgbClr val="FFFF00"/>
              </a:solidFill>
              <a:latin typeface="Dubai" panose="020B0503030403030204" pitchFamily="34" charset="-78"/>
              <a:cs typeface="Dubai" panose="020B0503030403030204" pitchFamily="34" charset="-78"/>
            </a:endParaRPr>
          </a:p>
        </p:txBody>
      </p:sp>
      <p:sp>
        <p:nvSpPr>
          <p:cNvPr id="3" name="سهم: منحني 2">
            <a:extLst>
              <a:ext uri="{FF2B5EF4-FFF2-40B4-BE49-F238E27FC236}">
                <a16:creationId xmlns:a16="http://schemas.microsoft.com/office/drawing/2014/main" id="{D16EA2E9-F1C5-4AA2-B0E7-76A5EF33506A}"/>
              </a:ext>
            </a:extLst>
          </p:cNvPr>
          <p:cNvSpPr/>
          <p:nvPr/>
        </p:nvSpPr>
        <p:spPr>
          <a:xfrm rot="10800000">
            <a:off x="6095999" y="3633543"/>
            <a:ext cx="2367616" cy="27084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 name="مربع نص 3">
            <a:extLst>
              <a:ext uri="{FF2B5EF4-FFF2-40B4-BE49-F238E27FC236}">
                <a16:creationId xmlns:a16="http://schemas.microsoft.com/office/drawing/2014/main" id="{8022ED75-5DA8-46AC-AD71-B76651C0313C}"/>
              </a:ext>
            </a:extLst>
          </p:cNvPr>
          <p:cNvSpPr txBox="1"/>
          <p:nvPr/>
        </p:nvSpPr>
        <p:spPr>
          <a:xfrm>
            <a:off x="1534333" y="5074898"/>
            <a:ext cx="4277532" cy="1107996"/>
          </a:xfrm>
          <a:prstGeom prst="rect">
            <a:avLst/>
          </a:prstGeom>
          <a:noFill/>
        </p:spPr>
        <p:txBody>
          <a:bodyPr wrap="square" rtlCol="1">
            <a:spAutoFit/>
          </a:bodyPr>
          <a:lstStyle/>
          <a:p>
            <a:r>
              <a:rPr lang="ar-SA" sz="6600" b="1" dirty="0">
                <a:ln w="22225">
                  <a:solidFill>
                    <a:schemeClr val="accent2"/>
                  </a:solidFill>
                  <a:prstDash val="solid"/>
                </a:ln>
                <a:solidFill>
                  <a:srgbClr val="00B050"/>
                </a:solidFill>
                <a:latin typeface="Dubai" panose="020B0503030403030204" pitchFamily="34" charset="-78"/>
                <a:cs typeface="Dubai" panose="020B0503030403030204" pitchFamily="34" charset="-78"/>
              </a:rPr>
              <a:t>فاصل الثقة </a:t>
            </a:r>
          </a:p>
        </p:txBody>
      </p:sp>
    </p:spTree>
    <p:custDataLst>
      <p:tags r:id="rId1"/>
    </p:custDataLst>
    <p:extLst>
      <p:ext uri="{BB962C8B-B14F-4D97-AF65-F5344CB8AC3E}">
        <p14:creationId xmlns:p14="http://schemas.microsoft.com/office/powerpoint/2010/main" val="30361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engenal Dilusi Saham! Bagaimana Cara Kerja, Dampak dan Penyebabnya?">
            <a:extLst>
              <a:ext uri="{FF2B5EF4-FFF2-40B4-BE49-F238E27FC236}">
                <a16:creationId xmlns:a16="http://schemas.microsoft.com/office/drawing/2014/main" id="{34C1C12D-0BF0-45EB-8EAF-6631CBBB5E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9880" y="0"/>
            <a:ext cx="12162120" cy="6865132"/>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73AFC304-B25D-BA96-F245-070A0C105DE7}"/>
              </a:ext>
            </a:extLst>
          </p:cNvPr>
          <p:cNvSpPr/>
          <p:nvPr/>
        </p:nvSpPr>
        <p:spPr>
          <a:xfrm>
            <a:off x="1733227" y="492561"/>
            <a:ext cx="8725545" cy="913308"/>
          </a:xfrm>
          <a:prstGeom prst="roundRect">
            <a:avLst/>
          </a:prstGeom>
          <a:solidFill>
            <a:srgbClr val="F9A8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1"/>
                </a:solidFill>
              </a:rPr>
              <a:t>فاصل الثقة في الإحصاء </a:t>
            </a:r>
          </a:p>
        </p:txBody>
      </p:sp>
      <p:sp>
        <p:nvSpPr>
          <p:cNvPr id="5" name="مستطيل 4">
            <a:extLst>
              <a:ext uri="{FF2B5EF4-FFF2-40B4-BE49-F238E27FC236}">
                <a16:creationId xmlns:a16="http://schemas.microsoft.com/office/drawing/2014/main" id="{736F9686-5501-8577-5DD4-CC5A9E83662E}"/>
              </a:ext>
            </a:extLst>
          </p:cNvPr>
          <p:cNvSpPr/>
          <p:nvPr/>
        </p:nvSpPr>
        <p:spPr>
          <a:xfrm>
            <a:off x="72376" y="1641359"/>
            <a:ext cx="11967224" cy="2843151"/>
          </a:xfrm>
          <a:prstGeom prst="rect">
            <a:avLst/>
          </a:prstGeom>
          <a:noFill/>
        </p:spPr>
        <p:txBody>
          <a:bodyPr wrap="square" lIns="68580" tIns="34290" rIns="68580" bIns="34290">
            <a:spAutoFit/>
          </a:bodyPr>
          <a:lstStyle/>
          <a:p>
            <a:pPr algn="r" rtl="1">
              <a:lnSpc>
                <a:spcPct val="150000"/>
              </a:lnSpc>
            </a:pPr>
            <a:r>
              <a:rPr lang="ar-SA" sz="3100" dirty="0">
                <a:latin typeface="Calibri" panose="020F0502020204030204" pitchFamily="34" charset="0"/>
              </a:rPr>
              <a:t> عبارة عن نطاق من القيم المقدرة لمعامل غير معروف، ويُحسب على مستوى ثقة محدد يساوي عادة 95 %. يعني مستوى الثقة أن القيمة المقدرة لديها فرصة 95 % للوقوع ضمن نطاق القيم المتوقعة بين انضمام الثقة الأدنى والأعلى.</a:t>
            </a:r>
          </a:p>
          <a:p>
            <a:pPr algn="r" rtl="1">
              <a:lnSpc>
                <a:spcPct val="150000"/>
              </a:lnSpc>
            </a:pPr>
            <a:endParaRPr lang="ar-SA" sz="3100" dirty="0">
              <a:solidFill>
                <a:schemeClr val="accent5">
                  <a:lumMod val="75000"/>
                </a:schemeClr>
              </a:solidFill>
              <a:latin typeface="Calibri" panose="020F0502020204030204" pitchFamily="34" charset="0"/>
              <a:cs typeface="+mj-cs"/>
            </a:endParaRPr>
          </a:p>
        </p:txBody>
      </p:sp>
      <p:pic>
        <p:nvPicPr>
          <p:cNvPr id="8" name="Picture 4" descr="What are Confidence Intervals? - Simply Psychology">
            <a:extLst>
              <a:ext uri="{FF2B5EF4-FFF2-40B4-BE49-F238E27FC236}">
                <a16:creationId xmlns:a16="http://schemas.microsoft.com/office/drawing/2014/main" id="{15CDFC2D-7FD5-4F80-976E-46D2C0B1754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02" b="91291" l="9820" r="89980">
                        <a14:foregroundMark x1="49900" y1="2102" x2="49900" y2="2102"/>
                        <a14:foregroundMark x1="22645" y1="73574" x2="22645" y2="73574"/>
                        <a14:foregroundMark x1="77555" y1="73874" x2="77555" y2="73874"/>
                        <a14:foregroundMark x1="77555" y1="86787" x2="77555" y2="86787"/>
                        <a14:foregroundMark x1="84770" y1="87387" x2="84770" y2="87387"/>
                        <a14:foregroundMark x1="50902" y1="87688" x2="50902" y2="87688"/>
                        <a14:foregroundMark x1="49499" y1="87688" x2="49499" y2="87688"/>
                        <a14:foregroundMark x1="21042" y1="89189" x2="21042" y2="89189"/>
                        <a14:foregroundMark x1="24449" y1="89790" x2="24449" y2="89790"/>
                        <a14:foregroundMark x1="32665" y1="91291" x2="32665" y2="91291"/>
                        <a14:foregroundMark x1="74349" y1="91291" x2="74349" y2="91291"/>
                        <a14:foregroundMark x1="68337" y1="90390" x2="68337" y2="90390"/>
                        <a14:foregroundMark x1="28257" y1="89189" x2="28257" y2="89189"/>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3013672"/>
            <a:ext cx="5760720" cy="38443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959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أعمال التجارية المالية سوق الأسهم الخلفية, سوق الأسهم, تحليل سوق الأسهم,  مخطط البيانات صورة الخلفية للتحميل مجانا">
            <a:extLst>
              <a:ext uri="{FF2B5EF4-FFF2-40B4-BE49-F238E27FC236}">
                <a16:creationId xmlns:a16="http://schemas.microsoft.com/office/drawing/2014/main" id="{DC4BD4CE-5DCF-4078-9A62-D9B7DCAFD3E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 name="مستطيل 214"/>
          <p:cNvSpPr>
            <a:spLocks noChangeArrowheads="1"/>
          </p:cNvSpPr>
          <p:nvPr/>
        </p:nvSpPr>
        <p:spPr bwMode="auto">
          <a:xfrm>
            <a:off x="2429521" y="416789"/>
            <a:ext cx="6474331"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SA" sz="7200" b="1" dirty="0">
                <a:ln/>
                <a:solidFill>
                  <a:schemeClr val="accent3"/>
                </a:solidFill>
                <a:latin typeface="Arabic Typesetting" panose="03020402040406030203" pitchFamily="66" charset="-78"/>
                <a:cs typeface="Arabic Typesetting" panose="03020402040406030203" pitchFamily="66" charset="-78"/>
              </a:rPr>
              <a:t>ماذا تعلمنا ؟  </a:t>
            </a:r>
          </a:p>
        </p:txBody>
      </p:sp>
      <p:graphicFrame>
        <p:nvGraphicFramePr>
          <p:cNvPr id="216" name="جدول 215"/>
          <p:cNvGraphicFramePr>
            <a:graphicFrameLocks noGrp="1"/>
          </p:cNvGraphicFramePr>
          <p:nvPr/>
        </p:nvGraphicFramePr>
        <p:xfrm>
          <a:off x="1684623" y="2297050"/>
          <a:ext cx="8572051" cy="2478477"/>
        </p:xfrm>
        <a:graphic>
          <a:graphicData uri="http://schemas.openxmlformats.org/drawingml/2006/table">
            <a:tbl>
              <a:tblPr rtl="1" firstRow="1" bandRow="1">
                <a:tableStyleId>{284E427A-3D55-4303-BF80-6455036E1DE7}</a:tableStyleId>
              </a:tblPr>
              <a:tblGrid>
                <a:gridCol w="3113765">
                  <a:extLst>
                    <a:ext uri="{9D8B030D-6E8A-4147-A177-3AD203B41FA5}">
                      <a16:colId xmlns:a16="http://schemas.microsoft.com/office/drawing/2014/main" val="20000"/>
                    </a:ext>
                  </a:extLst>
                </a:gridCol>
                <a:gridCol w="2931481">
                  <a:extLst>
                    <a:ext uri="{9D8B030D-6E8A-4147-A177-3AD203B41FA5}">
                      <a16:colId xmlns:a16="http://schemas.microsoft.com/office/drawing/2014/main" val="20001"/>
                    </a:ext>
                  </a:extLst>
                </a:gridCol>
                <a:gridCol w="2526805">
                  <a:extLst>
                    <a:ext uri="{9D8B030D-6E8A-4147-A177-3AD203B41FA5}">
                      <a16:colId xmlns:a16="http://schemas.microsoft.com/office/drawing/2014/main" val="20002"/>
                    </a:ext>
                  </a:extLst>
                </a:gridCol>
              </a:tblGrid>
              <a:tr h="651472">
                <a:tc>
                  <a:txBody>
                    <a:bodyPr/>
                    <a:lstStyle/>
                    <a:p>
                      <a:pPr lvl="0" algn="ctr" rtl="1">
                        <a:buFontTx/>
                        <a:buNone/>
                      </a:pPr>
                      <a:r>
                        <a:rPr lang="ar-SA" sz="3200" dirty="0">
                          <a:solidFill>
                            <a:srgbClr val="FFC000"/>
                          </a:solidFill>
                        </a:rPr>
                        <a:t>ماذا</a:t>
                      </a:r>
                      <a:r>
                        <a:rPr lang="ar-SA" sz="3200" baseline="0" dirty="0">
                          <a:solidFill>
                            <a:srgbClr val="FFC000"/>
                          </a:solidFill>
                        </a:rPr>
                        <a:t> أعرف </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tc>
                  <a:txBody>
                    <a:bodyPr/>
                    <a:lstStyle/>
                    <a:p>
                      <a:pPr lvl="0" algn="ctr" rtl="1">
                        <a:buFontTx/>
                        <a:buNone/>
                      </a:pPr>
                      <a:r>
                        <a:rPr lang="ar-SA" sz="3200" dirty="0">
                          <a:solidFill>
                            <a:srgbClr val="FFC000"/>
                          </a:solidFill>
                        </a:rPr>
                        <a:t>ماذا أريد أن أعرف</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tc>
                  <a:txBody>
                    <a:bodyPr/>
                    <a:lstStyle/>
                    <a:p>
                      <a:pPr lvl="0" algn="ctr" rtl="1">
                        <a:buFontTx/>
                        <a:buNone/>
                      </a:pPr>
                      <a:r>
                        <a:rPr lang="ar-SA" sz="3200" dirty="0">
                          <a:solidFill>
                            <a:srgbClr val="FFC000"/>
                          </a:solidFill>
                        </a:rPr>
                        <a:t>ماذا تعلمت </a:t>
                      </a:r>
                      <a:endParaRPr lang="ar-SA" sz="3200" dirty="0">
                        <a:solidFill>
                          <a:srgbClr val="FFC000"/>
                        </a:solidFill>
                        <a:latin typeface="Arabic Typesetting" panose="03020402040406030203" pitchFamily="66" charset="-78"/>
                        <a:cs typeface="Arabic Typesetting" panose="03020402040406030203" pitchFamily="66" charset="-78"/>
                      </a:endParaRPr>
                    </a:p>
                  </a:txBody>
                  <a:tcPr marL="91449" marR="91449" marT="34286" marB="34286" anchor="ctr"/>
                </a:tc>
                <a:extLst>
                  <a:ext uri="{0D108BD9-81ED-4DB2-BD59-A6C34878D82A}">
                    <a16:rowId xmlns:a16="http://schemas.microsoft.com/office/drawing/2014/main" val="10000"/>
                  </a:ext>
                </a:extLst>
              </a:tr>
              <a:tr h="1827005">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tc>
                  <a:txBody>
                    <a:bodyPr/>
                    <a:lstStyle/>
                    <a:p>
                      <a:pPr rtl="1"/>
                      <a:endParaRPr lang="ar-SA" sz="1600" dirty="0">
                        <a:solidFill>
                          <a:schemeClr val="accent6">
                            <a:lumMod val="50000"/>
                          </a:schemeClr>
                        </a:solidFill>
                        <a:latin typeface="Arabic Typesetting" panose="03020402040406030203" pitchFamily="66" charset="-78"/>
                        <a:cs typeface="Arabic Typesetting" panose="03020402040406030203" pitchFamily="66" charset="-78"/>
                      </a:endParaRPr>
                    </a:p>
                  </a:txBody>
                  <a:tcPr marL="91449" marR="91449" marT="34286" marB="34286"/>
                </a:tc>
                <a:extLst>
                  <a:ext uri="{0D108BD9-81ED-4DB2-BD59-A6C34878D82A}">
                    <a16:rowId xmlns:a16="http://schemas.microsoft.com/office/drawing/2014/main" val="10001"/>
                  </a:ext>
                </a:extLst>
              </a:tr>
            </a:tbl>
          </a:graphicData>
        </a:graphic>
      </p:graphicFrame>
      <p:pic>
        <p:nvPicPr>
          <p:cNvPr id="217" name="صورة 216" descr="smaller-green-question-mark.png"/>
          <p:cNvPicPr>
            <a:picLocks noChangeAspect="1"/>
          </p:cNvPicPr>
          <p:nvPr/>
        </p:nvPicPr>
        <p:blipFill>
          <a:blip r:embed="rId3">
            <a:duotone>
              <a:schemeClr val="accent3">
                <a:shade val="45000"/>
                <a:satMod val="135000"/>
              </a:schemeClr>
              <a:prstClr val="white"/>
            </a:duotone>
          </a:blip>
          <a:stretch>
            <a:fillRect/>
          </a:stretch>
        </p:blipFill>
        <p:spPr>
          <a:xfrm>
            <a:off x="2434840" y="3252876"/>
            <a:ext cx="1197493" cy="1203127"/>
          </a:xfrm>
          <a:prstGeom prst="rect">
            <a:avLst/>
          </a:prstGeom>
        </p:spPr>
      </p:pic>
      <p:sp>
        <p:nvSpPr>
          <p:cNvPr id="220" name="مستطيل 219"/>
          <p:cNvSpPr/>
          <p:nvPr/>
        </p:nvSpPr>
        <p:spPr>
          <a:xfrm>
            <a:off x="487925" y="5489751"/>
            <a:ext cx="1941596" cy="738664"/>
          </a:xfrm>
          <a:prstGeom prst="rect">
            <a:avLst/>
          </a:prstGeom>
        </p:spPr>
        <p:txBody>
          <a:bodyPr wrap="square">
            <a:spAutoFit/>
          </a:bodyPr>
          <a:lstStyle/>
          <a:p>
            <a:pPr algn="ctr">
              <a:defRPr/>
            </a:pPr>
            <a:r>
              <a:rPr lang="ar-SA" sz="2400" b="1" dirty="0">
                <a:solidFill>
                  <a:srgbClr val="C00000"/>
                </a:solidFill>
                <a:latin typeface="Calibri Light" pitchFamily="34" charset="0"/>
                <a:cs typeface="DecoType Naskh Variants" pitchFamily="2" charset="-78"/>
              </a:rPr>
              <a:t>مهارة جدول التعلم </a:t>
            </a:r>
            <a:r>
              <a:rPr lang="en-US" b="1" dirty="0">
                <a:solidFill>
                  <a:srgbClr val="C00000"/>
                </a:solidFill>
                <a:latin typeface="Calibri Light" pitchFamily="34" charset="0"/>
                <a:cs typeface="DecoType Naskh Variants" pitchFamily="2" charset="-78"/>
              </a:rPr>
              <a:t>KWL</a:t>
            </a:r>
            <a:endParaRPr lang="ar-SA" b="1" dirty="0">
              <a:solidFill>
                <a:srgbClr val="C00000"/>
              </a:solidFill>
              <a:latin typeface="Calibri Light" pitchFamily="34" charset="0"/>
              <a:cs typeface="DecoType Naskh Variants" pitchFamily="2" charset="-78"/>
            </a:endParaRPr>
          </a:p>
        </p:txBody>
      </p:sp>
      <p:pic>
        <p:nvPicPr>
          <p:cNvPr id="218" name="Picture 4" descr="نتيجة بحث الصور عن علامة صح"/>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7856444" y="3138727"/>
            <a:ext cx="1685894" cy="1317276"/>
          </a:xfrm>
          <a:prstGeom prst="rect">
            <a:avLst/>
          </a:prstGeom>
          <a:noFill/>
        </p:spPr>
      </p:pic>
      <p:pic>
        <p:nvPicPr>
          <p:cNvPr id="8" name="Picture 2" descr="ماهو القبر الذي سار بصاحبه وهو حي؟ - تريندات">
            <a:extLst>
              <a:ext uri="{FF2B5EF4-FFF2-40B4-BE49-F238E27FC236}">
                <a16:creationId xmlns:a16="http://schemas.microsoft.com/office/drawing/2014/main" id="{A6A54E64-2BA9-4899-A246-CA7F395BA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89" y="3180321"/>
            <a:ext cx="2208805" cy="15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5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p:cTn id="7" dur="1000" fill="hold"/>
                                        <p:tgtEl>
                                          <p:spTgt spid="216"/>
                                        </p:tgtEl>
                                        <p:attrNameLst>
                                          <p:attrName>ppt_w</p:attrName>
                                        </p:attrNameLst>
                                      </p:cBhvr>
                                      <p:tavLst>
                                        <p:tav tm="0">
                                          <p:val>
                                            <p:strVal val="#ppt_w*0.70"/>
                                          </p:val>
                                        </p:tav>
                                        <p:tav tm="100000">
                                          <p:val>
                                            <p:strVal val="#ppt_w"/>
                                          </p:val>
                                        </p:tav>
                                      </p:tavLst>
                                    </p:anim>
                                    <p:anim calcmode="lin" valueType="num">
                                      <p:cBhvr>
                                        <p:cTn id="8" dur="1000" fill="hold"/>
                                        <p:tgtEl>
                                          <p:spTgt spid="216"/>
                                        </p:tgtEl>
                                        <p:attrNameLst>
                                          <p:attrName>ppt_h</p:attrName>
                                        </p:attrNameLst>
                                      </p:cBhvr>
                                      <p:tavLst>
                                        <p:tav tm="0">
                                          <p:val>
                                            <p:strVal val="#ppt_h"/>
                                          </p:val>
                                        </p:tav>
                                        <p:tav tm="100000">
                                          <p:val>
                                            <p:strVal val="#ppt_h"/>
                                          </p:val>
                                        </p:tav>
                                      </p:tavLst>
                                    </p:anim>
                                    <p:animEffect transition="in" filter="fade">
                                      <p:cBhvr>
                                        <p:cTn id="9" dur="1000"/>
                                        <p:tgtEl>
                                          <p:spTgt spid="216"/>
                                        </p:tgtEl>
                                      </p:cBhvr>
                                    </p:animEffect>
                                  </p:childTnLst>
                                </p:cTn>
                              </p:par>
                              <p:par>
                                <p:cTn id="10" presetID="55" presetClass="entr" presetSubtype="0" fill="hold" nodeType="with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p:cTn id="12" dur="1000" fill="hold"/>
                                        <p:tgtEl>
                                          <p:spTgt spid="218"/>
                                        </p:tgtEl>
                                        <p:attrNameLst>
                                          <p:attrName>ppt_w</p:attrName>
                                        </p:attrNameLst>
                                      </p:cBhvr>
                                      <p:tavLst>
                                        <p:tav tm="0">
                                          <p:val>
                                            <p:strVal val="#ppt_w*0.70"/>
                                          </p:val>
                                        </p:tav>
                                        <p:tav tm="100000">
                                          <p:val>
                                            <p:strVal val="#ppt_w"/>
                                          </p:val>
                                        </p:tav>
                                      </p:tavLst>
                                    </p:anim>
                                    <p:anim calcmode="lin" valueType="num">
                                      <p:cBhvr>
                                        <p:cTn id="13" dur="1000" fill="hold"/>
                                        <p:tgtEl>
                                          <p:spTgt spid="218"/>
                                        </p:tgtEl>
                                        <p:attrNameLst>
                                          <p:attrName>ppt_h</p:attrName>
                                        </p:attrNameLst>
                                      </p:cBhvr>
                                      <p:tavLst>
                                        <p:tav tm="0">
                                          <p:val>
                                            <p:strVal val="#ppt_h"/>
                                          </p:val>
                                        </p:tav>
                                        <p:tav tm="100000">
                                          <p:val>
                                            <p:strVal val="#ppt_h"/>
                                          </p:val>
                                        </p:tav>
                                      </p:tavLst>
                                    </p:anim>
                                    <p:animEffect transition="in" filter="fade">
                                      <p:cBhvr>
                                        <p:cTn id="14" dur="1000"/>
                                        <p:tgtEl>
                                          <p:spTgt spid="218"/>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55" presetClass="entr" presetSubtype="0" fill="hold" nodeType="withEffect">
                                  <p:stCondLst>
                                    <p:cond delay="0"/>
                                  </p:stCondLst>
                                  <p:childTnLst>
                                    <p:set>
                                      <p:cBhvr>
                                        <p:cTn id="19" dur="1" fill="hold">
                                          <p:stCondLst>
                                            <p:cond delay="0"/>
                                          </p:stCondLst>
                                        </p:cTn>
                                        <p:tgtEl>
                                          <p:spTgt spid="217"/>
                                        </p:tgtEl>
                                        <p:attrNameLst>
                                          <p:attrName>style.visibility</p:attrName>
                                        </p:attrNameLst>
                                      </p:cBhvr>
                                      <p:to>
                                        <p:strVal val="visible"/>
                                      </p:to>
                                    </p:set>
                                    <p:anim calcmode="lin" valueType="num">
                                      <p:cBhvr>
                                        <p:cTn id="20" dur="1000" fill="hold"/>
                                        <p:tgtEl>
                                          <p:spTgt spid="217"/>
                                        </p:tgtEl>
                                        <p:attrNameLst>
                                          <p:attrName>ppt_w</p:attrName>
                                        </p:attrNameLst>
                                      </p:cBhvr>
                                      <p:tavLst>
                                        <p:tav tm="0">
                                          <p:val>
                                            <p:strVal val="#ppt_w*0.70"/>
                                          </p:val>
                                        </p:tav>
                                        <p:tav tm="100000">
                                          <p:val>
                                            <p:strVal val="#ppt_w"/>
                                          </p:val>
                                        </p:tav>
                                      </p:tavLst>
                                    </p:anim>
                                    <p:anim calcmode="lin" valueType="num">
                                      <p:cBhvr>
                                        <p:cTn id="21" dur="1000" fill="hold"/>
                                        <p:tgtEl>
                                          <p:spTgt spid="217"/>
                                        </p:tgtEl>
                                        <p:attrNameLst>
                                          <p:attrName>ppt_h</p:attrName>
                                        </p:attrNameLst>
                                      </p:cBhvr>
                                      <p:tavLst>
                                        <p:tav tm="0">
                                          <p:val>
                                            <p:strVal val="#ppt_h"/>
                                          </p:val>
                                        </p:tav>
                                        <p:tav tm="100000">
                                          <p:val>
                                            <p:strVal val="#ppt_h"/>
                                          </p:val>
                                        </p:tav>
                                      </p:tavLst>
                                    </p:anim>
                                    <p:animEffect transition="in" filter="fade">
                                      <p:cBhvr>
                                        <p:cTn id="22" dur="1000"/>
                                        <p:tgtEl>
                                          <p:spTgt spid="21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20"/>
                                        </p:tgtEl>
                                        <p:attrNameLst>
                                          <p:attrName>style.visibility</p:attrName>
                                        </p:attrNameLst>
                                      </p:cBhvr>
                                      <p:to>
                                        <p:strVal val="visible"/>
                                      </p:to>
                                    </p:set>
                                    <p:animEffect transition="in" filter="slide(fromBottom)">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صورة تحتوي على نص, شاشة عرض&#10;&#10;تم إنشاء الوصف تلقائياً">
            <a:extLst>
              <a:ext uri="{FF2B5EF4-FFF2-40B4-BE49-F238E27FC236}">
                <a16:creationId xmlns:a16="http://schemas.microsoft.com/office/drawing/2014/main" id="{DB2C5DE6-F28B-408D-90F0-7F409D09648D}"/>
              </a:ext>
            </a:extLst>
          </p:cNvPr>
          <p:cNvPicPr>
            <a:picLocks noChangeAspect="1"/>
          </p:cNvPicPr>
          <p:nvPr/>
        </p:nvPicPr>
        <p:blipFill>
          <a:blip r:embed="rId5"/>
          <a:stretch>
            <a:fillRect/>
          </a:stretch>
        </p:blipFill>
        <p:spPr>
          <a:xfrm>
            <a:off x="0" y="0"/>
            <a:ext cx="12192000" cy="6858000"/>
          </a:xfrm>
          <a:prstGeom prst="rect">
            <a:avLst/>
          </a:prstGeom>
        </p:spPr>
      </p:pic>
      <p:sp>
        <p:nvSpPr>
          <p:cNvPr id="18" name="مربع نص 17">
            <a:extLst>
              <a:ext uri="{FF2B5EF4-FFF2-40B4-BE49-F238E27FC236}">
                <a16:creationId xmlns:a16="http://schemas.microsoft.com/office/drawing/2014/main" id="{3520C210-9858-437B-AFE5-DD556C66F488}"/>
              </a:ext>
            </a:extLst>
          </p:cNvPr>
          <p:cNvSpPr txBox="1"/>
          <p:nvPr/>
        </p:nvSpPr>
        <p:spPr>
          <a:xfrm>
            <a:off x="3052665" y="302209"/>
            <a:ext cx="5671279" cy="646331"/>
          </a:xfrm>
          <a:prstGeom prst="rect">
            <a:avLst/>
          </a:prstGeom>
          <a:noFill/>
        </p:spPr>
        <p:txBody>
          <a:bodyPr wrap="square" rtlCol="1">
            <a:spAutoFit/>
          </a:bodyPr>
          <a:lstStyle/>
          <a:p>
            <a:pPr algn="ctr"/>
            <a:r>
              <a:rPr lang="ar-SA" sz="3600" dirty="0">
                <a:cs typeface="Sultan bold" pitchFamily="2" charset="-78"/>
              </a:rPr>
              <a:t>لعبة الصندوق السحري</a:t>
            </a:r>
          </a:p>
        </p:txBody>
      </p:sp>
      <p:grpSp>
        <p:nvGrpSpPr>
          <p:cNvPr id="21" name="صندوق">
            <a:extLst>
              <a:ext uri="{FF2B5EF4-FFF2-40B4-BE49-F238E27FC236}">
                <a16:creationId xmlns:a16="http://schemas.microsoft.com/office/drawing/2014/main" id="{C1F31D06-8DC6-44AD-9F71-179F3E3BE9A1}"/>
              </a:ext>
            </a:extLst>
          </p:cNvPr>
          <p:cNvGrpSpPr/>
          <p:nvPr/>
        </p:nvGrpSpPr>
        <p:grpSpPr>
          <a:xfrm>
            <a:off x="9038742" y="3193379"/>
            <a:ext cx="2423623" cy="1856547"/>
            <a:chOff x="839647" y="2298308"/>
            <a:chExt cx="4023485" cy="3082075"/>
          </a:xfrm>
          <a:solidFill>
            <a:srgbClr val="3F82D1"/>
          </a:solidFill>
        </p:grpSpPr>
        <p:grpSp>
          <p:nvGrpSpPr>
            <p:cNvPr id="22" name="Group 61">
              <a:extLst>
                <a:ext uri="{FF2B5EF4-FFF2-40B4-BE49-F238E27FC236}">
                  <a16:creationId xmlns:a16="http://schemas.microsoft.com/office/drawing/2014/main" id="{285BF43B-E19B-4656-ACAF-CECEDD568A9A}"/>
                </a:ext>
              </a:extLst>
            </p:cNvPr>
            <p:cNvGrpSpPr/>
            <p:nvPr/>
          </p:nvGrpSpPr>
          <p:grpSpPr>
            <a:xfrm>
              <a:off x="1263717" y="2801447"/>
              <a:ext cx="3321121" cy="2578936"/>
              <a:chOff x="4482548" y="1721125"/>
              <a:chExt cx="3226904" cy="4002983"/>
            </a:xfrm>
            <a:grpFill/>
          </p:grpSpPr>
          <p:sp>
            <p:nvSpPr>
              <p:cNvPr id="27" name="Freeform: Shape 66">
                <a:extLst>
                  <a:ext uri="{FF2B5EF4-FFF2-40B4-BE49-F238E27FC236}">
                    <a16:creationId xmlns:a16="http://schemas.microsoft.com/office/drawing/2014/main" id="{4DDA885E-3E12-4016-8706-F72A0840345D}"/>
                  </a:ext>
                </a:extLst>
              </p:cNvPr>
              <p:cNvSpPr/>
              <p:nvPr/>
            </p:nvSpPr>
            <p:spPr>
              <a:xfrm>
                <a:off x="6095999" y="2516256"/>
                <a:ext cx="1613451" cy="3207852"/>
              </a:xfrm>
              <a:custGeom>
                <a:avLst/>
                <a:gdLst>
                  <a:gd name="connsiteX0" fmla="*/ 0 w 1613451"/>
                  <a:gd name="connsiteY0" fmla="*/ 0 h 3207852"/>
                  <a:gd name="connsiteX1" fmla="*/ 1613451 w 1613451"/>
                  <a:gd name="connsiteY1" fmla="*/ 0 h 3207852"/>
                  <a:gd name="connsiteX2" fmla="*/ 1613451 w 1613451"/>
                  <a:gd name="connsiteY2" fmla="*/ 2266122 h 3207852"/>
                  <a:gd name="connsiteX3" fmla="*/ 0 w 1613451"/>
                  <a:gd name="connsiteY3" fmla="*/ 3207852 h 3207852"/>
                </a:gdLst>
                <a:ahLst/>
                <a:cxnLst>
                  <a:cxn ang="0">
                    <a:pos x="connsiteX0" y="connsiteY0"/>
                  </a:cxn>
                  <a:cxn ang="0">
                    <a:pos x="connsiteX1" y="connsiteY1"/>
                  </a:cxn>
                  <a:cxn ang="0">
                    <a:pos x="connsiteX2" y="connsiteY2"/>
                  </a:cxn>
                  <a:cxn ang="0">
                    <a:pos x="connsiteX3" y="connsiteY3"/>
                  </a:cxn>
                </a:cxnLst>
                <a:rect l="l" t="t" r="r" b="b"/>
                <a:pathLst>
                  <a:path w="1613451" h="3207852">
                    <a:moveTo>
                      <a:pt x="0" y="0"/>
                    </a:moveTo>
                    <a:lnTo>
                      <a:pt x="1613451" y="0"/>
                    </a:lnTo>
                    <a:lnTo>
                      <a:pt x="1613451" y="2266122"/>
                    </a:lnTo>
                    <a:lnTo>
                      <a:pt x="0" y="32078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Freeform: Shape 67">
                <a:extLst>
                  <a:ext uri="{FF2B5EF4-FFF2-40B4-BE49-F238E27FC236}">
                    <a16:creationId xmlns:a16="http://schemas.microsoft.com/office/drawing/2014/main" id="{AD787EAC-879E-4597-B799-6F7C2FA3BE36}"/>
                  </a:ext>
                </a:extLst>
              </p:cNvPr>
              <p:cNvSpPr/>
              <p:nvPr/>
            </p:nvSpPr>
            <p:spPr>
              <a:xfrm>
                <a:off x="4482548" y="2516255"/>
                <a:ext cx="1613451" cy="3195431"/>
              </a:xfrm>
              <a:custGeom>
                <a:avLst/>
                <a:gdLst>
                  <a:gd name="connsiteX0" fmla="*/ 0 w 1613451"/>
                  <a:gd name="connsiteY0" fmla="*/ 0 h 3195431"/>
                  <a:gd name="connsiteX1" fmla="*/ 1613451 w 1613451"/>
                  <a:gd name="connsiteY1" fmla="*/ 0 h 3195431"/>
                  <a:gd name="connsiteX2" fmla="*/ 1613451 w 1613451"/>
                  <a:gd name="connsiteY2" fmla="*/ 3195431 h 3195431"/>
                  <a:gd name="connsiteX3" fmla="*/ 1592165 w 1613451"/>
                  <a:gd name="connsiteY3" fmla="*/ 3195431 h 3195431"/>
                  <a:gd name="connsiteX4" fmla="*/ 0 w 1613451"/>
                  <a:gd name="connsiteY4" fmla="*/ 2266124 h 319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1" h="3195431">
                    <a:moveTo>
                      <a:pt x="0" y="0"/>
                    </a:moveTo>
                    <a:lnTo>
                      <a:pt x="1613451" y="0"/>
                    </a:lnTo>
                    <a:lnTo>
                      <a:pt x="1613451" y="3195431"/>
                    </a:lnTo>
                    <a:lnTo>
                      <a:pt x="1592165" y="3195431"/>
                    </a:lnTo>
                    <a:lnTo>
                      <a:pt x="0" y="2266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Isosceles Triangle 68">
                <a:extLst>
                  <a:ext uri="{FF2B5EF4-FFF2-40B4-BE49-F238E27FC236}">
                    <a16:creationId xmlns:a16="http://schemas.microsoft.com/office/drawing/2014/main" id="{CCA01879-8C7F-4FFD-B702-1A0B6043BFE0}"/>
                  </a:ext>
                </a:extLst>
              </p:cNvPr>
              <p:cNvSpPr/>
              <p:nvPr/>
            </p:nvSpPr>
            <p:spPr>
              <a:xfrm rot="16200000">
                <a:off x="4494144"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Isosceles Triangle 69">
                <a:extLst>
                  <a:ext uri="{FF2B5EF4-FFF2-40B4-BE49-F238E27FC236}">
                    <a16:creationId xmlns:a16="http://schemas.microsoft.com/office/drawing/2014/main" id="{0C348DC5-0177-4A56-A322-7171DB93F660}"/>
                  </a:ext>
                </a:extLst>
              </p:cNvPr>
              <p:cNvSpPr/>
              <p:nvPr/>
            </p:nvSpPr>
            <p:spPr>
              <a:xfrm rot="5400000" flipH="1">
                <a:off x="6107595"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 name="Rectangle 12">
              <a:extLst>
                <a:ext uri="{FF2B5EF4-FFF2-40B4-BE49-F238E27FC236}">
                  <a16:creationId xmlns:a16="http://schemas.microsoft.com/office/drawing/2014/main" id="{9C52AFDA-9D6E-4F3C-9373-A0331D8B8491}"/>
                </a:ext>
              </a:extLst>
            </p:cNvPr>
            <p:cNvSpPr/>
            <p:nvPr/>
          </p:nvSpPr>
          <p:spPr>
            <a:xfrm>
              <a:off x="2924277" y="3309143"/>
              <a:ext cx="1938855" cy="962838"/>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855" h="962838">
                  <a:moveTo>
                    <a:pt x="0" y="516835"/>
                  </a:moveTo>
                  <a:lnTo>
                    <a:pt x="1647307" y="0"/>
                  </a:lnTo>
                  <a:lnTo>
                    <a:pt x="1938855" y="459255"/>
                  </a:lnTo>
                  <a:lnTo>
                    <a:pt x="424070" y="962838"/>
                  </a:lnTo>
                  <a:lnTo>
                    <a:pt x="0" y="516835"/>
                  </a:lnTo>
                  <a:close/>
                </a:path>
              </a:pathLst>
            </a:custGeom>
            <a:grp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12">
              <a:extLst>
                <a:ext uri="{FF2B5EF4-FFF2-40B4-BE49-F238E27FC236}">
                  <a16:creationId xmlns:a16="http://schemas.microsoft.com/office/drawing/2014/main" id="{367CFE61-806E-4F72-BA11-26AD6B2E5FFD}"/>
                </a:ext>
              </a:extLst>
            </p:cNvPr>
            <p:cNvSpPr/>
            <p:nvPr/>
          </p:nvSpPr>
          <p:spPr>
            <a:xfrm>
              <a:off x="839647" y="2366410"/>
              <a:ext cx="2084629" cy="949586"/>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2084629"/>
                <a:gd name="connsiteY0" fmla="*/ 516835 h 962838"/>
                <a:gd name="connsiteX1" fmla="*/ 1647307 w 2084629"/>
                <a:gd name="connsiteY1" fmla="*/ 0 h 962838"/>
                <a:gd name="connsiteX2" fmla="*/ 2084629 w 2084629"/>
                <a:gd name="connsiteY2" fmla="*/ 472507 h 962838"/>
                <a:gd name="connsiteX3" fmla="*/ 424070 w 2084629"/>
                <a:gd name="connsiteY3" fmla="*/ 962838 h 962838"/>
                <a:gd name="connsiteX4" fmla="*/ 0 w 2084629"/>
                <a:gd name="connsiteY4" fmla="*/ 516835 h 962838"/>
                <a:gd name="connsiteX0" fmla="*/ 0 w 2084629"/>
                <a:gd name="connsiteY0" fmla="*/ 503583 h 949586"/>
                <a:gd name="connsiteX1" fmla="*/ 1753324 w 2084629"/>
                <a:gd name="connsiteY1" fmla="*/ 0 h 949586"/>
                <a:gd name="connsiteX2" fmla="*/ 2084629 w 2084629"/>
                <a:gd name="connsiteY2" fmla="*/ 459255 h 949586"/>
                <a:gd name="connsiteX3" fmla="*/ 424070 w 2084629"/>
                <a:gd name="connsiteY3" fmla="*/ 949586 h 949586"/>
                <a:gd name="connsiteX4" fmla="*/ 0 w 2084629"/>
                <a:gd name="connsiteY4" fmla="*/ 503583 h 9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629" h="949586">
                  <a:moveTo>
                    <a:pt x="0" y="503583"/>
                  </a:moveTo>
                  <a:lnTo>
                    <a:pt x="1753324" y="0"/>
                  </a:lnTo>
                  <a:lnTo>
                    <a:pt x="2084629" y="459255"/>
                  </a:lnTo>
                  <a:lnTo>
                    <a:pt x="424070" y="949586"/>
                  </a:lnTo>
                  <a:lnTo>
                    <a:pt x="0" y="5035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ectangle 12">
              <a:extLst>
                <a:ext uri="{FF2B5EF4-FFF2-40B4-BE49-F238E27FC236}">
                  <a16:creationId xmlns:a16="http://schemas.microsoft.com/office/drawing/2014/main" id="{A4E5C6BC-732F-437B-9D32-8723A4934759}"/>
                </a:ext>
              </a:extLst>
            </p:cNvPr>
            <p:cNvSpPr/>
            <p:nvPr/>
          </p:nvSpPr>
          <p:spPr>
            <a:xfrm rot="2170651">
              <a:off x="3040269" y="2298308"/>
              <a:ext cx="1670155" cy="106293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616927 h 1062930"/>
                <a:gd name="connsiteX1" fmla="*/ 1918879 w 1938855"/>
                <a:gd name="connsiteY1" fmla="*/ 0 h 1062930"/>
                <a:gd name="connsiteX2" fmla="*/ 1938855 w 1938855"/>
                <a:gd name="connsiteY2" fmla="*/ 559347 h 1062930"/>
                <a:gd name="connsiteX3" fmla="*/ 424070 w 1938855"/>
                <a:gd name="connsiteY3" fmla="*/ 1062930 h 1062930"/>
                <a:gd name="connsiteX4" fmla="*/ 0 w 1938855"/>
                <a:gd name="connsiteY4" fmla="*/ 616927 h 1062930"/>
                <a:gd name="connsiteX0" fmla="*/ 0 w 1593202"/>
                <a:gd name="connsiteY0" fmla="*/ 528332 h 1062930"/>
                <a:gd name="connsiteX1" fmla="*/ 1573226 w 1593202"/>
                <a:gd name="connsiteY1" fmla="*/ 0 h 1062930"/>
                <a:gd name="connsiteX2" fmla="*/ 1593202 w 1593202"/>
                <a:gd name="connsiteY2" fmla="*/ 559347 h 1062930"/>
                <a:gd name="connsiteX3" fmla="*/ 78417 w 1593202"/>
                <a:gd name="connsiteY3" fmla="*/ 1062930 h 1062930"/>
                <a:gd name="connsiteX4" fmla="*/ 0 w 1593202"/>
                <a:gd name="connsiteY4" fmla="*/ 528332 h 1062930"/>
                <a:gd name="connsiteX0" fmla="*/ 0 w 1670155"/>
                <a:gd name="connsiteY0" fmla="*/ 528332 h 1062930"/>
                <a:gd name="connsiteX1" fmla="*/ 1573226 w 1670155"/>
                <a:gd name="connsiteY1" fmla="*/ 0 h 1062930"/>
                <a:gd name="connsiteX2" fmla="*/ 1670155 w 1670155"/>
                <a:gd name="connsiteY2" fmla="*/ 552325 h 1062930"/>
                <a:gd name="connsiteX3" fmla="*/ 78417 w 1670155"/>
                <a:gd name="connsiteY3" fmla="*/ 1062930 h 1062930"/>
                <a:gd name="connsiteX4" fmla="*/ 0 w 1670155"/>
                <a:gd name="connsiteY4" fmla="*/ 528332 h 10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55" h="1062930">
                  <a:moveTo>
                    <a:pt x="0" y="528332"/>
                  </a:moveTo>
                  <a:lnTo>
                    <a:pt x="1573226" y="0"/>
                  </a:lnTo>
                  <a:lnTo>
                    <a:pt x="1670155" y="552325"/>
                  </a:lnTo>
                  <a:lnTo>
                    <a:pt x="78417" y="1062930"/>
                  </a:lnTo>
                  <a:lnTo>
                    <a:pt x="0" y="5283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12">
              <a:extLst>
                <a:ext uri="{FF2B5EF4-FFF2-40B4-BE49-F238E27FC236}">
                  <a16:creationId xmlns:a16="http://schemas.microsoft.com/office/drawing/2014/main" id="{6E935C74-EB3D-4855-A152-EAC417B4E549}"/>
                </a:ext>
              </a:extLst>
            </p:cNvPr>
            <p:cNvSpPr/>
            <p:nvPr/>
          </p:nvSpPr>
          <p:spPr>
            <a:xfrm rot="2454037">
              <a:off x="1028402" y="3109938"/>
              <a:ext cx="1782764" cy="116700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703769 h 1149772"/>
                <a:gd name="connsiteX1" fmla="*/ 1660704 w 1938855"/>
                <a:gd name="connsiteY1" fmla="*/ 0 h 1149772"/>
                <a:gd name="connsiteX2" fmla="*/ 1938855 w 1938855"/>
                <a:gd name="connsiteY2" fmla="*/ 646189 h 1149772"/>
                <a:gd name="connsiteX3" fmla="*/ 424070 w 1938855"/>
                <a:gd name="connsiteY3" fmla="*/ 1149772 h 1149772"/>
                <a:gd name="connsiteX4" fmla="*/ 0 w 1938855"/>
                <a:gd name="connsiteY4" fmla="*/ 703769 h 1149772"/>
                <a:gd name="connsiteX0" fmla="*/ 122060 w 2060915"/>
                <a:gd name="connsiteY0" fmla="*/ 703769 h 1167000"/>
                <a:gd name="connsiteX1" fmla="*/ 1782764 w 2060915"/>
                <a:gd name="connsiteY1" fmla="*/ 0 h 1167000"/>
                <a:gd name="connsiteX2" fmla="*/ 2060915 w 2060915"/>
                <a:gd name="connsiteY2" fmla="*/ 646189 h 1167000"/>
                <a:gd name="connsiteX3" fmla="*/ 0 w 2060915"/>
                <a:gd name="connsiteY3" fmla="*/ 1167000 h 1167000"/>
                <a:gd name="connsiteX4" fmla="*/ 122060 w 2060915"/>
                <a:gd name="connsiteY4" fmla="*/ 703769 h 1167000"/>
                <a:gd name="connsiteX0" fmla="*/ 122060 w 1782764"/>
                <a:gd name="connsiteY0" fmla="*/ 703769 h 1167000"/>
                <a:gd name="connsiteX1" fmla="*/ 1782764 w 1782764"/>
                <a:gd name="connsiteY1" fmla="*/ 0 h 1167000"/>
                <a:gd name="connsiteX2" fmla="*/ 1727113 w 1782764"/>
                <a:gd name="connsiteY2" fmla="*/ 584687 h 1167000"/>
                <a:gd name="connsiteX3" fmla="*/ 0 w 1782764"/>
                <a:gd name="connsiteY3" fmla="*/ 1167000 h 1167000"/>
                <a:gd name="connsiteX4" fmla="*/ 122060 w 1782764"/>
                <a:gd name="connsiteY4" fmla="*/ 703769 h 11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764" h="1167000">
                  <a:moveTo>
                    <a:pt x="122060" y="703769"/>
                  </a:moveTo>
                  <a:lnTo>
                    <a:pt x="1782764" y="0"/>
                  </a:lnTo>
                  <a:lnTo>
                    <a:pt x="1727113" y="584687"/>
                  </a:lnTo>
                  <a:lnTo>
                    <a:pt x="0" y="1167000"/>
                  </a:lnTo>
                  <a:lnTo>
                    <a:pt x="122060" y="703769"/>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Trapezoid 17">
            <a:extLst>
              <a:ext uri="{FF2B5EF4-FFF2-40B4-BE49-F238E27FC236}">
                <a16:creationId xmlns:a16="http://schemas.microsoft.com/office/drawing/2014/main" id="{39A75B5E-0973-467A-88AD-337D9BA2DFDE}"/>
              </a:ext>
            </a:extLst>
          </p:cNvPr>
          <p:cNvSpPr/>
          <p:nvPr/>
        </p:nvSpPr>
        <p:spPr>
          <a:xfrm flipV="1">
            <a:off x="8786803" y="1431378"/>
            <a:ext cx="3015308" cy="2605447"/>
          </a:xfrm>
          <a:custGeom>
            <a:avLst/>
            <a:gdLst>
              <a:gd name="connsiteX0" fmla="*/ 0 w 3093205"/>
              <a:gd name="connsiteY0" fmla="*/ 2387884 h 2387884"/>
              <a:gd name="connsiteX1" fmla="*/ 596971 w 3093205"/>
              <a:gd name="connsiteY1" fmla="*/ 0 h 2387884"/>
              <a:gd name="connsiteX2" fmla="*/ 2496234 w 3093205"/>
              <a:gd name="connsiteY2" fmla="*/ 0 h 2387884"/>
              <a:gd name="connsiteX3" fmla="*/ 3093205 w 3093205"/>
              <a:gd name="connsiteY3" fmla="*/ 2387884 h 2387884"/>
              <a:gd name="connsiteX4" fmla="*/ 0 w 3093205"/>
              <a:gd name="connsiteY4" fmla="*/ 2387884 h 2387884"/>
              <a:gd name="connsiteX0" fmla="*/ 0 w 3093205"/>
              <a:gd name="connsiteY0" fmla="*/ 2387884 h 2387884"/>
              <a:gd name="connsiteX1" fmla="*/ 596971 w 3093205"/>
              <a:gd name="connsiteY1" fmla="*/ 0 h 2387884"/>
              <a:gd name="connsiteX2" fmla="*/ 1492343 w 3093205"/>
              <a:gd name="connsiteY2" fmla="*/ 10551 h 2387884"/>
              <a:gd name="connsiteX3" fmla="*/ 2496234 w 3093205"/>
              <a:gd name="connsiteY3" fmla="*/ 0 h 2387884"/>
              <a:gd name="connsiteX4" fmla="*/ 3093205 w 3093205"/>
              <a:gd name="connsiteY4" fmla="*/ 2387884 h 2387884"/>
              <a:gd name="connsiteX5" fmla="*/ 0 w 3093205"/>
              <a:gd name="connsiteY5" fmla="*/ 2387884 h 2387884"/>
              <a:gd name="connsiteX0" fmla="*/ 0 w 3093205"/>
              <a:gd name="connsiteY0" fmla="*/ 2672754 h 2672754"/>
              <a:gd name="connsiteX1" fmla="*/ 596971 w 3093205"/>
              <a:gd name="connsiteY1" fmla="*/ 284870 h 2672754"/>
              <a:gd name="connsiteX2" fmla="*/ 1492343 w 3093205"/>
              <a:gd name="connsiteY2" fmla="*/ 0 h 2672754"/>
              <a:gd name="connsiteX3" fmla="*/ 2496234 w 3093205"/>
              <a:gd name="connsiteY3" fmla="*/ 284870 h 2672754"/>
              <a:gd name="connsiteX4" fmla="*/ 3093205 w 3093205"/>
              <a:gd name="connsiteY4" fmla="*/ 2672754 h 2672754"/>
              <a:gd name="connsiteX5" fmla="*/ 0 w 3093205"/>
              <a:gd name="connsiteY5" fmla="*/ 2672754 h 26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205" h="2672754">
                <a:moveTo>
                  <a:pt x="0" y="2672754"/>
                </a:moveTo>
                <a:lnTo>
                  <a:pt x="596971" y="284870"/>
                </a:lnTo>
                <a:lnTo>
                  <a:pt x="1492343" y="0"/>
                </a:lnTo>
                <a:lnTo>
                  <a:pt x="2496234" y="284870"/>
                </a:lnTo>
                <a:lnTo>
                  <a:pt x="3093205" y="2672754"/>
                </a:lnTo>
                <a:lnTo>
                  <a:pt x="0" y="2672754"/>
                </a:lnTo>
                <a:close/>
              </a:path>
            </a:pathLst>
          </a:custGeom>
          <a:gradFill flip="none" rotWithShape="1">
            <a:gsLst>
              <a:gs pos="100000">
                <a:srgbClr val="FFE265">
                  <a:alpha val="0"/>
                </a:srgbClr>
              </a:gs>
              <a:gs pos="0">
                <a:srgbClr val="FFCC66">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TextBox 73">
            <a:extLst>
              <a:ext uri="{FF2B5EF4-FFF2-40B4-BE49-F238E27FC236}">
                <a16:creationId xmlns:a16="http://schemas.microsoft.com/office/drawing/2014/main" id="{20BD2590-75B0-4C17-BDE9-0F99F9C3AC50}"/>
              </a:ext>
            </a:extLst>
          </p:cNvPr>
          <p:cNvSpPr txBox="1"/>
          <p:nvPr/>
        </p:nvSpPr>
        <p:spPr>
          <a:xfrm>
            <a:off x="8692546" y="5071282"/>
            <a:ext cx="3109567" cy="1569660"/>
          </a:xfrm>
          <a:prstGeom prst="rect">
            <a:avLst/>
          </a:prstGeom>
          <a:noFill/>
        </p:spPr>
        <p:txBody>
          <a:bodyPr wrap="square" rtlCol="0">
            <a:spAutoFit/>
          </a:bodyPr>
          <a:lstStyle/>
          <a:p>
            <a:pPr algn="ctr" rtl="1"/>
            <a:r>
              <a:rPr lang="ar-SA" sz="2400" dirty="0">
                <a:latin typeface="Calibri" panose="020F0502020204030204" pitchFamily="34" charset="0"/>
              </a:rPr>
              <a:t>عملية بناء التوقعات المستقبلية بناءً على البيانات السابقة</a:t>
            </a:r>
          </a:p>
          <a:p>
            <a:pPr algn="ctr" rtl="1"/>
            <a:r>
              <a:rPr lang="ar-SA" sz="2400" dirty="0" err="1">
                <a:latin typeface="Calibri" panose="020F0502020204030204" pitchFamily="34" charset="0"/>
              </a:rPr>
              <a:t>مااسم</a:t>
            </a:r>
            <a:r>
              <a:rPr lang="ar-SA" sz="2400" dirty="0">
                <a:latin typeface="Calibri" panose="020F0502020204030204" pitchFamily="34" charset="0"/>
              </a:rPr>
              <a:t> هذه العملية ؟ </a:t>
            </a:r>
          </a:p>
          <a:p>
            <a:pPr algn="ctr" rtl="1"/>
            <a:endParaRPr lang="en-US" sz="2400" b="1" dirty="0">
              <a:latin typeface="Arial" panose="020B0604020202020204" pitchFamily="34" charset="0"/>
              <a:cs typeface="Arial" panose="020B0604020202020204" pitchFamily="34" charset="0"/>
            </a:endParaRPr>
          </a:p>
        </p:txBody>
      </p:sp>
      <p:grpSp>
        <p:nvGrpSpPr>
          <p:cNvPr id="64" name="صندوق">
            <a:extLst>
              <a:ext uri="{FF2B5EF4-FFF2-40B4-BE49-F238E27FC236}">
                <a16:creationId xmlns:a16="http://schemas.microsoft.com/office/drawing/2014/main" id="{E4399FBD-2B8B-4E68-9A67-EFB04FEE01FC}"/>
              </a:ext>
            </a:extLst>
          </p:cNvPr>
          <p:cNvGrpSpPr/>
          <p:nvPr/>
        </p:nvGrpSpPr>
        <p:grpSpPr>
          <a:xfrm>
            <a:off x="6261593" y="3298968"/>
            <a:ext cx="2423623" cy="1856547"/>
            <a:chOff x="839647" y="2298308"/>
            <a:chExt cx="4023485" cy="3082075"/>
          </a:xfrm>
          <a:solidFill>
            <a:srgbClr val="ED7D31"/>
          </a:solidFill>
        </p:grpSpPr>
        <p:grpSp>
          <p:nvGrpSpPr>
            <p:cNvPr id="65" name="Group 61">
              <a:extLst>
                <a:ext uri="{FF2B5EF4-FFF2-40B4-BE49-F238E27FC236}">
                  <a16:creationId xmlns:a16="http://schemas.microsoft.com/office/drawing/2014/main" id="{04536580-E222-4D17-8C55-3FEFA708F100}"/>
                </a:ext>
              </a:extLst>
            </p:cNvPr>
            <p:cNvGrpSpPr/>
            <p:nvPr/>
          </p:nvGrpSpPr>
          <p:grpSpPr>
            <a:xfrm>
              <a:off x="1263717" y="2801447"/>
              <a:ext cx="3321121" cy="2578936"/>
              <a:chOff x="4482548" y="1721125"/>
              <a:chExt cx="3226904" cy="4002983"/>
            </a:xfrm>
            <a:grpFill/>
          </p:grpSpPr>
          <p:sp>
            <p:nvSpPr>
              <p:cNvPr id="70" name="Freeform: Shape 66">
                <a:extLst>
                  <a:ext uri="{FF2B5EF4-FFF2-40B4-BE49-F238E27FC236}">
                    <a16:creationId xmlns:a16="http://schemas.microsoft.com/office/drawing/2014/main" id="{70849FBC-3892-4B45-A746-FD27E605E39C}"/>
                  </a:ext>
                </a:extLst>
              </p:cNvPr>
              <p:cNvSpPr/>
              <p:nvPr/>
            </p:nvSpPr>
            <p:spPr>
              <a:xfrm>
                <a:off x="6095999" y="2516256"/>
                <a:ext cx="1613451" cy="3207852"/>
              </a:xfrm>
              <a:custGeom>
                <a:avLst/>
                <a:gdLst>
                  <a:gd name="connsiteX0" fmla="*/ 0 w 1613451"/>
                  <a:gd name="connsiteY0" fmla="*/ 0 h 3207852"/>
                  <a:gd name="connsiteX1" fmla="*/ 1613451 w 1613451"/>
                  <a:gd name="connsiteY1" fmla="*/ 0 h 3207852"/>
                  <a:gd name="connsiteX2" fmla="*/ 1613451 w 1613451"/>
                  <a:gd name="connsiteY2" fmla="*/ 2266122 h 3207852"/>
                  <a:gd name="connsiteX3" fmla="*/ 0 w 1613451"/>
                  <a:gd name="connsiteY3" fmla="*/ 3207852 h 3207852"/>
                </a:gdLst>
                <a:ahLst/>
                <a:cxnLst>
                  <a:cxn ang="0">
                    <a:pos x="connsiteX0" y="connsiteY0"/>
                  </a:cxn>
                  <a:cxn ang="0">
                    <a:pos x="connsiteX1" y="connsiteY1"/>
                  </a:cxn>
                  <a:cxn ang="0">
                    <a:pos x="connsiteX2" y="connsiteY2"/>
                  </a:cxn>
                  <a:cxn ang="0">
                    <a:pos x="connsiteX3" y="connsiteY3"/>
                  </a:cxn>
                </a:cxnLst>
                <a:rect l="l" t="t" r="r" b="b"/>
                <a:pathLst>
                  <a:path w="1613451" h="3207852">
                    <a:moveTo>
                      <a:pt x="0" y="0"/>
                    </a:moveTo>
                    <a:lnTo>
                      <a:pt x="1613451" y="0"/>
                    </a:lnTo>
                    <a:lnTo>
                      <a:pt x="1613451" y="2266122"/>
                    </a:lnTo>
                    <a:lnTo>
                      <a:pt x="0" y="32078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Freeform: Shape 67">
                <a:extLst>
                  <a:ext uri="{FF2B5EF4-FFF2-40B4-BE49-F238E27FC236}">
                    <a16:creationId xmlns:a16="http://schemas.microsoft.com/office/drawing/2014/main" id="{6A47509B-5541-4A87-B50C-ACE4D4D0A1F5}"/>
                  </a:ext>
                </a:extLst>
              </p:cNvPr>
              <p:cNvSpPr/>
              <p:nvPr/>
            </p:nvSpPr>
            <p:spPr>
              <a:xfrm>
                <a:off x="4482548" y="2516255"/>
                <a:ext cx="1613451" cy="3195431"/>
              </a:xfrm>
              <a:custGeom>
                <a:avLst/>
                <a:gdLst>
                  <a:gd name="connsiteX0" fmla="*/ 0 w 1613451"/>
                  <a:gd name="connsiteY0" fmla="*/ 0 h 3195431"/>
                  <a:gd name="connsiteX1" fmla="*/ 1613451 w 1613451"/>
                  <a:gd name="connsiteY1" fmla="*/ 0 h 3195431"/>
                  <a:gd name="connsiteX2" fmla="*/ 1613451 w 1613451"/>
                  <a:gd name="connsiteY2" fmla="*/ 3195431 h 3195431"/>
                  <a:gd name="connsiteX3" fmla="*/ 1592165 w 1613451"/>
                  <a:gd name="connsiteY3" fmla="*/ 3195431 h 3195431"/>
                  <a:gd name="connsiteX4" fmla="*/ 0 w 1613451"/>
                  <a:gd name="connsiteY4" fmla="*/ 2266124 h 319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1" h="3195431">
                    <a:moveTo>
                      <a:pt x="0" y="0"/>
                    </a:moveTo>
                    <a:lnTo>
                      <a:pt x="1613451" y="0"/>
                    </a:lnTo>
                    <a:lnTo>
                      <a:pt x="1613451" y="3195431"/>
                    </a:lnTo>
                    <a:lnTo>
                      <a:pt x="1592165" y="3195431"/>
                    </a:lnTo>
                    <a:lnTo>
                      <a:pt x="0" y="2266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Isosceles Triangle 68">
                <a:extLst>
                  <a:ext uri="{FF2B5EF4-FFF2-40B4-BE49-F238E27FC236}">
                    <a16:creationId xmlns:a16="http://schemas.microsoft.com/office/drawing/2014/main" id="{02E94AAE-B31D-4A7D-A544-3CB34EA9FA83}"/>
                  </a:ext>
                </a:extLst>
              </p:cNvPr>
              <p:cNvSpPr/>
              <p:nvPr/>
            </p:nvSpPr>
            <p:spPr>
              <a:xfrm rot="16200000">
                <a:off x="4494144"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Isosceles Triangle 69">
                <a:extLst>
                  <a:ext uri="{FF2B5EF4-FFF2-40B4-BE49-F238E27FC236}">
                    <a16:creationId xmlns:a16="http://schemas.microsoft.com/office/drawing/2014/main" id="{4196466F-0A0B-4767-A6B0-FAE2B0AB063D}"/>
                  </a:ext>
                </a:extLst>
              </p:cNvPr>
              <p:cNvSpPr/>
              <p:nvPr/>
            </p:nvSpPr>
            <p:spPr>
              <a:xfrm rot="5400000" flipH="1">
                <a:off x="6107595"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6" name="Rectangle 12">
              <a:extLst>
                <a:ext uri="{FF2B5EF4-FFF2-40B4-BE49-F238E27FC236}">
                  <a16:creationId xmlns:a16="http://schemas.microsoft.com/office/drawing/2014/main" id="{C82C7836-11F0-4C6C-BA36-9EED78DE0E42}"/>
                </a:ext>
              </a:extLst>
            </p:cNvPr>
            <p:cNvSpPr/>
            <p:nvPr/>
          </p:nvSpPr>
          <p:spPr>
            <a:xfrm>
              <a:off x="2924277" y="3309143"/>
              <a:ext cx="1938855" cy="962838"/>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855" h="962838">
                  <a:moveTo>
                    <a:pt x="0" y="516835"/>
                  </a:moveTo>
                  <a:lnTo>
                    <a:pt x="1647307" y="0"/>
                  </a:lnTo>
                  <a:lnTo>
                    <a:pt x="1938855" y="459255"/>
                  </a:lnTo>
                  <a:lnTo>
                    <a:pt x="424070" y="962838"/>
                  </a:lnTo>
                  <a:lnTo>
                    <a:pt x="0" y="516835"/>
                  </a:lnTo>
                  <a:close/>
                </a:path>
              </a:pathLst>
            </a:custGeom>
            <a:grp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Rectangle 12">
              <a:extLst>
                <a:ext uri="{FF2B5EF4-FFF2-40B4-BE49-F238E27FC236}">
                  <a16:creationId xmlns:a16="http://schemas.microsoft.com/office/drawing/2014/main" id="{3D3D13DE-A37D-4037-A6BC-2ADD62C8BED5}"/>
                </a:ext>
              </a:extLst>
            </p:cNvPr>
            <p:cNvSpPr/>
            <p:nvPr/>
          </p:nvSpPr>
          <p:spPr>
            <a:xfrm>
              <a:off x="839647" y="2366410"/>
              <a:ext cx="2084629" cy="949586"/>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2084629"/>
                <a:gd name="connsiteY0" fmla="*/ 516835 h 962838"/>
                <a:gd name="connsiteX1" fmla="*/ 1647307 w 2084629"/>
                <a:gd name="connsiteY1" fmla="*/ 0 h 962838"/>
                <a:gd name="connsiteX2" fmla="*/ 2084629 w 2084629"/>
                <a:gd name="connsiteY2" fmla="*/ 472507 h 962838"/>
                <a:gd name="connsiteX3" fmla="*/ 424070 w 2084629"/>
                <a:gd name="connsiteY3" fmla="*/ 962838 h 962838"/>
                <a:gd name="connsiteX4" fmla="*/ 0 w 2084629"/>
                <a:gd name="connsiteY4" fmla="*/ 516835 h 962838"/>
                <a:gd name="connsiteX0" fmla="*/ 0 w 2084629"/>
                <a:gd name="connsiteY0" fmla="*/ 503583 h 949586"/>
                <a:gd name="connsiteX1" fmla="*/ 1753324 w 2084629"/>
                <a:gd name="connsiteY1" fmla="*/ 0 h 949586"/>
                <a:gd name="connsiteX2" fmla="*/ 2084629 w 2084629"/>
                <a:gd name="connsiteY2" fmla="*/ 459255 h 949586"/>
                <a:gd name="connsiteX3" fmla="*/ 424070 w 2084629"/>
                <a:gd name="connsiteY3" fmla="*/ 949586 h 949586"/>
                <a:gd name="connsiteX4" fmla="*/ 0 w 2084629"/>
                <a:gd name="connsiteY4" fmla="*/ 503583 h 9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629" h="949586">
                  <a:moveTo>
                    <a:pt x="0" y="503583"/>
                  </a:moveTo>
                  <a:lnTo>
                    <a:pt x="1753324" y="0"/>
                  </a:lnTo>
                  <a:lnTo>
                    <a:pt x="2084629" y="459255"/>
                  </a:lnTo>
                  <a:lnTo>
                    <a:pt x="424070" y="949586"/>
                  </a:lnTo>
                  <a:lnTo>
                    <a:pt x="0" y="5035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Rectangle 12">
              <a:extLst>
                <a:ext uri="{FF2B5EF4-FFF2-40B4-BE49-F238E27FC236}">
                  <a16:creationId xmlns:a16="http://schemas.microsoft.com/office/drawing/2014/main" id="{D306224F-0761-472F-8873-8AF2E5AEA45D}"/>
                </a:ext>
              </a:extLst>
            </p:cNvPr>
            <p:cNvSpPr/>
            <p:nvPr/>
          </p:nvSpPr>
          <p:spPr>
            <a:xfrm rot="2170651">
              <a:off x="3040269" y="2298308"/>
              <a:ext cx="1670155" cy="106293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616927 h 1062930"/>
                <a:gd name="connsiteX1" fmla="*/ 1918879 w 1938855"/>
                <a:gd name="connsiteY1" fmla="*/ 0 h 1062930"/>
                <a:gd name="connsiteX2" fmla="*/ 1938855 w 1938855"/>
                <a:gd name="connsiteY2" fmla="*/ 559347 h 1062930"/>
                <a:gd name="connsiteX3" fmla="*/ 424070 w 1938855"/>
                <a:gd name="connsiteY3" fmla="*/ 1062930 h 1062930"/>
                <a:gd name="connsiteX4" fmla="*/ 0 w 1938855"/>
                <a:gd name="connsiteY4" fmla="*/ 616927 h 1062930"/>
                <a:gd name="connsiteX0" fmla="*/ 0 w 1593202"/>
                <a:gd name="connsiteY0" fmla="*/ 528332 h 1062930"/>
                <a:gd name="connsiteX1" fmla="*/ 1573226 w 1593202"/>
                <a:gd name="connsiteY1" fmla="*/ 0 h 1062930"/>
                <a:gd name="connsiteX2" fmla="*/ 1593202 w 1593202"/>
                <a:gd name="connsiteY2" fmla="*/ 559347 h 1062930"/>
                <a:gd name="connsiteX3" fmla="*/ 78417 w 1593202"/>
                <a:gd name="connsiteY3" fmla="*/ 1062930 h 1062930"/>
                <a:gd name="connsiteX4" fmla="*/ 0 w 1593202"/>
                <a:gd name="connsiteY4" fmla="*/ 528332 h 1062930"/>
                <a:gd name="connsiteX0" fmla="*/ 0 w 1670155"/>
                <a:gd name="connsiteY0" fmla="*/ 528332 h 1062930"/>
                <a:gd name="connsiteX1" fmla="*/ 1573226 w 1670155"/>
                <a:gd name="connsiteY1" fmla="*/ 0 h 1062930"/>
                <a:gd name="connsiteX2" fmla="*/ 1670155 w 1670155"/>
                <a:gd name="connsiteY2" fmla="*/ 552325 h 1062930"/>
                <a:gd name="connsiteX3" fmla="*/ 78417 w 1670155"/>
                <a:gd name="connsiteY3" fmla="*/ 1062930 h 1062930"/>
                <a:gd name="connsiteX4" fmla="*/ 0 w 1670155"/>
                <a:gd name="connsiteY4" fmla="*/ 528332 h 10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55" h="1062930">
                  <a:moveTo>
                    <a:pt x="0" y="528332"/>
                  </a:moveTo>
                  <a:lnTo>
                    <a:pt x="1573226" y="0"/>
                  </a:lnTo>
                  <a:lnTo>
                    <a:pt x="1670155" y="552325"/>
                  </a:lnTo>
                  <a:lnTo>
                    <a:pt x="78417" y="1062930"/>
                  </a:lnTo>
                  <a:lnTo>
                    <a:pt x="0" y="5283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Rectangle 12">
              <a:extLst>
                <a:ext uri="{FF2B5EF4-FFF2-40B4-BE49-F238E27FC236}">
                  <a16:creationId xmlns:a16="http://schemas.microsoft.com/office/drawing/2014/main" id="{997E4A37-9DF9-4529-9630-FFC7C7731F46}"/>
                </a:ext>
              </a:extLst>
            </p:cNvPr>
            <p:cNvSpPr/>
            <p:nvPr/>
          </p:nvSpPr>
          <p:spPr>
            <a:xfrm rot="2454037">
              <a:off x="1028402" y="3109938"/>
              <a:ext cx="1782764" cy="116700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703769 h 1149772"/>
                <a:gd name="connsiteX1" fmla="*/ 1660704 w 1938855"/>
                <a:gd name="connsiteY1" fmla="*/ 0 h 1149772"/>
                <a:gd name="connsiteX2" fmla="*/ 1938855 w 1938855"/>
                <a:gd name="connsiteY2" fmla="*/ 646189 h 1149772"/>
                <a:gd name="connsiteX3" fmla="*/ 424070 w 1938855"/>
                <a:gd name="connsiteY3" fmla="*/ 1149772 h 1149772"/>
                <a:gd name="connsiteX4" fmla="*/ 0 w 1938855"/>
                <a:gd name="connsiteY4" fmla="*/ 703769 h 1149772"/>
                <a:gd name="connsiteX0" fmla="*/ 122060 w 2060915"/>
                <a:gd name="connsiteY0" fmla="*/ 703769 h 1167000"/>
                <a:gd name="connsiteX1" fmla="*/ 1782764 w 2060915"/>
                <a:gd name="connsiteY1" fmla="*/ 0 h 1167000"/>
                <a:gd name="connsiteX2" fmla="*/ 2060915 w 2060915"/>
                <a:gd name="connsiteY2" fmla="*/ 646189 h 1167000"/>
                <a:gd name="connsiteX3" fmla="*/ 0 w 2060915"/>
                <a:gd name="connsiteY3" fmla="*/ 1167000 h 1167000"/>
                <a:gd name="connsiteX4" fmla="*/ 122060 w 2060915"/>
                <a:gd name="connsiteY4" fmla="*/ 703769 h 1167000"/>
                <a:gd name="connsiteX0" fmla="*/ 122060 w 1782764"/>
                <a:gd name="connsiteY0" fmla="*/ 703769 h 1167000"/>
                <a:gd name="connsiteX1" fmla="*/ 1782764 w 1782764"/>
                <a:gd name="connsiteY1" fmla="*/ 0 h 1167000"/>
                <a:gd name="connsiteX2" fmla="*/ 1727113 w 1782764"/>
                <a:gd name="connsiteY2" fmla="*/ 584687 h 1167000"/>
                <a:gd name="connsiteX3" fmla="*/ 0 w 1782764"/>
                <a:gd name="connsiteY3" fmla="*/ 1167000 h 1167000"/>
                <a:gd name="connsiteX4" fmla="*/ 122060 w 1782764"/>
                <a:gd name="connsiteY4" fmla="*/ 703769 h 11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764" h="1167000">
                  <a:moveTo>
                    <a:pt x="122060" y="703769"/>
                  </a:moveTo>
                  <a:lnTo>
                    <a:pt x="1782764" y="0"/>
                  </a:lnTo>
                  <a:lnTo>
                    <a:pt x="1727113" y="584687"/>
                  </a:lnTo>
                  <a:lnTo>
                    <a:pt x="0" y="1167000"/>
                  </a:lnTo>
                  <a:lnTo>
                    <a:pt x="122060" y="703769"/>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4" name="Trapezoid 17">
            <a:extLst>
              <a:ext uri="{FF2B5EF4-FFF2-40B4-BE49-F238E27FC236}">
                <a16:creationId xmlns:a16="http://schemas.microsoft.com/office/drawing/2014/main" id="{96D7CE67-C293-44A8-B7F1-2607DE14DD8D}"/>
              </a:ext>
            </a:extLst>
          </p:cNvPr>
          <p:cNvSpPr/>
          <p:nvPr/>
        </p:nvSpPr>
        <p:spPr>
          <a:xfrm flipV="1">
            <a:off x="6082941" y="1574006"/>
            <a:ext cx="3015308" cy="2605447"/>
          </a:xfrm>
          <a:custGeom>
            <a:avLst/>
            <a:gdLst>
              <a:gd name="connsiteX0" fmla="*/ 0 w 3093205"/>
              <a:gd name="connsiteY0" fmla="*/ 2387884 h 2387884"/>
              <a:gd name="connsiteX1" fmla="*/ 596971 w 3093205"/>
              <a:gd name="connsiteY1" fmla="*/ 0 h 2387884"/>
              <a:gd name="connsiteX2" fmla="*/ 2496234 w 3093205"/>
              <a:gd name="connsiteY2" fmla="*/ 0 h 2387884"/>
              <a:gd name="connsiteX3" fmla="*/ 3093205 w 3093205"/>
              <a:gd name="connsiteY3" fmla="*/ 2387884 h 2387884"/>
              <a:gd name="connsiteX4" fmla="*/ 0 w 3093205"/>
              <a:gd name="connsiteY4" fmla="*/ 2387884 h 2387884"/>
              <a:gd name="connsiteX0" fmla="*/ 0 w 3093205"/>
              <a:gd name="connsiteY0" fmla="*/ 2387884 h 2387884"/>
              <a:gd name="connsiteX1" fmla="*/ 596971 w 3093205"/>
              <a:gd name="connsiteY1" fmla="*/ 0 h 2387884"/>
              <a:gd name="connsiteX2" fmla="*/ 1492343 w 3093205"/>
              <a:gd name="connsiteY2" fmla="*/ 10551 h 2387884"/>
              <a:gd name="connsiteX3" fmla="*/ 2496234 w 3093205"/>
              <a:gd name="connsiteY3" fmla="*/ 0 h 2387884"/>
              <a:gd name="connsiteX4" fmla="*/ 3093205 w 3093205"/>
              <a:gd name="connsiteY4" fmla="*/ 2387884 h 2387884"/>
              <a:gd name="connsiteX5" fmla="*/ 0 w 3093205"/>
              <a:gd name="connsiteY5" fmla="*/ 2387884 h 2387884"/>
              <a:gd name="connsiteX0" fmla="*/ 0 w 3093205"/>
              <a:gd name="connsiteY0" fmla="*/ 2672754 h 2672754"/>
              <a:gd name="connsiteX1" fmla="*/ 596971 w 3093205"/>
              <a:gd name="connsiteY1" fmla="*/ 284870 h 2672754"/>
              <a:gd name="connsiteX2" fmla="*/ 1492343 w 3093205"/>
              <a:gd name="connsiteY2" fmla="*/ 0 h 2672754"/>
              <a:gd name="connsiteX3" fmla="*/ 2496234 w 3093205"/>
              <a:gd name="connsiteY3" fmla="*/ 284870 h 2672754"/>
              <a:gd name="connsiteX4" fmla="*/ 3093205 w 3093205"/>
              <a:gd name="connsiteY4" fmla="*/ 2672754 h 2672754"/>
              <a:gd name="connsiteX5" fmla="*/ 0 w 3093205"/>
              <a:gd name="connsiteY5" fmla="*/ 2672754 h 26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205" h="2672754">
                <a:moveTo>
                  <a:pt x="0" y="2672754"/>
                </a:moveTo>
                <a:lnTo>
                  <a:pt x="596971" y="284870"/>
                </a:lnTo>
                <a:lnTo>
                  <a:pt x="1492343" y="0"/>
                </a:lnTo>
                <a:lnTo>
                  <a:pt x="2496234" y="284870"/>
                </a:lnTo>
                <a:lnTo>
                  <a:pt x="3093205" y="2672754"/>
                </a:lnTo>
                <a:lnTo>
                  <a:pt x="0" y="2672754"/>
                </a:lnTo>
                <a:close/>
              </a:path>
            </a:pathLst>
          </a:custGeom>
          <a:gradFill flip="none" rotWithShape="1">
            <a:gsLst>
              <a:gs pos="100000">
                <a:srgbClr val="FFE265">
                  <a:alpha val="0"/>
                </a:srgbClr>
              </a:gs>
              <a:gs pos="0">
                <a:srgbClr val="FFCC66">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TextBox 73">
            <a:extLst>
              <a:ext uri="{FF2B5EF4-FFF2-40B4-BE49-F238E27FC236}">
                <a16:creationId xmlns:a16="http://schemas.microsoft.com/office/drawing/2014/main" id="{7D307E38-DE50-4419-91E3-17CB8731D19B}"/>
              </a:ext>
            </a:extLst>
          </p:cNvPr>
          <p:cNvSpPr txBox="1"/>
          <p:nvPr/>
        </p:nvSpPr>
        <p:spPr>
          <a:xfrm>
            <a:off x="5948325" y="5179811"/>
            <a:ext cx="2857466" cy="1569660"/>
          </a:xfrm>
          <a:prstGeom prst="rect">
            <a:avLst/>
          </a:prstGeom>
          <a:noFill/>
        </p:spPr>
        <p:txBody>
          <a:bodyPr wrap="square" rtlCol="0">
            <a:spAutoFit/>
          </a:bodyPr>
          <a:lstStyle/>
          <a:p>
            <a:pPr algn="ctr" rtl="1"/>
            <a:r>
              <a:rPr lang="ar-SA" sz="2400" dirty="0">
                <a:latin typeface="Calibri" panose="020F0502020204030204" pitchFamily="34" charset="0"/>
              </a:rPr>
              <a:t>المخطط الخطي يستخدم لعرض البيانات التي تم جمعها من خلال الاستبيانات والمقابلات (صوبي الخطأ)</a:t>
            </a:r>
          </a:p>
        </p:txBody>
      </p:sp>
      <p:grpSp>
        <p:nvGrpSpPr>
          <p:cNvPr id="76" name="صندوق">
            <a:extLst>
              <a:ext uri="{FF2B5EF4-FFF2-40B4-BE49-F238E27FC236}">
                <a16:creationId xmlns:a16="http://schemas.microsoft.com/office/drawing/2014/main" id="{96F5C9D3-A8CB-4FDC-BF87-075D64BF8B20}"/>
              </a:ext>
            </a:extLst>
          </p:cNvPr>
          <p:cNvGrpSpPr/>
          <p:nvPr/>
        </p:nvGrpSpPr>
        <p:grpSpPr>
          <a:xfrm>
            <a:off x="3165966" y="3328384"/>
            <a:ext cx="2423623" cy="1856547"/>
            <a:chOff x="839647" y="2298308"/>
            <a:chExt cx="4023485" cy="3082075"/>
          </a:xfrm>
          <a:solidFill>
            <a:schemeClr val="accent6">
              <a:lumMod val="60000"/>
              <a:lumOff val="40000"/>
            </a:schemeClr>
          </a:solidFill>
        </p:grpSpPr>
        <p:grpSp>
          <p:nvGrpSpPr>
            <p:cNvPr id="77" name="Group 61">
              <a:extLst>
                <a:ext uri="{FF2B5EF4-FFF2-40B4-BE49-F238E27FC236}">
                  <a16:creationId xmlns:a16="http://schemas.microsoft.com/office/drawing/2014/main" id="{94F2C028-BC54-45E8-993B-8B93B76DD00C}"/>
                </a:ext>
              </a:extLst>
            </p:cNvPr>
            <p:cNvGrpSpPr/>
            <p:nvPr/>
          </p:nvGrpSpPr>
          <p:grpSpPr>
            <a:xfrm>
              <a:off x="1263717" y="2801447"/>
              <a:ext cx="3321121" cy="2578936"/>
              <a:chOff x="4482548" y="1721125"/>
              <a:chExt cx="3226904" cy="4002983"/>
            </a:xfrm>
            <a:grpFill/>
          </p:grpSpPr>
          <p:sp>
            <p:nvSpPr>
              <p:cNvPr id="82" name="Freeform: Shape 66">
                <a:extLst>
                  <a:ext uri="{FF2B5EF4-FFF2-40B4-BE49-F238E27FC236}">
                    <a16:creationId xmlns:a16="http://schemas.microsoft.com/office/drawing/2014/main" id="{48EE0175-B0C7-4139-A45F-ACB984DA040D}"/>
                  </a:ext>
                </a:extLst>
              </p:cNvPr>
              <p:cNvSpPr/>
              <p:nvPr/>
            </p:nvSpPr>
            <p:spPr>
              <a:xfrm>
                <a:off x="6095999" y="2516256"/>
                <a:ext cx="1613451" cy="3207852"/>
              </a:xfrm>
              <a:custGeom>
                <a:avLst/>
                <a:gdLst>
                  <a:gd name="connsiteX0" fmla="*/ 0 w 1613451"/>
                  <a:gd name="connsiteY0" fmla="*/ 0 h 3207852"/>
                  <a:gd name="connsiteX1" fmla="*/ 1613451 w 1613451"/>
                  <a:gd name="connsiteY1" fmla="*/ 0 h 3207852"/>
                  <a:gd name="connsiteX2" fmla="*/ 1613451 w 1613451"/>
                  <a:gd name="connsiteY2" fmla="*/ 2266122 h 3207852"/>
                  <a:gd name="connsiteX3" fmla="*/ 0 w 1613451"/>
                  <a:gd name="connsiteY3" fmla="*/ 3207852 h 3207852"/>
                </a:gdLst>
                <a:ahLst/>
                <a:cxnLst>
                  <a:cxn ang="0">
                    <a:pos x="connsiteX0" y="connsiteY0"/>
                  </a:cxn>
                  <a:cxn ang="0">
                    <a:pos x="connsiteX1" y="connsiteY1"/>
                  </a:cxn>
                  <a:cxn ang="0">
                    <a:pos x="connsiteX2" y="connsiteY2"/>
                  </a:cxn>
                  <a:cxn ang="0">
                    <a:pos x="connsiteX3" y="connsiteY3"/>
                  </a:cxn>
                </a:cxnLst>
                <a:rect l="l" t="t" r="r" b="b"/>
                <a:pathLst>
                  <a:path w="1613451" h="3207852">
                    <a:moveTo>
                      <a:pt x="0" y="0"/>
                    </a:moveTo>
                    <a:lnTo>
                      <a:pt x="1613451" y="0"/>
                    </a:lnTo>
                    <a:lnTo>
                      <a:pt x="1613451" y="2266122"/>
                    </a:lnTo>
                    <a:lnTo>
                      <a:pt x="0" y="32078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Freeform: Shape 67">
                <a:extLst>
                  <a:ext uri="{FF2B5EF4-FFF2-40B4-BE49-F238E27FC236}">
                    <a16:creationId xmlns:a16="http://schemas.microsoft.com/office/drawing/2014/main" id="{A4943E07-B6FA-4781-A399-873EDC089B90}"/>
                  </a:ext>
                </a:extLst>
              </p:cNvPr>
              <p:cNvSpPr/>
              <p:nvPr/>
            </p:nvSpPr>
            <p:spPr>
              <a:xfrm>
                <a:off x="4482548" y="2516255"/>
                <a:ext cx="1613451" cy="3195431"/>
              </a:xfrm>
              <a:custGeom>
                <a:avLst/>
                <a:gdLst>
                  <a:gd name="connsiteX0" fmla="*/ 0 w 1613451"/>
                  <a:gd name="connsiteY0" fmla="*/ 0 h 3195431"/>
                  <a:gd name="connsiteX1" fmla="*/ 1613451 w 1613451"/>
                  <a:gd name="connsiteY1" fmla="*/ 0 h 3195431"/>
                  <a:gd name="connsiteX2" fmla="*/ 1613451 w 1613451"/>
                  <a:gd name="connsiteY2" fmla="*/ 3195431 h 3195431"/>
                  <a:gd name="connsiteX3" fmla="*/ 1592165 w 1613451"/>
                  <a:gd name="connsiteY3" fmla="*/ 3195431 h 3195431"/>
                  <a:gd name="connsiteX4" fmla="*/ 0 w 1613451"/>
                  <a:gd name="connsiteY4" fmla="*/ 2266124 h 319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1" h="3195431">
                    <a:moveTo>
                      <a:pt x="0" y="0"/>
                    </a:moveTo>
                    <a:lnTo>
                      <a:pt x="1613451" y="0"/>
                    </a:lnTo>
                    <a:lnTo>
                      <a:pt x="1613451" y="3195431"/>
                    </a:lnTo>
                    <a:lnTo>
                      <a:pt x="1592165" y="3195431"/>
                    </a:lnTo>
                    <a:lnTo>
                      <a:pt x="0" y="2266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Isosceles Triangle 68">
                <a:extLst>
                  <a:ext uri="{FF2B5EF4-FFF2-40B4-BE49-F238E27FC236}">
                    <a16:creationId xmlns:a16="http://schemas.microsoft.com/office/drawing/2014/main" id="{D0194227-2516-44B2-B980-57DEDB428EB9}"/>
                  </a:ext>
                </a:extLst>
              </p:cNvPr>
              <p:cNvSpPr/>
              <p:nvPr/>
            </p:nvSpPr>
            <p:spPr>
              <a:xfrm rot="16200000">
                <a:off x="4494144"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Isosceles Triangle 69">
                <a:extLst>
                  <a:ext uri="{FF2B5EF4-FFF2-40B4-BE49-F238E27FC236}">
                    <a16:creationId xmlns:a16="http://schemas.microsoft.com/office/drawing/2014/main" id="{8B2DB565-F14B-4362-8C1A-F7FD389B55F2}"/>
                  </a:ext>
                </a:extLst>
              </p:cNvPr>
              <p:cNvSpPr/>
              <p:nvPr/>
            </p:nvSpPr>
            <p:spPr>
              <a:xfrm rot="5400000" flipH="1">
                <a:off x="6107595"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8" name="Rectangle 12">
              <a:extLst>
                <a:ext uri="{FF2B5EF4-FFF2-40B4-BE49-F238E27FC236}">
                  <a16:creationId xmlns:a16="http://schemas.microsoft.com/office/drawing/2014/main" id="{E09109FB-9AF5-488E-85DA-F312F6B16658}"/>
                </a:ext>
              </a:extLst>
            </p:cNvPr>
            <p:cNvSpPr/>
            <p:nvPr/>
          </p:nvSpPr>
          <p:spPr>
            <a:xfrm>
              <a:off x="2924277" y="3309143"/>
              <a:ext cx="1938855" cy="962838"/>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855" h="962838">
                  <a:moveTo>
                    <a:pt x="0" y="516835"/>
                  </a:moveTo>
                  <a:lnTo>
                    <a:pt x="1647307" y="0"/>
                  </a:lnTo>
                  <a:lnTo>
                    <a:pt x="1938855" y="459255"/>
                  </a:lnTo>
                  <a:lnTo>
                    <a:pt x="424070" y="962838"/>
                  </a:lnTo>
                  <a:lnTo>
                    <a:pt x="0" y="516835"/>
                  </a:lnTo>
                  <a:close/>
                </a:path>
              </a:pathLst>
            </a:custGeom>
            <a:grp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Rectangle 12">
              <a:extLst>
                <a:ext uri="{FF2B5EF4-FFF2-40B4-BE49-F238E27FC236}">
                  <a16:creationId xmlns:a16="http://schemas.microsoft.com/office/drawing/2014/main" id="{CA69B701-9BF9-41FF-8144-CEBC892E52B6}"/>
                </a:ext>
              </a:extLst>
            </p:cNvPr>
            <p:cNvSpPr/>
            <p:nvPr/>
          </p:nvSpPr>
          <p:spPr>
            <a:xfrm>
              <a:off x="839647" y="2366410"/>
              <a:ext cx="2084629" cy="949586"/>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2084629"/>
                <a:gd name="connsiteY0" fmla="*/ 516835 h 962838"/>
                <a:gd name="connsiteX1" fmla="*/ 1647307 w 2084629"/>
                <a:gd name="connsiteY1" fmla="*/ 0 h 962838"/>
                <a:gd name="connsiteX2" fmla="*/ 2084629 w 2084629"/>
                <a:gd name="connsiteY2" fmla="*/ 472507 h 962838"/>
                <a:gd name="connsiteX3" fmla="*/ 424070 w 2084629"/>
                <a:gd name="connsiteY3" fmla="*/ 962838 h 962838"/>
                <a:gd name="connsiteX4" fmla="*/ 0 w 2084629"/>
                <a:gd name="connsiteY4" fmla="*/ 516835 h 962838"/>
                <a:gd name="connsiteX0" fmla="*/ 0 w 2084629"/>
                <a:gd name="connsiteY0" fmla="*/ 503583 h 949586"/>
                <a:gd name="connsiteX1" fmla="*/ 1753324 w 2084629"/>
                <a:gd name="connsiteY1" fmla="*/ 0 h 949586"/>
                <a:gd name="connsiteX2" fmla="*/ 2084629 w 2084629"/>
                <a:gd name="connsiteY2" fmla="*/ 459255 h 949586"/>
                <a:gd name="connsiteX3" fmla="*/ 424070 w 2084629"/>
                <a:gd name="connsiteY3" fmla="*/ 949586 h 949586"/>
                <a:gd name="connsiteX4" fmla="*/ 0 w 2084629"/>
                <a:gd name="connsiteY4" fmla="*/ 503583 h 9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629" h="949586">
                  <a:moveTo>
                    <a:pt x="0" y="503583"/>
                  </a:moveTo>
                  <a:lnTo>
                    <a:pt x="1753324" y="0"/>
                  </a:lnTo>
                  <a:lnTo>
                    <a:pt x="2084629" y="459255"/>
                  </a:lnTo>
                  <a:lnTo>
                    <a:pt x="424070" y="949586"/>
                  </a:lnTo>
                  <a:lnTo>
                    <a:pt x="0" y="5035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Rectangle 12">
              <a:extLst>
                <a:ext uri="{FF2B5EF4-FFF2-40B4-BE49-F238E27FC236}">
                  <a16:creationId xmlns:a16="http://schemas.microsoft.com/office/drawing/2014/main" id="{BAF7F097-8D7A-423E-8A64-B34E8F3D372E}"/>
                </a:ext>
              </a:extLst>
            </p:cNvPr>
            <p:cNvSpPr/>
            <p:nvPr/>
          </p:nvSpPr>
          <p:spPr>
            <a:xfrm rot="2170651">
              <a:off x="3040269" y="2298308"/>
              <a:ext cx="1670155" cy="106293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616927 h 1062930"/>
                <a:gd name="connsiteX1" fmla="*/ 1918879 w 1938855"/>
                <a:gd name="connsiteY1" fmla="*/ 0 h 1062930"/>
                <a:gd name="connsiteX2" fmla="*/ 1938855 w 1938855"/>
                <a:gd name="connsiteY2" fmla="*/ 559347 h 1062930"/>
                <a:gd name="connsiteX3" fmla="*/ 424070 w 1938855"/>
                <a:gd name="connsiteY3" fmla="*/ 1062930 h 1062930"/>
                <a:gd name="connsiteX4" fmla="*/ 0 w 1938855"/>
                <a:gd name="connsiteY4" fmla="*/ 616927 h 1062930"/>
                <a:gd name="connsiteX0" fmla="*/ 0 w 1593202"/>
                <a:gd name="connsiteY0" fmla="*/ 528332 h 1062930"/>
                <a:gd name="connsiteX1" fmla="*/ 1573226 w 1593202"/>
                <a:gd name="connsiteY1" fmla="*/ 0 h 1062930"/>
                <a:gd name="connsiteX2" fmla="*/ 1593202 w 1593202"/>
                <a:gd name="connsiteY2" fmla="*/ 559347 h 1062930"/>
                <a:gd name="connsiteX3" fmla="*/ 78417 w 1593202"/>
                <a:gd name="connsiteY3" fmla="*/ 1062930 h 1062930"/>
                <a:gd name="connsiteX4" fmla="*/ 0 w 1593202"/>
                <a:gd name="connsiteY4" fmla="*/ 528332 h 1062930"/>
                <a:gd name="connsiteX0" fmla="*/ 0 w 1670155"/>
                <a:gd name="connsiteY0" fmla="*/ 528332 h 1062930"/>
                <a:gd name="connsiteX1" fmla="*/ 1573226 w 1670155"/>
                <a:gd name="connsiteY1" fmla="*/ 0 h 1062930"/>
                <a:gd name="connsiteX2" fmla="*/ 1670155 w 1670155"/>
                <a:gd name="connsiteY2" fmla="*/ 552325 h 1062930"/>
                <a:gd name="connsiteX3" fmla="*/ 78417 w 1670155"/>
                <a:gd name="connsiteY3" fmla="*/ 1062930 h 1062930"/>
                <a:gd name="connsiteX4" fmla="*/ 0 w 1670155"/>
                <a:gd name="connsiteY4" fmla="*/ 528332 h 10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55" h="1062930">
                  <a:moveTo>
                    <a:pt x="0" y="528332"/>
                  </a:moveTo>
                  <a:lnTo>
                    <a:pt x="1573226" y="0"/>
                  </a:lnTo>
                  <a:lnTo>
                    <a:pt x="1670155" y="552325"/>
                  </a:lnTo>
                  <a:lnTo>
                    <a:pt x="78417" y="1062930"/>
                  </a:lnTo>
                  <a:lnTo>
                    <a:pt x="0" y="5283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Rectangle 12">
              <a:extLst>
                <a:ext uri="{FF2B5EF4-FFF2-40B4-BE49-F238E27FC236}">
                  <a16:creationId xmlns:a16="http://schemas.microsoft.com/office/drawing/2014/main" id="{184EA3C9-1EF6-4B17-A54C-49513B947387}"/>
                </a:ext>
              </a:extLst>
            </p:cNvPr>
            <p:cNvSpPr/>
            <p:nvPr/>
          </p:nvSpPr>
          <p:spPr>
            <a:xfrm rot="2454037">
              <a:off x="1028402" y="3109938"/>
              <a:ext cx="1782764" cy="116700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703769 h 1149772"/>
                <a:gd name="connsiteX1" fmla="*/ 1660704 w 1938855"/>
                <a:gd name="connsiteY1" fmla="*/ 0 h 1149772"/>
                <a:gd name="connsiteX2" fmla="*/ 1938855 w 1938855"/>
                <a:gd name="connsiteY2" fmla="*/ 646189 h 1149772"/>
                <a:gd name="connsiteX3" fmla="*/ 424070 w 1938855"/>
                <a:gd name="connsiteY3" fmla="*/ 1149772 h 1149772"/>
                <a:gd name="connsiteX4" fmla="*/ 0 w 1938855"/>
                <a:gd name="connsiteY4" fmla="*/ 703769 h 1149772"/>
                <a:gd name="connsiteX0" fmla="*/ 122060 w 2060915"/>
                <a:gd name="connsiteY0" fmla="*/ 703769 h 1167000"/>
                <a:gd name="connsiteX1" fmla="*/ 1782764 w 2060915"/>
                <a:gd name="connsiteY1" fmla="*/ 0 h 1167000"/>
                <a:gd name="connsiteX2" fmla="*/ 2060915 w 2060915"/>
                <a:gd name="connsiteY2" fmla="*/ 646189 h 1167000"/>
                <a:gd name="connsiteX3" fmla="*/ 0 w 2060915"/>
                <a:gd name="connsiteY3" fmla="*/ 1167000 h 1167000"/>
                <a:gd name="connsiteX4" fmla="*/ 122060 w 2060915"/>
                <a:gd name="connsiteY4" fmla="*/ 703769 h 1167000"/>
                <a:gd name="connsiteX0" fmla="*/ 122060 w 1782764"/>
                <a:gd name="connsiteY0" fmla="*/ 703769 h 1167000"/>
                <a:gd name="connsiteX1" fmla="*/ 1782764 w 1782764"/>
                <a:gd name="connsiteY1" fmla="*/ 0 h 1167000"/>
                <a:gd name="connsiteX2" fmla="*/ 1727113 w 1782764"/>
                <a:gd name="connsiteY2" fmla="*/ 584687 h 1167000"/>
                <a:gd name="connsiteX3" fmla="*/ 0 w 1782764"/>
                <a:gd name="connsiteY3" fmla="*/ 1167000 h 1167000"/>
                <a:gd name="connsiteX4" fmla="*/ 122060 w 1782764"/>
                <a:gd name="connsiteY4" fmla="*/ 703769 h 11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764" h="1167000">
                  <a:moveTo>
                    <a:pt x="122060" y="703769"/>
                  </a:moveTo>
                  <a:lnTo>
                    <a:pt x="1782764" y="0"/>
                  </a:lnTo>
                  <a:lnTo>
                    <a:pt x="1727113" y="584687"/>
                  </a:lnTo>
                  <a:lnTo>
                    <a:pt x="0" y="1167000"/>
                  </a:lnTo>
                  <a:lnTo>
                    <a:pt x="122060" y="703769"/>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6" name="Trapezoid 17">
            <a:extLst>
              <a:ext uri="{FF2B5EF4-FFF2-40B4-BE49-F238E27FC236}">
                <a16:creationId xmlns:a16="http://schemas.microsoft.com/office/drawing/2014/main" id="{528A351D-1D29-4D5E-BCE9-80FE3E7447A6}"/>
              </a:ext>
            </a:extLst>
          </p:cNvPr>
          <p:cNvSpPr/>
          <p:nvPr/>
        </p:nvSpPr>
        <p:spPr>
          <a:xfrm flipV="1">
            <a:off x="2914029" y="1566382"/>
            <a:ext cx="3015308" cy="2605447"/>
          </a:xfrm>
          <a:custGeom>
            <a:avLst/>
            <a:gdLst>
              <a:gd name="connsiteX0" fmla="*/ 0 w 3093205"/>
              <a:gd name="connsiteY0" fmla="*/ 2387884 h 2387884"/>
              <a:gd name="connsiteX1" fmla="*/ 596971 w 3093205"/>
              <a:gd name="connsiteY1" fmla="*/ 0 h 2387884"/>
              <a:gd name="connsiteX2" fmla="*/ 2496234 w 3093205"/>
              <a:gd name="connsiteY2" fmla="*/ 0 h 2387884"/>
              <a:gd name="connsiteX3" fmla="*/ 3093205 w 3093205"/>
              <a:gd name="connsiteY3" fmla="*/ 2387884 h 2387884"/>
              <a:gd name="connsiteX4" fmla="*/ 0 w 3093205"/>
              <a:gd name="connsiteY4" fmla="*/ 2387884 h 2387884"/>
              <a:gd name="connsiteX0" fmla="*/ 0 w 3093205"/>
              <a:gd name="connsiteY0" fmla="*/ 2387884 h 2387884"/>
              <a:gd name="connsiteX1" fmla="*/ 596971 w 3093205"/>
              <a:gd name="connsiteY1" fmla="*/ 0 h 2387884"/>
              <a:gd name="connsiteX2" fmla="*/ 1492343 w 3093205"/>
              <a:gd name="connsiteY2" fmla="*/ 10551 h 2387884"/>
              <a:gd name="connsiteX3" fmla="*/ 2496234 w 3093205"/>
              <a:gd name="connsiteY3" fmla="*/ 0 h 2387884"/>
              <a:gd name="connsiteX4" fmla="*/ 3093205 w 3093205"/>
              <a:gd name="connsiteY4" fmla="*/ 2387884 h 2387884"/>
              <a:gd name="connsiteX5" fmla="*/ 0 w 3093205"/>
              <a:gd name="connsiteY5" fmla="*/ 2387884 h 2387884"/>
              <a:gd name="connsiteX0" fmla="*/ 0 w 3093205"/>
              <a:gd name="connsiteY0" fmla="*/ 2672754 h 2672754"/>
              <a:gd name="connsiteX1" fmla="*/ 596971 w 3093205"/>
              <a:gd name="connsiteY1" fmla="*/ 284870 h 2672754"/>
              <a:gd name="connsiteX2" fmla="*/ 1492343 w 3093205"/>
              <a:gd name="connsiteY2" fmla="*/ 0 h 2672754"/>
              <a:gd name="connsiteX3" fmla="*/ 2496234 w 3093205"/>
              <a:gd name="connsiteY3" fmla="*/ 284870 h 2672754"/>
              <a:gd name="connsiteX4" fmla="*/ 3093205 w 3093205"/>
              <a:gd name="connsiteY4" fmla="*/ 2672754 h 2672754"/>
              <a:gd name="connsiteX5" fmla="*/ 0 w 3093205"/>
              <a:gd name="connsiteY5" fmla="*/ 2672754 h 26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205" h="2672754">
                <a:moveTo>
                  <a:pt x="0" y="2672754"/>
                </a:moveTo>
                <a:lnTo>
                  <a:pt x="596971" y="284870"/>
                </a:lnTo>
                <a:lnTo>
                  <a:pt x="1492343" y="0"/>
                </a:lnTo>
                <a:lnTo>
                  <a:pt x="2496234" y="284870"/>
                </a:lnTo>
                <a:lnTo>
                  <a:pt x="3093205" y="2672754"/>
                </a:lnTo>
                <a:lnTo>
                  <a:pt x="0" y="2672754"/>
                </a:lnTo>
                <a:close/>
              </a:path>
            </a:pathLst>
          </a:custGeom>
          <a:gradFill flip="none" rotWithShape="1">
            <a:gsLst>
              <a:gs pos="100000">
                <a:srgbClr val="FFE265">
                  <a:alpha val="0"/>
                </a:srgbClr>
              </a:gs>
              <a:gs pos="0">
                <a:srgbClr val="FFCC66">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7" name="TextBox 73">
            <a:extLst>
              <a:ext uri="{FF2B5EF4-FFF2-40B4-BE49-F238E27FC236}">
                <a16:creationId xmlns:a16="http://schemas.microsoft.com/office/drawing/2014/main" id="{3D1D9AA6-CF1C-4390-8F06-8DB0D8FD56AF}"/>
              </a:ext>
            </a:extLst>
          </p:cNvPr>
          <p:cNvSpPr txBox="1"/>
          <p:nvPr/>
        </p:nvSpPr>
        <p:spPr>
          <a:xfrm>
            <a:off x="2819770" y="5206287"/>
            <a:ext cx="3109567" cy="461665"/>
          </a:xfrm>
          <a:prstGeom prst="rect">
            <a:avLst/>
          </a:prstGeom>
          <a:noFill/>
        </p:spPr>
        <p:txBody>
          <a:bodyPr wrap="square" rtlCol="0">
            <a:spAutoFit/>
          </a:bodyPr>
          <a:lstStyle/>
          <a:p>
            <a:pPr algn="ctr" rtl="1"/>
            <a:r>
              <a:rPr lang="ar-SA" sz="2400" dirty="0">
                <a:latin typeface="Arial" panose="020B0604020202020204" pitchFamily="34" charset="0"/>
                <a:cs typeface="Arial" panose="020B0604020202020204" pitchFamily="34" charset="0"/>
              </a:rPr>
              <a:t>اذكري أنواع مخططات التنبؤ</a:t>
            </a:r>
            <a:endParaRPr lang="en-US" sz="2400" dirty="0">
              <a:latin typeface="Arial" panose="020B0604020202020204" pitchFamily="34" charset="0"/>
              <a:cs typeface="Arial" panose="020B0604020202020204" pitchFamily="34" charset="0"/>
            </a:endParaRPr>
          </a:p>
        </p:txBody>
      </p:sp>
      <p:grpSp>
        <p:nvGrpSpPr>
          <p:cNvPr id="88" name="صندوق">
            <a:extLst>
              <a:ext uri="{FF2B5EF4-FFF2-40B4-BE49-F238E27FC236}">
                <a16:creationId xmlns:a16="http://schemas.microsoft.com/office/drawing/2014/main" id="{382ADCC5-9C50-48EC-955E-9CFBCDD4DA84}"/>
              </a:ext>
            </a:extLst>
          </p:cNvPr>
          <p:cNvGrpSpPr/>
          <p:nvPr/>
        </p:nvGrpSpPr>
        <p:grpSpPr>
          <a:xfrm>
            <a:off x="380993" y="3433913"/>
            <a:ext cx="2423623" cy="1856547"/>
            <a:chOff x="839647" y="2298308"/>
            <a:chExt cx="4023485" cy="3082075"/>
          </a:xfrm>
          <a:solidFill>
            <a:schemeClr val="tx1">
              <a:lumMod val="50000"/>
              <a:lumOff val="50000"/>
            </a:schemeClr>
          </a:solidFill>
        </p:grpSpPr>
        <p:grpSp>
          <p:nvGrpSpPr>
            <p:cNvPr id="89" name="Group 61">
              <a:extLst>
                <a:ext uri="{FF2B5EF4-FFF2-40B4-BE49-F238E27FC236}">
                  <a16:creationId xmlns:a16="http://schemas.microsoft.com/office/drawing/2014/main" id="{DC8DA5C9-7446-4D38-B02D-0FF099C98C29}"/>
                </a:ext>
              </a:extLst>
            </p:cNvPr>
            <p:cNvGrpSpPr/>
            <p:nvPr/>
          </p:nvGrpSpPr>
          <p:grpSpPr>
            <a:xfrm>
              <a:off x="1263717" y="2801447"/>
              <a:ext cx="3321121" cy="2578936"/>
              <a:chOff x="4482548" y="1721125"/>
              <a:chExt cx="3226904" cy="4002983"/>
            </a:xfrm>
            <a:grpFill/>
          </p:grpSpPr>
          <p:sp>
            <p:nvSpPr>
              <p:cNvPr id="94" name="Freeform: Shape 66">
                <a:extLst>
                  <a:ext uri="{FF2B5EF4-FFF2-40B4-BE49-F238E27FC236}">
                    <a16:creationId xmlns:a16="http://schemas.microsoft.com/office/drawing/2014/main" id="{44F27C76-33CC-4EC6-8638-844510F5C13C}"/>
                  </a:ext>
                </a:extLst>
              </p:cNvPr>
              <p:cNvSpPr/>
              <p:nvPr/>
            </p:nvSpPr>
            <p:spPr>
              <a:xfrm>
                <a:off x="6095999" y="2516256"/>
                <a:ext cx="1613451" cy="3207852"/>
              </a:xfrm>
              <a:custGeom>
                <a:avLst/>
                <a:gdLst>
                  <a:gd name="connsiteX0" fmla="*/ 0 w 1613451"/>
                  <a:gd name="connsiteY0" fmla="*/ 0 h 3207852"/>
                  <a:gd name="connsiteX1" fmla="*/ 1613451 w 1613451"/>
                  <a:gd name="connsiteY1" fmla="*/ 0 h 3207852"/>
                  <a:gd name="connsiteX2" fmla="*/ 1613451 w 1613451"/>
                  <a:gd name="connsiteY2" fmla="*/ 2266122 h 3207852"/>
                  <a:gd name="connsiteX3" fmla="*/ 0 w 1613451"/>
                  <a:gd name="connsiteY3" fmla="*/ 3207852 h 3207852"/>
                </a:gdLst>
                <a:ahLst/>
                <a:cxnLst>
                  <a:cxn ang="0">
                    <a:pos x="connsiteX0" y="connsiteY0"/>
                  </a:cxn>
                  <a:cxn ang="0">
                    <a:pos x="connsiteX1" y="connsiteY1"/>
                  </a:cxn>
                  <a:cxn ang="0">
                    <a:pos x="connsiteX2" y="connsiteY2"/>
                  </a:cxn>
                  <a:cxn ang="0">
                    <a:pos x="connsiteX3" y="connsiteY3"/>
                  </a:cxn>
                </a:cxnLst>
                <a:rect l="l" t="t" r="r" b="b"/>
                <a:pathLst>
                  <a:path w="1613451" h="3207852">
                    <a:moveTo>
                      <a:pt x="0" y="0"/>
                    </a:moveTo>
                    <a:lnTo>
                      <a:pt x="1613451" y="0"/>
                    </a:lnTo>
                    <a:lnTo>
                      <a:pt x="1613451" y="2266122"/>
                    </a:lnTo>
                    <a:lnTo>
                      <a:pt x="0" y="32078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5" name="Freeform: Shape 67">
                <a:extLst>
                  <a:ext uri="{FF2B5EF4-FFF2-40B4-BE49-F238E27FC236}">
                    <a16:creationId xmlns:a16="http://schemas.microsoft.com/office/drawing/2014/main" id="{87E78EB2-B39C-49DA-997C-848B0683D8C5}"/>
                  </a:ext>
                </a:extLst>
              </p:cNvPr>
              <p:cNvSpPr/>
              <p:nvPr/>
            </p:nvSpPr>
            <p:spPr>
              <a:xfrm>
                <a:off x="4482548" y="2516255"/>
                <a:ext cx="1613451" cy="3195431"/>
              </a:xfrm>
              <a:custGeom>
                <a:avLst/>
                <a:gdLst>
                  <a:gd name="connsiteX0" fmla="*/ 0 w 1613451"/>
                  <a:gd name="connsiteY0" fmla="*/ 0 h 3195431"/>
                  <a:gd name="connsiteX1" fmla="*/ 1613451 w 1613451"/>
                  <a:gd name="connsiteY1" fmla="*/ 0 h 3195431"/>
                  <a:gd name="connsiteX2" fmla="*/ 1613451 w 1613451"/>
                  <a:gd name="connsiteY2" fmla="*/ 3195431 h 3195431"/>
                  <a:gd name="connsiteX3" fmla="*/ 1592165 w 1613451"/>
                  <a:gd name="connsiteY3" fmla="*/ 3195431 h 3195431"/>
                  <a:gd name="connsiteX4" fmla="*/ 0 w 1613451"/>
                  <a:gd name="connsiteY4" fmla="*/ 2266124 h 319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1" h="3195431">
                    <a:moveTo>
                      <a:pt x="0" y="0"/>
                    </a:moveTo>
                    <a:lnTo>
                      <a:pt x="1613451" y="0"/>
                    </a:lnTo>
                    <a:lnTo>
                      <a:pt x="1613451" y="3195431"/>
                    </a:lnTo>
                    <a:lnTo>
                      <a:pt x="1592165" y="3195431"/>
                    </a:lnTo>
                    <a:lnTo>
                      <a:pt x="0" y="2266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6" name="Isosceles Triangle 68">
                <a:extLst>
                  <a:ext uri="{FF2B5EF4-FFF2-40B4-BE49-F238E27FC236}">
                    <a16:creationId xmlns:a16="http://schemas.microsoft.com/office/drawing/2014/main" id="{090269AF-6072-41D0-8639-6B8EB174B5F6}"/>
                  </a:ext>
                </a:extLst>
              </p:cNvPr>
              <p:cNvSpPr/>
              <p:nvPr/>
            </p:nvSpPr>
            <p:spPr>
              <a:xfrm rot="16200000">
                <a:off x="4494144"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Isosceles Triangle 69">
                <a:extLst>
                  <a:ext uri="{FF2B5EF4-FFF2-40B4-BE49-F238E27FC236}">
                    <a16:creationId xmlns:a16="http://schemas.microsoft.com/office/drawing/2014/main" id="{67A2B4E5-5601-44CD-8596-DE0D2293F8A6}"/>
                  </a:ext>
                </a:extLst>
              </p:cNvPr>
              <p:cNvSpPr/>
              <p:nvPr/>
            </p:nvSpPr>
            <p:spPr>
              <a:xfrm rot="5400000" flipH="1">
                <a:off x="6107595" y="1709530"/>
                <a:ext cx="1590261" cy="1613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0" name="Rectangle 12">
              <a:extLst>
                <a:ext uri="{FF2B5EF4-FFF2-40B4-BE49-F238E27FC236}">
                  <a16:creationId xmlns:a16="http://schemas.microsoft.com/office/drawing/2014/main" id="{ADAD69D7-30DB-4137-824E-B33C05CC19F3}"/>
                </a:ext>
              </a:extLst>
            </p:cNvPr>
            <p:cNvSpPr/>
            <p:nvPr/>
          </p:nvSpPr>
          <p:spPr>
            <a:xfrm>
              <a:off x="2924277" y="3309143"/>
              <a:ext cx="1938855" cy="962838"/>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855" h="962838">
                  <a:moveTo>
                    <a:pt x="0" y="516835"/>
                  </a:moveTo>
                  <a:lnTo>
                    <a:pt x="1647307" y="0"/>
                  </a:lnTo>
                  <a:lnTo>
                    <a:pt x="1938855" y="459255"/>
                  </a:lnTo>
                  <a:lnTo>
                    <a:pt x="424070" y="962838"/>
                  </a:lnTo>
                  <a:lnTo>
                    <a:pt x="0" y="516835"/>
                  </a:lnTo>
                  <a:close/>
                </a:path>
              </a:pathLst>
            </a:custGeom>
            <a:grp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1" name="Rectangle 12">
              <a:extLst>
                <a:ext uri="{FF2B5EF4-FFF2-40B4-BE49-F238E27FC236}">
                  <a16:creationId xmlns:a16="http://schemas.microsoft.com/office/drawing/2014/main" id="{B48120ED-9450-4D99-B20F-2E5AEF9F215C}"/>
                </a:ext>
              </a:extLst>
            </p:cNvPr>
            <p:cNvSpPr/>
            <p:nvPr/>
          </p:nvSpPr>
          <p:spPr>
            <a:xfrm>
              <a:off x="839647" y="2366410"/>
              <a:ext cx="2084629" cy="949586"/>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2084629"/>
                <a:gd name="connsiteY0" fmla="*/ 516835 h 962838"/>
                <a:gd name="connsiteX1" fmla="*/ 1647307 w 2084629"/>
                <a:gd name="connsiteY1" fmla="*/ 0 h 962838"/>
                <a:gd name="connsiteX2" fmla="*/ 2084629 w 2084629"/>
                <a:gd name="connsiteY2" fmla="*/ 472507 h 962838"/>
                <a:gd name="connsiteX3" fmla="*/ 424070 w 2084629"/>
                <a:gd name="connsiteY3" fmla="*/ 962838 h 962838"/>
                <a:gd name="connsiteX4" fmla="*/ 0 w 2084629"/>
                <a:gd name="connsiteY4" fmla="*/ 516835 h 962838"/>
                <a:gd name="connsiteX0" fmla="*/ 0 w 2084629"/>
                <a:gd name="connsiteY0" fmla="*/ 503583 h 949586"/>
                <a:gd name="connsiteX1" fmla="*/ 1753324 w 2084629"/>
                <a:gd name="connsiteY1" fmla="*/ 0 h 949586"/>
                <a:gd name="connsiteX2" fmla="*/ 2084629 w 2084629"/>
                <a:gd name="connsiteY2" fmla="*/ 459255 h 949586"/>
                <a:gd name="connsiteX3" fmla="*/ 424070 w 2084629"/>
                <a:gd name="connsiteY3" fmla="*/ 949586 h 949586"/>
                <a:gd name="connsiteX4" fmla="*/ 0 w 2084629"/>
                <a:gd name="connsiteY4" fmla="*/ 503583 h 9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629" h="949586">
                  <a:moveTo>
                    <a:pt x="0" y="503583"/>
                  </a:moveTo>
                  <a:lnTo>
                    <a:pt x="1753324" y="0"/>
                  </a:lnTo>
                  <a:lnTo>
                    <a:pt x="2084629" y="459255"/>
                  </a:lnTo>
                  <a:lnTo>
                    <a:pt x="424070" y="949586"/>
                  </a:lnTo>
                  <a:lnTo>
                    <a:pt x="0" y="5035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2" name="Rectangle 12">
              <a:extLst>
                <a:ext uri="{FF2B5EF4-FFF2-40B4-BE49-F238E27FC236}">
                  <a16:creationId xmlns:a16="http://schemas.microsoft.com/office/drawing/2014/main" id="{599B0743-C903-47BB-951E-2DC8EEE56CCE}"/>
                </a:ext>
              </a:extLst>
            </p:cNvPr>
            <p:cNvSpPr/>
            <p:nvPr/>
          </p:nvSpPr>
          <p:spPr>
            <a:xfrm rot="2170651">
              <a:off x="3040269" y="2298308"/>
              <a:ext cx="1670155" cy="106293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616927 h 1062930"/>
                <a:gd name="connsiteX1" fmla="*/ 1918879 w 1938855"/>
                <a:gd name="connsiteY1" fmla="*/ 0 h 1062930"/>
                <a:gd name="connsiteX2" fmla="*/ 1938855 w 1938855"/>
                <a:gd name="connsiteY2" fmla="*/ 559347 h 1062930"/>
                <a:gd name="connsiteX3" fmla="*/ 424070 w 1938855"/>
                <a:gd name="connsiteY3" fmla="*/ 1062930 h 1062930"/>
                <a:gd name="connsiteX4" fmla="*/ 0 w 1938855"/>
                <a:gd name="connsiteY4" fmla="*/ 616927 h 1062930"/>
                <a:gd name="connsiteX0" fmla="*/ 0 w 1593202"/>
                <a:gd name="connsiteY0" fmla="*/ 528332 h 1062930"/>
                <a:gd name="connsiteX1" fmla="*/ 1573226 w 1593202"/>
                <a:gd name="connsiteY1" fmla="*/ 0 h 1062930"/>
                <a:gd name="connsiteX2" fmla="*/ 1593202 w 1593202"/>
                <a:gd name="connsiteY2" fmla="*/ 559347 h 1062930"/>
                <a:gd name="connsiteX3" fmla="*/ 78417 w 1593202"/>
                <a:gd name="connsiteY3" fmla="*/ 1062930 h 1062930"/>
                <a:gd name="connsiteX4" fmla="*/ 0 w 1593202"/>
                <a:gd name="connsiteY4" fmla="*/ 528332 h 1062930"/>
                <a:gd name="connsiteX0" fmla="*/ 0 w 1670155"/>
                <a:gd name="connsiteY0" fmla="*/ 528332 h 1062930"/>
                <a:gd name="connsiteX1" fmla="*/ 1573226 w 1670155"/>
                <a:gd name="connsiteY1" fmla="*/ 0 h 1062930"/>
                <a:gd name="connsiteX2" fmla="*/ 1670155 w 1670155"/>
                <a:gd name="connsiteY2" fmla="*/ 552325 h 1062930"/>
                <a:gd name="connsiteX3" fmla="*/ 78417 w 1670155"/>
                <a:gd name="connsiteY3" fmla="*/ 1062930 h 1062930"/>
                <a:gd name="connsiteX4" fmla="*/ 0 w 1670155"/>
                <a:gd name="connsiteY4" fmla="*/ 528332 h 10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55" h="1062930">
                  <a:moveTo>
                    <a:pt x="0" y="528332"/>
                  </a:moveTo>
                  <a:lnTo>
                    <a:pt x="1573226" y="0"/>
                  </a:lnTo>
                  <a:lnTo>
                    <a:pt x="1670155" y="552325"/>
                  </a:lnTo>
                  <a:lnTo>
                    <a:pt x="78417" y="1062930"/>
                  </a:lnTo>
                  <a:lnTo>
                    <a:pt x="0" y="5283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3" name="Rectangle 12">
              <a:extLst>
                <a:ext uri="{FF2B5EF4-FFF2-40B4-BE49-F238E27FC236}">
                  <a16:creationId xmlns:a16="http://schemas.microsoft.com/office/drawing/2014/main" id="{10E2783F-302B-42B1-9438-358B9AC5ACBE}"/>
                </a:ext>
              </a:extLst>
            </p:cNvPr>
            <p:cNvSpPr/>
            <p:nvPr/>
          </p:nvSpPr>
          <p:spPr>
            <a:xfrm rot="2454037">
              <a:off x="1028402" y="3109938"/>
              <a:ext cx="1782764" cy="116700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703769 h 1149772"/>
                <a:gd name="connsiteX1" fmla="*/ 1660704 w 1938855"/>
                <a:gd name="connsiteY1" fmla="*/ 0 h 1149772"/>
                <a:gd name="connsiteX2" fmla="*/ 1938855 w 1938855"/>
                <a:gd name="connsiteY2" fmla="*/ 646189 h 1149772"/>
                <a:gd name="connsiteX3" fmla="*/ 424070 w 1938855"/>
                <a:gd name="connsiteY3" fmla="*/ 1149772 h 1149772"/>
                <a:gd name="connsiteX4" fmla="*/ 0 w 1938855"/>
                <a:gd name="connsiteY4" fmla="*/ 703769 h 1149772"/>
                <a:gd name="connsiteX0" fmla="*/ 122060 w 2060915"/>
                <a:gd name="connsiteY0" fmla="*/ 703769 h 1167000"/>
                <a:gd name="connsiteX1" fmla="*/ 1782764 w 2060915"/>
                <a:gd name="connsiteY1" fmla="*/ 0 h 1167000"/>
                <a:gd name="connsiteX2" fmla="*/ 2060915 w 2060915"/>
                <a:gd name="connsiteY2" fmla="*/ 646189 h 1167000"/>
                <a:gd name="connsiteX3" fmla="*/ 0 w 2060915"/>
                <a:gd name="connsiteY3" fmla="*/ 1167000 h 1167000"/>
                <a:gd name="connsiteX4" fmla="*/ 122060 w 2060915"/>
                <a:gd name="connsiteY4" fmla="*/ 703769 h 1167000"/>
                <a:gd name="connsiteX0" fmla="*/ 122060 w 1782764"/>
                <a:gd name="connsiteY0" fmla="*/ 703769 h 1167000"/>
                <a:gd name="connsiteX1" fmla="*/ 1782764 w 1782764"/>
                <a:gd name="connsiteY1" fmla="*/ 0 h 1167000"/>
                <a:gd name="connsiteX2" fmla="*/ 1727113 w 1782764"/>
                <a:gd name="connsiteY2" fmla="*/ 584687 h 1167000"/>
                <a:gd name="connsiteX3" fmla="*/ 0 w 1782764"/>
                <a:gd name="connsiteY3" fmla="*/ 1167000 h 1167000"/>
                <a:gd name="connsiteX4" fmla="*/ 122060 w 1782764"/>
                <a:gd name="connsiteY4" fmla="*/ 703769 h 11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764" h="1167000">
                  <a:moveTo>
                    <a:pt x="122060" y="703769"/>
                  </a:moveTo>
                  <a:lnTo>
                    <a:pt x="1782764" y="0"/>
                  </a:lnTo>
                  <a:lnTo>
                    <a:pt x="1727113" y="584687"/>
                  </a:lnTo>
                  <a:lnTo>
                    <a:pt x="0" y="1167000"/>
                  </a:lnTo>
                  <a:lnTo>
                    <a:pt x="122060" y="703769"/>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8" name="Trapezoid 17">
            <a:extLst>
              <a:ext uri="{FF2B5EF4-FFF2-40B4-BE49-F238E27FC236}">
                <a16:creationId xmlns:a16="http://schemas.microsoft.com/office/drawing/2014/main" id="{A836C8F0-0123-41E1-9CFC-3DB6797CBBC1}"/>
              </a:ext>
            </a:extLst>
          </p:cNvPr>
          <p:cNvSpPr/>
          <p:nvPr/>
        </p:nvSpPr>
        <p:spPr>
          <a:xfrm flipV="1">
            <a:off x="210166" y="1709010"/>
            <a:ext cx="3015308" cy="2605447"/>
          </a:xfrm>
          <a:custGeom>
            <a:avLst/>
            <a:gdLst>
              <a:gd name="connsiteX0" fmla="*/ 0 w 3093205"/>
              <a:gd name="connsiteY0" fmla="*/ 2387884 h 2387884"/>
              <a:gd name="connsiteX1" fmla="*/ 596971 w 3093205"/>
              <a:gd name="connsiteY1" fmla="*/ 0 h 2387884"/>
              <a:gd name="connsiteX2" fmla="*/ 2496234 w 3093205"/>
              <a:gd name="connsiteY2" fmla="*/ 0 h 2387884"/>
              <a:gd name="connsiteX3" fmla="*/ 3093205 w 3093205"/>
              <a:gd name="connsiteY3" fmla="*/ 2387884 h 2387884"/>
              <a:gd name="connsiteX4" fmla="*/ 0 w 3093205"/>
              <a:gd name="connsiteY4" fmla="*/ 2387884 h 2387884"/>
              <a:gd name="connsiteX0" fmla="*/ 0 w 3093205"/>
              <a:gd name="connsiteY0" fmla="*/ 2387884 h 2387884"/>
              <a:gd name="connsiteX1" fmla="*/ 596971 w 3093205"/>
              <a:gd name="connsiteY1" fmla="*/ 0 h 2387884"/>
              <a:gd name="connsiteX2" fmla="*/ 1492343 w 3093205"/>
              <a:gd name="connsiteY2" fmla="*/ 10551 h 2387884"/>
              <a:gd name="connsiteX3" fmla="*/ 2496234 w 3093205"/>
              <a:gd name="connsiteY3" fmla="*/ 0 h 2387884"/>
              <a:gd name="connsiteX4" fmla="*/ 3093205 w 3093205"/>
              <a:gd name="connsiteY4" fmla="*/ 2387884 h 2387884"/>
              <a:gd name="connsiteX5" fmla="*/ 0 w 3093205"/>
              <a:gd name="connsiteY5" fmla="*/ 2387884 h 2387884"/>
              <a:gd name="connsiteX0" fmla="*/ 0 w 3093205"/>
              <a:gd name="connsiteY0" fmla="*/ 2672754 h 2672754"/>
              <a:gd name="connsiteX1" fmla="*/ 596971 w 3093205"/>
              <a:gd name="connsiteY1" fmla="*/ 284870 h 2672754"/>
              <a:gd name="connsiteX2" fmla="*/ 1492343 w 3093205"/>
              <a:gd name="connsiteY2" fmla="*/ 0 h 2672754"/>
              <a:gd name="connsiteX3" fmla="*/ 2496234 w 3093205"/>
              <a:gd name="connsiteY3" fmla="*/ 284870 h 2672754"/>
              <a:gd name="connsiteX4" fmla="*/ 3093205 w 3093205"/>
              <a:gd name="connsiteY4" fmla="*/ 2672754 h 2672754"/>
              <a:gd name="connsiteX5" fmla="*/ 0 w 3093205"/>
              <a:gd name="connsiteY5" fmla="*/ 2672754 h 26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205" h="2672754">
                <a:moveTo>
                  <a:pt x="0" y="2672754"/>
                </a:moveTo>
                <a:lnTo>
                  <a:pt x="596971" y="284870"/>
                </a:lnTo>
                <a:lnTo>
                  <a:pt x="1492343" y="0"/>
                </a:lnTo>
                <a:lnTo>
                  <a:pt x="2496234" y="284870"/>
                </a:lnTo>
                <a:lnTo>
                  <a:pt x="3093205" y="2672754"/>
                </a:lnTo>
                <a:lnTo>
                  <a:pt x="0" y="2672754"/>
                </a:lnTo>
                <a:close/>
              </a:path>
            </a:pathLst>
          </a:custGeom>
          <a:gradFill flip="none" rotWithShape="1">
            <a:gsLst>
              <a:gs pos="100000">
                <a:srgbClr val="FFE265">
                  <a:alpha val="0"/>
                </a:srgbClr>
              </a:gs>
              <a:gs pos="0">
                <a:srgbClr val="FFCC66">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TextBox 73">
            <a:extLst>
              <a:ext uri="{FF2B5EF4-FFF2-40B4-BE49-F238E27FC236}">
                <a16:creationId xmlns:a16="http://schemas.microsoft.com/office/drawing/2014/main" id="{C49331A3-30C7-45C9-A6BC-354CB66AC136}"/>
              </a:ext>
            </a:extLst>
          </p:cNvPr>
          <p:cNvSpPr txBox="1"/>
          <p:nvPr/>
        </p:nvSpPr>
        <p:spPr>
          <a:xfrm>
            <a:off x="223225" y="5419275"/>
            <a:ext cx="2690803" cy="830997"/>
          </a:xfrm>
          <a:prstGeom prst="rect">
            <a:avLst/>
          </a:prstGeom>
          <a:noFill/>
        </p:spPr>
        <p:txBody>
          <a:bodyPr wrap="square" rtlCol="0">
            <a:spAutoFit/>
          </a:bodyPr>
          <a:lstStyle/>
          <a:p>
            <a:pPr algn="ctr"/>
            <a:r>
              <a:rPr lang="ar-SA" sz="2400" dirty="0">
                <a:latin typeface="Arial" panose="020B0604020202020204" pitchFamily="34" charset="0"/>
                <a:cs typeface="Arial" panose="020B0604020202020204" pitchFamily="34" charset="0"/>
              </a:rPr>
              <a:t>اذكري ميزتين للمخطط العمودي </a:t>
            </a:r>
            <a:endParaRPr lang="en-US" sz="2400" dirty="0">
              <a:latin typeface="Arial" panose="020B0604020202020204" pitchFamily="34" charset="0"/>
              <a:cs typeface="Arial" panose="020B0604020202020204" pitchFamily="34" charset="0"/>
            </a:endParaRPr>
          </a:p>
        </p:txBody>
      </p:sp>
      <p:sp>
        <p:nvSpPr>
          <p:cNvPr id="2" name="مستطيل: زاوية مطوية 1">
            <a:extLst>
              <a:ext uri="{FF2B5EF4-FFF2-40B4-BE49-F238E27FC236}">
                <a16:creationId xmlns:a16="http://schemas.microsoft.com/office/drawing/2014/main" id="{2C5CDBD3-94E8-4DB3-9F4F-5BD166959E39}"/>
              </a:ext>
            </a:extLst>
          </p:cNvPr>
          <p:cNvSpPr/>
          <p:nvPr/>
        </p:nvSpPr>
        <p:spPr>
          <a:xfrm>
            <a:off x="9098249" y="539646"/>
            <a:ext cx="2483161" cy="891732"/>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ar-SA" sz="2800" dirty="0">
                <a:solidFill>
                  <a:srgbClr val="CC3300"/>
                </a:solidFill>
              </a:rPr>
              <a:t>تقويم نهائي </a:t>
            </a:r>
          </a:p>
        </p:txBody>
      </p:sp>
    </p:spTree>
    <p:extLst>
      <p:ext uri="{BB962C8B-B14F-4D97-AF65-F5344CB8AC3E}">
        <p14:creationId xmlns:p14="http://schemas.microsoft.com/office/powerpoint/2010/main" val="3309722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sndAc>
          <p:stSnd>
            <p:snd r:embed="rId3" name="Produce2.wav"/>
          </p:stSnd>
        </p:sndAc>
      </p:transition>
    </mc:Choice>
    <mc:Fallback>
      <p:transition spd="slow">
        <p:fade/>
        <p:sndAc>
          <p:stSnd>
            <p:snd r:embed="rId3" name="Produce2.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4" name="هز.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4" name="هز.wav"/>
                                        </p:tgtEl>
                                      </p:cMediaNode>
                                    </p:audio>
                                  </p:sub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64"/>
                    </p:tgtEl>
                  </p:cond>
                </p:stCondLst>
                <p:endSync evt="end" delay="0">
                  <p:rtn val="all"/>
                </p:endSync>
                <p:childTnLst>
                  <p:par>
                    <p:cTn id="12" fill="hold">
                      <p:stCondLst>
                        <p:cond delay="0"/>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down)">
                                      <p:cBhvr>
                                        <p:cTn id="16" dur="500"/>
                                        <p:tgtEl>
                                          <p:spTgt spid="74"/>
                                        </p:tgtEl>
                                      </p:cBhvr>
                                    </p:animEffect>
                                  </p:childTnLst>
                                  <p:subTnLst>
                                    <p:audio>
                                      <p:cMediaNode>
                                        <p:cTn display="0" masterRel="sameClick">
                                          <p:stCondLst>
                                            <p:cond evt="begin" delay="0">
                                              <p:tn val="14"/>
                                            </p:cond>
                                          </p:stCondLst>
                                          <p:endCondLst>
                                            <p:cond evt="onStopAudio" delay="0">
                                              <p:tgtEl>
                                                <p:sldTgt/>
                                              </p:tgtEl>
                                            </p:cond>
                                          </p:endCondLst>
                                        </p:cTn>
                                        <p:tgtEl>
                                          <p:sndTgt r:embed="rId4" name="هز.wav"/>
                                        </p:tgtEl>
                                      </p:cMediaNode>
                                    </p:audio>
                                  </p:subTnLst>
                                </p:cTn>
                              </p:par>
                              <p:par>
                                <p:cTn id="17" presetID="22" presetClass="entr" presetSubtype="4"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subTnLst>
                                    <p:audio>
                                      <p:cMediaNode>
                                        <p:cTn display="0" masterRel="sameClick">
                                          <p:stCondLst>
                                            <p:cond evt="begin" delay="0">
                                              <p:tn val="17"/>
                                            </p:cond>
                                          </p:stCondLst>
                                          <p:endCondLst>
                                            <p:cond evt="onStopAudio" delay="0">
                                              <p:tgtEl>
                                                <p:sldTgt/>
                                              </p:tgtEl>
                                            </p:cond>
                                          </p:endCondLst>
                                        </p:cTn>
                                        <p:tgtEl>
                                          <p:sndTgt r:embed="rId4" name="هز.wav"/>
                                        </p:tgtEl>
                                      </p:cMediaNode>
                                    </p:audio>
                                  </p:sub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76"/>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subTnLst>
                                    <p:audio>
                                      <p:cMediaNode>
                                        <p:cTn display="0" masterRel="sameClick">
                                          <p:stCondLst>
                                            <p:cond evt="begin" delay="0">
                                              <p:tn val="23"/>
                                            </p:cond>
                                          </p:stCondLst>
                                          <p:endCondLst>
                                            <p:cond evt="onStopAudio" delay="0">
                                              <p:tgtEl>
                                                <p:sldTgt/>
                                              </p:tgtEl>
                                            </p:cond>
                                          </p:endCondLst>
                                        </p:cTn>
                                        <p:tgtEl>
                                          <p:sndTgt r:embed="rId4" name="هز.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down)">
                                      <p:cBhvr>
                                        <p:cTn id="28" dur="500"/>
                                        <p:tgtEl>
                                          <p:spTgt spid="87"/>
                                        </p:tgtEl>
                                      </p:cBhvr>
                                    </p:animEffect>
                                  </p:childTnLst>
                                  <p:subTnLst>
                                    <p:audio>
                                      <p:cMediaNode>
                                        <p:cTn display="0" masterRel="sameClick">
                                          <p:stCondLst>
                                            <p:cond evt="begin" delay="0">
                                              <p:tn val="26"/>
                                            </p:cond>
                                          </p:stCondLst>
                                          <p:endCondLst>
                                            <p:cond evt="onStopAudio" delay="0">
                                              <p:tgtEl>
                                                <p:sldTgt/>
                                              </p:tgtEl>
                                            </p:cond>
                                          </p:endCondLst>
                                        </p:cTn>
                                        <p:tgtEl>
                                          <p:sndTgt r:embed="rId4" name="هز.wav"/>
                                        </p:tgtEl>
                                      </p:cMediaNode>
                                    </p:audio>
                                  </p:subTnLst>
                                </p:cTn>
                              </p:par>
                            </p:childTnLst>
                          </p:cTn>
                        </p:par>
                      </p:childTnLst>
                    </p:cTn>
                  </p:par>
                </p:childTnLst>
              </p:cTn>
              <p:nextCondLst>
                <p:cond evt="onClick" delay="0">
                  <p:tgtEl>
                    <p:spTgt spid="76"/>
                  </p:tgtEl>
                </p:cond>
              </p:nextCondLst>
            </p:seq>
            <p:seq concurrent="1" nextAc="seek">
              <p:cTn id="29" restart="whenNotActive" fill="hold" evtFilter="cancelBubble" nodeType="interactiveSeq">
                <p:stCondLst>
                  <p:cond evt="onClick" delay="0">
                    <p:tgtEl>
                      <p:spTgt spid="88"/>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down)">
                                      <p:cBhvr>
                                        <p:cTn id="34" dur="500"/>
                                        <p:tgtEl>
                                          <p:spTgt spid="98"/>
                                        </p:tgtEl>
                                      </p:cBhvr>
                                    </p:animEffect>
                                  </p:childTnLst>
                                  <p:subTnLst>
                                    <p:audio>
                                      <p:cMediaNode>
                                        <p:cTn display="0" masterRel="sameClick">
                                          <p:stCondLst>
                                            <p:cond evt="begin" delay="0">
                                              <p:tn val="32"/>
                                            </p:cond>
                                          </p:stCondLst>
                                          <p:endCondLst>
                                            <p:cond evt="onStopAudio" delay="0">
                                              <p:tgtEl>
                                                <p:sldTgt/>
                                              </p:tgtEl>
                                            </p:cond>
                                          </p:endCondLst>
                                        </p:cTn>
                                        <p:tgtEl>
                                          <p:sndTgt r:embed="rId4" name="هز.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down)">
                                      <p:cBhvr>
                                        <p:cTn id="37" dur="500"/>
                                        <p:tgtEl>
                                          <p:spTgt spid="99"/>
                                        </p:tgtEl>
                                      </p:cBhvr>
                                    </p:animEffect>
                                  </p:childTnLst>
                                  <p:subTnLst>
                                    <p:audio>
                                      <p:cMediaNode>
                                        <p:cTn display="0" masterRel="sameClick">
                                          <p:stCondLst>
                                            <p:cond evt="begin" delay="0">
                                              <p:tn val="35"/>
                                            </p:cond>
                                          </p:stCondLst>
                                          <p:endCondLst>
                                            <p:cond evt="onStopAudio" delay="0">
                                              <p:tgtEl>
                                                <p:sldTgt/>
                                              </p:tgtEl>
                                            </p:cond>
                                          </p:endCondLst>
                                        </p:cTn>
                                        <p:tgtEl>
                                          <p:sndTgt r:embed="rId4" name="هز.wav"/>
                                        </p:tgtEl>
                                      </p:cMediaNode>
                                    </p:audio>
                                  </p:subTnLst>
                                </p:cTn>
                              </p:par>
                            </p:childTnLst>
                          </p:cTn>
                        </p:par>
                      </p:childTnLst>
                    </p:cTn>
                  </p:par>
                </p:childTnLst>
              </p:cTn>
              <p:nextCondLst>
                <p:cond evt="onClick" delay="0">
                  <p:tgtEl>
                    <p:spTgt spid="88"/>
                  </p:tgtEl>
                </p:cond>
              </p:nextCondLst>
            </p:seq>
          </p:childTnLst>
        </p:cTn>
      </p:par>
    </p:tnLst>
    <p:bldLst>
      <p:bldP spid="31" grpId="0" animBg="1"/>
      <p:bldP spid="33" grpId="0"/>
      <p:bldP spid="74" grpId="0" animBg="1"/>
      <p:bldP spid="75" grpId="0"/>
      <p:bldP spid="86" grpId="0" animBg="1"/>
      <p:bldP spid="87" grpId="0"/>
      <p:bldP spid="98" grpId="0" animBg="1"/>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حشد, ليلة, أكبر, داكن&#10;&#10;تم إنشاء الوصف تلقائياً">
            <a:extLst>
              <a:ext uri="{FF2B5EF4-FFF2-40B4-BE49-F238E27FC236}">
                <a16:creationId xmlns:a16="http://schemas.microsoft.com/office/drawing/2014/main" id="{2999007D-F32F-4DEB-B0EB-021919D99E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33" b="7833"/>
          <a:stretch>
            <a:fillRect/>
          </a:stretch>
        </p:blipFill>
        <p:spPr/>
      </p:pic>
      <p:sp>
        <p:nvSpPr>
          <p:cNvPr id="4" name="Rectangle 3"/>
          <p:cNvSpPr/>
          <p:nvPr/>
        </p:nvSpPr>
        <p:spPr>
          <a:xfrm>
            <a:off x="7079844" y="1"/>
            <a:ext cx="5112155" cy="6976336"/>
          </a:xfrm>
          <a:prstGeom prst="rect">
            <a:avLst/>
          </a:prstGeom>
          <a:gradFill flip="none" rotWithShape="1">
            <a:gsLst>
              <a:gs pos="0">
                <a:schemeClr val="bg1">
                  <a:alpha val="0"/>
                </a:schemeClr>
              </a:gs>
              <a:gs pos="32000">
                <a:schemeClr val="accent2">
                  <a:lumMod val="75000"/>
                  <a:alpha val="45000"/>
                </a:schemeClr>
              </a:gs>
              <a:gs pos="97000">
                <a:schemeClr val="accent2">
                  <a:lumMod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6" name="Subtitle 2">
            <a:hlinkClick r:id="rId3"/>
          </p:cNvPr>
          <p:cNvSpPr txBox="1">
            <a:spLocks/>
          </p:cNvSpPr>
          <p:nvPr/>
        </p:nvSpPr>
        <p:spPr>
          <a:xfrm>
            <a:off x="7072325" y="5136594"/>
            <a:ext cx="3059399" cy="5957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W23 for SKY Reg" panose="020B0604020202020204" pitchFamily="34" charset="-78"/>
                <a:cs typeface="Helvetica Neue W23 for SKY Reg" panose="020B0604020202020204" pitchFamily="34" charset="-78"/>
              </a:rPr>
              <a:t>لافتات الحقائق </a:t>
            </a:r>
            <a:endParaRPr lang="id-ID"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elvetica Neue W23 for SKY Reg" panose="020B0604020202020204" pitchFamily="34" charset="-78"/>
              <a:cs typeface="Helvetica Neue W23 for SKY Reg" panose="020B0604020202020204" pitchFamily="34" charset="-78"/>
            </a:endParaRPr>
          </a:p>
        </p:txBody>
      </p:sp>
      <p:sp>
        <p:nvSpPr>
          <p:cNvPr id="2" name="مربع نص 1"/>
          <p:cNvSpPr txBox="1"/>
          <p:nvPr/>
        </p:nvSpPr>
        <p:spPr>
          <a:xfrm>
            <a:off x="7107438" y="1756732"/>
            <a:ext cx="2529654" cy="646331"/>
          </a:xfrm>
          <a:prstGeom prst="rect">
            <a:avLst/>
          </a:prstGeom>
          <a:noFill/>
        </p:spPr>
        <p:txBody>
          <a:bodyPr wrap="square" rtlCol="1">
            <a:spAutoFit/>
          </a:bodyPr>
          <a:lstStyle/>
          <a:p>
            <a:r>
              <a:rPr lang="ar-SA" sz="3600" b="1" dirty="0">
                <a:solidFill>
                  <a:srgbClr val="FFC000"/>
                </a:solidFill>
              </a:rPr>
              <a:t>اذكريها </a:t>
            </a:r>
          </a:p>
        </p:txBody>
      </p:sp>
      <p:pic>
        <p:nvPicPr>
          <p:cNvPr id="71" name="Picture 2" descr="اقوال عن التكنولوجيا , حكم و أقوال عن التكنولوجيا - الممي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024" y="1461489"/>
            <a:ext cx="5333344" cy="3558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3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604EFA6-1991-44BA-88E6-4E5BE53E6C7C}"/>
              </a:ext>
            </a:extLst>
          </p:cNvPr>
          <p:cNvSpPr/>
          <p:nvPr/>
        </p:nvSpPr>
        <p:spPr>
          <a:xfrm>
            <a:off x="0" y="0"/>
            <a:ext cx="12192000" cy="685800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SA"/>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Tree>
    <p:extLst>
      <p:ext uri="{BB962C8B-B14F-4D97-AF65-F5344CB8AC3E}">
        <p14:creationId xmlns:p14="http://schemas.microsoft.com/office/powerpoint/2010/main" val="158948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ackgro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A Button"/>
          <p:cNvPicPr>
            <a:picLocks noChangeAspect="1"/>
          </p:cNvPicPr>
          <p:nvPr/>
        </p:nvPicPr>
        <p:blipFill>
          <a:blip r:embed="rId6">
            <a:duotone>
              <a:prstClr val="black"/>
              <a:srgbClr val="FF0000">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7897" y="5680333"/>
            <a:ext cx="1720206" cy="1080000"/>
          </a:xfrm>
          <a:prstGeom prst="rect">
            <a:avLst/>
          </a:prstGeom>
          <a:effectLst>
            <a:outerShdw blurRad="50800" dist="38100" dir="2700000" algn="tl" rotWithShape="0">
              <a:prstClr val="black">
                <a:alpha val="40000"/>
              </a:prstClr>
            </a:outerShdw>
          </a:effectLst>
        </p:spPr>
      </p:pic>
      <p:pic>
        <p:nvPicPr>
          <p:cNvPr id="24" name="B Button"/>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302794" y="5680333"/>
            <a:ext cx="1682412" cy="1080000"/>
          </a:xfrm>
          <a:prstGeom prst="rect">
            <a:avLst/>
          </a:prstGeom>
          <a:effectLst>
            <a:outerShdw blurRad="50800" dist="38100" dir="2700000" algn="tl" rotWithShape="0">
              <a:prstClr val="black">
                <a:alpha val="40000"/>
              </a:prstClr>
            </a:outerShdw>
          </a:effectLst>
        </p:spPr>
      </p:pic>
      <p:sp>
        <p:nvSpPr>
          <p:cNvPr id="25" name="Question"/>
          <p:cNvSpPr/>
          <p:nvPr/>
        </p:nvSpPr>
        <p:spPr>
          <a:xfrm>
            <a:off x="156000" y="168510"/>
            <a:ext cx="11880000" cy="1440000"/>
          </a:xfrm>
          <a:prstGeom prst="rect">
            <a:avLst/>
          </a:prstGeom>
          <a:solidFill>
            <a:schemeClr val="bg1">
              <a:alpha val="85000"/>
            </a:schemeClr>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3200" b="1" dirty="0">
                <a:solidFill>
                  <a:srgbClr val="202124"/>
                </a:solidFill>
                <a:latin typeface="Calibri" panose="020F0502020204030204" pitchFamily="34" charset="0"/>
                <a:cs typeface="Calibri" panose="020F0502020204030204" pitchFamily="34" charset="0"/>
              </a:rPr>
              <a:t>عملية جمع </a:t>
            </a:r>
            <a:r>
              <a:rPr lang="ar-SA" sz="3200" b="1" dirty="0">
                <a:solidFill>
                  <a:srgbClr val="202124"/>
                </a:solidFill>
                <a:latin typeface="Calibri" panose="020F0502020204030204" pitchFamily="34" charset="0"/>
                <a:cs typeface="Calibri" panose="020F0502020204030204" pitchFamily="34" charset="0"/>
                <a:sym typeface="Orbitron"/>
              </a:rPr>
              <a:t>الحقائق</a:t>
            </a:r>
            <a:r>
              <a:rPr lang="ar-SA" sz="3200" b="1" dirty="0">
                <a:solidFill>
                  <a:srgbClr val="202124"/>
                </a:solidFill>
                <a:latin typeface="Calibri" panose="020F0502020204030204" pitchFamily="34" charset="0"/>
                <a:cs typeface="Calibri" panose="020F0502020204030204" pitchFamily="34" charset="0"/>
              </a:rPr>
              <a:t> والأرقام و الكلمات للمتغيرات المستهدفة وتحسينها</a:t>
            </a:r>
            <a:r>
              <a:rPr lang="ar-SA" sz="3200" b="1" dirty="0">
                <a:solidFill>
                  <a:schemeClr val="bg1">
                    <a:lumMod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endParaRPr lang="en-GB" sz="3200" dirty="0">
              <a:solidFill>
                <a:schemeClr val="tx1"/>
              </a:solidFill>
              <a:latin typeface="Arial" panose="020B0604020202020204" pitchFamily="34" charset="0"/>
              <a:cs typeface="Arial" panose="020B0604020202020204" pitchFamily="34" charset="0"/>
            </a:endParaRPr>
          </a:p>
        </p:txBody>
      </p:sp>
      <p:sp>
        <p:nvSpPr>
          <p:cNvPr id="26" name="Text Box A"/>
          <p:cNvSpPr/>
          <p:nvPr/>
        </p:nvSpPr>
        <p:spPr>
          <a:xfrm>
            <a:off x="156000"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جمع البيانات </a:t>
            </a:r>
            <a:endParaRPr lang="en-US" sz="3600" b="1" dirty="0">
              <a:solidFill>
                <a:srgbClr val="A50021"/>
              </a:solidFill>
              <a:latin typeface="Calibri" panose="020F0502020204030204" pitchFamily="34" charset="0"/>
              <a:cs typeface="Calibri" panose="020F0502020204030204" pitchFamily="34" charset="0"/>
            </a:endParaRPr>
          </a:p>
        </p:txBody>
      </p:sp>
      <p:sp>
        <p:nvSpPr>
          <p:cNvPr id="27" name="Text Box B"/>
          <p:cNvSpPr/>
          <p:nvPr/>
        </p:nvSpPr>
        <p:spPr>
          <a:xfrm>
            <a:off x="6248371"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جودة المعلومات </a:t>
            </a:r>
            <a:endParaRPr lang="en-US" sz="3600" b="1" dirty="0">
              <a:solidFill>
                <a:srgbClr val="A500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932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26"/>
                                        </p:tgtEl>
                                        <p:attrNameLst>
                                          <p:attrName>fillcolor</p:attrName>
                                        </p:attrNameLst>
                                      </p:cBhvr>
                                      <p:to>
                                        <p:clrVal>
                                          <a:srgbClr val="92D050"/>
                                        </p:clrVal>
                                      </p:to>
                                    </p:set>
                                    <p:set>
                                      <p:cBhvr>
                                        <p:cTn id="7" dur="indefinite"/>
                                        <p:tgtEl>
                                          <p:spTgt spid="26"/>
                                        </p:tgtEl>
                                        <p:attrNameLst>
                                          <p:attrName>fill.type</p:attrName>
                                        </p:attrNameLst>
                                      </p:cBhvr>
                                      <p:to>
                                        <p:strVal val="solid"/>
                                      </p:to>
                                    </p:set>
                                    <p:set>
                                      <p:cBhvr>
                                        <p:cTn id="8" dur="indefinite"/>
                                        <p:tgtEl>
                                          <p:spTgt spid="2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mph" presetSubtype="1" nodeType="clickEffect">
                                  <p:stCondLst>
                                    <p:cond delay="0"/>
                                  </p:stCondLst>
                                  <p:childTnLst>
                                    <p:set>
                                      <p:cBhvr>
                                        <p:cTn id="13" dur="indefinite"/>
                                        <p:tgtEl>
                                          <p:spTgt spid="27"/>
                                        </p:tgtEl>
                                        <p:attrNameLst>
                                          <p:attrName>fillcolor</p:attrName>
                                        </p:attrNameLst>
                                      </p:cBhvr>
                                      <p:to>
                                        <p:clrVal>
                                          <a:srgbClr val="FF0000"/>
                                        </p:clrVal>
                                      </p:to>
                                    </p:set>
                                    <p:set>
                                      <p:cBhvr>
                                        <p:cTn id="14" dur="indefinite"/>
                                        <p:tgtEl>
                                          <p:spTgt spid="27"/>
                                        </p:tgtEl>
                                        <p:attrNameLst>
                                          <p:attrName>fill.type</p:attrName>
                                        </p:attrNameLst>
                                      </p:cBhvr>
                                      <p:to>
                                        <p:strVal val="solid"/>
                                      </p:to>
                                    </p:set>
                                    <p:set>
                                      <p:cBhvr>
                                        <p:cTn id="15" dur="indefinite"/>
                                        <p:tgtEl>
                                          <p:spTgt spid="27"/>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ack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A Button"/>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7897" y="5680333"/>
            <a:ext cx="1720206" cy="1080000"/>
          </a:xfrm>
          <a:prstGeom prst="rect">
            <a:avLst/>
          </a:prstGeom>
          <a:effectLst>
            <a:outerShdw blurRad="50800" dist="38100" dir="2700000" algn="tl" rotWithShape="0">
              <a:prstClr val="black">
                <a:alpha val="40000"/>
              </a:prstClr>
            </a:outerShdw>
          </a:effectLst>
        </p:spPr>
      </p:pic>
      <p:pic>
        <p:nvPicPr>
          <p:cNvPr id="24" name="B Button"/>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302794" y="5680333"/>
            <a:ext cx="1682412" cy="1080000"/>
          </a:xfrm>
          <a:prstGeom prst="rect">
            <a:avLst/>
          </a:prstGeom>
          <a:effectLst>
            <a:outerShdw blurRad="50800" dist="38100" dir="2700000" algn="tl" rotWithShape="0">
              <a:prstClr val="black">
                <a:alpha val="40000"/>
              </a:prstClr>
            </a:outerShdw>
          </a:effectLst>
        </p:spPr>
      </p:pic>
      <p:sp>
        <p:nvSpPr>
          <p:cNvPr id="25" name="Question"/>
          <p:cNvSpPr/>
          <p:nvPr/>
        </p:nvSpPr>
        <p:spPr>
          <a:xfrm>
            <a:off x="156000" y="168510"/>
            <a:ext cx="11880000" cy="1440000"/>
          </a:xfrm>
          <a:prstGeom prst="rect">
            <a:avLst/>
          </a:prstGeom>
          <a:solidFill>
            <a:schemeClr val="bg1">
              <a:alpha val="85000"/>
            </a:schemeClr>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ar-SA" sz="3200" b="1" dirty="0">
                <a:solidFill>
                  <a:srgbClr val="202124"/>
                </a:solidFill>
                <a:latin typeface="Calibri" panose="020F0502020204030204" pitchFamily="34" charset="0"/>
                <a:cs typeface="Calibri" panose="020F0502020204030204" pitchFamily="34" charset="0"/>
              </a:rPr>
              <a:t>يحتوي على بيانات لم تجمع من قبل ويمكن جمعها من المستشعرات ومسجلات البيانات وحتى من الاستبانات</a:t>
            </a:r>
            <a:endParaRPr lang="en-GB" sz="3200" dirty="0">
              <a:solidFill>
                <a:schemeClr val="tx1"/>
              </a:solidFill>
              <a:latin typeface="Arial" panose="020B0604020202020204" pitchFamily="34" charset="0"/>
              <a:cs typeface="Arial" panose="020B0604020202020204" pitchFamily="34" charset="0"/>
            </a:endParaRPr>
          </a:p>
        </p:txBody>
      </p:sp>
      <p:sp>
        <p:nvSpPr>
          <p:cNvPr id="26" name="Text Box A"/>
          <p:cNvSpPr/>
          <p:nvPr/>
        </p:nvSpPr>
        <p:spPr>
          <a:xfrm>
            <a:off x="156000"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مصادر البيانات الثانوية </a:t>
            </a:r>
          </a:p>
        </p:txBody>
      </p:sp>
      <p:sp>
        <p:nvSpPr>
          <p:cNvPr id="27" name="Text Box B"/>
          <p:cNvSpPr/>
          <p:nvPr/>
        </p:nvSpPr>
        <p:spPr>
          <a:xfrm>
            <a:off x="6248371"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مصادر البيانات الرئيسة</a:t>
            </a:r>
          </a:p>
        </p:txBody>
      </p:sp>
    </p:spTree>
    <p:extLst>
      <p:ext uri="{BB962C8B-B14F-4D97-AF65-F5344CB8AC3E}">
        <p14:creationId xmlns:p14="http://schemas.microsoft.com/office/powerpoint/2010/main" val="1083749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26"/>
                                        </p:tgtEl>
                                        <p:attrNameLst>
                                          <p:attrName>fillcolor</p:attrName>
                                        </p:attrNameLst>
                                      </p:cBhvr>
                                      <p:to>
                                        <p:clrVal>
                                          <a:srgbClr val="FF0000"/>
                                        </p:clrVal>
                                      </p:to>
                                    </p:set>
                                    <p:set>
                                      <p:cBhvr>
                                        <p:cTn id="7" dur="indefinite"/>
                                        <p:tgtEl>
                                          <p:spTgt spid="26"/>
                                        </p:tgtEl>
                                        <p:attrNameLst>
                                          <p:attrName>fill.type</p:attrName>
                                        </p:attrNameLst>
                                      </p:cBhvr>
                                      <p:to>
                                        <p:strVal val="solid"/>
                                      </p:to>
                                    </p:set>
                                    <p:set>
                                      <p:cBhvr>
                                        <p:cTn id="8" dur="indefinite"/>
                                        <p:tgtEl>
                                          <p:spTgt spid="2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mph" presetSubtype="1" nodeType="clickEffect">
                                  <p:stCondLst>
                                    <p:cond delay="0"/>
                                  </p:stCondLst>
                                  <p:childTnLst>
                                    <p:set>
                                      <p:cBhvr>
                                        <p:cTn id="13" dur="indefinite"/>
                                        <p:tgtEl>
                                          <p:spTgt spid="27"/>
                                        </p:tgtEl>
                                        <p:attrNameLst>
                                          <p:attrName>fillcolor</p:attrName>
                                        </p:attrNameLst>
                                      </p:cBhvr>
                                      <p:to>
                                        <p:clrVal>
                                          <a:srgbClr val="92D050"/>
                                        </p:clrVal>
                                      </p:to>
                                    </p:set>
                                    <p:set>
                                      <p:cBhvr>
                                        <p:cTn id="14" dur="indefinite"/>
                                        <p:tgtEl>
                                          <p:spTgt spid="27"/>
                                        </p:tgtEl>
                                        <p:attrNameLst>
                                          <p:attrName>fill.type</p:attrName>
                                        </p:attrNameLst>
                                      </p:cBhvr>
                                      <p:to>
                                        <p:strVal val="solid"/>
                                      </p:to>
                                    </p:set>
                                    <p:set>
                                      <p:cBhvr>
                                        <p:cTn id="15" dur="indefinite"/>
                                        <p:tgtEl>
                                          <p:spTgt spid="27"/>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ack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A Button"/>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7897" y="5680333"/>
            <a:ext cx="1720206" cy="1080000"/>
          </a:xfrm>
          <a:prstGeom prst="rect">
            <a:avLst/>
          </a:prstGeom>
          <a:effectLst>
            <a:outerShdw blurRad="50800" dist="38100" dir="2700000" algn="tl" rotWithShape="0">
              <a:prstClr val="black">
                <a:alpha val="40000"/>
              </a:prstClr>
            </a:outerShdw>
          </a:effectLst>
        </p:spPr>
      </p:pic>
      <p:pic>
        <p:nvPicPr>
          <p:cNvPr id="24" name="B Button"/>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302794" y="5680333"/>
            <a:ext cx="1682412" cy="1080000"/>
          </a:xfrm>
          <a:prstGeom prst="rect">
            <a:avLst/>
          </a:prstGeom>
          <a:effectLst>
            <a:outerShdw blurRad="50800" dist="38100" dir="2700000" algn="tl" rotWithShape="0">
              <a:prstClr val="black">
                <a:alpha val="40000"/>
              </a:prstClr>
            </a:outerShdw>
          </a:effectLst>
        </p:spPr>
      </p:pic>
      <p:sp>
        <p:nvSpPr>
          <p:cNvPr id="25" name="Question"/>
          <p:cNvSpPr/>
          <p:nvPr/>
        </p:nvSpPr>
        <p:spPr>
          <a:xfrm>
            <a:off x="156000" y="168510"/>
            <a:ext cx="11880000" cy="1440000"/>
          </a:xfrm>
          <a:prstGeom prst="rect">
            <a:avLst/>
          </a:prstGeom>
          <a:solidFill>
            <a:schemeClr val="bg1">
              <a:alpha val="85000"/>
            </a:schemeClr>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lvl="0" algn="ctr" rtl="1"/>
            <a:r>
              <a:rPr lang="ar-SA" sz="3600" b="1" dirty="0">
                <a:solidFill>
                  <a:schemeClr val="tx1"/>
                </a:solidFill>
                <a:latin typeface="Calibri" panose="020F0502020204030204" pitchFamily="34" charset="0"/>
                <a:cs typeface="Calibri" panose="020F0502020204030204" pitchFamily="34" charset="0"/>
              </a:rPr>
              <a:t> تهدف هذه العملية إلى ضمان الدقة والجودة</a:t>
            </a:r>
          </a:p>
        </p:txBody>
      </p:sp>
      <p:sp>
        <p:nvSpPr>
          <p:cNvPr id="26" name="Text Box A"/>
          <p:cNvSpPr/>
          <p:nvPr/>
        </p:nvSpPr>
        <p:spPr>
          <a:xfrm>
            <a:off x="156000"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التحقق من سرعة إدخال البيانات</a:t>
            </a:r>
          </a:p>
        </p:txBody>
      </p:sp>
      <p:sp>
        <p:nvSpPr>
          <p:cNvPr id="27" name="Text Box B"/>
          <p:cNvSpPr/>
          <p:nvPr/>
        </p:nvSpPr>
        <p:spPr>
          <a:xfrm>
            <a:off x="6248371" y="1777019"/>
            <a:ext cx="5791258" cy="3644725"/>
          </a:xfrm>
          <a:prstGeom prst="rect">
            <a:avLst/>
          </a:prstGeom>
          <a:solidFill>
            <a:schemeClr val="bg1">
              <a:alpha val="85000"/>
            </a:schemeClr>
          </a:solidFill>
        </p:spPr>
        <p:txBody>
          <a:bodyPr wrap="square" lIns="0" tIns="0" rIns="0" bIns="0" anchor="ctr" anchorCtr="0">
            <a:normAutofit/>
          </a:bodyPr>
          <a:lstStyle/>
          <a:p>
            <a:pPr algn="ctr" rtl="1"/>
            <a:r>
              <a:rPr lang="ar-SA" sz="3600" b="1" dirty="0">
                <a:solidFill>
                  <a:srgbClr val="A50021"/>
                </a:solidFill>
                <a:latin typeface="Calibri" panose="020F0502020204030204" pitchFamily="34" charset="0"/>
                <a:cs typeface="Calibri" panose="020F0502020204030204" pitchFamily="34" charset="0"/>
              </a:rPr>
              <a:t>التحقق من صحة إدخال البيانات</a:t>
            </a:r>
          </a:p>
        </p:txBody>
      </p:sp>
    </p:spTree>
    <p:extLst>
      <p:ext uri="{BB962C8B-B14F-4D97-AF65-F5344CB8AC3E}">
        <p14:creationId xmlns:p14="http://schemas.microsoft.com/office/powerpoint/2010/main" val="1048359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26"/>
                                        </p:tgtEl>
                                        <p:attrNameLst>
                                          <p:attrName>fillcolor</p:attrName>
                                        </p:attrNameLst>
                                      </p:cBhvr>
                                      <p:to>
                                        <p:clrVal>
                                          <a:srgbClr val="FF0000"/>
                                        </p:clrVal>
                                      </p:to>
                                    </p:set>
                                    <p:set>
                                      <p:cBhvr>
                                        <p:cTn id="7" dur="indefinite"/>
                                        <p:tgtEl>
                                          <p:spTgt spid="26"/>
                                        </p:tgtEl>
                                        <p:attrNameLst>
                                          <p:attrName>fill.type</p:attrName>
                                        </p:attrNameLst>
                                      </p:cBhvr>
                                      <p:to>
                                        <p:strVal val="solid"/>
                                      </p:to>
                                    </p:set>
                                    <p:set>
                                      <p:cBhvr>
                                        <p:cTn id="8" dur="indefinite"/>
                                        <p:tgtEl>
                                          <p:spTgt spid="2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mph" presetSubtype="1" nodeType="clickEffect">
                                  <p:stCondLst>
                                    <p:cond delay="0"/>
                                  </p:stCondLst>
                                  <p:childTnLst>
                                    <p:set>
                                      <p:cBhvr>
                                        <p:cTn id="13" dur="indefinite"/>
                                        <p:tgtEl>
                                          <p:spTgt spid="27"/>
                                        </p:tgtEl>
                                        <p:attrNameLst>
                                          <p:attrName>fillcolor</p:attrName>
                                        </p:attrNameLst>
                                      </p:cBhvr>
                                      <p:to>
                                        <p:clrVal>
                                          <a:srgbClr val="92D050"/>
                                        </p:clrVal>
                                      </p:to>
                                    </p:set>
                                    <p:set>
                                      <p:cBhvr>
                                        <p:cTn id="14" dur="indefinite"/>
                                        <p:tgtEl>
                                          <p:spTgt spid="27"/>
                                        </p:tgtEl>
                                        <p:attrNameLst>
                                          <p:attrName>fill.type</p:attrName>
                                        </p:attrNameLst>
                                      </p:cBhvr>
                                      <p:to>
                                        <p:strVal val="solid"/>
                                      </p:to>
                                    </p:set>
                                    <p:set>
                                      <p:cBhvr>
                                        <p:cTn id="15" dur="indefinite"/>
                                        <p:tgtEl>
                                          <p:spTgt spid="27"/>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cdn-cgiac.nitrocdn.com/wPseOUIDKwfwoBwNunqSiZZPVVauXeiJ/assets/static/optimized/rev-8b2796d/wp-content/uploads/2021/04/encyclopedia-%D9%85%D8%B1%D8%A7%D8%AD%D9%84-%D8%AA%D8%B7%D9%88%D8%B1-%D8%A7%D9%84%D8%AA%D9%83%D9%86%D9%88%D9%84%D9%88%D8%AC%D9%8A%D8%A7.jpg">
            <a:extLst>
              <a:ext uri="{FF2B5EF4-FFF2-40B4-BE49-F238E27FC236}">
                <a16:creationId xmlns:a16="http://schemas.microsoft.com/office/drawing/2014/main" id="{B221970A-903B-47F6-B66C-2BD2804654E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3063"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6153DF-3F0B-4E01-85AF-74E9C2FBF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755" y="1915069"/>
            <a:ext cx="4767671" cy="3027861"/>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E665B888-2424-4CCB-9D20-9FE0DE608F2F}"/>
              </a:ext>
            </a:extLst>
          </p:cNvPr>
          <p:cNvSpPr txBox="1"/>
          <p:nvPr/>
        </p:nvSpPr>
        <p:spPr>
          <a:xfrm>
            <a:off x="6949440" y="5092271"/>
            <a:ext cx="5001986" cy="1703030"/>
          </a:xfrm>
          <a:prstGeom prst="rect">
            <a:avLst/>
          </a:prstGeom>
          <a:noFill/>
        </p:spPr>
        <p:txBody>
          <a:bodyPr wrap="square">
            <a:spAutoFit/>
          </a:bodyPr>
          <a:lstStyle/>
          <a:p>
            <a:pPr algn="r" rtl="1">
              <a:lnSpc>
                <a:spcPct val="150000"/>
              </a:lnSpc>
            </a:pPr>
            <a:r>
              <a:rPr lang="ar-SA" b="1" i="0" dirty="0">
                <a:solidFill>
                  <a:schemeClr val="accent2">
                    <a:lumMod val="50000"/>
                  </a:schemeClr>
                </a:solidFill>
                <a:effectLst/>
                <a:latin typeface="Droid Arabic Kufi"/>
              </a:rPr>
              <a:t>انتشرت قبل نحو 10 سنوات </a:t>
            </a:r>
            <a:r>
              <a:rPr lang="ar-SA" b="1" dirty="0">
                <a:solidFill>
                  <a:schemeClr val="accent2">
                    <a:lumMod val="50000"/>
                  </a:schemeClr>
                </a:solidFill>
                <a:latin typeface="Droid Arabic Kufi"/>
              </a:rPr>
              <a:t>خبر</a:t>
            </a:r>
            <a:r>
              <a:rPr lang="ar-SA" b="1" i="0" dirty="0">
                <a:solidFill>
                  <a:schemeClr val="accent2">
                    <a:lumMod val="50000"/>
                  </a:schemeClr>
                </a:solidFill>
                <a:effectLst/>
                <a:latin typeface="Droid Arabic Kufi"/>
              </a:rPr>
              <a:t> في المملكة والخليج عن وجود الزئبق الأحمر في مكائن الخياطة من نوع سنجر خصوصا، وتوقعات عن ارتفاع </a:t>
            </a:r>
            <a:r>
              <a:rPr lang="ar-SA" b="1" dirty="0">
                <a:solidFill>
                  <a:schemeClr val="accent2">
                    <a:lumMod val="50000"/>
                  </a:schemeClr>
                </a:solidFill>
                <a:latin typeface="Droid Arabic Kufi"/>
              </a:rPr>
              <a:t>سعر الزئبق لندرته ونتيجة ذلك </a:t>
            </a:r>
            <a:r>
              <a:rPr lang="ar-SA" b="1" i="0" dirty="0">
                <a:solidFill>
                  <a:schemeClr val="accent2">
                    <a:lumMod val="50000"/>
                  </a:schemeClr>
                </a:solidFill>
                <a:effectLst/>
                <a:latin typeface="Droid Arabic Kufi"/>
              </a:rPr>
              <a:t>ارتفع سعر الماكينة من 300 ريال إلى نصف مليون ريال.</a:t>
            </a:r>
            <a:endParaRPr lang="ar-SA" dirty="0">
              <a:solidFill>
                <a:schemeClr val="accent2">
                  <a:lumMod val="50000"/>
                </a:schemeClr>
              </a:solidFill>
            </a:endParaRPr>
          </a:p>
        </p:txBody>
      </p:sp>
      <p:sp>
        <p:nvSpPr>
          <p:cNvPr id="8" name="مربع نص 7">
            <a:extLst>
              <a:ext uri="{FF2B5EF4-FFF2-40B4-BE49-F238E27FC236}">
                <a16:creationId xmlns:a16="http://schemas.microsoft.com/office/drawing/2014/main" id="{6C37AD22-7F5B-4E9F-92A9-4B5B21BD7CA2}"/>
              </a:ext>
            </a:extLst>
          </p:cNvPr>
          <p:cNvSpPr txBox="1"/>
          <p:nvPr/>
        </p:nvSpPr>
        <p:spPr>
          <a:xfrm>
            <a:off x="452529" y="5013373"/>
            <a:ext cx="5643471" cy="1631216"/>
          </a:xfrm>
          <a:prstGeom prst="rect">
            <a:avLst/>
          </a:prstGeom>
          <a:noFill/>
        </p:spPr>
        <p:txBody>
          <a:bodyPr wrap="square">
            <a:spAutoFit/>
          </a:bodyPr>
          <a:lstStyle/>
          <a:p>
            <a:pPr algn="r" rtl="1"/>
            <a:r>
              <a:rPr lang="ar-SA" sz="2000" b="1" dirty="0">
                <a:solidFill>
                  <a:schemeClr val="accent2">
                    <a:lumMod val="50000"/>
                  </a:schemeClr>
                </a:solidFill>
                <a:latin typeface="Droid Arabic Kufi"/>
              </a:rPr>
              <a:t>قالت آبل إن الإيرادات الفصلية ارتفعت ثمانية في المئة إلى 90.1 مليار دولار، وهو ما يزيد عن التوقعات بتسجيل 88.9 مليار دولار، وبلغ صافي الربح 1.29 دولار للسهم الواحد، متجاوزا متوسط توقعات المحللين بربح 1.27 دولار للسهم، وفقا لبيانات </a:t>
            </a:r>
            <a:r>
              <a:rPr lang="ar-SA" sz="2000" b="1" dirty="0" err="1">
                <a:solidFill>
                  <a:schemeClr val="accent2">
                    <a:lumMod val="50000"/>
                  </a:schemeClr>
                </a:solidFill>
                <a:latin typeface="Droid Arabic Kufi"/>
              </a:rPr>
              <a:t>رفينيتيف</a:t>
            </a:r>
            <a:r>
              <a:rPr lang="ar-SA" b="0" i="0" dirty="0">
                <a:solidFill>
                  <a:srgbClr val="142349"/>
                </a:solidFill>
                <a:effectLst/>
                <a:latin typeface="NotoNaskhArabic"/>
              </a:rPr>
              <a:t>.</a:t>
            </a:r>
            <a:endParaRPr lang="ar-SA" dirty="0"/>
          </a:p>
        </p:txBody>
      </p:sp>
      <p:pic>
        <p:nvPicPr>
          <p:cNvPr id="9" name="Picture 2" descr="إيرادات أبل بلغت 90 مليار دولار">
            <a:extLst>
              <a:ext uri="{FF2B5EF4-FFF2-40B4-BE49-F238E27FC236}">
                <a16:creationId xmlns:a16="http://schemas.microsoft.com/office/drawing/2014/main" id="{1AA15DF8-821A-421A-813F-2DC98990A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78" y="1928488"/>
            <a:ext cx="5390922" cy="3027861"/>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5E32DA9F-43BA-4436-9340-6CAF5308E01D}"/>
              </a:ext>
            </a:extLst>
          </p:cNvPr>
          <p:cNvSpPr/>
          <p:nvPr/>
        </p:nvSpPr>
        <p:spPr>
          <a:xfrm>
            <a:off x="222070" y="513522"/>
            <a:ext cx="7641454" cy="76290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algn="ctr"/>
            <a:r>
              <a:rPr lang="ar-SA" sz="2400" b="1" dirty="0">
                <a:ln/>
                <a:solidFill>
                  <a:schemeClr val="accent3"/>
                </a:solidFill>
              </a:rPr>
              <a:t>أدلي برأيك حول ..</a:t>
            </a:r>
          </a:p>
          <a:p>
            <a:pPr algn="ctr"/>
            <a:r>
              <a:rPr lang="ar-SA" sz="2400" b="1" dirty="0">
                <a:ln/>
                <a:solidFill>
                  <a:schemeClr val="accent3"/>
                </a:solidFill>
              </a:rPr>
              <a:t> ما استندت عليه التوقعات في خبر ماكينة الخياطة و أرباح شركة آبل  </a:t>
            </a:r>
          </a:p>
        </p:txBody>
      </p:sp>
      <p:sp>
        <p:nvSpPr>
          <p:cNvPr id="11" name="مستطيل 10">
            <a:extLst>
              <a:ext uri="{FF2B5EF4-FFF2-40B4-BE49-F238E27FC236}">
                <a16:creationId xmlns:a16="http://schemas.microsoft.com/office/drawing/2014/main" id="{CE3A7F6F-D6F6-401C-813B-BCDAF1C769EE}"/>
              </a:ext>
            </a:extLst>
          </p:cNvPr>
          <p:cNvSpPr/>
          <p:nvPr/>
        </p:nvSpPr>
        <p:spPr>
          <a:xfrm>
            <a:off x="6949440" y="144190"/>
            <a:ext cx="2472047"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b="1" dirty="0">
                <a:ln/>
                <a:solidFill>
                  <a:schemeClr val="accent2">
                    <a:lumMod val="75000"/>
                  </a:schemeClr>
                </a:solidFill>
              </a:rPr>
              <a:t>مهارات </a:t>
            </a:r>
            <a:r>
              <a:rPr lang="ar-SA" b="1" dirty="0" err="1">
                <a:ln/>
                <a:solidFill>
                  <a:schemeClr val="accent2">
                    <a:lumMod val="75000"/>
                  </a:schemeClr>
                </a:solidFill>
              </a:rPr>
              <a:t>تفكيرعليا</a:t>
            </a:r>
            <a:r>
              <a:rPr lang="ar-SA" b="1" dirty="0">
                <a:ln/>
                <a:solidFill>
                  <a:schemeClr val="accent2">
                    <a:lumMod val="75000"/>
                  </a:schemeClr>
                </a:solidFill>
              </a:rPr>
              <a:t> – التقويم </a:t>
            </a:r>
            <a:endParaRPr lang="ar-SA" b="1" cap="none" spc="0" dirty="0">
              <a:ln/>
              <a:solidFill>
                <a:schemeClr val="accent2">
                  <a:lumMod val="75000"/>
                </a:schemeClr>
              </a:solidFill>
              <a:effectLst/>
            </a:endParaRPr>
          </a:p>
        </p:txBody>
      </p:sp>
    </p:spTree>
    <p:extLst>
      <p:ext uri="{BB962C8B-B14F-4D97-AF65-F5344CB8AC3E}">
        <p14:creationId xmlns:p14="http://schemas.microsoft.com/office/powerpoint/2010/main" val="20337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dn-cgiac.nitrocdn.com/wPseOUIDKwfwoBwNunqSiZZPVVauXeiJ/assets/static/optimized/rev-8b2796d/wp-content/uploads/2021/04/encyclopedia-%D9%85%D8%B1%D8%A7%D8%AD%D9%84-%D8%AA%D8%B7%D9%88%D8%B1-%D8%A7%D9%84%D8%AA%D9%83%D9%86%D9%88%D9%84%D9%88%D8%AC%D9%8A%D8%A7.jpg">
            <a:extLst>
              <a:ext uri="{FF2B5EF4-FFF2-40B4-BE49-F238E27FC236}">
                <a16:creationId xmlns:a16="http://schemas.microsoft.com/office/drawing/2014/main" id="{3EB81AAB-316E-4750-9902-02A9DAF2924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مستديرة 1">
            <a:extLst>
              <a:ext uri="{FF2B5EF4-FFF2-40B4-BE49-F238E27FC236}">
                <a16:creationId xmlns:a16="http://schemas.microsoft.com/office/drawing/2014/main" id="{8C4CF35F-31C5-45CA-8E36-ECF591AC9C4B}"/>
              </a:ext>
            </a:extLst>
          </p:cNvPr>
          <p:cNvSpPr/>
          <p:nvPr/>
        </p:nvSpPr>
        <p:spPr>
          <a:xfrm>
            <a:off x="946151" y="2718794"/>
            <a:ext cx="4940300" cy="303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مبيعات شركة آبل اعتمدت على </a:t>
            </a:r>
          </a:p>
          <a:p>
            <a:pPr algn="ctr" rtl="1"/>
            <a:r>
              <a:rPr lang="ar-SA" sz="2400" dirty="0">
                <a:latin typeface="Calibri" panose="020F0502020204030204" pitchFamily="34" charset="0"/>
                <a:cs typeface="+mj-cs"/>
              </a:rPr>
              <a:t>بناء توقعات مستقبلية بناءً على بيانات الأعوام السابقة ، وعلى دراسات وتحليلات مدروسة للمبيعات والأرباح والخسائر ومتطلبات السوق</a:t>
            </a:r>
          </a:p>
        </p:txBody>
      </p:sp>
      <p:sp>
        <p:nvSpPr>
          <p:cNvPr id="3" name="مستطيل: زوايا مستديرة 2">
            <a:extLst>
              <a:ext uri="{FF2B5EF4-FFF2-40B4-BE49-F238E27FC236}">
                <a16:creationId xmlns:a16="http://schemas.microsoft.com/office/drawing/2014/main" id="{CE974EDF-DC19-4C67-B5EA-5C8377D64452}"/>
              </a:ext>
            </a:extLst>
          </p:cNvPr>
          <p:cNvSpPr/>
          <p:nvPr/>
        </p:nvSpPr>
        <p:spPr>
          <a:xfrm>
            <a:off x="6832600" y="2718794"/>
            <a:ext cx="4800600" cy="303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مبيعات ماكينة الخياطة كانت سببها إشاعة وكذبة انتشرت بين الأوساط ، ارتفعت على أثرها الأسعار بشكل غير منطقي ، عمليات البيع والشراء لم تعتمد على دراسات وتحليلات مالية مدروسة بل على إشاعات مسببه خسائر فادحة للمتورطين فيها .  </a:t>
            </a:r>
          </a:p>
        </p:txBody>
      </p:sp>
      <p:sp>
        <p:nvSpPr>
          <p:cNvPr id="5" name="مربع نص 4">
            <a:extLst>
              <a:ext uri="{FF2B5EF4-FFF2-40B4-BE49-F238E27FC236}">
                <a16:creationId xmlns:a16="http://schemas.microsoft.com/office/drawing/2014/main" id="{0C25694F-0CE1-41C0-88CC-1A3CF0064AED}"/>
              </a:ext>
            </a:extLst>
          </p:cNvPr>
          <p:cNvSpPr txBox="1"/>
          <p:nvPr/>
        </p:nvSpPr>
        <p:spPr>
          <a:xfrm>
            <a:off x="7480300" y="5854745"/>
            <a:ext cx="3505200" cy="707886"/>
          </a:xfrm>
          <a:prstGeom prst="rect">
            <a:avLst/>
          </a:prstGeom>
          <a:noFill/>
        </p:spPr>
        <p:txBody>
          <a:bodyPr wrap="square">
            <a:spAutoFit/>
          </a:bodyPr>
          <a:lstStyle/>
          <a:p>
            <a:pPr algn="ctr" rtl="1"/>
            <a:r>
              <a:rPr lang="ar-SA" sz="4000" b="1" dirty="0">
                <a:ln w="22225">
                  <a:solidFill>
                    <a:schemeClr val="accent2"/>
                  </a:solidFill>
                  <a:prstDash val="solid"/>
                </a:ln>
                <a:solidFill>
                  <a:schemeClr val="accent2">
                    <a:lumMod val="40000"/>
                    <a:lumOff val="60000"/>
                  </a:schemeClr>
                </a:solidFill>
              </a:rPr>
              <a:t>الجهل سيد الموقف </a:t>
            </a:r>
          </a:p>
        </p:txBody>
      </p:sp>
      <p:sp>
        <p:nvSpPr>
          <p:cNvPr id="6" name="مربع نص 5">
            <a:extLst>
              <a:ext uri="{FF2B5EF4-FFF2-40B4-BE49-F238E27FC236}">
                <a16:creationId xmlns:a16="http://schemas.microsoft.com/office/drawing/2014/main" id="{98493022-AC24-4BA4-A495-E77F9DA9579D}"/>
              </a:ext>
            </a:extLst>
          </p:cNvPr>
          <p:cNvSpPr txBox="1"/>
          <p:nvPr/>
        </p:nvSpPr>
        <p:spPr>
          <a:xfrm>
            <a:off x="1495062" y="5854745"/>
            <a:ext cx="3505200" cy="707886"/>
          </a:xfrm>
          <a:prstGeom prst="rect">
            <a:avLst/>
          </a:prstGeom>
          <a:noFill/>
        </p:spPr>
        <p:txBody>
          <a:bodyPr wrap="square">
            <a:spAutoFit/>
          </a:bodyPr>
          <a:lstStyle/>
          <a:p>
            <a:pPr algn="ctr" rtl="1"/>
            <a:r>
              <a:rPr lang="ar-SA" sz="4000" b="1" dirty="0">
                <a:ln w="22225">
                  <a:solidFill>
                    <a:schemeClr val="accent2"/>
                  </a:solidFill>
                  <a:prstDash val="solid"/>
                </a:ln>
                <a:solidFill>
                  <a:schemeClr val="accent2">
                    <a:lumMod val="40000"/>
                    <a:lumOff val="60000"/>
                  </a:schemeClr>
                </a:solidFill>
              </a:rPr>
              <a:t>الاعتماد على العلم  </a:t>
            </a:r>
          </a:p>
        </p:txBody>
      </p:sp>
      <p:sp>
        <p:nvSpPr>
          <p:cNvPr id="7" name="شريط جانبي 6">
            <a:extLst>
              <a:ext uri="{FF2B5EF4-FFF2-40B4-BE49-F238E27FC236}">
                <a16:creationId xmlns:a16="http://schemas.microsoft.com/office/drawing/2014/main" id="{FA945566-499F-4A4D-8B1F-AB2D4D079A41}"/>
              </a:ext>
            </a:extLst>
          </p:cNvPr>
          <p:cNvSpPr/>
          <p:nvPr/>
        </p:nvSpPr>
        <p:spPr>
          <a:xfrm>
            <a:off x="0" y="0"/>
            <a:ext cx="1346200" cy="21590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8" name="مربع نص 7">
            <a:extLst>
              <a:ext uri="{FF2B5EF4-FFF2-40B4-BE49-F238E27FC236}">
                <a16:creationId xmlns:a16="http://schemas.microsoft.com/office/drawing/2014/main" id="{75C303A9-AC31-46CA-B2E9-946C5F17BA9B}"/>
              </a:ext>
            </a:extLst>
          </p:cNvPr>
          <p:cNvSpPr txBox="1"/>
          <p:nvPr/>
        </p:nvSpPr>
        <p:spPr>
          <a:xfrm rot="18277983">
            <a:off x="-378953" y="393412"/>
            <a:ext cx="1752368" cy="584775"/>
          </a:xfrm>
          <a:prstGeom prst="rect">
            <a:avLst/>
          </a:prstGeom>
          <a:noFill/>
        </p:spPr>
        <p:txBody>
          <a:bodyPr wrap="square" rtlCol="1">
            <a:spAutoFit/>
          </a:bodyPr>
          <a:lstStyle/>
          <a:p>
            <a:pPr algn="ctr"/>
            <a:r>
              <a:rPr lang="ar-SA" sz="3200" dirty="0">
                <a:solidFill>
                  <a:srgbClr val="FFFF00"/>
                </a:solidFill>
                <a:latin typeface="Arabic Typesetting" panose="03020402040406030203" pitchFamily="66" charset="-78"/>
                <a:cs typeface="Arabic Typesetting" panose="03020402040406030203" pitchFamily="66" charset="-78"/>
              </a:rPr>
              <a:t>السبب والنتيجة</a:t>
            </a:r>
          </a:p>
        </p:txBody>
      </p:sp>
    </p:spTree>
    <p:extLst>
      <p:ext uri="{BB962C8B-B14F-4D97-AF65-F5344CB8AC3E}">
        <p14:creationId xmlns:p14="http://schemas.microsoft.com/office/powerpoint/2010/main" val="30292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كنولوجي - من ادركها بوربوينت">
  <a:themeElements>
    <a:clrScheme name="Ultimate Blue">
      <a:dk1>
        <a:sysClr val="windowText" lastClr="000000"/>
      </a:dk1>
      <a:lt1>
        <a:sysClr val="window" lastClr="FFFFFF"/>
      </a:lt1>
      <a:dk2>
        <a:srgbClr val="7F7F7F"/>
      </a:dk2>
      <a:lt2>
        <a:srgbClr val="E7E6E6"/>
      </a:lt2>
      <a:accent1>
        <a:srgbClr val="11C1FF"/>
      </a:accent1>
      <a:accent2>
        <a:srgbClr val="1D7AB9"/>
      </a:accent2>
      <a:accent3>
        <a:srgbClr val="48A1FA"/>
      </a:accent3>
      <a:accent4>
        <a:srgbClr val="64BEE6"/>
      </a:accent4>
      <a:accent5>
        <a:srgbClr val="31A8DF"/>
      </a:accent5>
      <a:accent6>
        <a:srgbClr val="1877C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893</Words>
  <Application>Microsoft Office PowerPoint</Application>
  <PresentationFormat>شاشة عريضة</PresentationFormat>
  <Paragraphs>129</Paragraphs>
  <Slides>26</Slides>
  <Notes>4</Notes>
  <HiddenSlides>0</HiddenSlides>
  <MMClips>0</MMClips>
  <ScaleCrop>false</ScaleCrop>
  <HeadingPairs>
    <vt:vector size="6" baseType="variant">
      <vt:variant>
        <vt:lpstr>الخطوط المستخدمة</vt:lpstr>
      </vt:variant>
      <vt:variant>
        <vt:i4>14</vt:i4>
      </vt:variant>
      <vt:variant>
        <vt:lpstr>نسق</vt:lpstr>
      </vt:variant>
      <vt:variant>
        <vt:i4>2</vt:i4>
      </vt:variant>
      <vt:variant>
        <vt:lpstr>عناوين الشرائح</vt:lpstr>
      </vt:variant>
      <vt:variant>
        <vt:i4>26</vt:i4>
      </vt:variant>
    </vt:vector>
  </HeadingPairs>
  <TitlesOfParts>
    <vt:vector size="42" baseType="lpstr">
      <vt:lpstr>Arial Unicode MS</vt:lpstr>
      <vt:lpstr>Arabic Typesetting</vt:lpstr>
      <vt:lpstr>Arial</vt:lpstr>
      <vt:lpstr>Calibri</vt:lpstr>
      <vt:lpstr>Calibri</vt:lpstr>
      <vt:lpstr>Calibri Light</vt:lpstr>
      <vt:lpstr>Droid Arabic Kufi</vt:lpstr>
      <vt:lpstr>Dubai</vt:lpstr>
      <vt:lpstr>Helvetica Neue W23 for SKY Bd</vt:lpstr>
      <vt:lpstr>Helvetica Neue W23 for SKY Reg</vt:lpstr>
      <vt:lpstr>NotoNaskhArabic</vt:lpstr>
      <vt:lpstr>Roboto</vt:lpstr>
      <vt:lpstr>Sakkal Majalla</vt:lpstr>
      <vt:lpstr>ubuntu</vt:lpstr>
      <vt:lpstr>تكنولوجي - من ادركها بوربوينت</vt:lpstr>
      <vt:lpstr>Office テーマ</vt:lpstr>
      <vt:lpstr>بسم الله الرحمن الرحيم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بسم الله الرحمن الرحيم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LENOVO</cp:lastModifiedBy>
  <cp:revision>89</cp:revision>
  <dcterms:created xsi:type="dcterms:W3CDTF">2014-12-30T22:53:49Z</dcterms:created>
  <dcterms:modified xsi:type="dcterms:W3CDTF">2022-12-19T22:27:40Z</dcterms:modified>
</cp:coreProperties>
</file>