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3" r:id="rId2"/>
    <p:sldId id="326" r:id="rId3"/>
    <p:sldId id="263" r:id="rId4"/>
    <p:sldId id="373" r:id="rId5"/>
    <p:sldId id="357" r:id="rId6"/>
    <p:sldId id="358" r:id="rId7"/>
    <p:sldId id="325" r:id="rId8"/>
    <p:sldId id="327" r:id="rId9"/>
    <p:sldId id="374" r:id="rId10"/>
    <p:sldId id="375" r:id="rId11"/>
    <p:sldId id="376" r:id="rId12"/>
    <p:sldId id="379" r:id="rId13"/>
    <p:sldId id="380" r:id="rId14"/>
    <p:sldId id="377" r:id="rId15"/>
    <p:sldId id="378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44" r:id="rId24"/>
    <p:sldId id="336" r:id="rId25"/>
    <p:sldId id="388" r:id="rId26"/>
    <p:sldId id="337" r:id="rId27"/>
    <p:sldId id="367" r:id="rId28"/>
    <p:sldId id="33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659C6E6-B697-4B24-ACE1-33E6138F8E6D}">
          <p14:sldIdLst>
            <p14:sldId id="313"/>
            <p14:sldId id="326"/>
            <p14:sldId id="263"/>
            <p14:sldId id="373"/>
            <p14:sldId id="357"/>
            <p14:sldId id="358"/>
            <p14:sldId id="325"/>
            <p14:sldId id="327"/>
            <p14:sldId id="374"/>
            <p14:sldId id="375"/>
            <p14:sldId id="376"/>
            <p14:sldId id="379"/>
            <p14:sldId id="380"/>
            <p14:sldId id="377"/>
            <p14:sldId id="378"/>
            <p14:sldId id="381"/>
            <p14:sldId id="382"/>
            <p14:sldId id="383"/>
            <p14:sldId id="384"/>
            <p14:sldId id="385"/>
            <p14:sldId id="386"/>
            <p14:sldId id="387"/>
            <p14:sldId id="344"/>
            <p14:sldId id="336"/>
            <p14:sldId id="388"/>
            <p14:sldId id="337"/>
            <p14:sldId id="36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32C"/>
    <a:srgbClr val="489F25"/>
    <a:srgbClr val="1A9871"/>
    <a:srgbClr val="62D036"/>
    <a:srgbClr val="62C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384" autoAdjust="0"/>
  </p:normalViewPr>
  <p:slideViewPr>
    <p:cSldViewPr snapToGrid="0">
      <p:cViewPr varScale="1">
        <p:scale>
          <a:sx n="64" d="100"/>
          <a:sy n="64" d="100"/>
        </p:scale>
        <p:origin x="96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5DB4-25C2-445F-BB59-7DB05FE1A221}" type="datetimeFigureOut">
              <a:rPr lang="id-ID" smtClean="0"/>
              <a:t>25/12/2021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254A-97AD-433B-A80A-BF505C69D7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77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ka2716115gv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https://youtu.be/xRPzhxuQfEc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735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96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66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965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472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https://youtu.be/OG2tzG7b_qY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685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>
                <a:hlinkClick r:id="rId3"/>
              </a:rPr>
              <a:t>درس إنشاء رسومات ثنائية الأبعاد(الدرس الخامس) </a:t>
            </a:r>
            <a:r>
              <a:rPr lang="en-US" dirty="0" smtClean="0">
                <a:hlinkClick r:id="rId3"/>
              </a:rPr>
              <a:t>worksheet (liveworksheets.com)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36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519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31A9C-9E9A-40F0-9FA1-F40CECB1D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4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72A0B9-436C-42A6-8966-B3C7C4F75A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740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F2E9CD-EDA3-4A29-A770-9D548CD732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179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1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0B3EC2-079D-49AD-8830-641EC677A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0" y="2093871"/>
            <a:ext cx="7943850" cy="3296011"/>
          </a:xfrm>
          <a:custGeom>
            <a:avLst/>
            <a:gdLst>
              <a:gd name="connsiteX0" fmla="*/ 0 w 7943850"/>
              <a:gd name="connsiteY0" fmla="*/ 0 h 3296011"/>
              <a:gd name="connsiteX1" fmla="*/ 7943850 w 7943850"/>
              <a:gd name="connsiteY1" fmla="*/ 0 h 3296011"/>
              <a:gd name="connsiteX2" fmla="*/ 7943850 w 7943850"/>
              <a:gd name="connsiteY2" fmla="*/ 3296011 h 3296011"/>
              <a:gd name="connsiteX3" fmla="*/ 0 w 7943850"/>
              <a:gd name="connsiteY3" fmla="*/ 3296011 h 32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3850" h="3296011">
                <a:moveTo>
                  <a:pt x="0" y="0"/>
                </a:moveTo>
                <a:lnTo>
                  <a:pt x="7943850" y="0"/>
                </a:lnTo>
                <a:lnTo>
                  <a:pt x="7943850" y="3296011"/>
                </a:lnTo>
                <a:lnTo>
                  <a:pt x="0" y="3296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19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A0BB90-666C-47D7-9FF6-177BA11F4C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61616"/>
            <a:ext cx="7010015" cy="4934768"/>
          </a:xfrm>
          <a:custGeom>
            <a:avLst/>
            <a:gdLst>
              <a:gd name="connsiteX0" fmla="*/ 0 w 7010015"/>
              <a:gd name="connsiteY0" fmla="*/ 0 h 4934768"/>
              <a:gd name="connsiteX1" fmla="*/ 5584774 w 7010015"/>
              <a:gd name="connsiteY1" fmla="*/ 0 h 4934768"/>
              <a:gd name="connsiteX2" fmla="*/ 7010015 w 7010015"/>
              <a:gd name="connsiteY2" fmla="*/ 4919199 h 4934768"/>
              <a:gd name="connsiteX3" fmla="*/ 0 w 7010015"/>
              <a:gd name="connsiteY3" fmla="*/ 4934768 h 49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015" h="4934768">
                <a:moveTo>
                  <a:pt x="0" y="0"/>
                </a:moveTo>
                <a:lnTo>
                  <a:pt x="5584774" y="0"/>
                </a:lnTo>
                <a:lnTo>
                  <a:pt x="7010015" y="4919199"/>
                </a:lnTo>
                <a:lnTo>
                  <a:pt x="0" y="493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5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186B70-4D89-4605-9C3E-0E3F335C4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09320"/>
            <a:ext cx="12192000" cy="2298926"/>
          </a:xfrm>
          <a:custGeom>
            <a:avLst/>
            <a:gdLst>
              <a:gd name="connsiteX0" fmla="*/ 0 w 12192000"/>
              <a:gd name="connsiteY0" fmla="*/ 0 h 2298926"/>
              <a:gd name="connsiteX1" fmla="*/ 12192000 w 12192000"/>
              <a:gd name="connsiteY1" fmla="*/ 0 h 2298926"/>
              <a:gd name="connsiteX2" fmla="*/ 12192000 w 12192000"/>
              <a:gd name="connsiteY2" fmla="*/ 2298926 h 2298926"/>
              <a:gd name="connsiteX3" fmla="*/ 0 w 12192000"/>
              <a:gd name="connsiteY3" fmla="*/ 2298926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98926">
                <a:moveTo>
                  <a:pt x="0" y="0"/>
                </a:moveTo>
                <a:lnTo>
                  <a:pt x="12192000" y="0"/>
                </a:lnTo>
                <a:lnTo>
                  <a:pt x="12192000" y="2298926"/>
                </a:lnTo>
                <a:lnTo>
                  <a:pt x="0" y="22989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27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B9DA89-4B32-4AD4-B3B4-4A70D87109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6267" y="677276"/>
            <a:ext cx="5065294" cy="5065296"/>
          </a:xfrm>
          <a:custGeom>
            <a:avLst/>
            <a:gdLst>
              <a:gd name="connsiteX0" fmla="*/ 2532648 w 5065294"/>
              <a:gd name="connsiteY0" fmla="*/ 0 h 5065296"/>
              <a:gd name="connsiteX1" fmla="*/ 5065294 w 5065294"/>
              <a:gd name="connsiteY1" fmla="*/ 2532648 h 5065296"/>
              <a:gd name="connsiteX2" fmla="*/ 2532648 w 5065294"/>
              <a:gd name="connsiteY2" fmla="*/ 5065296 h 5065296"/>
              <a:gd name="connsiteX3" fmla="*/ 0 w 5065294"/>
              <a:gd name="connsiteY3" fmla="*/ 2532648 h 506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294" h="5065296">
                <a:moveTo>
                  <a:pt x="2532648" y="0"/>
                </a:moveTo>
                <a:lnTo>
                  <a:pt x="5065294" y="2532648"/>
                </a:lnTo>
                <a:lnTo>
                  <a:pt x="2532648" y="5065296"/>
                </a:lnTo>
                <a:lnTo>
                  <a:pt x="0" y="2532648"/>
                </a:lnTo>
                <a:close/>
              </a:path>
            </a:pathLst>
          </a:custGeom>
          <a:effectLst>
            <a:outerShdw blurRad="635000" dist="508000" dir="8100000" sx="95000" sy="95000" algn="t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434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C17C66-0B52-4B00-8CB8-952B3BE0D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380" y="1035652"/>
            <a:ext cx="5022220" cy="4329498"/>
          </a:xfrm>
          <a:custGeom>
            <a:avLst/>
            <a:gdLst>
              <a:gd name="connsiteX0" fmla="*/ 2511110 w 5022220"/>
              <a:gd name="connsiteY0" fmla="*/ 0 h 4329498"/>
              <a:gd name="connsiteX1" fmla="*/ 5022220 w 5022220"/>
              <a:gd name="connsiteY1" fmla="*/ 4329498 h 4329498"/>
              <a:gd name="connsiteX2" fmla="*/ 0 w 5022220"/>
              <a:gd name="connsiteY2" fmla="*/ 4329498 h 43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220" h="4329498">
                <a:moveTo>
                  <a:pt x="2511110" y="0"/>
                </a:moveTo>
                <a:lnTo>
                  <a:pt x="5022220" y="4329498"/>
                </a:lnTo>
                <a:lnTo>
                  <a:pt x="0" y="4329498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635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7316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AAC1DA-7362-463D-89AA-ECC90C912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6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F9D21B-AC81-4FF6-A864-86E6E67B1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806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EB259C-B0C8-4885-BE47-F19843915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1066800"/>
            <a:ext cx="3562350" cy="4724400"/>
          </a:xfrm>
          <a:custGeom>
            <a:avLst/>
            <a:gdLst>
              <a:gd name="connsiteX0" fmla="*/ 0 w 3562350"/>
              <a:gd name="connsiteY0" fmla="*/ 0 h 4724400"/>
              <a:gd name="connsiteX1" fmla="*/ 3562350 w 3562350"/>
              <a:gd name="connsiteY1" fmla="*/ 0 h 4724400"/>
              <a:gd name="connsiteX2" fmla="*/ 3562350 w 3562350"/>
              <a:gd name="connsiteY2" fmla="*/ 4724400 h 4724400"/>
              <a:gd name="connsiteX3" fmla="*/ 0 w 3562350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4724400">
                <a:moveTo>
                  <a:pt x="0" y="0"/>
                </a:moveTo>
                <a:lnTo>
                  <a:pt x="3562350" y="0"/>
                </a:lnTo>
                <a:lnTo>
                  <a:pt x="3562350" y="4724400"/>
                </a:lnTo>
                <a:lnTo>
                  <a:pt x="0" y="4724400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508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67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386E11-E97F-4197-A685-15C6E68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447144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BE3849-BA05-4245-95B4-76DFA32872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6200" y="2497721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234134C-B096-40D5-B9CD-E799D2A89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6200" y="4548298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48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3483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C4C238-4B24-49E5-9FAB-2320CD9E64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1982" y="2268776"/>
            <a:ext cx="9000218" cy="2284175"/>
          </a:xfrm>
          <a:custGeom>
            <a:avLst/>
            <a:gdLst>
              <a:gd name="connsiteX0" fmla="*/ 0 w 9000218"/>
              <a:gd name="connsiteY0" fmla="*/ 0 h 2284175"/>
              <a:gd name="connsiteX1" fmla="*/ 9000218 w 9000218"/>
              <a:gd name="connsiteY1" fmla="*/ 0 h 2284175"/>
              <a:gd name="connsiteX2" fmla="*/ 9000218 w 9000218"/>
              <a:gd name="connsiteY2" fmla="*/ 2284175 h 2284175"/>
              <a:gd name="connsiteX3" fmla="*/ 0 w 9000218"/>
              <a:gd name="connsiteY3" fmla="*/ 2284175 h 22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218" h="2284175">
                <a:moveTo>
                  <a:pt x="0" y="0"/>
                </a:moveTo>
                <a:lnTo>
                  <a:pt x="9000218" y="0"/>
                </a:lnTo>
                <a:lnTo>
                  <a:pt x="9000218" y="2284175"/>
                </a:lnTo>
                <a:lnTo>
                  <a:pt x="0" y="2284175"/>
                </a:lnTo>
                <a:close/>
              </a:path>
            </a:pathLst>
          </a:custGeom>
          <a:noFill/>
          <a:ln>
            <a:noFill/>
          </a:ln>
          <a:effectLst>
            <a:outerShdw blurRad="571500" dist="3810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669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5D12FD-1461-4F8A-A942-565C7F11E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5239C97-76C3-4273-AAE5-ABF7C1729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7417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B7F352-EE74-43E7-AD52-DF2F65243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447B7F-E79B-4B03-8297-C4FE8A5B1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2645" y="-246743"/>
            <a:ext cx="3432594" cy="4286554"/>
          </a:xfrm>
          <a:custGeom>
            <a:avLst/>
            <a:gdLst>
              <a:gd name="connsiteX0" fmla="*/ 0 w 3432594"/>
              <a:gd name="connsiteY0" fmla="*/ 0 h 4286554"/>
              <a:gd name="connsiteX1" fmla="*/ 3432594 w 3432594"/>
              <a:gd name="connsiteY1" fmla="*/ 0 h 4286554"/>
              <a:gd name="connsiteX2" fmla="*/ 3432594 w 3432594"/>
              <a:gd name="connsiteY2" fmla="*/ 4286554 h 4286554"/>
              <a:gd name="connsiteX3" fmla="*/ 0 w 3432594"/>
              <a:gd name="connsiteY3" fmla="*/ 4286554 h 42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94" h="4286554">
                <a:moveTo>
                  <a:pt x="0" y="0"/>
                </a:moveTo>
                <a:lnTo>
                  <a:pt x="3432594" y="0"/>
                </a:lnTo>
                <a:lnTo>
                  <a:pt x="3432594" y="4286554"/>
                </a:lnTo>
                <a:lnTo>
                  <a:pt x="0" y="4286554"/>
                </a:lnTo>
                <a:close/>
              </a:path>
            </a:pathLst>
          </a:custGeom>
          <a:effectLst>
            <a:outerShdw blurRad="825500" dist="203200" dir="8100000" algn="tr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90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C936AE-0CBC-458A-B2FD-F507D20327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6868" y="-14429"/>
            <a:ext cx="6625133" cy="3622005"/>
          </a:xfrm>
          <a:custGeom>
            <a:avLst/>
            <a:gdLst>
              <a:gd name="connsiteX0" fmla="*/ 0 w 6625133"/>
              <a:gd name="connsiteY0" fmla="*/ 0 h 3622005"/>
              <a:gd name="connsiteX1" fmla="*/ 6625133 w 6625133"/>
              <a:gd name="connsiteY1" fmla="*/ 0 h 3622005"/>
              <a:gd name="connsiteX2" fmla="*/ 6625133 w 6625133"/>
              <a:gd name="connsiteY2" fmla="*/ 3622005 h 3622005"/>
              <a:gd name="connsiteX3" fmla="*/ 968497 w 6625133"/>
              <a:gd name="connsiteY3" fmla="*/ 3614478 h 36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133" h="3622005">
                <a:moveTo>
                  <a:pt x="0" y="0"/>
                </a:moveTo>
                <a:lnTo>
                  <a:pt x="6625133" y="0"/>
                </a:lnTo>
                <a:lnTo>
                  <a:pt x="6625133" y="3622005"/>
                </a:lnTo>
                <a:lnTo>
                  <a:pt x="968497" y="3614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59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C33947-6EB5-485F-A59A-B42F4C336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24350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4350">
                <a:moveTo>
                  <a:pt x="0" y="0"/>
                </a:moveTo>
                <a:lnTo>
                  <a:pt x="12192000" y="0"/>
                </a:lnTo>
                <a:lnTo>
                  <a:pt x="12192000" y="4324350"/>
                </a:lnTo>
                <a:lnTo>
                  <a:pt x="0" y="432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01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3C08FF-CC41-4966-A014-2B7A0A689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601497"/>
          </a:xfrm>
          <a:custGeom>
            <a:avLst/>
            <a:gdLst>
              <a:gd name="connsiteX0" fmla="*/ 0 w 12192000"/>
              <a:gd name="connsiteY0" fmla="*/ 0 h 4601497"/>
              <a:gd name="connsiteX1" fmla="*/ 12192000 w 12192000"/>
              <a:gd name="connsiteY1" fmla="*/ 0 h 4601497"/>
              <a:gd name="connsiteX2" fmla="*/ 12192000 w 12192000"/>
              <a:gd name="connsiteY2" fmla="*/ 4601497 h 4601497"/>
              <a:gd name="connsiteX3" fmla="*/ 0 w 12192000"/>
              <a:gd name="connsiteY3" fmla="*/ 4601497 h 46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01497">
                <a:moveTo>
                  <a:pt x="0" y="0"/>
                </a:moveTo>
                <a:lnTo>
                  <a:pt x="12192000" y="0"/>
                </a:lnTo>
                <a:lnTo>
                  <a:pt x="12192000" y="4601497"/>
                </a:lnTo>
                <a:lnTo>
                  <a:pt x="0" y="46014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870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943D5-608B-41A3-84F3-381E5D850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" y="781050"/>
            <a:ext cx="10744200" cy="1943100"/>
          </a:xfrm>
          <a:custGeom>
            <a:avLst/>
            <a:gdLst>
              <a:gd name="connsiteX0" fmla="*/ 0 w 10744200"/>
              <a:gd name="connsiteY0" fmla="*/ 0 h 1943100"/>
              <a:gd name="connsiteX1" fmla="*/ 10744200 w 10744200"/>
              <a:gd name="connsiteY1" fmla="*/ 0 h 1943100"/>
              <a:gd name="connsiteX2" fmla="*/ 10744200 w 10744200"/>
              <a:gd name="connsiteY2" fmla="*/ 1943100 h 1943100"/>
              <a:gd name="connsiteX3" fmla="*/ 0 w 10744200"/>
              <a:gd name="connsiteY3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4200" h="1943100">
                <a:moveTo>
                  <a:pt x="0" y="0"/>
                </a:moveTo>
                <a:lnTo>
                  <a:pt x="10744200" y="0"/>
                </a:lnTo>
                <a:lnTo>
                  <a:pt x="10744200" y="1943100"/>
                </a:lnTo>
                <a:lnTo>
                  <a:pt x="0" y="194310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900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FFFC2C-7E36-4858-BF67-F6434CD27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1314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F28345D-2940-43D3-BD02-B2F2F0E13D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4876" y="342900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05768A-EFF7-466A-B682-715C140A13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438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369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B5742-5D9D-457B-8D4F-9492CA710E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5980" y="941936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27E39B-270C-4578-B3A9-9739439AD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05753" y="2696882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A00456-9B89-4416-BC4E-A2979D94F6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5526" y="4451828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76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3E74FD-1638-4620-8C40-5B4215FA07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8168" y="719412"/>
            <a:ext cx="4878982" cy="5419176"/>
          </a:xfrm>
          <a:custGeom>
            <a:avLst/>
            <a:gdLst>
              <a:gd name="connsiteX0" fmla="*/ 0 w 4878982"/>
              <a:gd name="connsiteY0" fmla="*/ 0 h 5419176"/>
              <a:gd name="connsiteX1" fmla="*/ 4878982 w 4878982"/>
              <a:gd name="connsiteY1" fmla="*/ 0 h 5419176"/>
              <a:gd name="connsiteX2" fmla="*/ 4878982 w 4878982"/>
              <a:gd name="connsiteY2" fmla="*/ 5419176 h 5419176"/>
              <a:gd name="connsiteX3" fmla="*/ 0 w 4878982"/>
              <a:gd name="connsiteY3" fmla="*/ 5419176 h 54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982" h="5419176">
                <a:moveTo>
                  <a:pt x="0" y="0"/>
                </a:moveTo>
                <a:lnTo>
                  <a:pt x="4878982" y="0"/>
                </a:lnTo>
                <a:lnTo>
                  <a:pt x="4878982" y="5419176"/>
                </a:lnTo>
                <a:lnTo>
                  <a:pt x="0" y="5419176"/>
                </a:lnTo>
                <a:close/>
              </a:path>
            </a:pathLst>
          </a:custGeom>
          <a:noFill/>
          <a:ln w="25400">
            <a:noFill/>
          </a:ln>
          <a:effectLst>
            <a:outerShdw blurRad="1270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6365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E23148-94C5-4748-9EAB-3C228174C0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1642" y="0"/>
            <a:ext cx="7730358" cy="3599632"/>
          </a:xfrm>
          <a:custGeom>
            <a:avLst/>
            <a:gdLst>
              <a:gd name="connsiteX0" fmla="*/ 0 w 7730358"/>
              <a:gd name="connsiteY0" fmla="*/ 0 h 3599632"/>
              <a:gd name="connsiteX1" fmla="*/ 7730358 w 7730358"/>
              <a:gd name="connsiteY1" fmla="*/ 0 h 3599632"/>
              <a:gd name="connsiteX2" fmla="*/ 7730358 w 7730358"/>
              <a:gd name="connsiteY2" fmla="*/ 3599632 h 3599632"/>
              <a:gd name="connsiteX3" fmla="*/ 0 w 7730358"/>
              <a:gd name="connsiteY3" fmla="*/ 3599632 h 359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358" h="3599632">
                <a:moveTo>
                  <a:pt x="0" y="0"/>
                </a:moveTo>
                <a:lnTo>
                  <a:pt x="7730358" y="0"/>
                </a:lnTo>
                <a:lnTo>
                  <a:pt x="7730358" y="3599632"/>
                </a:lnTo>
                <a:lnTo>
                  <a:pt x="0" y="35996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45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C99C5B-8427-4CA8-822B-A130410EF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2276" y="876300"/>
            <a:ext cx="5402825" cy="5981700"/>
          </a:xfrm>
          <a:custGeom>
            <a:avLst/>
            <a:gdLst>
              <a:gd name="connsiteX0" fmla="*/ 0 w 5402825"/>
              <a:gd name="connsiteY0" fmla="*/ 0 h 5981700"/>
              <a:gd name="connsiteX1" fmla="*/ 5402825 w 5402825"/>
              <a:gd name="connsiteY1" fmla="*/ 0 h 5981700"/>
              <a:gd name="connsiteX2" fmla="*/ 5402825 w 5402825"/>
              <a:gd name="connsiteY2" fmla="*/ 5981700 h 5981700"/>
              <a:gd name="connsiteX3" fmla="*/ 0 w 5402825"/>
              <a:gd name="connsiteY3" fmla="*/ 598170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2825" h="5981700">
                <a:moveTo>
                  <a:pt x="0" y="0"/>
                </a:moveTo>
                <a:lnTo>
                  <a:pt x="5402825" y="0"/>
                </a:lnTo>
                <a:lnTo>
                  <a:pt x="5402825" y="5981700"/>
                </a:lnTo>
                <a:lnTo>
                  <a:pt x="0" y="5981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406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C50154-2A83-4F0F-A4C2-840538227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8741" y="1285223"/>
            <a:ext cx="2774348" cy="4287556"/>
          </a:xfrm>
          <a:custGeom>
            <a:avLst/>
            <a:gdLst>
              <a:gd name="connsiteX0" fmla="*/ 0 w 2774348"/>
              <a:gd name="connsiteY0" fmla="*/ 0 h 4287556"/>
              <a:gd name="connsiteX1" fmla="*/ 2741612 w 2774348"/>
              <a:gd name="connsiteY1" fmla="*/ 0 h 4287556"/>
              <a:gd name="connsiteX2" fmla="*/ 2774348 w 2774348"/>
              <a:gd name="connsiteY2" fmla="*/ 32737 h 4287556"/>
              <a:gd name="connsiteX3" fmla="*/ 2774348 w 2774348"/>
              <a:gd name="connsiteY3" fmla="*/ 4254819 h 4287556"/>
              <a:gd name="connsiteX4" fmla="*/ 2741612 w 2774348"/>
              <a:gd name="connsiteY4" fmla="*/ 4287556 h 4287556"/>
              <a:gd name="connsiteX5" fmla="*/ 0 w 2774348"/>
              <a:gd name="connsiteY5" fmla="*/ 4287556 h 428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4348" h="4287556">
                <a:moveTo>
                  <a:pt x="0" y="0"/>
                </a:moveTo>
                <a:lnTo>
                  <a:pt x="2741612" y="0"/>
                </a:lnTo>
                <a:cubicBezTo>
                  <a:pt x="2759692" y="0"/>
                  <a:pt x="2774348" y="14658"/>
                  <a:pt x="2774348" y="32737"/>
                </a:cubicBezTo>
                <a:lnTo>
                  <a:pt x="2774348" y="4254819"/>
                </a:lnTo>
                <a:cubicBezTo>
                  <a:pt x="2774348" y="4272899"/>
                  <a:pt x="2759692" y="4287556"/>
                  <a:pt x="2741612" y="4287556"/>
                </a:cubicBezTo>
                <a:lnTo>
                  <a:pt x="0" y="42875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0629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FF045B-7643-496F-9598-B573418278B6}"/>
              </a:ext>
            </a:extLst>
          </p:cNvPr>
          <p:cNvGrpSpPr/>
          <p:nvPr userDrawn="1"/>
        </p:nvGrpSpPr>
        <p:grpSpPr>
          <a:xfrm rot="1800000">
            <a:off x="3147574" y="801242"/>
            <a:ext cx="5896854" cy="5251028"/>
            <a:chOff x="3912408" y="1482311"/>
            <a:chExt cx="4367183" cy="3888887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03DE33F-6200-4828-9A52-DE64BD0924EB}"/>
                </a:ext>
              </a:extLst>
            </p:cNvPr>
            <p:cNvSpPr/>
            <p:nvPr/>
          </p:nvSpPr>
          <p:spPr>
            <a:xfrm>
              <a:off x="4402561" y="1735561"/>
              <a:ext cx="3386879" cy="33868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33430C-83DB-4856-A7D6-AD8B22C5629E}"/>
                </a:ext>
              </a:extLst>
            </p:cNvPr>
            <p:cNvGrpSpPr/>
            <p:nvPr/>
          </p:nvGrpSpPr>
          <p:grpSpPr>
            <a:xfrm>
              <a:off x="3912408" y="2062416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CB04852C-C877-41AC-8F0C-6BAAB8CD68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4D95536-0072-41E0-A1AF-4E5351C77A14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4EB49E-4941-4EAC-8F59-A0E84CA01F50}"/>
                </a:ext>
              </a:extLst>
            </p:cNvPr>
            <p:cNvGrpSpPr/>
            <p:nvPr/>
          </p:nvGrpSpPr>
          <p:grpSpPr>
            <a:xfrm rot="10800000">
              <a:off x="6506851" y="1482311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B999858-0DDF-4625-8BBF-37AEFB01C84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2B3E6CF-E44F-400F-B05F-C67390605AF6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4BDEBB-1F53-44F2-BAD9-66C14C3EA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4149" y="1734903"/>
            <a:ext cx="3386880" cy="3386879"/>
          </a:xfrm>
          <a:custGeom>
            <a:avLst/>
            <a:gdLst>
              <a:gd name="connsiteX0" fmla="*/ 1693440 w 3386880"/>
              <a:gd name="connsiteY0" fmla="*/ 0 h 3386879"/>
              <a:gd name="connsiteX1" fmla="*/ 2890883 w 3386880"/>
              <a:gd name="connsiteY1" fmla="*/ 495997 h 3386879"/>
              <a:gd name="connsiteX2" fmla="*/ 2890883 w 3386880"/>
              <a:gd name="connsiteY2" fmla="*/ 2890883 h 3386879"/>
              <a:gd name="connsiteX3" fmla="*/ 495998 w 3386880"/>
              <a:gd name="connsiteY3" fmla="*/ 2890883 h 3386879"/>
              <a:gd name="connsiteX4" fmla="*/ 495998 w 3386880"/>
              <a:gd name="connsiteY4" fmla="*/ 495997 h 3386879"/>
              <a:gd name="connsiteX5" fmla="*/ 1693440 w 3386880"/>
              <a:gd name="connsiteY5" fmla="*/ 0 h 338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6880" h="3386879">
                <a:moveTo>
                  <a:pt x="1693440" y="0"/>
                </a:moveTo>
                <a:cubicBezTo>
                  <a:pt x="2126829" y="0"/>
                  <a:pt x="2560219" y="165332"/>
                  <a:pt x="2890883" y="495997"/>
                </a:cubicBezTo>
                <a:cubicBezTo>
                  <a:pt x="3552213" y="1157326"/>
                  <a:pt x="3552213" y="2229553"/>
                  <a:pt x="2890883" y="2890883"/>
                </a:cubicBezTo>
                <a:cubicBezTo>
                  <a:pt x="2229554" y="3552212"/>
                  <a:pt x="1157327" y="3552212"/>
                  <a:pt x="495998" y="2890883"/>
                </a:cubicBezTo>
                <a:cubicBezTo>
                  <a:pt x="-165332" y="2229553"/>
                  <a:pt x="-165332" y="1157326"/>
                  <a:pt x="495998" y="495997"/>
                </a:cubicBezTo>
                <a:cubicBezTo>
                  <a:pt x="826662" y="165332"/>
                  <a:pt x="1260051" y="0"/>
                  <a:pt x="1693440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3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E035A3-18F2-48BD-B701-FCF61EF7AA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0" y="2330035"/>
            <a:ext cx="8153400" cy="2171700"/>
          </a:xfrm>
          <a:custGeom>
            <a:avLst/>
            <a:gdLst>
              <a:gd name="connsiteX0" fmla="*/ 0 w 8153400"/>
              <a:gd name="connsiteY0" fmla="*/ 0 h 2171700"/>
              <a:gd name="connsiteX1" fmla="*/ 8153400 w 8153400"/>
              <a:gd name="connsiteY1" fmla="*/ 0 h 2171700"/>
              <a:gd name="connsiteX2" fmla="*/ 8153400 w 8153400"/>
              <a:gd name="connsiteY2" fmla="*/ 2171700 h 2171700"/>
              <a:gd name="connsiteX3" fmla="*/ 0 w 815340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2171700">
                <a:moveTo>
                  <a:pt x="0" y="0"/>
                </a:moveTo>
                <a:lnTo>
                  <a:pt x="8153400" y="0"/>
                </a:lnTo>
                <a:lnTo>
                  <a:pt x="8153400" y="2171700"/>
                </a:lnTo>
                <a:lnTo>
                  <a:pt x="0" y="217170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427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284FEF-645A-467E-ABB4-C00CB6B8CF25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67578-E839-4D2C-8979-7EDB8EA1134F}"/>
              </a:ext>
            </a:extLst>
          </p:cNvPr>
          <p:cNvGrpSpPr/>
          <p:nvPr userDrawn="1"/>
        </p:nvGrpSpPr>
        <p:grpSpPr>
          <a:xfrm>
            <a:off x="773245" y="2588579"/>
            <a:ext cx="5416206" cy="3028397"/>
            <a:chOff x="1763688" y="1124744"/>
            <a:chExt cx="5652564" cy="3166095"/>
          </a:xfrm>
          <a:effectLst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70B60B-B528-4202-B7BD-F64567A78D02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F:\Trabajos\Envato\Graphic River\Duckson\Elements\laptop.png">
              <a:extLst>
                <a:ext uri="{FF2B5EF4-FFF2-40B4-BE49-F238E27FC236}">
                  <a16:creationId xmlns:a16="http://schemas.microsoft.com/office/drawing/2014/main" id="{BFCC0575-F74F-4EBE-A362-A321239E8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1A199E8-1926-4BE9-9858-69A7317D78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9482" y="2859498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F612196-0442-4D8D-8D84-AA9E62DD8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2261" y="1697284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  <a:noFill/>
          <a:ln>
            <a:noFill/>
          </a:ln>
          <a:effectLst>
            <a:outerShdw blurRad="8890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86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6E44D4-A707-4E89-8572-2BFE41BE35C0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AC7FAF-8B45-4930-831D-EDD9408702F9}"/>
              </a:ext>
            </a:extLst>
          </p:cNvPr>
          <p:cNvGrpSpPr/>
          <p:nvPr/>
        </p:nvGrpSpPr>
        <p:grpSpPr>
          <a:xfrm>
            <a:off x="2399855" y="2590801"/>
            <a:ext cx="7392290" cy="4133296"/>
            <a:chOff x="1763688" y="1124744"/>
            <a:chExt cx="5652564" cy="3166095"/>
          </a:xfrm>
          <a:effectLst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D2FF2-455B-47C3-9DDE-908F574FFCE0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F:\Trabajos\Envato\Graphic River\Duckson\Elements\laptop.png">
              <a:extLst>
                <a:ext uri="{FF2B5EF4-FFF2-40B4-BE49-F238E27FC236}">
                  <a16:creationId xmlns:a16="http://schemas.microsoft.com/office/drawing/2014/main" id="{B0682385-4FFF-4652-A069-242047098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A0E2CD-B92C-413B-99CE-D84F73452B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55106" y="2960562"/>
            <a:ext cx="4494003" cy="2815862"/>
          </a:xfrm>
          <a:custGeom>
            <a:avLst/>
            <a:gdLst>
              <a:gd name="connsiteX0" fmla="*/ 0 w 4494003"/>
              <a:gd name="connsiteY0" fmla="*/ 0 h 2815862"/>
              <a:gd name="connsiteX1" fmla="*/ 4494003 w 4494003"/>
              <a:gd name="connsiteY1" fmla="*/ 0 h 2815862"/>
              <a:gd name="connsiteX2" fmla="*/ 4494003 w 4494003"/>
              <a:gd name="connsiteY2" fmla="*/ 2815862 h 2815862"/>
              <a:gd name="connsiteX3" fmla="*/ 0 w 4494003"/>
              <a:gd name="connsiteY3" fmla="*/ 2815862 h 281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4003" h="2815862">
                <a:moveTo>
                  <a:pt x="0" y="0"/>
                </a:moveTo>
                <a:lnTo>
                  <a:pt x="4494003" y="0"/>
                </a:lnTo>
                <a:lnTo>
                  <a:pt x="4494003" y="2815862"/>
                </a:lnTo>
                <a:lnTo>
                  <a:pt x="0" y="2815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332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9EE2F-B6AC-471E-96C0-A0DF317AFA2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03101-DF54-438E-ACE5-8CD95C21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81" y="-808373"/>
            <a:ext cx="3018018" cy="5258838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B081-3534-460F-ACF0-21066A12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652" y="2407535"/>
            <a:ext cx="3018018" cy="5258838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5C777E-B29E-4236-831E-109EC28D3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0" y="100985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87912C-9A68-4B6F-BC78-5C9E2DF6D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1014" y="3309447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7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8DA6-3A94-430D-A8F8-32330ED1454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F82FD-6DEC-4F83-BEAA-8FBC25AD4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1782" y="799581"/>
            <a:ext cx="3018018" cy="5258838"/>
          </a:xfrm>
          <a:prstGeom prst="rect">
            <a:avLst/>
          </a:prstGeom>
          <a:effectLst/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67046FE-B6AF-4857-8CAC-CFA3C6AAF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03151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59FD4B9-A78C-4609-94AE-7E60B32A19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06865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6732B97-66DE-4EBA-8D30-658EABF5B0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53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678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895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0174F52-9436-49B8-BADB-D00A59376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3149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C61E4F-7823-4D99-BCA2-6CBA8348C0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0085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167DC3-435C-4C61-9FB5-F49B4293E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7021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541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E5DA97-E3FD-4D45-8ED0-7E1C67FC3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231662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43610B-6EEB-4FA1-8C55-A11E00BC4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67900" y="439307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265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085CF33-EECA-4ADC-A917-AE205F9A40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2579" y="90013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27EF720-E56B-489A-A523-49E51B61C6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2579" y="227615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16A2A0-A424-4485-AB1D-D03C1973C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2579" y="365217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16B370-5EE4-4556-8CA1-43DF259F7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2579" y="502819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58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F7E107-6895-4B1D-B1AD-2DC5F2371C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2311400"/>
            <a:ext cx="8267700" cy="4546601"/>
          </a:xfrm>
          <a:custGeom>
            <a:avLst/>
            <a:gdLst>
              <a:gd name="connsiteX0" fmla="*/ 0 w 8267700"/>
              <a:gd name="connsiteY0" fmla="*/ 0 h 4546601"/>
              <a:gd name="connsiteX1" fmla="*/ 8267700 w 8267700"/>
              <a:gd name="connsiteY1" fmla="*/ 0 h 4546601"/>
              <a:gd name="connsiteX2" fmla="*/ 8267700 w 8267700"/>
              <a:gd name="connsiteY2" fmla="*/ 4546601 h 4546601"/>
              <a:gd name="connsiteX3" fmla="*/ 0 w 8267700"/>
              <a:gd name="connsiteY3" fmla="*/ 4546601 h 4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700" h="4546601">
                <a:moveTo>
                  <a:pt x="0" y="0"/>
                </a:moveTo>
                <a:lnTo>
                  <a:pt x="8267700" y="0"/>
                </a:lnTo>
                <a:lnTo>
                  <a:pt x="8267700" y="4546601"/>
                </a:lnTo>
                <a:lnTo>
                  <a:pt x="0" y="4546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24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59CBFB-0546-4651-A004-D4F4A5F38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10134600" cy="2343150"/>
          </a:xfrm>
          <a:custGeom>
            <a:avLst/>
            <a:gdLst>
              <a:gd name="connsiteX0" fmla="*/ 0 w 10134600"/>
              <a:gd name="connsiteY0" fmla="*/ 0 h 2343150"/>
              <a:gd name="connsiteX1" fmla="*/ 10134600 w 10134600"/>
              <a:gd name="connsiteY1" fmla="*/ 0 h 2343150"/>
              <a:gd name="connsiteX2" fmla="*/ 10134600 w 10134600"/>
              <a:gd name="connsiteY2" fmla="*/ 2343150 h 2343150"/>
              <a:gd name="connsiteX3" fmla="*/ 0 w 10134600"/>
              <a:gd name="connsiteY3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4600" h="2343150">
                <a:moveTo>
                  <a:pt x="0" y="0"/>
                </a:moveTo>
                <a:lnTo>
                  <a:pt x="10134600" y="0"/>
                </a:lnTo>
                <a:lnTo>
                  <a:pt x="10134600" y="2343150"/>
                </a:lnTo>
                <a:lnTo>
                  <a:pt x="0" y="2343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908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D38992-B3E2-4F31-BAE6-896389D6A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825E23C-BD20-4913-A51A-E6C83B581B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266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95FE86-6D86-450E-AF2C-DA68C4B883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708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BE4941E-91D6-4121-B47D-A94B8DC560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6402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A133AD-3E1A-4342-9E02-F89F2D0316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6266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954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 p14:presetBounceEnd="80000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A1E6CF-96A3-4071-955B-AB16C0FAA5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6200" y="0"/>
            <a:ext cx="5969000" cy="6858000"/>
          </a:xfrm>
          <a:custGeom>
            <a:avLst/>
            <a:gdLst>
              <a:gd name="connsiteX0" fmla="*/ 0 w 5969000"/>
              <a:gd name="connsiteY0" fmla="*/ 0 h 6858000"/>
              <a:gd name="connsiteX1" fmla="*/ 5969000 w 5969000"/>
              <a:gd name="connsiteY1" fmla="*/ 0 h 6858000"/>
              <a:gd name="connsiteX2" fmla="*/ 5969000 w 5969000"/>
              <a:gd name="connsiteY2" fmla="*/ 6858000 h 6858000"/>
              <a:gd name="connsiteX3" fmla="*/ 0 w 5969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0" h="6858000">
                <a:moveTo>
                  <a:pt x="0" y="0"/>
                </a:moveTo>
                <a:lnTo>
                  <a:pt x="5969000" y="0"/>
                </a:lnTo>
                <a:lnTo>
                  <a:pt x="5969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708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07D77-84E3-46A1-986F-D6EB0DA86550}"/>
              </a:ext>
            </a:extLst>
          </p:cNvPr>
          <p:cNvSpPr txBox="1"/>
          <p:nvPr userDrawn="1"/>
        </p:nvSpPr>
        <p:spPr>
          <a:xfrm>
            <a:off x="1066800" y="6495375"/>
            <a:ext cx="1874520" cy="2862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</a:t>
            </a:r>
            <a:r>
              <a:rPr lang="en-US" sz="1400" b="1" spc="600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oo</a:t>
            </a: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8B14FB-DBCF-4E84-8FD2-6748673F6747}"/>
              </a:ext>
            </a:extLst>
          </p:cNvPr>
          <p:cNvCxnSpPr/>
          <p:nvPr userDrawn="1"/>
        </p:nvCxnSpPr>
        <p:spPr>
          <a:xfrm flipH="1">
            <a:off x="0" y="6653061"/>
            <a:ext cx="937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C8BBC9-C1A9-4404-B966-6525278FE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01488" y="6653061"/>
            <a:ext cx="2905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FAEB10-5A76-4480-AD7A-FC76D6BF331C}"/>
              </a:ext>
            </a:extLst>
          </p:cNvPr>
          <p:cNvSpPr txBox="1"/>
          <p:nvPr userDrawn="1"/>
        </p:nvSpPr>
        <p:spPr>
          <a:xfrm>
            <a:off x="11188065" y="6466210"/>
            <a:ext cx="647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1400" b="0" i="0" strike="noStrike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id-ID" sz="4400" b="0" i="0" strike="noStrike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4" r:id="rId15"/>
    <p:sldLayoutId id="2147483672" r:id="rId16"/>
    <p:sldLayoutId id="2147483673" r:id="rId17"/>
    <p:sldLayoutId id="2147483669" r:id="rId18"/>
    <p:sldLayoutId id="2147483670" r:id="rId19"/>
    <p:sldLayoutId id="2147483671" r:id="rId20"/>
    <p:sldLayoutId id="2147483668" r:id="rId21"/>
    <p:sldLayoutId id="2147483667" r:id="rId22"/>
    <p:sldLayoutId id="2147483666" r:id="rId23"/>
    <p:sldLayoutId id="2147483663" r:id="rId24"/>
    <p:sldLayoutId id="2147483662" r:id="rId25"/>
    <p:sldLayoutId id="2147483661" r:id="rId26"/>
    <p:sldLayoutId id="2147483656" r:id="rId27"/>
    <p:sldLayoutId id="2147483655" r:id="rId28"/>
    <p:sldLayoutId id="2147483654" r:id="rId29"/>
    <p:sldLayoutId id="2147483653" r:id="rId30"/>
    <p:sldLayoutId id="2147483651" r:id="rId31"/>
    <p:sldLayoutId id="2147483652" r:id="rId32"/>
    <p:sldLayoutId id="2147483657" r:id="rId33"/>
    <p:sldLayoutId id="2147483658" r:id="rId34"/>
    <p:sldLayoutId id="2147483659" r:id="rId35"/>
    <p:sldLayoutId id="2147483660" r:id="rId36"/>
    <p:sldLayoutId id="2147483665" r:id="rId37"/>
    <p:sldLayoutId id="2147483688" r:id="rId38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G2tzG7b_q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583;&#1585;&#1587;%20&#1573;&#1606;&#1588;&#1575;&#1569;%20&#1585;&#1587;&#1608;&#1605;&#1575;&#1578;%20&#1579;&#1606;&#1575;&#1574;&#1610;&#1577;%20&#1575;&#1604;&#1571;&#1576;&#1593;&#1575;&#1583;(&#1575;&#1604;&#1583;&#1585;&#1587;%20&#1575;&#1604;&#1582;&#1575;&#1605;&#1587;)%20worksheet%20(liveworksheets.com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lassroomscreen.com/app/wv1/a64489a7-7ac7-439e-aace-cb88c7c0acc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youtu.be/xRPzhxuQfE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F4982386-C18C-474A-B340-CA4C9F9DF9A7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alpha val="20000"/>
                </a:schemeClr>
              </a:gs>
              <a:gs pos="82000">
                <a:schemeClr val="bg1">
                  <a:lumMod val="75000"/>
                  <a:alpha val="0"/>
                </a:schemeClr>
              </a:gs>
            </a:gsLst>
            <a:lin ang="8100000" scaled="1"/>
            <a:tileRect/>
          </a:gradFill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98C447-7B06-44A5-A5CB-5EDAFB2830FE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4133850" y="1365794"/>
            <a:ext cx="3924300" cy="39242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3790950" y="2284576"/>
            <a:ext cx="4610100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اشراقة الصباح</a:t>
            </a:r>
            <a:endParaRPr lang="en-US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62623-46A6-447B-A279-5B0476E7C786}"/>
              </a:ext>
            </a:extLst>
          </p:cNvPr>
          <p:cNvCxnSpPr>
            <a:cxnSpLocks/>
          </p:cNvCxnSpPr>
          <p:nvPr/>
        </p:nvCxnSpPr>
        <p:spPr>
          <a:xfrm>
            <a:off x="390525" y="3467100"/>
            <a:ext cx="2600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92D0B4-6DBB-441E-AF26-A10E93129DD5}"/>
              </a:ext>
            </a:extLst>
          </p:cNvPr>
          <p:cNvCxnSpPr>
            <a:cxnSpLocks/>
          </p:cNvCxnSpPr>
          <p:nvPr/>
        </p:nvCxnSpPr>
        <p:spPr>
          <a:xfrm>
            <a:off x="9163050" y="3467100"/>
            <a:ext cx="25241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299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111432" y="2246679"/>
            <a:ext cx="9026608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هو برنامج مجانياً يسمح لك بإنشاء رسوم متحركة مرسوماً يدوية .</a:t>
            </a:r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499613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1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التعرف على برنامج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ar-SA" sz="1800" b="1" baseline="0" dirty="0" smtClean="0"/>
                        <a:t>بنسل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3د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</a:t>
                      </a:r>
                      <a:r>
                        <a:rPr lang="ar-SA" sz="1800" b="1" dirty="0" smtClean="0"/>
                        <a:t>50+51 +52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والحوار والمناقشة للتوصل الى تعريف البرنامج وتحميله والتعرف على الواجهة للبرنامج 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0505041" y="2163019"/>
            <a:ext cx="148500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ar-SA" sz="3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التعريف</a:t>
            </a:r>
            <a:endParaRPr lang="en-US" sz="32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111432" y="3195150"/>
            <a:ext cx="90266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عن طريق تنزيله من موقع </a:t>
            </a:r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en-US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https</a:t>
            </a:r>
            <a:r>
              <a:rPr lang="en-US" sz="24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://</a:t>
            </a:r>
            <a:r>
              <a:rPr lang="en-US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www.pencil2d.org/download</a:t>
            </a:r>
          </a:p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ثم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تثبيته ..</a:t>
            </a:r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0505041" y="3541035"/>
            <a:ext cx="148500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ar-SA" sz="3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التحميل </a:t>
            </a:r>
            <a:endParaRPr lang="en-US" sz="32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087821" y="4657956"/>
            <a:ext cx="90266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يتم فتح البرنامج والتعرف على محتويات الواجهة </a:t>
            </a:r>
          </a:p>
          <a:p>
            <a:pPr algn="r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وفتح صورة في البرنامج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0505041" y="5009390"/>
            <a:ext cx="1485007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ar-SA" sz="32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الواجهة </a:t>
            </a:r>
            <a:endParaRPr lang="en-US" sz="32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308934" y="3502928"/>
            <a:ext cx="213318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ar-SA" sz="3200" b="1" spc="100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قياس معرفة</a:t>
            </a:r>
            <a:endParaRPr lang="en-US" sz="3200" b="1" spc="100" dirty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3" name="صورة 5">
            <a:extLst>
              <a:ext uri="{FF2B5EF4-FFF2-40B4-BE49-F238E27FC236}">
                <a16:creationId xmlns:a16="http://schemas.microsoft.com/office/drawing/2014/main" id="{4FFC2D35-A84C-4CA8-B5C4-723A50528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" b="8601"/>
          <a:stretch/>
        </p:blipFill>
        <p:spPr>
          <a:xfrm>
            <a:off x="3359405" y="3336927"/>
            <a:ext cx="1008821" cy="80321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193488" y="4738070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14" y="82651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2055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  <p:bldP spid="19" grpId="0" animBg="1"/>
          <p:bldP spid="25" grpId="0" animBg="1"/>
          <p:bldP spid="3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  <p:bldP spid="19" grpId="0" animBg="1"/>
          <p:bldP spid="25" grpId="0" animBg="1"/>
          <p:bldP spid="3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A77F8-5B7B-49FC-83DD-1E470FEAC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tx1">
                  <a:lumMod val="85000"/>
                  <a:lumOff val="15000"/>
                  <a:alpha val="20000"/>
                </a:schemeClr>
              </a:gs>
              <a:gs pos="100000">
                <a:schemeClr val="tx1">
                  <a:lumMod val="85000"/>
                  <a:lumOff val="15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DBC8D0-D5C0-4BAC-B195-7A65D584FB71}"/>
              </a:ext>
            </a:extLst>
          </p:cNvPr>
          <p:cNvSpPr/>
          <p:nvPr/>
        </p:nvSpPr>
        <p:spPr>
          <a:xfrm>
            <a:off x="5497070" y="4782707"/>
            <a:ext cx="1194016" cy="1194012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7B235D-A3DF-4C7C-A538-50A2758CF6AF}"/>
              </a:ext>
            </a:extLst>
          </p:cNvPr>
          <p:cNvSpPr/>
          <p:nvPr/>
        </p:nvSpPr>
        <p:spPr>
          <a:xfrm>
            <a:off x="0" y="4852910"/>
            <a:ext cx="12192000" cy="1945593"/>
          </a:xfrm>
          <a:custGeom>
            <a:avLst/>
            <a:gdLst>
              <a:gd name="connsiteX0" fmla="*/ 6094077 w 12192000"/>
              <a:gd name="connsiteY0" fmla="*/ 0 h 1945593"/>
              <a:gd name="connsiteX1" fmla="*/ 6574987 w 12192000"/>
              <a:gd name="connsiteY1" fmla="*/ 391953 h 1945593"/>
              <a:gd name="connsiteX2" fmla="*/ 6584850 w 12192000"/>
              <a:gd name="connsiteY2" fmla="*/ 489783 h 1945593"/>
              <a:gd name="connsiteX3" fmla="*/ 12192000 w 12192000"/>
              <a:gd name="connsiteY3" fmla="*/ 489783 h 1945593"/>
              <a:gd name="connsiteX4" fmla="*/ 12192000 w 12192000"/>
              <a:gd name="connsiteY4" fmla="*/ 1552197 h 1945593"/>
              <a:gd name="connsiteX5" fmla="*/ 12192000 w 12192000"/>
              <a:gd name="connsiteY5" fmla="*/ 1556583 h 1945593"/>
              <a:gd name="connsiteX6" fmla="*/ 12192000 w 12192000"/>
              <a:gd name="connsiteY6" fmla="*/ 1945593 h 1945593"/>
              <a:gd name="connsiteX7" fmla="*/ 0 w 12192000"/>
              <a:gd name="connsiteY7" fmla="*/ 1945593 h 1945593"/>
              <a:gd name="connsiteX8" fmla="*/ 0 w 12192000"/>
              <a:gd name="connsiteY8" fmla="*/ 1556583 h 1945593"/>
              <a:gd name="connsiteX9" fmla="*/ 0 w 12192000"/>
              <a:gd name="connsiteY9" fmla="*/ 1552197 h 1945593"/>
              <a:gd name="connsiteX10" fmla="*/ 0 w 12192000"/>
              <a:gd name="connsiteY10" fmla="*/ 489783 h 1945593"/>
              <a:gd name="connsiteX11" fmla="*/ 5603305 w 12192000"/>
              <a:gd name="connsiteY11" fmla="*/ 489783 h 1945593"/>
              <a:gd name="connsiteX12" fmla="*/ 5613167 w 12192000"/>
              <a:gd name="connsiteY12" fmla="*/ 391953 h 1945593"/>
              <a:gd name="connsiteX13" fmla="*/ 6094077 w 12192000"/>
              <a:gd name="connsiteY13" fmla="*/ 0 h 194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1945593">
                <a:moveTo>
                  <a:pt x="6094077" y="0"/>
                </a:moveTo>
                <a:cubicBezTo>
                  <a:pt x="6331296" y="0"/>
                  <a:pt x="6529214" y="168266"/>
                  <a:pt x="6574987" y="391953"/>
                </a:cubicBezTo>
                <a:lnTo>
                  <a:pt x="6584850" y="489783"/>
                </a:lnTo>
                <a:lnTo>
                  <a:pt x="12192000" y="489783"/>
                </a:lnTo>
                <a:lnTo>
                  <a:pt x="12192000" y="1552197"/>
                </a:lnTo>
                <a:lnTo>
                  <a:pt x="12192000" y="1556583"/>
                </a:lnTo>
                <a:lnTo>
                  <a:pt x="12192000" y="1945593"/>
                </a:lnTo>
                <a:lnTo>
                  <a:pt x="0" y="1945593"/>
                </a:lnTo>
                <a:lnTo>
                  <a:pt x="0" y="1556583"/>
                </a:lnTo>
                <a:lnTo>
                  <a:pt x="0" y="1552197"/>
                </a:lnTo>
                <a:lnTo>
                  <a:pt x="0" y="489783"/>
                </a:lnTo>
                <a:lnTo>
                  <a:pt x="5603305" y="489783"/>
                </a:lnTo>
                <a:lnTo>
                  <a:pt x="5613167" y="391953"/>
                </a:lnTo>
                <a:cubicBezTo>
                  <a:pt x="5658940" y="168266"/>
                  <a:pt x="5856858" y="0"/>
                  <a:pt x="6094077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67" y="207692"/>
            <a:ext cx="9533744" cy="5769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14" y="4852910"/>
            <a:ext cx="70580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41683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A77F8-5B7B-49FC-83DD-1E470FEAC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tx1">
                  <a:lumMod val="85000"/>
                  <a:lumOff val="15000"/>
                  <a:alpha val="20000"/>
                </a:schemeClr>
              </a:gs>
              <a:gs pos="100000">
                <a:schemeClr val="tx1">
                  <a:lumMod val="85000"/>
                  <a:lumOff val="15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DBC8D0-D5C0-4BAC-B195-7A65D584FB71}"/>
              </a:ext>
            </a:extLst>
          </p:cNvPr>
          <p:cNvSpPr/>
          <p:nvPr/>
        </p:nvSpPr>
        <p:spPr>
          <a:xfrm>
            <a:off x="5497070" y="4782707"/>
            <a:ext cx="1194016" cy="1194012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7B235D-A3DF-4C7C-A538-50A2758CF6AF}"/>
              </a:ext>
            </a:extLst>
          </p:cNvPr>
          <p:cNvSpPr/>
          <p:nvPr/>
        </p:nvSpPr>
        <p:spPr>
          <a:xfrm>
            <a:off x="0" y="4852910"/>
            <a:ext cx="12192000" cy="1945593"/>
          </a:xfrm>
          <a:custGeom>
            <a:avLst/>
            <a:gdLst>
              <a:gd name="connsiteX0" fmla="*/ 6094077 w 12192000"/>
              <a:gd name="connsiteY0" fmla="*/ 0 h 1945593"/>
              <a:gd name="connsiteX1" fmla="*/ 6574987 w 12192000"/>
              <a:gd name="connsiteY1" fmla="*/ 391953 h 1945593"/>
              <a:gd name="connsiteX2" fmla="*/ 6584850 w 12192000"/>
              <a:gd name="connsiteY2" fmla="*/ 489783 h 1945593"/>
              <a:gd name="connsiteX3" fmla="*/ 12192000 w 12192000"/>
              <a:gd name="connsiteY3" fmla="*/ 489783 h 1945593"/>
              <a:gd name="connsiteX4" fmla="*/ 12192000 w 12192000"/>
              <a:gd name="connsiteY4" fmla="*/ 1552197 h 1945593"/>
              <a:gd name="connsiteX5" fmla="*/ 12192000 w 12192000"/>
              <a:gd name="connsiteY5" fmla="*/ 1556583 h 1945593"/>
              <a:gd name="connsiteX6" fmla="*/ 12192000 w 12192000"/>
              <a:gd name="connsiteY6" fmla="*/ 1945593 h 1945593"/>
              <a:gd name="connsiteX7" fmla="*/ 0 w 12192000"/>
              <a:gd name="connsiteY7" fmla="*/ 1945593 h 1945593"/>
              <a:gd name="connsiteX8" fmla="*/ 0 w 12192000"/>
              <a:gd name="connsiteY8" fmla="*/ 1556583 h 1945593"/>
              <a:gd name="connsiteX9" fmla="*/ 0 w 12192000"/>
              <a:gd name="connsiteY9" fmla="*/ 1552197 h 1945593"/>
              <a:gd name="connsiteX10" fmla="*/ 0 w 12192000"/>
              <a:gd name="connsiteY10" fmla="*/ 489783 h 1945593"/>
              <a:gd name="connsiteX11" fmla="*/ 5603305 w 12192000"/>
              <a:gd name="connsiteY11" fmla="*/ 489783 h 1945593"/>
              <a:gd name="connsiteX12" fmla="*/ 5613167 w 12192000"/>
              <a:gd name="connsiteY12" fmla="*/ 391953 h 1945593"/>
              <a:gd name="connsiteX13" fmla="*/ 6094077 w 12192000"/>
              <a:gd name="connsiteY13" fmla="*/ 0 h 194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1945593">
                <a:moveTo>
                  <a:pt x="6094077" y="0"/>
                </a:moveTo>
                <a:cubicBezTo>
                  <a:pt x="6331296" y="0"/>
                  <a:pt x="6529214" y="168266"/>
                  <a:pt x="6574987" y="391953"/>
                </a:cubicBezTo>
                <a:lnTo>
                  <a:pt x="6584850" y="489783"/>
                </a:lnTo>
                <a:lnTo>
                  <a:pt x="12192000" y="489783"/>
                </a:lnTo>
                <a:lnTo>
                  <a:pt x="12192000" y="1552197"/>
                </a:lnTo>
                <a:lnTo>
                  <a:pt x="12192000" y="1556583"/>
                </a:lnTo>
                <a:lnTo>
                  <a:pt x="12192000" y="1945593"/>
                </a:lnTo>
                <a:lnTo>
                  <a:pt x="0" y="1945593"/>
                </a:lnTo>
                <a:lnTo>
                  <a:pt x="0" y="1556583"/>
                </a:lnTo>
                <a:lnTo>
                  <a:pt x="0" y="1552197"/>
                </a:lnTo>
                <a:lnTo>
                  <a:pt x="0" y="489783"/>
                </a:lnTo>
                <a:lnTo>
                  <a:pt x="5603305" y="489783"/>
                </a:lnTo>
                <a:lnTo>
                  <a:pt x="5613167" y="391953"/>
                </a:lnTo>
                <a:cubicBezTo>
                  <a:pt x="5658940" y="168266"/>
                  <a:pt x="5856858" y="0"/>
                  <a:pt x="6094077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5" y="447322"/>
            <a:ext cx="11167672" cy="590850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734518" y="1858780"/>
            <a:ext cx="780987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111646" y="2218544"/>
            <a:ext cx="6388309" cy="1748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97613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A77F8-5B7B-49FC-83DD-1E470FEAC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tx1">
                  <a:lumMod val="85000"/>
                  <a:lumOff val="15000"/>
                  <a:alpha val="20000"/>
                </a:schemeClr>
              </a:gs>
              <a:gs pos="100000">
                <a:schemeClr val="tx1">
                  <a:lumMod val="85000"/>
                  <a:lumOff val="15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DBC8D0-D5C0-4BAC-B195-7A65D584FB71}"/>
              </a:ext>
            </a:extLst>
          </p:cNvPr>
          <p:cNvSpPr/>
          <p:nvPr/>
        </p:nvSpPr>
        <p:spPr>
          <a:xfrm>
            <a:off x="5497070" y="4782707"/>
            <a:ext cx="1194016" cy="1194012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7B235D-A3DF-4C7C-A538-50A2758CF6AF}"/>
              </a:ext>
            </a:extLst>
          </p:cNvPr>
          <p:cNvSpPr/>
          <p:nvPr/>
        </p:nvSpPr>
        <p:spPr>
          <a:xfrm>
            <a:off x="0" y="4852910"/>
            <a:ext cx="12192000" cy="1945593"/>
          </a:xfrm>
          <a:custGeom>
            <a:avLst/>
            <a:gdLst>
              <a:gd name="connsiteX0" fmla="*/ 6094077 w 12192000"/>
              <a:gd name="connsiteY0" fmla="*/ 0 h 1945593"/>
              <a:gd name="connsiteX1" fmla="*/ 6574987 w 12192000"/>
              <a:gd name="connsiteY1" fmla="*/ 391953 h 1945593"/>
              <a:gd name="connsiteX2" fmla="*/ 6584850 w 12192000"/>
              <a:gd name="connsiteY2" fmla="*/ 489783 h 1945593"/>
              <a:gd name="connsiteX3" fmla="*/ 12192000 w 12192000"/>
              <a:gd name="connsiteY3" fmla="*/ 489783 h 1945593"/>
              <a:gd name="connsiteX4" fmla="*/ 12192000 w 12192000"/>
              <a:gd name="connsiteY4" fmla="*/ 1552197 h 1945593"/>
              <a:gd name="connsiteX5" fmla="*/ 12192000 w 12192000"/>
              <a:gd name="connsiteY5" fmla="*/ 1556583 h 1945593"/>
              <a:gd name="connsiteX6" fmla="*/ 12192000 w 12192000"/>
              <a:gd name="connsiteY6" fmla="*/ 1945593 h 1945593"/>
              <a:gd name="connsiteX7" fmla="*/ 0 w 12192000"/>
              <a:gd name="connsiteY7" fmla="*/ 1945593 h 1945593"/>
              <a:gd name="connsiteX8" fmla="*/ 0 w 12192000"/>
              <a:gd name="connsiteY8" fmla="*/ 1556583 h 1945593"/>
              <a:gd name="connsiteX9" fmla="*/ 0 w 12192000"/>
              <a:gd name="connsiteY9" fmla="*/ 1552197 h 1945593"/>
              <a:gd name="connsiteX10" fmla="*/ 0 w 12192000"/>
              <a:gd name="connsiteY10" fmla="*/ 489783 h 1945593"/>
              <a:gd name="connsiteX11" fmla="*/ 5603305 w 12192000"/>
              <a:gd name="connsiteY11" fmla="*/ 489783 h 1945593"/>
              <a:gd name="connsiteX12" fmla="*/ 5613167 w 12192000"/>
              <a:gd name="connsiteY12" fmla="*/ 391953 h 1945593"/>
              <a:gd name="connsiteX13" fmla="*/ 6094077 w 12192000"/>
              <a:gd name="connsiteY13" fmla="*/ 0 h 194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1945593">
                <a:moveTo>
                  <a:pt x="6094077" y="0"/>
                </a:moveTo>
                <a:cubicBezTo>
                  <a:pt x="6331296" y="0"/>
                  <a:pt x="6529214" y="168266"/>
                  <a:pt x="6574987" y="391953"/>
                </a:cubicBezTo>
                <a:lnTo>
                  <a:pt x="6584850" y="489783"/>
                </a:lnTo>
                <a:lnTo>
                  <a:pt x="12192000" y="489783"/>
                </a:lnTo>
                <a:lnTo>
                  <a:pt x="12192000" y="1552197"/>
                </a:lnTo>
                <a:lnTo>
                  <a:pt x="12192000" y="1556583"/>
                </a:lnTo>
                <a:lnTo>
                  <a:pt x="12192000" y="1945593"/>
                </a:lnTo>
                <a:lnTo>
                  <a:pt x="0" y="1945593"/>
                </a:lnTo>
                <a:lnTo>
                  <a:pt x="0" y="1556583"/>
                </a:lnTo>
                <a:lnTo>
                  <a:pt x="0" y="1552197"/>
                </a:lnTo>
                <a:lnTo>
                  <a:pt x="0" y="489783"/>
                </a:lnTo>
                <a:lnTo>
                  <a:pt x="5603305" y="489783"/>
                </a:lnTo>
                <a:lnTo>
                  <a:pt x="5613167" y="391953"/>
                </a:lnTo>
                <a:cubicBezTo>
                  <a:pt x="5658940" y="168266"/>
                  <a:pt x="5856858" y="0"/>
                  <a:pt x="6094077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67" y="253078"/>
            <a:ext cx="11098607" cy="51266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73464" y="5527728"/>
            <a:ext cx="2659571" cy="1085850"/>
            <a:chOff x="1392526" y="5538737"/>
            <a:chExt cx="2659571" cy="10858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4477407" y="5885987"/>
            <a:ext cx="290667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يتم الانتقال الى البرنامج </a:t>
            </a:r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71500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بنسل لإنشاء الرسومات ثنائية الابعاد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الطبقات في البرنامج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الرسم على طبقات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76358" y="3613220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رسم الإطارات الرئيسة والرسم المتجه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4" y="3111770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استخدام الرسومات اليدوية واستخدام طبقة الكاميرا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تصدير الرسومات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26291" y="113594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30248" y="1745130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293507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148751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الرسم على طبقات الصورة 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3د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</a:t>
                      </a:r>
                      <a:r>
                        <a:rPr lang="ar-SA" sz="1800" b="1" dirty="0" smtClean="0"/>
                        <a:t>52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.. للتعرف على أدوات الرسم ..</a:t>
                      </a:r>
                      <a:endParaRPr lang="ar-SA" sz="1800" b="1" baseline="0" dirty="0" smtClean="0"/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9435764" y="5760509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114" y="82651"/>
            <a:ext cx="1533525" cy="1533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11" y="1757803"/>
            <a:ext cx="8082772" cy="45456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6426663" y="6360654"/>
            <a:ext cx="290667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يتم الانتقال الى البرنامج </a:t>
            </a:r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4403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بنسل لإنشاء الرسومات ثنائية الابعاد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الطبقات في البرنامج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الرسم على طبقات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76358" y="3613220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رسم الإطارات الرئيسة والرسم المتجه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4" y="3111770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استخدام الرسومات اليدوية واستخدام طبقة الكاميرا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تصدير الرسومات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26291" y="113594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30248" y="1745130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4505659" y="246181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3896711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812151" y="1698827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133732"/>
              </p:ext>
            </p:extLst>
          </p:nvPr>
        </p:nvGraphicFramePr>
        <p:xfrm>
          <a:off x="149464" y="82651"/>
          <a:ext cx="7255676" cy="164574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3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ar-SA" sz="1800" b="1" dirty="0" smtClean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</a:rPr>
                        <a:t>رسم الإطارات الرئيسة والرسم المتجه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</a:endParaRP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5د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</a:t>
                      </a:r>
                      <a:r>
                        <a:rPr lang="ar-SA" sz="1800" b="1" dirty="0" smtClean="0"/>
                        <a:t>53+54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.. بدء الرسم واستخدام الإطارات لتكرار الرسمة  ..</a:t>
                      </a:r>
                      <a:endParaRPr lang="ar-SA" sz="1800" b="1" baseline="0" dirty="0" smtClean="0"/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9435764" y="5760509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810" y="82651"/>
            <a:ext cx="1533525" cy="15335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6426663" y="6360654"/>
            <a:ext cx="290667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يتم الانتقال الى البرنامج </a:t>
            </a:r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366" y="1755013"/>
            <a:ext cx="8724574" cy="452172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6670623" y="3537679"/>
            <a:ext cx="157660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65692" y="3987577"/>
            <a:ext cx="3502099" cy="283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565691" y="3766947"/>
            <a:ext cx="3502099" cy="283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07953" y="4258235"/>
            <a:ext cx="2559840" cy="1743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9265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A77F8-5B7B-49FC-83DD-1E470FEAC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chemeClr val="tx1">
                  <a:lumMod val="85000"/>
                  <a:lumOff val="15000"/>
                  <a:alpha val="20000"/>
                </a:schemeClr>
              </a:gs>
              <a:gs pos="100000">
                <a:schemeClr val="tx1">
                  <a:lumMod val="85000"/>
                  <a:lumOff val="15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DBC8D0-D5C0-4BAC-B195-7A65D584FB71}"/>
              </a:ext>
            </a:extLst>
          </p:cNvPr>
          <p:cNvSpPr/>
          <p:nvPr/>
        </p:nvSpPr>
        <p:spPr>
          <a:xfrm>
            <a:off x="5497070" y="4782707"/>
            <a:ext cx="1194016" cy="1194012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7B235D-A3DF-4C7C-A538-50A2758CF6AF}"/>
              </a:ext>
            </a:extLst>
          </p:cNvPr>
          <p:cNvSpPr/>
          <p:nvPr/>
        </p:nvSpPr>
        <p:spPr>
          <a:xfrm>
            <a:off x="0" y="4852910"/>
            <a:ext cx="12192000" cy="1945593"/>
          </a:xfrm>
          <a:custGeom>
            <a:avLst/>
            <a:gdLst>
              <a:gd name="connsiteX0" fmla="*/ 6094077 w 12192000"/>
              <a:gd name="connsiteY0" fmla="*/ 0 h 1945593"/>
              <a:gd name="connsiteX1" fmla="*/ 6574987 w 12192000"/>
              <a:gd name="connsiteY1" fmla="*/ 391953 h 1945593"/>
              <a:gd name="connsiteX2" fmla="*/ 6584850 w 12192000"/>
              <a:gd name="connsiteY2" fmla="*/ 489783 h 1945593"/>
              <a:gd name="connsiteX3" fmla="*/ 12192000 w 12192000"/>
              <a:gd name="connsiteY3" fmla="*/ 489783 h 1945593"/>
              <a:gd name="connsiteX4" fmla="*/ 12192000 w 12192000"/>
              <a:gd name="connsiteY4" fmla="*/ 1552197 h 1945593"/>
              <a:gd name="connsiteX5" fmla="*/ 12192000 w 12192000"/>
              <a:gd name="connsiteY5" fmla="*/ 1556583 h 1945593"/>
              <a:gd name="connsiteX6" fmla="*/ 12192000 w 12192000"/>
              <a:gd name="connsiteY6" fmla="*/ 1945593 h 1945593"/>
              <a:gd name="connsiteX7" fmla="*/ 0 w 12192000"/>
              <a:gd name="connsiteY7" fmla="*/ 1945593 h 1945593"/>
              <a:gd name="connsiteX8" fmla="*/ 0 w 12192000"/>
              <a:gd name="connsiteY8" fmla="*/ 1556583 h 1945593"/>
              <a:gd name="connsiteX9" fmla="*/ 0 w 12192000"/>
              <a:gd name="connsiteY9" fmla="*/ 1552197 h 1945593"/>
              <a:gd name="connsiteX10" fmla="*/ 0 w 12192000"/>
              <a:gd name="connsiteY10" fmla="*/ 489783 h 1945593"/>
              <a:gd name="connsiteX11" fmla="*/ 5603305 w 12192000"/>
              <a:gd name="connsiteY11" fmla="*/ 489783 h 1945593"/>
              <a:gd name="connsiteX12" fmla="*/ 5613167 w 12192000"/>
              <a:gd name="connsiteY12" fmla="*/ 391953 h 1945593"/>
              <a:gd name="connsiteX13" fmla="*/ 6094077 w 12192000"/>
              <a:gd name="connsiteY13" fmla="*/ 0 h 194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1945593">
                <a:moveTo>
                  <a:pt x="6094077" y="0"/>
                </a:moveTo>
                <a:cubicBezTo>
                  <a:pt x="6331296" y="0"/>
                  <a:pt x="6529214" y="168266"/>
                  <a:pt x="6574987" y="391953"/>
                </a:cubicBezTo>
                <a:lnTo>
                  <a:pt x="6584850" y="489783"/>
                </a:lnTo>
                <a:lnTo>
                  <a:pt x="12192000" y="489783"/>
                </a:lnTo>
                <a:lnTo>
                  <a:pt x="12192000" y="1552197"/>
                </a:lnTo>
                <a:lnTo>
                  <a:pt x="12192000" y="1556583"/>
                </a:lnTo>
                <a:lnTo>
                  <a:pt x="12192000" y="1945593"/>
                </a:lnTo>
                <a:lnTo>
                  <a:pt x="0" y="1945593"/>
                </a:lnTo>
                <a:lnTo>
                  <a:pt x="0" y="1556583"/>
                </a:lnTo>
                <a:lnTo>
                  <a:pt x="0" y="1552197"/>
                </a:lnTo>
                <a:lnTo>
                  <a:pt x="0" y="489783"/>
                </a:lnTo>
                <a:lnTo>
                  <a:pt x="5603305" y="489783"/>
                </a:lnTo>
                <a:lnTo>
                  <a:pt x="5613167" y="391953"/>
                </a:lnTo>
                <a:cubicBezTo>
                  <a:pt x="5658940" y="168266"/>
                  <a:pt x="5856858" y="0"/>
                  <a:pt x="6094077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18" y="217890"/>
            <a:ext cx="7591425" cy="427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99" y="2635413"/>
            <a:ext cx="76485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25291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بنسل لإنشاء الرسومات ثنائية الابعاد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الطبقات في البرنامج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الرسم على طبقات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76358" y="3613220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رسم الإطارات الرئيسة والرسم المتجه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4" y="3111770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استخدام الرسومات اليدوية واستخدام طبقة الكاميرا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تصدير الرسومات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26291" y="113594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30248" y="1745130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4505659" y="246181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9" name="Oval 48"/>
          <p:cNvSpPr/>
          <p:nvPr/>
        </p:nvSpPr>
        <p:spPr>
          <a:xfrm>
            <a:off x="2545879" y="1759065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04383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3A3CD7-7E63-463C-83C6-459D78255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  <a:alpha val="4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1125588" y="1466855"/>
            <a:ext cx="3924300" cy="392429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90000">
                <a:schemeClr val="tx1">
                  <a:lumMod val="75000"/>
                  <a:lumOff val="25000"/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0EC95-AE76-4D64-93A7-244AF12A822E}"/>
              </a:ext>
            </a:extLst>
          </p:cNvPr>
          <p:cNvSpPr/>
          <p:nvPr/>
        </p:nvSpPr>
        <p:spPr>
          <a:xfrm>
            <a:off x="631926" y="973188"/>
            <a:ext cx="4911624" cy="49116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BB6EFE-32E2-4E36-AECF-501C90ED56A5}"/>
              </a:ext>
            </a:extLst>
          </p:cNvPr>
          <p:cNvSpPr/>
          <p:nvPr/>
        </p:nvSpPr>
        <p:spPr>
          <a:xfrm>
            <a:off x="-282474" y="58788"/>
            <a:ext cx="6740424" cy="67404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B51E13-9792-4374-A325-8B12DF8A2F6A}"/>
              </a:ext>
            </a:extLst>
          </p:cNvPr>
          <p:cNvSpPr/>
          <p:nvPr/>
        </p:nvSpPr>
        <p:spPr>
          <a:xfrm>
            <a:off x="-1520724" y="-1179462"/>
            <a:ext cx="9216924" cy="92169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782688" y="2507891"/>
            <a:ext cx="4610100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اشراقة الصباح</a:t>
            </a:r>
            <a:endParaRPr lang="en-US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212023"/>
            <a:ext cx="5105011" cy="37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268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25" grpId="0" animBg="1"/>
          <p:bldP spid="26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25" grpId="0" animBg="1"/>
          <p:bldP spid="26" grpId="0" animBg="1"/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812151" y="1698827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308251"/>
              </p:ext>
            </p:extLst>
          </p:nvPr>
        </p:nvGraphicFramePr>
        <p:xfrm>
          <a:off x="149464" y="82651"/>
          <a:ext cx="7255676" cy="164574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4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ar-SA" sz="1800" b="1" dirty="0" smtClean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</a:rPr>
                        <a:t>استخدام الرسومات اليدوية واستخدام طبقة الكاميرا </a:t>
                      </a:r>
                      <a:endParaRPr lang="ar-SA" sz="1800" b="1" dirty="0" smtClean="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</a:endParaRP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6د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</a:t>
                      </a:r>
                      <a:r>
                        <a:rPr lang="ar-SA" sz="1800" b="1" dirty="0" smtClean="0"/>
                        <a:t>54+55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.. بدء فتح صورة واستخدام طبقة الكاميرا ..</a:t>
                      </a:r>
                      <a:endParaRPr lang="ar-SA" sz="1800" b="1" baseline="0" dirty="0" smtClean="0"/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9435764" y="5760509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114" y="82651"/>
            <a:ext cx="1533525" cy="15335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6426663" y="6360654"/>
            <a:ext cx="290667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يتم الانتقال الى البرنامج </a:t>
            </a:r>
            <a:endParaRPr lang="en-US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670623" y="3537679"/>
            <a:ext cx="157660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470" y="1780111"/>
            <a:ext cx="4865636" cy="2495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229" y="3195150"/>
            <a:ext cx="4408448" cy="27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8673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بنسل لإنشاء الرسومات ثنائية الابعاد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الطبقات في البرنامج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الرسم على طبقات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76358" y="3613220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رسم الإطارات الرئيسة والرسم المتجه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4" y="3111770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استخدام الرسومات اليدوية واستخدام طبقة الكاميرا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تصدير الرسومات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26291" y="113594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30248" y="1745130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4505659" y="246181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9" name="Oval 48"/>
          <p:cNvSpPr/>
          <p:nvPr/>
        </p:nvSpPr>
        <p:spPr>
          <a:xfrm>
            <a:off x="2564070" y="1745130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0" name="Oval 49"/>
          <p:cNvSpPr/>
          <p:nvPr/>
        </p:nvSpPr>
        <p:spPr>
          <a:xfrm>
            <a:off x="518759" y="1206826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2024458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893355" y="1577327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319009"/>
              </p:ext>
            </p:extLst>
          </p:nvPr>
        </p:nvGraphicFramePr>
        <p:xfrm>
          <a:off x="149464" y="82651"/>
          <a:ext cx="7255676" cy="109710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5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تصدير الرسومات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3د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جماعي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الحوار والمناقشة )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ar-SA" sz="1800" b="1" baseline="0" dirty="0" smtClean="0"/>
                        <a:t>كيف يمكن تصدير الرسمة ؟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740264" y="1675146"/>
            <a:ext cx="70595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  <a:latin typeface="Champagne &amp; Limousines" panose="020B0502020202020204" pitchFamily="34" charset="0"/>
              </a:rPr>
              <a:t>كيف يمكن تصدير الرسمة؟ ؟  </a:t>
            </a:r>
          </a:p>
          <a:p>
            <a:pPr algn="ctr"/>
            <a:r>
              <a:rPr lang="ar-SA" sz="2800" b="1" dirty="0" smtClean="0">
                <a:solidFill>
                  <a:srgbClr val="7030A0"/>
                </a:solidFill>
                <a:latin typeface="Champagne &amp; Limousines" panose="020B0502020202020204" pitchFamily="34" charset="0"/>
              </a:rPr>
              <a:t>ما لفرق بين التصدير والحفظ ؟ </a:t>
            </a:r>
            <a:r>
              <a:rPr lang="ar-SA" sz="2800" b="1" dirty="0" smtClean="0">
                <a:solidFill>
                  <a:srgbClr val="7030A0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Champagne &amp; Limousines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810" y="82651"/>
            <a:ext cx="1533525" cy="1533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37" y="2508469"/>
            <a:ext cx="3698260" cy="351395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245476" y="2948191"/>
            <a:ext cx="5198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6"/>
                </a:solidFill>
                <a:latin typeface="Champagne &amp; Limousines" panose="020B0502020202020204" pitchFamily="34" charset="0"/>
              </a:rPr>
              <a:t>يمكن تصدير الرسمة إلى 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0070C0"/>
                </a:solidFill>
                <a:latin typeface="Champagne &amp; Limousines" panose="020B0502020202020204" pitchFamily="34" charset="0"/>
              </a:rPr>
              <a:t>فيديو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0070C0"/>
                </a:solidFill>
                <a:latin typeface="Champagne &amp; Limousines" panose="020B0502020202020204" pitchFamily="34" charset="0"/>
              </a:rPr>
              <a:t>صورة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0070C0"/>
                </a:solidFill>
                <a:latin typeface="Champagne &amp; Limousines" panose="020B0502020202020204" pitchFamily="34" charset="0"/>
              </a:rPr>
              <a:t>سلسة صور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 smtClean="0">
                <a:solidFill>
                  <a:srgbClr val="0070C0"/>
                </a:solidFill>
                <a:latin typeface="Champagne &amp; Limousines" panose="020B0502020202020204" pitchFamily="34" charset="0"/>
              </a:rPr>
              <a:t>صورة متحركة </a:t>
            </a: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7030A0"/>
              </a:solidFill>
              <a:latin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1863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  <p:bldP spid="19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B54812-2770-438F-A9E7-094DFE22980A}"/>
              </a:ext>
            </a:extLst>
          </p:cNvPr>
          <p:cNvSpPr txBox="1"/>
          <p:nvPr/>
        </p:nvSpPr>
        <p:spPr>
          <a:xfrm>
            <a:off x="4765248" y="1146655"/>
            <a:ext cx="243959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رابط شرح الدرس كاملا</a:t>
            </a:r>
            <a:endParaRPr lang="en-US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Placeholder 1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14" r="5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2747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102330" y="-677795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588391"/>
            <a:ext cx="312173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تقويم ختامي 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081" y="345502"/>
            <a:ext cx="5877705" cy="59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63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102330" y="-677795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302333" y="940682"/>
            <a:ext cx="3989963" cy="14219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برامج للأجهزة الذكية 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438" y="1969278"/>
            <a:ext cx="5809524" cy="2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44252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920330" y="-842687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588391"/>
            <a:ext cx="312173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مهمة ادائية </a:t>
            </a: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1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92" y="1047793"/>
            <a:ext cx="5352374" cy="2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6459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-428110" y="-3655670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2" y="1422190"/>
            <a:ext cx="3737715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j-cs"/>
              </a:rPr>
              <a:t>الواجب </a:t>
            </a:r>
          </a:p>
          <a:p>
            <a:pPr algn="ctr">
              <a:lnSpc>
                <a:spcPct val="90000"/>
              </a:lnSpc>
            </a:pPr>
            <a:r>
              <a:rPr lang="ar-SA" sz="2400" b="1" spc="100" dirty="0" smtClean="0">
                <a:solidFill>
                  <a:schemeClr val="accent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j-cs"/>
              </a:rPr>
              <a:t>قومي بتسليمه عبر المنصة </a:t>
            </a:r>
            <a:endParaRPr lang="en-US" sz="2400" b="1" spc="100" dirty="0">
              <a:solidFill>
                <a:schemeClr val="accent6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247" y="0"/>
            <a:ext cx="6734175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0" y="3145579"/>
            <a:ext cx="4873023" cy="36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878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3B2C20C-80B6-4D8E-9197-1949778ECCCC}"/>
              </a:ext>
            </a:extLst>
          </p:cNvPr>
          <p:cNvSpPr/>
          <p:nvPr/>
        </p:nvSpPr>
        <p:spPr>
          <a:xfrm>
            <a:off x="5467862" y="666750"/>
            <a:ext cx="5322391" cy="53223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224AD-CEA8-4F63-8DF4-B6E4655282C2}"/>
              </a:ext>
            </a:extLst>
          </p:cNvPr>
          <p:cNvSpPr txBox="1"/>
          <p:nvPr/>
        </p:nvSpPr>
        <p:spPr>
          <a:xfrm>
            <a:off x="6523438" y="2282341"/>
            <a:ext cx="3668184" cy="19205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spc="1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THANK YOU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C30B6B-4F39-4F86-90B7-C3DE48DB0F8F}"/>
              </a:ext>
            </a:extLst>
          </p:cNvPr>
          <p:cNvGrpSpPr/>
          <p:nvPr/>
        </p:nvGrpSpPr>
        <p:grpSpPr>
          <a:xfrm>
            <a:off x="3175" y="4113886"/>
            <a:ext cx="12188825" cy="2744114"/>
            <a:chOff x="3175" y="2423899"/>
            <a:chExt cx="12188825" cy="2744114"/>
          </a:xfrm>
          <a:solidFill>
            <a:schemeClr val="tx1">
              <a:lumMod val="85000"/>
              <a:lumOff val="15000"/>
            </a:schemeClr>
          </a:solidFill>
          <a:effectLst>
            <a:outerShdw blurRad="330200" dist="215900" dir="16200000" rotWithShape="0">
              <a:schemeClr val="bg1">
                <a:alpha val="18000"/>
              </a:schemeClr>
            </a:outerShdw>
          </a:effectLst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BC5610A4-5B7D-4F44-B765-45A83BA5F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502" y="3685524"/>
              <a:ext cx="2027498" cy="1482489"/>
            </a:xfrm>
            <a:custGeom>
              <a:avLst/>
              <a:gdLst>
                <a:gd name="T0" fmla="*/ 1230 w 1276"/>
                <a:gd name="T1" fmla="*/ 748 h 933"/>
                <a:gd name="T2" fmla="*/ 1221 w 1276"/>
                <a:gd name="T3" fmla="*/ 748 h 933"/>
                <a:gd name="T4" fmla="*/ 1206 w 1276"/>
                <a:gd name="T5" fmla="*/ 748 h 933"/>
                <a:gd name="T6" fmla="*/ 1211 w 1276"/>
                <a:gd name="T7" fmla="*/ 216 h 933"/>
                <a:gd name="T8" fmla="*/ 1218 w 1276"/>
                <a:gd name="T9" fmla="*/ 216 h 933"/>
                <a:gd name="T10" fmla="*/ 1221 w 1276"/>
                <a:gd name="T11" fmla="*/ 214 h 933"/>
                <a:gd name="T12" fmla="*/ 1218 w 1276"/>
                <a:gd name="T13" fmla="*/ 185 h 933"/>
                <a:gd name="T14" fmla="*/ 1206 w 1276"/>
                <a:gd name="T15" fmla="*/ 182 h 933"/>
                <a:gd name="T16" fmla="*/ 1192 w 1276"/>
                <a:gd name="T17" fmla="*/ 180 h 933"/>
                <a:gd name="T18" fmla="*/ 1182 w 1276"/>
                <a:gd name="T19" fmla="*/ 0 h 933"/>
                <a:gd name="T20" fmla="*/ 1172 w 1276"/>
                <a:gd name="T21" fmla="*/ 180 h 933"/>
                <a:gd name="T22" fmla="*/ 1158 w 1276"/>
                <a:gd name="T23" fmla="*/ 180 h 933"/>
                <a:gd name="T24" fmla="*/ 1143 w 1276"/>
                <a:gd name="T25" fmla="*/ 182 h 933"/>
                <a:gd name="T26" fmla="*/ 1141 w 1276"/>
                <a:gd name="T27" fmla="*/ 212 h 933"/>
                <a:gd name="T28" fmla="*/ 1143 w 1276"/>
                <a:gd name="T29" fmla="*/ 214 h 933"/>
                <a:gd name="T30" fmla="*/ 1151 w 1276"/>
                <a:gd name="T31" fmla="*/ 214 h 933"/>
                <a:gd name="T32" fmla="*/ 1071 w 1276"/>
                <a:gd name="T33" fmla="*/ 659 h 933"/>
                <a:gd name="T34" fmla="*/ 659 w 1276"/>
                <a:gd name="T35" fmla="*/ 496 h 933"/>
                <a:gd name="T36" fmla="*/ 666 w 1276"/>
                <a:gd name="T37" fmla="*/ 491 h 933"/>
                <a:gd name="T38" fmla="*/ 611 w 1276"/>
                <a:gd name="T39" fmla="*/ 430 h 933"/>
                <a:gd name="T40" fmla="*/ 620 w 1276"/>
                <a:gd name="T41" fmla="*/ 425 h 933"/>
                <a:gd name="T42" fmla="*/ 606 w 1276"/>
                <a:gd name="T43" fmla="*/ 420 h 933"/>
                <a:gd name="T44" fmla="*/ 608 w 1276"/>
                <a:gd name="T45" fmla="*/ 406 h 933"/>
                <a:gd name="T46" fmla="*/ 606 w 1276"/>
                <a:gd name="T47" fmla="*/ 389 h 933"/>
                <a:gd name="T48" fmla="*/ 594 w 1276"/>
                <a:gd name="T49" fmla="*/ 379 h 933"/>
                <a:gd name="T50" fmla="*/ 586 w 1276"/>
                <a:gd name="T51" fmla="*/ 377 h 933"/>
                <a:gd name="T52" fmla="*/ 569 w 1276"/>
                <a:gd name="T53" fmla="*/ 377 h 933"/>
                <a:gd name="T54" fmla="*/ 562 w 1276"/>
                <a:gd name="T55" fmla="*/ 379 h 933"/>
                <a:gd name="T56" fmla="*/ 552 w 1276"/>
                <a:gd name="T57" fmla="*/ 391 h 933"/>
                <a:gd name="T58" fmla="*/ 548 w 1276"/>
                <a:gd name="T59" fmla="*/ 399 h 933"/>
                <a:gd name="T60" fmla="*/ 548 w 1276"/>
                <a:gd name="T61" fmla="*/ 413 h 933"/>
                <a:gd name="T62" fmla="*/ 552 w 1276"/>
                <a:gd name="T63" fmla="*/ 423 h 933"/>
                <a:gd name="T64" fmla="*/ 538 w 1276"/>
                <a:gd name="T65" fmla="*/ 425 h 933"/>
                <a:gd name="T66" fmla="*/ 548 w 1276"/>
                <a:gd name="T67" fmla="*/ 430 h 933"/>
                <a:gd name="T68" fmla="*/ 519 w 1276"/>
                <a:gd name="T69" fmla="*/ 491 h 933"/>
                <a:gd name="T70" fmla="*/ 412 w 1276"/>
                <a:gd name="T71" fmla="*/ 491 h 933"/>
                <a:gd name="T72" fmla="*/ 402 w 1276"/>
                <a:gd name="T73" fmla="*/ 491 h 933"/>
                <a:gd name="T74" fmla="*/ 359 w 1276"/>
                <a:gd name="T75" fmla="*/ 464 h 933"/>
                <a:gd name="T76" fmla="*/ 366 w 1276"/>
                <a:gd name="T77" fmla="*/ 459 h 933"/>
                <a:gd name="T78" fmla="*/ 204 w 1276"/>
                <a:gd name="T79" fmla="*/ 447 h 933"/>
                <a:gd name="T80" fmla="*/ 194 w 1276"/>
                <a:gd name="T81" fmla="*/ 416 h 933"/>
                <a:gd name="T82" fmla="*/ 177 w 1276"/>
                <a:gd name="T83" fmla="*/ 391 h 933"/>
                <a:gd name="T84" fmla="*/ 155 w 1276"/>
                <a:gd name="T85" fmla="*/ 369 h 933"/>
                <a:gd name="T86" fmla="*/ 141 w 1276"/>
                <a:gd name="T87" fmla="*/ 360 h 933"/>
                <a:gd name="T88" fmla="*/ 114 w 1276"/>
                <a:gd name="T89" fmla="*/ 350 h 933"/>
                <a:gd name="T90" fmla="*/ 112 w 1276"/>
                <a:gd name="T91" fmla="*/ 348 h 933"/>
                <a:gd name="T92" fmla="*/ 97 w 1276"/>
                <a:gd name="T93" fmla="*/ 345 h 933"/>
                <a:gd name="T94" fmla="*/ 92 w 1276"/>
                <a:gd name="T95" fmla="*/ 345 h 933"/>
                <a:gd name="T96" fmla="*/ 88 w 1276"/>
                <a:gd name="T97" fmla="*/ 345 h 933"/>
                <a:gd name="T98" fmla="*/ 78 w 1276"/>
                <a:gd name="T99" fmla="*/ 263 h 933"/>
                <a:gd name="T100" fmla="*/ 73 w 1276"/>
                <a:gd name="T101" fmla="*/ 345 h 933"/>
                <a:gd name="T102" fmla="*/ 68 w 1276"/>
                <a:gd name="T103" fmla="*/ 345 h 933"/>
                <a:gd name="T104" fmla="*/ 51 w 1276"/>
                <a:gd name="T105" fmla="*/ 348 h 933"/>
                <a:gd name="T106" fmla="*/ 51 w 1276"/>
                <a:gd name="T107" fmla="*/ 348 h 933"/>
                <a:gd name="T108" fmla="*/ 37 w 1276"/>
                <a:gd name="T109" fmla="*/ 355 h 933"/>
                <a:gd name="T110" fmla="*/ 22 w 1276"/>
                <a:gd name="T111" fmla="*/ 360 h 933"/>
                <a:gd name="T112" fmla="*/ 0 w 1276"/>
                <a:gd name="T113" fmla="*/ 374 h 933"/>
                <a:gd name="T114" fmla="*/ 1276 w 1276"/>
                <a:gd name="T115" fmla="*/ 933 h 933"/>
                <a:gd name="T116" fmla="*/ 1233 w 1276"/>
                <a:gd name="T117" fmla="*/ 73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933">
                  <a:moveTo>
                    <a:pt x="1233" y="746"/>
                  </a:moveTo>
                  <a:lnTo>
                    <a:pt x="1230" y="748"/>
                  </a:lnTo>
                  <a:lnTo>
                    <a:pt x="1228" y="748"/>
                  </a:lnTo>
                  <a:lnTo>
                    <a:pt x="1221" y="748"/>
                  </a:lnTo>
                  <a:lnTo>
                    <a:pt x="1216" y="748"/>
                  </a:lnTo>
                  <a:lnTo>
                    <a:pt x="1206" y="748"/>
                  </a:lnTo>
                  <a:lnTo>
                    <a:pt x="1206" y="741"/>
                  </a:lnTo>
                  <a:lnTo>
                    <a:pt x="1211" y="216"/>
                  </a:lnTo>
                  <a:lnTo>
                    <a:pt x="1213" y="216"/>
                  </a:lnTo>
                  <a:lnTo>
                    <a:pt x="1218" y="216"/>
                  </a:lnTo>
                  <a:lnTo>
                    <a:pt x="1221" y="214"/>
                  </a:lnTo>
                  <a:lnTo>
                    <a:pt x="1221" y="214"/>
                  </a:lnTo>
                  <a:lnTo>
                    <a:pt x="1221" y="185"/>
                  </a:lnTo>
                  <a:lnTo>
                    <a:pt x="1218" y="185"/>
                  </a:lnTo>
                  <a:lnTo>
                    <a:pt x="1213" y="182"/>
                  </a:lnTo>
                  <a:lnTo>
                    <a:pt x="1206" y="182"/>
                  </a:lnTo>
                  <a:lnTo>
                    <a:pt x="1197" y="180"/>
                  </a:lnTo>
                  <a:lnTo>
                    <a:pt x="1192" y="180"/>
                  </a:lnTo>
                  <a:lnTo>
                    <a:pt x="1192" y="93"/>
                  </a:lnTo>
                  <a:lnTo>
                    <a:pt x="1182" y="0"/>
                  </a:lnTo>
                  <a:lnTo>
                    <a:pt x="1175" y="90"/>
                  </a:lnTo>
                  <a:lnTo>
                    <a:pt x="1172" y="180"/>
                  </a:lnTo>
                  <a:lnTo>
                    <a:pt x="1165" y="180"/>
                  </a:lnTo>
                  <a:lnTo>
                    <a:pt x="1158" y="180"/>
                  </a:lnTo>
                  <a:lnTo>
                    <a:pt x="1151" y="180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1" y="212"/>
                  </a:lnTo>
                  <a:lnTo>
                    <a:pt x="1141" y="212"/>
                  </a:lnTo>
                  <a:lnTo>
                    <a:pt x="1143" y="214"/>
                  </a:lnTo>
                  <a:lnTo>
                    <a:pt x="1148" y="214"/>
                  </a:lnTo>
                  <a:lnTo>
                    <a:pt x="1151" y="214"/>
                  </a:lnTo>
                  <a:lnTo>
                    <a:pt x="1146" y="714"/>
                  </a:lnTo>
                  <a:lnTo>
                    <a:pt x="1071" y="659"/>
                  </a:lnTo>
                  <a:lnTo>
                    <a:pt x="661" y="651"/>
                  </a:lnTo>
                  <a:lnTo>
                    <a:pt x="659" y="496"/>
                  </a:lnTo>
                  <a:lnTo>
                    <a:pt x="666" y="496"/>
                  </a:lnTo>
                  <a:lnTo>
                    <a:pt x="666" y="491"/>
                  </a:lnTo>
                  <a:lnTo>
                    <a:pt x="611" y="491"/>
                  </a:lnTo>
                  <a:lnTo>
                    <a:pt x="611" y="430"/>
                  </a:lnTo>
                  <a:lnTo>
                    <a:pt x="620" y="428"/>
                  </a:lnTo>
                  <a:lnTo>
                    <a:pt x="620" y="425"/>
                  </a:lnTo>
                  <a:lnTo>
                    <a:pt x="603" y="423"/>
                  </a:lnTo>
                  <a:lnTo>
                    <a:pt x="606" y="420"/>
                  </a:lnTo>
                  <a:lnTo>
                    <a:pt x="608" y="413"/>
                  </a:lnTo>
                  <a:lnTo>
                    <a:pt x="608" y="406"/>
                  </a:lnTo>
                  <a:lnTo>
                    <a:pt x="608" y="399"/>
                  </a:lnTo>
                  <a:lnTo>
                    <a:pt x="606" y="389"/>
                  </a:lnTo>
                  <a:lnTo>
                    <a:pt x="601" y="384"/>
                  </a:lnTo>
                  <a:lnTo>
                    <a:pt x="594" y="379"/>
                  </a:lnTo>
                  <a:lnTo>
                    <a:pt x="586" y="377"/>
                  </a:lnTo>
                  <a:lnTo>
                    <a:pt x="586" y="377"/>
                  </a:lnTo>
                  <a:lnTo>
                    <a:pt x="577" y="374"/>
                  </a:lnTo>
                  <a:lnTo>
                    <a:pt x="569" y="377"/>
                  </a:lnTo>
                  <a:lnTo>
                    <a:pt x="569" y="377"/>
                  </a:lnTo>
                  <a:lnTo>
                    <a:pt x="562" y="379"/>
                  </a:lnTo>
                  <a:lnTo>
                    <a:pt x="557" y="384"/>
                  </a:lnTo>
                  <a:lnTo>
                    <a:pt x="552" y="391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8" y="406"/>
                  </a:lnTo>
                  <a:lnTo>
                    <a:pt x="548" y="413"/>
                  </a:lnTo>
                  <a:lnTo>
                    <a:pt x="552" y="420"/>
                  </a:lnTo>
                  <a:lnTo>
                    <a:pt x="552" y="423"/>
                  </a:lnTo>
                  <a:lnTo>
                    <a:pt x="552" y="423"/>
                  </a:lnTo>
                  <a:lnTo>
                    <a:pt x="538" y="425"/>
                  </a:lnTo>
                  <a:lnTo>
                    <a:pt x="538" y="430"/>
                  </a:lnTo>
                  <a:lnTo>
                    <a:pt x="548" y="430"/>
                  </a:lnTo>
                  <a:lnTo>
                    <a:pt x="550" y="491"/>
                  </a:lnTo>
                  <a:lnTo>
                    <a:pt x="519" y="491"/>
                  </a:lnTo>
                  <a:lnTo>
                    <a:pt x="509" y="491"/>
                  </a:lnTo>
                  <a:lnTo>
                    <a:pt x="412" y="491"/>
                  </a:lnTo>
                  <a:lnTo>
                    <a:pt x="412" y="491"/>
                  </a:lnTo>
                  <a:lnTo>
                    <a:pt x="402" y="491"/>
                  </a:lnTo>
                  <a:lnTo>
                    <a:pt x="359" y="491"/>
                  </a:lnTo>
                  <a:lnTo>
                    <a:pt x="359" y="464"/>
                  </a:lnTo>
                  <a:lnTo>
                    <a:pt x="366" y="464"/>
                  </a:lnTo>
                  <a:lnTo>
                    <a:pt x="366" y="459"/>
                  </a:lnTo>
                  <a:lnTo>
                    <a:pt x="206" y="459"/>
                  </a:lnTo>
                  <a:lnTo>
                    <a:pt x="204" y="447"/>
                  </a:lnTo>
                  <a:lnTo>
                    <a:pt x="201" y="430"/>
                  </a:lnTo>
                  <a:lnTo>
                    <a:pt x="194" y="416"/>
                  </a:lnTo>
                  <a:lnTo>
                    <a:pt x="187" y="403"/>
                  </a:lnTo>
                  <a:lnTo>
                    <a:pt x="177" y="391"/>
                  </a:lnTo>
                  <a:lnTo>
                    <a:pt x="167" y="379"/>
                  </a:lnTo>
                  <a:lnTo>
                    <a:pt x="155" y="369"/>
                  </a:lnTo>
                  <a:lnTo>
                    <a:pt x="141" y="362"/>
                  </a:lnTo>
                  <a:lnTo>
                    <a:pt x="141" y="360"/>
                  </a:lnTo>
                  <a:lnTo>
                    <a:pt x="126" y="355"/>
                  </a:lnTo>
                  <a:lnTo>
                    <a:pt x="114" y="350"/>
                  </a:lnTo>
                  <a:lnTo>
                    <a:pt x="114" y="348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97" y="345"/>
                  </a:lnTo>
                  <a:lnTo>
                    <a:pt x="95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90" y="263"/>
                  </a:lnTo>
                  <a:lnTo>
                    <a:pt x="78" y="263"/>
                  </a:lnTo>
                  <a:lnTo>
                    <a:pt x="75" y="345"/>
                  </a:lnTo>
                  <a:lnTo>
                    <a:pt x="73" y="345"/>
                  </a:lnTo>
                  <a:lnTo>
                    <a:pt x="71" y="345"/>
                  </a:lnTo>
                  <a:lnTo>
                    <a:pt x="68" y="345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37" y="355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8" y="369"/>
                  </a:lnTo>
                  <a:lnTo>
                    <a:pt x="0" y="374"/>
                  </a:lnTo>
                  <a:lnTo>
                    <a:pt x="0" y="933"/>
                  </a:lnTo>
                  <a:lnTo>
                    <a:pt x="1276" y="933"/>
                  </a:lnTo>
                  <a:lnTo>
                    <a:pt x="1276" y="739"/>
                  </a:lnTo>
                  <a:lnTo>
                    <a:pt x="1233" y="739"/>
                  </a:lnTo>
                  <a:lnTo>
                    <a:pt x="1233" y="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CCB3190-545F-4287-9F4C-11DE26807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9058" y="2663830"/>
              <a:ext cx="2035444" cy="2504183"/>
            </a:xfrm>
            <a:custGeom>
              <a:avLst/>
              <a:gdLst>
                <a:gd name="T0" fmla="*/ 1247 w 1281"/>
                <a:gd name="T1" fmla="*/ 1059 h 1576"/>
                <a:gd name="T2" fmla="*/ 1063 w 1281"/>
                <a:gd name="T3" fmla="*/ 1107 h 1576"/>
                <a:gd name="T4" fmla="*/ 1010 w 1281"/>
                <a:gd name="T5" fmla="*/ 634 h 1576"/>
                <a:gd name="T6" fmla="*/ 879 w 1281"/>
                <a:gd name="T7" fmla="*/ 801 h 1576"/>
                <a:gd name="T8" fmla="*/ 831 w 1281"/>
                <a:gd name="T9" fmla="*/ 306 h 1576"/>
                <a:gd name="T10" fmla="*/ 882 w 1281"/>
                <a:gd name="T11" fmla="*/ 296 h 1576"/>
                <a:gd name="T12" fmla="*/ 882 w 1281"/>
                <a:gd name="T13" fmla="*/ 264 h 1576"/>
                <a:gd name="T14" fmla="*/ 884 w 1281"/>
                <a:gd name="T15" fmla="*/ 245 h 1576"/>
                <a:gd name="T16" fmla="*/ 879 w 1281"/>
                <a:gd name="T17" fmla="*/ 89 h 1576"/>
                <a:gd name="T18" fmla="*/ 877 w 1281"/>
                <a:gd name="T19" fmla="*/ 143 h 1576"/>
                <a:gd name="T20" fmla="*/ 795 w 1281"/>
                <a:gd name="T21" fmla="*/ 111 h 1576"/>
                <a:gd name="T22" fmla="*/ 790 w 1281"/>
                <a:gd name="T23" fmla="*/ 145 h 1576"/>
                <a:gd name="T24" fmla="*/ 710 w 1281"/>
                <a:gd name="T25" fmla="*/ 114 h 1576"/>
                <a:gd name="T26" fmla="*/ 703 w 1281"/>
                <a:gd name="T27" fmla="*/ 89 h 1576"/>
                <a:gd name="T28" fmla="*/ 623 w 1281"/>
                <a:gd name="T29" fmla="*/ 153 h 1576"/>
                <a:gd name="T30" fmla="*/ 615 w 1281"/>
                <a:gd name="T31" fmla="*/ 153 h 1576"/>
                <a:gd name="T32" fmla="*/ 615 w 1281"/>
                <a:gd name="T33" fmla="*/ 89 h 1576"/>
                <a:gd name="T34" fmla="*/ 536 w 1281"/>
                <a:gd name="T35" fmla="*/ 153 h 1576"/>
                <a:gd name="T36" fmla="*/ 528 w 1281"/>
                <a:gd name="T37" fmla="*/ 153 h 1576"/>
                <a:gd name="T38" fmla="*/ 526 w 1281"/>
                <a:gd name="T39" fmla="*/ 0 h 1576"/>
                <a:gd name="T40" fmla="*/ 521 w 1281"/>
                <a:gd name="T41" fmla="*/ 145 h 1576"/>
                <a:gd name="T42" fmla="*/ 499 w 1281"/>
                <a:gd name="T43" fmla="*/ 189 h 1576"/>
                <a:gd name="T44" fmla="*/ 468 w 1281"/>
                <a:gd name="T45" fmla="*/ 191 h 1576"/>
                <a:gd name="T46" fmla="*/ 448 w 1281"/>
                <a:gd name="T47" fmla="*/ 191 h 1576"/>
                <a:gd name="T48" fmla="*/ 429 w 1281"/>
                <a:gd name="T49" fmla="*/ 194 h 1576"/>
                <a:gd name="T50" fmla="*/ 412 w 1281"/>
                <a:gd name="T51" fmla="*/ 196 h 1576"/>
                <a:gd name="T52" fmla="*/ 395 w 1281"/>
                <a:gd name="T53" fmla="*/ 199 h 1576"/>
                <a:gd name="T54" fmla="*/ 366 w 1281"/>
                <a:gd name="T55" fmla="*/ 206 h 1576"/>
                <a:gd name="T56" fmla="*/ 354 w 1281"/>
                <a:gd name="T57" fmla="*/ 208 h 1576"/>
                <a:gd name="T58" fmla="*/ 347 w 1281"/>
                <a:gd name="T59" fmla="*/ 213 h 1576"/>
                <a:gd name="T60" fmla="*/ 342 w 1281"/>
                <a:gd name="T61" fmla="*/ 216 h 1576"/>
                <a:gd name="T62" fmla="*/ 342 w 1281"/>
                <a:gd name="T63" fmla="*/ 216 h 1576"/>
                <a:gd name="T64" fmla="*/ 337 w 1281"/>
                <a:gd name="T65" fmla="*/ 221 h 1576"/>
                <a:gd name="T66" fmla="*/ 339 w 1281"/>
                <a:gd name="T67" fmla="*/ 228 h 1576"/>
                <a:gd name="T68" fmla="*/ 337 w 1281"/>
                <a:gd name="T69" fmla="*/ 223 h 1576"/>
                <a:gd name="T70" fmla="*/ 337 w 1281"/>
                <a:gd name="T71" fmla="*/ 228 h 1576"/>
                <a:gd name="T72" fmla="*/ 339 w 1281"/>
                <a:gd name="T73" fmla="*/ 230 h 1576"/>
                <a:gd name="T74" fmla="*/ 342 w 1281"/>
                <a:gd name="T75" fmla="*/ 233 h 1576"/>
                <a:gd name="T76" fmla="*/ 344 w 1281"/>
                <a:gd name="T77" fmla="*/ 238 h 1576"/>
                <a:gd name="T78" fmla="*/ 352 w 1281"/>
                <a:gd name="T79" fmla="*/ 240 h 1576"/>
                <a:gd name="T80" fmla="*/ 359 w 1281"/>
                <a:gd name="T81" fmla="*/ 242 h 1576"/>
                <a:gd name="T82" fmla="*/ 368 w 1281"/>
                <a:gd name="T83" fmla="*/ 245 h 1576"/>
                <a:gd name="T84" fmla="*/ 378 w 1281"/>
                <a:gd name="T85" fmla="*/ 247 h 1576"/>
                <a:gd name="T86" fmla="*/ 390 w 1281"/>
                <a:gd name="T87" fmla="*/ 250 h 1576"/>
                <a:gd name="T88" fmla="*/ 400 w 1281"/>
                <a:gd name="T89" fmla="*/ 252 h 1576"/>
                <a:gd name="T90" fmla="*/ 402 w 1281"/>
                <a:gd name="T91" fmla="*/ 310 h 1576"/>
                <a:gd name="T92" fmla="*/ 402 w 1281"/>
                <a:gd name="T93" fmla="*/ 371 h 1576"/>
                <a:gd name="T94" fmla="*/ 402 w 1281"/>
                <a:gd name="T95" fmla="*/ 400 h 1576"/>
                <a:gd name="T96" fmla="*/ 400 w 1281"/>
                <a:gd name="T97" fmla="*/ 1260 h 1576"/>
                <a:gd name="T98" fmla="*/ 90 w 1281"/>
                <a:gd name="T99" fmla="*/ 383 h 1576"/>
                <a:gd name="T100" fmla="*/ 10 w 1281"/>
                <a:gd name="T101" fmla="*/ 1224 h 1576"/>
                <a:gd name="T102" fmla="*/ 1281 w 1281"/>
                <a:gd name="T103" fmla="*/ 1576 h 1576"/>
                <a:gd name="T104" fmla="*/ 352 w 1281"/>
                <a:gd name="T105" fmla="*/ 228 h 1576"/>
                <a:gd name="T106" fmla="*/ 342 w 1281"/>
                <a:gd name="T107" fmla="*/ 225 h 1576"/>
                <a:gd name="T108" fmla="*/ 342 w 1281"/>
                <a:gd name="T109" fmla="*/ 228 h 1576"/>
                <a:gd name="T110" fmla="*/ 410 w 1281"/>
                <a:gd name="T111" fmla="*/ 199 h 1576"/>
                <a:gd name="T112" fmla="*/ 412 w 1281"/>
                <a:gd name="T113" fmla="*/ 206 h 1576"/>
                <a:gd name="T114" fmla="*/ 419 w 1281"/>
                <a:gd name="T115" fmla="*/ 211 h 1576"/>
                <a:gd name="T116" fmla="*/ 427 w 1281"/>
                <a:gd name="T117" fmla="*/ 196 h 1576"/>
                <a:gd name="T118" fmla="*/ 429 w 1281"/>
                <a:gd name="T119" fmla="*/ 204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1" h="1576">
                  <a:moveTo>
                    <a:pt x="1281" y="1017"/>
                  </a:moveTo>
                  <a:lnTo>
                    <a:pt x="1277" y="1022"/>
                  </a:lnTo>
                  <a:lnTo>
                    <a:pt x="1264" y="1032"/>
                  </a:lnTo>
                  <a:lnTo>
                    <a:pt x="1255" y="1044"/>
                  </a:lnTo>
                  <a:lnTo>
                    <a:pt x="1247" y="1059"/>
                  </a:lnTo>
                  <a:lnTo>
                    <a:pt x="1240" y="1073"/>
                  </a:lnTo>
                  <a:lnTo>
                    <a:pt x="1235" y="1090"/>
                  </a:lnTo>
                  <a:lnTo>
                    <a:pt x="1235" y="1102"/>
                  </a:lnTo>
                  <a:lnTo>
                    <a:pt x="1063" y="1102"/>
                  </a:lnTo>
                  <a:lnTo>
                    <a:pt x="1063" y="1107"/>
                  </a:lnTo>
                  <a:lnTo>
                    <a:pt x="1071" y="1107"/>
                  </a:lnTo>
                  <a:lnTo>
                    <a:pt x="1071" y="1134"/>
                  </a:lnTo>
                  <a:lnTo>
                    <a:pt x="1051" y="1134"/>
                  </a:lnTo>
                  <a:lnTo>
                    <a:pt x="1051" y="634"/>
                  </a:lnTo>
                  <a:lnTo>
                    <a:pt x="1010" y="634"/>
                  </a:lnTo>
                  <a:lnTo>
                    <a:pt x="1010" y="602"/>
                  </a:lnTo>
                  <a:lnTo>
                    <a:pt x="925" y="602"/>
                  </a:lnTo>
                  <a:lnTo>
                    <a:pt x="925" y="634"/>
                  </a:lnTo>
                  <a:lnTo>
                    <a:pt x="879" y="634"/>
                  </a:lnTo>
                  <a:lnTo>
                    <a:pt x="879" y="801"/>
                  </a:lnTo>
                  <a:lnTo>
                    <a:pt x="848" y="801"/>
                  </a:lnTo>
                  <a:lnTo>
                    <a:pt x="848" y="825"/>
                  </a:lnTo>
                  <a:lnTo>
                    <a:pt x="831" y="825"/>
                  </a:lnTo>
                  <a:lnTo>
                    <a:pt x="831" y="495"/>
                  </a:lnTo>
                  <a:lnTo>
                    <a:pt x="831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82" y="306"/>
                  </a:lnTo>
                  <a:lnTo>
                    <a:pt x="882" y="296"/>
                  </a:lnTo>
                  <a:lnTo>
                    <a:pt x="884" y="296"/>
                  </a:lnTo>
                  <a:lnTo>
                    <a:pt x="887" y="289"/>
                  </a:lnTo>
                  <a:lnTo>
                    <a:pt x="887" y="281"/>
                  </a:lnTo>
                  <a:lnTo>
                    <a:pt x="882" y="281"/>
                  </a:lnTo>
                  <a:lnTo>
                    <a:pt x="882" y="264"/>
                  </a:lnTo>
                  <a:lnTo>
                    <a:pt x="884" y="264"/>
                  </a:lnTo>
                  <a:lnTo>
                    <a:pt x="884" y="262"/>
                  </a:lnTo>
                  <a:lnTo>
                    <a:pt x="884" y="247"/>
                  </a:lnTo>
                  <a:lnTo>
                    <a:pt x="884" y="247"/>
                  </a:lnTo>
                  <a:lnTo>
                    <a:pt x="884" y="245"/>
                  </a:lnTo>
                  <a:lnTo>
                    <a:pt x="884" y="143"/>
                  </a:lnTo>
                  <a:lnTo>
                    <a:pt x="882" y="143"/>
                  </a:lnTo>
                  <a:lnTo>
                    <a:pt x="882" y="89"/>
                  </a:lnTo>
                  <a:lnTo>
                    <a:pt x="879" y="89"/>
                  </a:lnTo>
                  <a:lnTo>
                    <a:pt x="879" y="89"/>
                  </a:lnTo>
                  <a:lnTo>
                    <a:pt x="879" y="111"/>
                  </a:lnTo>
                  <a:lnTo>
                    <a:pt x="877" y="111"/>
                  </a:lnTo>
                  <a:lnTo>
                    <a:pt x="877" y="111"/>
                  </a:lnTo>
                  <a:lnTo>
                    <a:pt x="877" y="143"/>
                  </a:lnTo>
                  <a:lnTo>
                    <a:pt x="877" y="143"/>
                  </a:lnTo>
                  <a:lnTo>
                    <a:pt x="877" y="145"/>
                  </a:lnTo>
                  <a:lnTo>
                    <a:pt x="877" y="150"/>
                  </a:lnTo>
                  <a:lnTo>
                    <a:pt x="795" y="150"/>
                  </a:lnTo>
                  <a:lnTo>
                    <a:pt x="795" y="114"/>
                  </a:lnTo>
                  <a:lnTo>
                    <a:pt x="795" y="111"/>
                  </a:lnTo>
                  <a:lnTo>
                    <a:pt x="792" y="111"/>
                  </a:lnTo>
                  <a:lnTo>
                    <a:pt x="792" y="89"/>
                  </a:lnTo>
                  <a:lnTo>
                    <a:pt x="792" y="89"/>
                  </a:lnTo>
                  <a:lnTo>
                    <a:pt x="790" y="89"/>
                  </a:lnTo>
                  <a:lnTo>
                    <a:pt x="790" y="145"/>
                  </a:lnTo>
                  <a:lnTo>
                    <a:pt x="787" y="145"/>
                  </a:lnTo>
                  <a:lnTo>
                    <a:pt x="787" y="150"/>
                  </a:lnTo>
                  <a:lnTo>
                    <a:pt x="710" y="150"/>
                  </a:lnTo>
                  <a:lnTo>
                    <a:pt x="710" y="114"/>
                  </a:lnTo>
                  <a:lnTo>
                    <a:pt x="710" y="114"/>
                  </a:lnTo>
                  <a:lnTo>
                    <a:pt x="705" y="114"/>
                  </a:lnTo>
                  <a:lnTo>
                    <a:pt x="705" y="145"/>
                  </a:lnTo>
                  <a:lnTo>
                    <a:pt x="705" y="145"/>
                  </a:lnTo>
                  <a:lnTo>
                    <a:pt x="705" y="89"/>
                  </a:lnTo>
                  <a:lnTo>
                    <a:pt x="703" y="89"/>
                  </a:lnTo>
                  <a:lnTo>
                    <a:pt x="700" y="89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8" y="150"/>
                  </a:lnTo>
                  <a:lnTo>
                    <a:pt x="623" y="153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18" y="114"/>
                  </a:lnTo>
                  <a:lnTo>
                    <a:pt x="618" y="153"/>
                  </a:lnTo>
                  <a:lnTo>
                    <a:pt x="615" y="153"/>
                  </a:lnTo>
                  <a:lnTo>
                    <a:pt x="615" y="148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1" y="89"/>
                  </a:lnTo>
                  <a:lnTo>
                    <a:pt x="611" y="145"/>
                  </a:lnTo>
                  <a:lnTo>
                    <a:pt x="608" y="145"/>
                  </a:lnTo>
                  <a:lnTo>
                    <a:pt x="608" y="153"/>
                  </a:lnTo>
                  <a:lnTo>
                    <a:pt x="536" y="153"/>
                  </a:lnTo>
                  <a:lnTo>
                    <a:pt x="536" y="114"/>
                  </a:lnTo>
                  <a:lnTo>
                    <a:pt x="536" y="114"/>
                  </a:lnTo>
                  <a:lnTo>
                    <a:pt x="533" y="114"/>
                  </a:lnTo>
                  <a:lnTo>
                    <a:pt x="533" y="153"/>
                  </a:lnTo>
                  <a:lnTo>
                    <a:pt x="528" y="153"/>
                  </a:lnTo>
                  <a:lnTo>
                    <a:pt x="528" y="148"/>
                  </a:lnTo>
                  <a:lnTo>
                    <a:pt x="526" y="145"/>
                  </a:lnTo>
                  <a:lnTo>
                    <a:pt x="526" y="145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1" y="0"/>
                  </a:lnTo>
                  <a:lnTo>
                    <a:pt x="521" y="92"/>
                  </a:lnTo>
                  <a:lnTo>
                    <a:pt x="521" y="92"/>
                  </a:lnTo>
                  <a:lnTo>
                    <a:pt x="521" y="145"/>
                  </a:lnTo>
                  <a:lnTo>
                    <a:pt x="521" y="145"/>
                  </a:lnTo>
                  <a:lnTo>
                    <a:pt x="521" y="18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9" y="189"/>
                  </a:lnTo>
                  <a:lnTo>
                    <a:pt x="499" y="189"/>
                  </a:lnTo>
                  <a:lnTo>
                    <a:pt x="490" y="189"/>
                  </a:lnTo>
                  <a:lnTo>
                    <a:pt x="490" y="189"/>
                  </a:lnTo>
                  <a:lnTo>
                    <a:pt x="487" y="189"/>
                  </a:lnTo>
                  <a:lnTo>
                    <a:pt x="477" y="189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5" y="191"/>
                  </a:lnTo>
                  <a:lnTo>
                    <a:pt x="465" y="191"/>
                  </a:lnTo>
                  <a:lnTo>
                    <a:pt x="456" y="191"/>
                  </a:lnTo>
                  <a:lnTo>
                    <a:pt x="448" y="191"/>
                  </a:lnTo>
                  <a:lnTo>
                    <a:pt x="448" y="191"/>
                  </a:lnTo>
                  <a:lnTo>
                    <a:pt x="446" y="191"/>
                  </a:lnTo>
                  <a:lnTo>
                    <a:pt x="43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19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05" y="199"/>
                  </a:lnTo>
                  <a:lnTo>
                    <a:pt x="398" y="199"/>
                  </a:lnTo>
                  <a:lnTo>
                    <a:pt x="395" y="199"/>
                  </a:lnTo>
                  <a:lnTo>
                    <a:pt x="390" y="201"/>
                  </a:lnTo>
                  <a:lnTo>
                    <a:pt x="383" y="201"/>
                  </a:lnTo>
                  <a:lnTo>
                    <a:pt x="383" y="201"/>
                  </a:lnTo>
                  <a:lnTo>
                    <a:pt x="376" y="204"/>
                  </a:lnTo>
                  <a:lnTo>
                    <a:pt x="366" y="206"/>
                  </a:lnTo>
                  <a:lnTo>
                    <a:pt x="356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49" y="211"/>
                  </a:lnTo>
                  <a:lnTo>
                    <a:pt x="349" y="211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4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7" y="221"/>
                  </a:lnTo>
                  <a:lnTo>
                    <a:pt x="337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9" y="228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30"/>
                  </a:lnTo>
                  <a:lnTo>
                    <a:pt x="339" y="230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7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6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64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73" y="247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5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3" y="250"/>
                  </a:lnTo>
                  <a:lnTo>
                    <a:pt x="393" y="250"/>
                  </a:lnTo>
                  <a:lnTo>
                    <a:pt x="398" y="252"/>
                  </a:lnTo>
                  <a:lnTo>
                    <a:pt x="400" y="252"/>
                  </a:lnTo>
                  <a:lnTo>
                    <a:pt x="460" y="262"/>
                  </a:lnTo>
                  <a:lnTo>
                    <a:pt x="460" y="301"/>
                  </a:lnTo>
                  <a:lnTo>
                    <a:pt x="436" y="303"/>
                  </a:lnTo>
                  <a:lnTo>
                    <a:pt x="417" y="308"/>
                  </a:lnTo>
                  <a:lnTo>
                    <a:pt x="402" y="310"/>
                  </a:lnTo>
                  <a:lnTo>
                    <a:pt x="398" y="315"/>
                  </a:lnTo>
                  <a:lnTo>
                    <a:pt x="398" y="337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402" y="371"/>
                  </a:lnTo>
                  <a:lnTo>
                    <a:pt x="398" y="374"/>
                  </a:lnTo>
                  <a:lnTo>
                    <a:pt x="398" y="37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400"/>
                  </a:lnTo>
                  <a:lnTo>
                    <a:pt x="398" y="403"/>
                  </a:lnTo>
                  <a:lnTo>
                    <a:pt x="398" y="412"/>
                  </a:lnTo>
                  <a:lnTo>
                    <a:pt x="402" y="417"/>
                  </a:lnTo>
                  <a:lnTo>
                    <a:pt x="402" y="417"/>
                  </a:lnTo>
                  <a:lnTo>
                    <a:pt x="400" y="1260"/>
                  </a:lnTo>
                  <a:lnTo>
                    <a:pt x="378" y="1260"/>
                  </a:lnTo>
                  <a:lnTo>
                    <a:pt x="376" y="415"/>
                  </a:lnTo>
                  <a:lnTo>
                    <a:pt x="315" y="415"/>
                  </a:lnTo>
                  <a:lnTo>
                    <a:pt x="315" y="383"/>
                  </a:lnTo>
                  <a:lnTo>
                    <a:pt x="90" y="383"/>
                  </a:lnTo>
                  <a:lnTo>
                    <a:pt x="75" y="415"/>
                  </a:lnTo>
                  <a:lnTo>
                    <a:pt x="42" y="415"/>
                  </a:lnTo>
                  <a:lnTo>
                    <a:pt x="17" y="473"/>
                  </a:lnTo>
                  <a:lnTo>
                    <a:pt x="17" y="1224"/>
                  </a:lnTo>
                  <a:lnTo>
                    <a:pt x="10" y="1224"/>
                  </a:lnTo>
                  <a:lnTo>
                    <a:pt x="10" y="1221"/>
                  </a:lnTo>
                  <a:lnTo>
                    <a:pt x="5" y="1219"/>
                  </a:lnTo>
                  <a:lnTo>
                    <a:pt x="0" y="1219"/>
                  </a:lnTo>
                  <a:lnTo>
                    <a:pt x="0" y="1576"/>
                  </a:lnTo>
                  <a:lnTo>
                    <a:pt x="1281" y="1576"/>
                  </a:lnTo>
                  <a:lnTo>
                    <a:pt x="1281" y="1017"/>
                  </a:lnTo>
                  <a:close/>
                  <a:moveTo>
                    <a:pt x="342" y="225"/>
                  </a:moveTo>
                  <a:lnTo>
                    <a:pt x="344" y="225"/>
                  </a:lnTo>
                  <a:lnTo>
                    <a:pt x="344" y="225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44" y="225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2" y="225"/>
                  </a:lnTo>
                  <a:close/>
                  <a:moveTo>
                    <a:pt x="342" y="228"/>
                  </a:moveTo>
                  <a:lnTo>
                    <a:pt x="342" y="228"/>
                  </a:lnTo>
                  <a:lnTo>
                    <a:pt x="339" y="228"/>
                  </a:lnTo>
                  <a:lnTo>
                    <a:pt x="342" y="228"/>
                  </a:lnTo>
                  <a:lnTo>
                    <a:pt x="342" y="228"/>
                  </a:lnTo>
                  <a:lnTo>
                    <a:pt x="361" y="233"/>
                  </a:lnTo>
                  <a:lnTo>
                    <a:pt x="342" y="228"/>
                  </a:lnTo>
                  <a:close/>
                  <a:moveTo>
                    <a:pt x="410" y="199"/>
                  </a:moveTo>
                  <a:lnTo>
                    <a:pt x="410" y="201"/>
                  </a:lnTo>
                  <a:lnTo>
                    <a:pt x="410" y="199"/>
                  </a:lnTo>
                  <a:lnTo>
                    <a:pt x="410" y="199"/>
                  </a:lnTo>
                  <a:lnTo>
                    <a:pt x="410" y="199"/>
                  </a:lnTo>
                  <a:close/>
                  <a:moveTo>
                    <a:pt x="414" y="208"/>
                  </a:move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4" y="208"/>
                  </a:lnTo>
                  <a:lnTo>
                    <a:pt x="419" y="211"/>
                  </a:lnTo>
                  <a:lnTo>
                    <a:pt x="414" y="208"/>
                  </a:lnTo>
                  <a:close/>
                  <a:moveTo>
                    <a:pt x="427" y="199"/>
                  </a:moveTo>
                  <a:lnTo>
                    <a:pt x="427" y="196"/>
                  </a:lnTo>
                  <a:lnTo>
                    <a:pt x="429" y="196"/>
                  </a:lnTo>
                  <a:lnTo>
                    <a:pt x="427" y="196"/>
                  </a:lnTo>
                  <a:lnTo>
                    <a:pt x="427" y="199"/>
                  </a:lnTo>
                  <a:close/>
                  <a:moveTo>
                    <a:pt x="429" y="206"/>
                  </a:moveTo>
                  <a:lnTo>
                    <a:pt x="429" y="204"/>
                  </a:lnTo>
                  <a:lnTo>
                    <a:pt x="429" y="204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31" y="206"/>
                  </a:lnTo>
                  <a:lnTo>
                    <a:pt x="429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87FA06CC-E96B-4C0C-8E5D-8DCEF85B1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382" y="3272398"/>
              <a:ext cx="2030676" cy="1895615"/>
            </a:xfrm>
            <a:custGeom>
              <a:avLst/>
              <a:gdLst>
                <a:gd name="T0" fmla="*/ 1278 w 1278"/>
                <a:gd name="T1" fmla="*/ 836 h 1193"/>
                <a:gd name="T2" fmla="*/ 1271 w 1278"/>
                <a:gd name="T3" fmla="*/ 819 h 1193"/>
                <a:gd name="T4" fmla="*/ 1252 w 1278"/>
                <a:gd name="T5" fmla="*/ 821 h 1193"/>
                <a:gd name="T6" fmla="*/ 1242 w 1278"/>
                <a:gd name="T7" fmla="*/ 807 h 1193"/>
                <a:gd name="T8" fmla="*/ 1206 w 1278"/>
                <a:gd name="T9" fmla="*/ 700 h 1193"/>
                <a:gd name="T10" fmla="*/ 1167 w 1278"/>
                <a:gd name="T11" fmla="*/ 693 h 1193"/>
                <a:gd name="T12" fmla="*/ 1126 w 1278"/>
                <a:gd name="T13" fmla="*/ 651 h 1193"/>
                <a:gd name="T14" fmla="*/ 1075 w 1278"/>
                <a:gd name="T15" fmla="*/ 598 h 1193"/>
                <a:gd name="T16" fmla="*/ 1068 w 1278"/>
                <a:gd name="T17" fmla="*/ 586 h 1193"/>
                <a:gd name="T18" fmla="*/ 1053 w 1278"/>
                <a:gd name="T19" fmla="*/ 566 h 1193"/>
                <a:gd name="T20" fmla="*/ 1048 w 1278"/>
                <a:gd name="T21" fmla="*/ 581 h 1193"/>
                <a:gd name="T22" fmla="*/ 1034 w 1278"/>
                <a:gd name="T23" fmla="*/ 593 h 1193"/>
                <a:gd name="T24" fmla="*/ 1034 w 1278"/>
                <a:gd name="T25" fmla="*/ 625 h 1193"/>
                <a:gd name="T26" fmla="*/ 956 w 1278"/>
                <a:gd name="T27" fmla="*/ 685 h 1193"/>
                <a:gd name="T28" fmla="*/ 925 w 1278"/>
                <a:gd name="T29" fmla="*/ 695 h 1193"/>
                <a:gd name="T30" fmla="*/ 884 w 1278"/>
                <a:gd name="T31" fmla="*/ 824 h 1193"/>
                <a:gd name="T32" fmla="*/ 864 w 1278"/>
                <a:gd name="T33" fmla="*/ 807 h 1193"/>
                <a:gd name="T34" fmla="*/ 850 w 1278"/>
                <a:gd name="T35" fmla="*/ 838 h 1193"/>
                <a:gd name="T36" fmla="*/ 833 w 1278"/>
                <a:gd name="T37" fmla="*/ 819 h 1193"/>
                <a:gd name="T38" fmla="*/ 814 w 1278"/>
                <a:gd name="T39" fmla="*/ 841 h 1193"/>
                <a:gd name="T40" fmla="*/ 751 w 1278"/>
                <a:gd name="T41" fmla="*/ 32 h 1193"/>
                <a:gd name="T42" fmla="*/ 445 w 1278"/>
                <a:gd name="T43" fmla="*/ 855 h 1193"/>
                <a:gd name="T44" fmla="*/ 431 w 1278"/>
                <a:gd name="T45" fmla="*/ 739 h 1193"/>
                <a:gd name="T46" fmla="*/ 404 w 1278"/>
                <a:gd name="T47" fmla="*/ 756 h 1193"/>
                <a:gd name="T48" fmla="*/ 378 w 1278"/>
                <a:gd name="T49" fmla="*/ 561 h 1193"/>
                <a:gd name="T50" fmla="*/ 375 w 1278"/>
                <a:gd name="T51" fmla="*/ 547 h 1193"/>
                <a:gd name="T52" fmla="*/ 368 w 1278"/>
                <a:gd name="T53" fmla="*/ 569 h 1193"/>
                <a:gd name="T54" fmla="*/ 351 w 1278"/>
                <a:gd name="T55" fmla="*/ 479 h 1193"/>
                <a:gd name="T56" fmla="*/ 341 w 1278"/>
                <a:gd name="T57" fmla="*/ 348 h 1193"/>
                <a:gd name="T58" fmla="*/ 324 w 1278"/>
                <a:gd name="T59" fmla="*/ 372 h 1193"/>
                <a:gd name="T60" fmla="*/ 312 w 1278"/>
                <a:gd name="T61" fmla="*/ 479 h 1193"/>
                <a:gd name="T62" fmla="*/ 295 w 1278"/>
                <a:gd name="T63" fmla="*/ 561 h 1193"/>
                <a:gd name="T64" fmla="*/ 290 w 1278"/>
                <a:gd name="T65" fmla="*/ 547 h 1193"/>
                <a:gd name="T66" fmla="*/ 288 w 1278"/>
                <a:gd name="T67" fmla="*/ 569 h 1193"/>
                <a:gd name="T68" fmla="*/ 269 w 1278"/>
                <a:gd name="T69" fmla="*/ 693 h 1193"/>
                <a:gd name="T70" fmla="*/ 269 w 1278"/>
                <a:gd name="T71" fmla="*/ 695 h 1193"/>
                <a:gd name="T72" fmla="*/ 261 w 1278"/>
                <a:gd name="T73" fmla="*/ 758 h 1193"/>
                <a:gd name="T74" fmla="*/ 244 w 1278"/>
                <a:gd name="T75" fmla="*/ 712 h 1193"/>
                <a:gd name="T76" fmla="*/ 232 w 1278"/>
                <a:gd name="T77" fmla="*/ 574 h 1193"/>
                <a:gd name="T78" fmla="*/ 208 w 1278"/>
                <a:gd name="T79" fmla="*/ 710 h 1193"/>
                <a:gd name="T80" fmla="*/ 194 w 1278"/>
                <a:gd name="T81" fmla="*/ 748 h 1193"/>
                <a:gd name="T82" fmla="*/ 174 w 1278"/>
                <a:gd name="T83" fmla="*/ 688 h 1193"/>
                <a:gd name="T84" fmla="*/ 172 w 1278"/>
                <a:gd name="T85" fmla="*/ 685 h 1193"/>
                <a:gd name="T86" fmla="*/ 169 w 1278"/>
                <a:gd name="T87" fmla="*/ 615 h 1193"/>
                <a:gd name="T88" fmla="*/ 167 w 1278"/>
                <a:gd name="T89" fmla="*/ 610 h 1193"/>
                <a:gd name="T90" fmla="*/ 157 w 1278"/>
                <a:gd name="T91" fmla="*/ 557 h 1193"/>
                <a:gd name="T92" fmla="*/ 148 w 1278"/>
                <a:gd name="T93" fmla="*/ 547 h 1193"/>
                <a:gd name="T94" fmla="*/ 123 w 1278"/>
                <a:gd name="T95" fmla="*/ 479 h 1193"/>
                <a:gd name="T96" fmla="*/ 123 w 1278"/>
                <a:gd name="T97" fmla="*/ 464 h 1193"/>
                <a:gd name="T98" fmla="*/ 121 w 1278"/>
                <a:gd name="T99" fmla="*/ 304 h 1193"/>
                <a:gd name="T100" fmla="*/ 97 w 1278"/>
                <a:gd name="T101" fmla="*/ 464 h 1193"/>
                <a:gd name="T102" fmla="*/ 94 w 1278"/>
                <a:gd name="T103" fmla="*/ 476 h 1193"/>
                <a:gd name="T104" fmla="*/ 70 w 1278"/>
                <a:gd name="T105" fmla="*/ 554 h 1193"/>
                <a:gd name="T106" fmla="*/ 60 w 1278"/>
                <a:gd name="T107" fmla="*/ 549 h 1193"/>
                <a:gd name="T108" fmla="*/ 48 w 1278"/>
                <a:gd name="T109" fmla="*/ 610 h 1193"/>
                <a:gd name="T110" fmla="*/ 41 w 1278"/>
                <a:gd name="T111" fmla="*/ 746 h 1193"/>
                <a:gd name="T112" fmla="*/ 17 w 1278"/>
                <a:gd name="T113" fmla="*/ 739 h 1193"/>
                <a:gd name="T114" fmla="*/ 7 w 1278"/>
                <a:gd name="T115" fmla="*/ 84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8" h="1193">
                  <a:moveTo>
                    <a:pt x="12" y="306"/>
                  </a:moveTo>
                  <a:lnTo>
                    <a:pt x="0" y="304"/>
                  </a:lnTo>
                  <a:lnTo>
                    <a:pt x="0" y="1193"/>
                  </a:lnTo>
                  <a:lnTo>
                    <a:pt x="1278" y="1193"/>
                  </a:lnTo>
                  <a:lnTo>
                    <a:pt x="1278" y="836"/>
                  </a:lnTo>
                  <a:lnTo>
                    <a:pt x="1274" y="836"/>
                  </a:lnTo>
                  <a:lnTo>
                    <a:pt x="1274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69" y="819"/>
                  </a:lnTo>
                  <a:lnTo>
                    <a:pt x="1269" y="836"/>
                  </a:lnTo>
                  <a:lnTo>
                    <a:pt x="1257" y="836"/>
                  </a:lnTo>
                  <a:lnTo>
                    <a:pt x="1257" y="824"/>
                  </a:lnTo>
                  <a:lnTo>
                    <a:pt x="1252" y="821"/>
                  </a:lnTo>
                  <a:lnTo>
                    <a:pt x="1245" y="821"/>
                  </a:lnTo>
                  <a:lnTo>
                    <a:pt x="1245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0" y="807"/>
                  </a:lnTo>
                  <a:lnTo>
                    <a:pt x="1240" y="821"/>
                  </a:lnTo>
                  <a:lnTo>
                    <a:pt x="1220" y="821"/>
                  </a:lnTo>
                  <a:lnTo>
                    <a:pt x="1223" y="702"/>
                  </a:lnTo>
                  <a:lnTo>
                    <a:pt x="1206" y="700"/>
                  </a:lnTo>
                  <a:lnTo>
                    <a:pt x="1182" y="700"/>
                  </a:lnTo>
                  <a:lnTo>
                    <a:pt x="1174" y="695"/>
                  </a:lnTo>
                  <a:lnTo>
                    <a:pt x="1174" y="695"/>
                  </a:lnTo>
                  <a:lnTo>
                    <a:pt x="1172" y="695"/>
                  </a:lnTo>
                  <a:lnTo>
                    <a:pt x="1167" y="693"/>
                  </a:lnTo>
                  <a:lnTo>
                    <a:pt x="1167" y="688"/>
                  </a:lnTo>
                  <a:lnTo>
                    <a:pt x="1155" y="685"/>
                  </a:lnTo>
                  <a:lnTo>
                    <a:pt x="1150" y="685"/>
                  </a:lnTo>
                  <a:lnTo>
                    <a:pt x="1140" y="668"/>
                  </a:lnTo>
                  <a:lnTo>
                    <a:pt x="1126" y="651"/>
                  </a:lnTo>
                  <a:lnTo>
                    <a:pt x="1111" y="639"/>
                  </a:lnTo>
                  <a:lnTo>
                    <a:pt x="1092" y="629"/>
                  </a:lnTo>
                  <a:lnTo>
                    <a:pt x="1073" y="625"/>
                  </a:lnTo>
                  <a:lnTo>
                    <a:pt x="1073" y="598"/>
                  </a:lnTo>
                  <a:lnTo>
                    <a:pt x="1075" y="598"/>
                  </a:lnTo>
                  <a:lnTo>
                    <a:pt x="1075" y="595"/>
                  </a:lnTo>
                  <a:lnTo>
                    <a:pt x="1075" y="593"/>
                  </a:lnTo>
                  <a:lnTo>
                    <a:pt x="1073" y="593"/>
                  </a:lnTo>
                  <a:lnTo>
                    <a:pt x="1070" y="588"/>
                  </a:lnTo>
                  <a:lnTo>
                    <a:pt x="1068" y="586"/>
                  </a:lnTo>
                  <a:lnTo>
                    <a:pt x="1063" y="583"/>
                  </a:lnTo>
                  <a:lnTo>
                    <a:pt x="1061" y="581"/>
                  </a:lnTo>
                  <a:lnTo>
                    <a:pt x="1056" y="581"/>
                  </a:lnTo>
                  <a:lnTo>
                    <a:pt x="1056" y="566"/>
                  </a:lnTo>
                  <a:lnTo>
                    <a:pt x="1053" y="566"/>
                  </a:lnTo>
                  <a:lnTo>
                    <a:pt x="1053" y="564"/>
                  </a:lnTo>
                  <a:lnTo>
                    <a:pt x="1053" y="566"/>
                  </a:lnTo>
                  <a:lnTo>
                    <a:pt x="1048" y="566"/>
                  </a:lnTo>
                  <a:lnTo>
                    <a:pt x="1048" y="581"/>
                  </a:lnTo>
                  <a:lnTo>
                    <a:pt x="1048" y="581"/>
                  </a:lnTo>
                  <a:lnTo>
                    <a:pt x="1046" y="581"/>
                  </a:lnTo>
                  <a:lnTo>
                    <a:pt x="1041" y="583"/>
                  </a:lnTo>
                  <a:lnTo>
                    <a:pt x="1039" y="586"/>
                  </a:lnTo>
                  <a:lnTo>
                    <a:pt x="1036" y="588"/>
                  </a:lnTo>
                  <a:lnTo>
                    <a:pt x="1034" y="593"/>
                  </a:lnTo>
                  <a:lnTo>
                    <a:pt x="1031" y="593"/>
                  </a:lnTo>
                  <a:lnTo>
                    <a:pt x="1031" y="595"/>
                  </a:lnTo>
                  <a:lnTo>
                    <a:pt x="1031" y="598"/>
                  </a:lnTo>
                  <a:lnTo>
                    <a:pt x="1034" y="598"/>
                  </a:lnTo>
                  <a:lnTo>
                    <a:pt x="1034" y="625"/>
                  </a:lnTo>
                  <a:lnTo>
                    <a:pt x="1014" y="629"/>
                  </a:lnTo>
                  <a:lnTo>
                    <a:pt x="995" y="639"/>
                  </a:lnTo>
                  <a:lnTo>
                    <a:pt x="978" y="651"/>
                  </a:lnTo>
                  <a:lnTo>
                    <a:pt x="964" y="668"/>
                  </a:lnTo>
                  <a:lnTo>
                    <a:pt x="956" y="685"/>
                  </a:lnTo>
                  <a:lnTo>
                    <a:pt x="949" y="685"/>
                  </a:lnTo>
                  <a:lnTo>
                    <a:pt x="937" y="688"/>
                  </a:lnTo>
                  <a:lnTo>
                    <a:pt x="937" y="693"/>
                  </a:lnTo>
                  <a:lnTo>
                    <a:pt x="935" y="695"/>
                  </a:lnTo>
                  <a:lnTo>
                    <a:pt x="925" y="695"/>
                  </a:lnTo>
                  <a:lnTo>
                    <a:pt x="925" y="697"/>
                  </a:lnTo>
                  <a:lnTo>
                    <a:pt x="922" y="700"/>
                  </a:lnTo>
                  <a:lnTo>
                    <a:pt x="896" y="700"/>
                  </a:lnTo>
                  <a:lnTo>
                    <a:pt x="881" y="702"/>
                  </a:lnTo>
                  <a:lnTo>
                    <a:pt x="884" y="824"/>
                  </a:lnTo>
                  <a:lnTo>
                    <a:pt x="867" y="824"/>
                  </a:lnTo>
                  <a:lnTo>
                    <a:pt x="867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7"/>
                  </a:lnTo>
                  <a:lnTo>
                    <a:pt x="862" y="824"/>
                  </a:lnTo>
                  <a:lnTo>
                    <a:pt x="855" y="824"/>
                  </a:lnTo>
                  <a:lnTo>
                    <a:pt x="850" y="826"/>
                  </a:lnTo>
                  <a:lnTo>
                    <a:pt x="850" y="838"/>
                  </a:lnTo>
                  <a:lnTo>
                    <a:pt x="850" y="838"/>
                  </a:lnTo>
                  <a:lnTo>
                    <a:pt x="835" y="838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0" y="819"/>
                  </a:lnTo>
                  <a:lnTo>
                    <a:pt x="828" y="819"/>
                  </a:lnTo>
                  <a:lnTo>
                    <a:pt x="828" y="838"/>
                  </a:lnTo>
                  <a:lnTo>
                    <a:pt x="818" y="838"/>
                  </a:lnTo>
                  <a:lnTo>
                    <a:pt x="814" y="841"/>
                  </a:lnTo>
                  <a:lnTo>
                    <a:pt x="814" y="841"/>
                  </a:lnTo>
                  <a:lnTo>
                    <a:pt x="809" y="841"/>
                  </a:lnTo>
                  <a:lnTo>
                    <a:pt x="811" y="90"/>
                  </a:lnTo>
                  <a:lnTo>
                    <a:pt x="782" y="32"/>
                  </a:lnTo>
                  <a:lnTo>
                    <a:pt x="751" y="32"/>
                  </a:lnTo>
                  <a:lnTo>
                    <a:pt x="734" y="0"/>
                  </a:lnTo>
                  <a:lnTo>
                    <a:pt x="508" y="0"/>
                  </a:lnTo>
                  <a:lnTo>
                    <a:pt x="508" y="32"/>
                  </a:lnTo>
                  <a:lnTo>
                    <a:pt x="448" y="32"/>
                  </a:lnTo>
                  <a:lnTo>
                    <a:pt x="445" y="855"/>
                  </a:lnTo>
                  <a:lnTo>
                    <a:pt x="438" y="848"/>
                  </a:lnTo>
                  <a:lnTo>
                    <a:pt x="438" y="836"/>
                  </a:lnTo>
                  <a:lnTo>
                    <a:pt x="436" y="746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9" y="739"/>
                  </a:lnTo>
                  <a:lnTo>
                    <a:pt x="429" y="746"/>
                  </a:lnTo>
                  <a:lnTo>
                    <a:pt x="429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399" y="746"/>
                  </a:lnTo>
                  <a:lnTo>
                    <a:pt x="399" y="693"/>
                  </a:lnTo>
                  <a:lnTo>
                    <a:pt x="392" y="676"/>
                  </a:lnTo>
                  <a:lnTo>
                    <a:pt x="392" y="622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0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68" y="547"/>
                  </a:lnTo>
                  <a:lnTo>
                    <a:pt x="368" y="554"/>
                  </a:lnTo>
                  <a:lnTo>
                    <a:pt x="366" y="554"/>
                  </a:lnTo>
                  <a:lnTo>
                    <a:pt x="366" y="569"/>
                  </a:lnTo>
                  <a:lnTo>
                    <a:pt x="368" y="569"/>
                  </a:lnTo>
                  <a:lnTo>
                    <a:pt x="358" y="610"/>
                  </a:lnTo>
                  <a:lnTo>
                    <a:pt x="346" y="481"/>
                  </a:lnTo>
                  <a:lnTo>
                    <a:pt x="351" y="481"/>
                  </a:lnTo>
                  <a:lnTo>
                    <a:pt x="351" y="479"/>
                  </a:lnTo>
                  <a:lnTo>
                    <a:pt x="351" y="479"/>
                  </a:lnTo>
                  <a:lnTo>
                    <a:pt x="351" y="469"/>
                  </a:lnTo>
                  <a:lnTo>
                    <a:pt x="344" y="469"/>
                  </a:lnTo>
                  <a:lnTo>
                    <a:pt x="337" y="372"/>
                  </a:lnTo>
                  <a:lnTo>
                    <a:pt x="341" y="372"/>
                  </a:lnTo>
                  <a:lnTo>
                    <a:pt x="341" y="348"/>
                  </a:lnTo>
                  <a:lnTo>
                    <a:pt x="341" y="309"/>
                  </a:lnTo>
                  <a:lnTo>
                    <a:pt x="320" y="309"/>
                  </a:lnTo>
                  <a:lnTo>
                    <a:pt x="320" y="348"/>
                  </a:lnTo>
                  <a:lnTo>
                    <a:pt x="320" y="372"/>
                  </a:lnTo>
                  <a:lnTo>
                    <a:pt x="324" y="372"/>
                  </a:lnTo>
                  <a:lnTo>
                    <a:pt x="324" y="374"/>
                  </a:lnTo>
                  <a:lnTo>
                    <a:pt x="317" y="469"/>
                  </a:lnTo>
                  <a:lnTo>
                    <a:pt x="312" y="469"/>
                  </a:lnTo>
                  <a:lnTo>
                    <a:pt x="312" y="472"/>
                  </a:lnTo>
                  <a:lnTo>
                    <a:pt x="312" y="479"/>
                  </a:lnTo>
                  <a:lnTo>
                    <a:pt x="312" y="481"/>
                  </a:lnTo>
                  <a:lnTo>
                    <a:pt x="317" y="481"/>
                  </a:lnTo>
                  <a:lnTo>
                    <a:pt x="305" y="610"/>
                  </a:lnTo>
                  <a:lnTo>
                    <a:pt x="295" y="566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86" y="547"/>
                  </a:lnTo>
                  <a:lnTo>
                    <a:pt x="286" y="554"/>
                  </a:lnTo>
                  <a:lnTo>
                    <a:pt x="286" y="554"/>
                  </a:lnTo>
                  <a:lnTo>
                    <a:pt x="286" y="569"/>
                  </a:lnTo>
                  <a:lnTo>
                    <a:pt x="288" y="569"/>
                  </a:lnTo>
                  <a:lnTo>
                    <a:pt x="276" y="622"/>
                  </a:lnTo>
                  <a:lnTo>
                    <a:pt x="276" y="622"/>
                  </a:lnTo>
                  <a:lnTo>
                    <a:pt x="274" y="627"/>
                  </a:lnTo>
                  <a:lnTo>
                    <a:pt x="274" y="676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746"/>
                  </a:lnTo>
                  <a:lnTo>
                    <a:pt x="261" y="756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61" y="758"/>
                  </a:lnTo>
                  <a:lnTo>
                    <a:pt x="252" y="758"/>
                  </a:lnTo>
                  <a:lnTo>
                    <a:pt x="252" y="748"/>
                  </a:lnTo>
                  <a:lnTo>
                    <a:pt x="244" y="748"/>
                  </a:lnTo>
                  <a:lnTo>
                    <a:pt x="244" y="712"/>
                  </a:lnTo>
                  <a:lnTo>
                    <a:pt x="244" y="710"/>
                  </a:lnTo>
                  <a:lnTo>
                    <a:pt x="240" y="710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2" y="574"/>
                  </a:lnTo>
                  <a:lnTo>
                    <a:pt x="232" y="537"/>
                  </a:lnTo>
                  <a:lnTo>
                    <a:pt x="215" y="537"/>
                  </a:lnTo>
                  <a:lnTo>
                    <a:pt x="215" y="574"/>
                  </a:lnTo>
                  <a:lnTo>
                    <a:pt x="220" y="574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1" y="710"/>
                  </a:lnTo>
                  <a:lnTo>
                    <a:pt x="201" y="748"/>
                  </a:lnTo>
                  <a:lnTo>
                    <a:pt x="194" y="748"/>
                  </a:lnTo>
                  <a:lnTo>
                    <a:pt x="194" y="758"/>
                  </a:lnTo>
                  <a:lnTo>
                    <a:pt x="179" y="758"/>
                  </a:lnTo>
                  <a:lnTo>
                    <a:pt x="179" y="758"/>
                  </a:lnTo>
                  <a:lnTo>
                    <a:pt x="174" y="746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2" y="688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69" y="683"/>
                  </a:lnTo>
                  <a:lnTo>
                    <a:pt x="169" y="617"/>
                  </a:lnTo>
                  <a:lnTo>
                    <a:pt x="169" y="617"/>
                  </a:lnTo>
                  <a:lnTo>
                    <a:pt x="169" y="615"/>
                  </a:lnTo>
                  <a:lnTo>
                    <a:pt x="167" y="615"/>
                  </a:lnTo>
                  <a:lnTo>
                    <a:pt x="167" y="615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5" y="610"/>
                  </a:lnTo>
                  <a:lnTo>
                    <a:pt x="165" y="610"/>
                  </a:lnTo>
                  <a:lnTo>
                    <a:pt x="155" y="569"/>
                  </a:lnTo>
                  <a:lnTo>
                    <a:pt x="157" y="569"/>
                  </a:lnTo>
                  <a:lnTo>
                    <a:pt x="157" y="557"/>
                  </a:lnTo>
                  <a:lnTo>
                    <a:pt x="155" y="557"/>
                  </a:lnTo>
                  <a:lnTo>
                    <a:pt x="155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3" y="547"/>
                  </a:lnTo>
                  <a:lnTo>
                    <a:pt x="143" y="561"/>
                  </a:lnTo>
                  <a:lnTo>
                    <a:pt x="145" y="561"/>
                  </a:lnTo>
                  <a:lnTo>
                    <a:pt x="136" y="603"/>
                  </a:lnTo>
                  <a:lnTo>
                    <a:pt x="123" y="479"/>
                  </a:lnTo>
                  <a:lnTo>
                    <a:pt x="131" y="476"/>
                  </a:lnTo>
                  <a:lnTo>
                    <a:pt x="131" y="476"/>
                  </a:lnTo>
                  <a:lnTo>
                    <a:pt x="131" y="467"/>
                  </a:lnTo>
                  <a:lnTo>
                    <a:pt x="128" y="464"/>
                  </a:lnTo>
                  <a:lnTo>
                    <a:pt x="123" y="464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21" y="370"/>
                  </a:lnTo>
                  <a:lnTo>
                    <a:pt x="121" y="343"/>
                  </a:lnTo>
                  <a:lnTo>
                    <a:pt x="121" y="304"/>
                  </a:lnTo>
                  <a:lnTo>
                    <a:pt x="99" y="304"/>
                  </a:lnTo>
                  <a:lnTo>
                    <a:pt x="99" y="343"/>
                  </a:lnTo>
                  <a:lnTo>
                    <a:pt x="99" y="370"/>
                  </a:lnTo>
                  <a:lnTo>
                    <a:pt x="104" y="370"/>
                  </a:lnTo>
                  <a:lnTo>
                    <a:pt x="97" y="464"/>
                  </a:lnTo>
                  <a:lnTo>
                    <a:pt x="90" y="464"/>
                  </a:lnTo>
                  <a:lnTo>
                    <a:pt x="90" y="474"/>
                  </a:lnTo>
                  <a:lnTo>
                    <a:pt x="90" y="474"/>
                  </a:lnTo>
                  <a:lnTo>
                    <a:pt x="90" y="476"/>
                  </a:lnTo>
                  <a:lnTo>
                    <a:pt x="94" y="476"/>
                  </a:lnTo>
                  <a:lnTo>
                    <a:pt x="82" y="603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54"/>
                  </a:lnTo>
                  <a:lnTo>
                    <a:pt x="70" y="554"/>
                  </a:lnTo>
                  <a:lnTo>
                    <a:pt x="70" y="549"/>
                  </a:lnTo>
                  <a:lnTo>
                    <a:pt x="65" y="549"/>
                  </a:lnTo>
                  <a:lnTo>
                    <a:pt x="65" y="547"/>
                  </a:lnTo>
                  <a:lnTo>
                    <a:pt x="65" y="549"/>
                  </a:lnTo>
                  <a:lnTo>
                    <a:pt x="60" y="549"/>
                  </a:lnTo>
                  <a:lnTo>
                    <a:pt x="60" y="561"/>
                  </a:lnTo>
                  <a:lnTo>
                    <a:pt x="63" y="561"/>
                  </a:lnTo>
                  <a:lnTo>
                    <a:pt x="51" y="610"/>
                  </a:lnTo>
                  <a:lnTo>
                    <a:pt x="51" y="610"/>
                  </a:lnTo>
                  <a:lnTo>
                    <a:pt x="48" y="610"/>
                  </a:lnTo>
                  <a:lnTo>
                    <a:pt x="46" y="610"/>
                  </a:lnTo>
                  <a:lnTo>
                    <a:pt x="46" y="683"/>
                  </a:lnTo>
                  <a:lnTo>
                    <a:pt x="41" y="685"/>
                  </a:lnTo>
                  <a:lnTo>
                    <a:pt x="41" y="700"/>
                  </a:lnTo>
                  <a:lnTo>
                    <a:pt x="41" y="746"/>
                  </a:lnTo>
                  <a:lnTo>
                    <a:pt x="34" y="756"/>
                  </a:lnTo>
                  <a:lnTo>
                    <a:pt x="34" y="758"/>
                  </a:lnTo>
                  <a:lnTo>
                    <a:pt x="19" y="758"/>
                  </a:lnTo>
                  <a:lnTo>
                    <a:pt x="17" y="746"/>
                  </a:lnTo>
                  <a:lnTo>
                    <a:pt x="17" y="739"/>
                  </a:lnTo>
                  <a:lnTo>
                    <a:pt x="17" y="739"/>
                  </a:lnTo>
                  <a:lnTo>
                    <a:pt x="12" y="739"/>
                  </a:lnTo>
                  <a:lnTo>
                    <a:pt x="12" y="746"/>
                  </a:lnTo>
                  <a:lnTo>
                    <a:pt x="7" y="836"/>
                  </a:lnTo>
                  <a:lnTo>
                    <a:pt x="7" y="848"/>
                  </a:lnTo>
                  <a:lnTo>
                    <a:pt x="5" y="851"/>
                  </a:lnTo>
                  <a:lnTo>
                    <a:pt x="10" y="365"/>
                  </a:lnTo>
                  <a:lnTo>
                    <a:pt x="12" y="3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CA774F91-6876-4589-895B-57D64F43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883" y="2906939"/>
              <a:ext cx="2027498" cy="2261074"/>
            </a:xfrm>
            <a:custGeom>
              <a:avLst/>
              <a:gdLst>
                <a:gd name="T0" fmla="*/ 1242 w 1276"/>
                <a:gd name="T1" fmla="*/ 529 h 1423"/>
                <a:gd name="T2" fmla="*/ 1225 w 1276"/>
                <a:gd name="T3" fmla="*/ 527 h 1423"/>
                <a:gd name="T4" fmla="*/ 1196 w 1276"/>
                <a:gd name="T5" fmla="*/ 505 h 1423"/>
                <a:gd name="T6" fmla="*/ 1172 w 1276"/>
                <a:gd name="T7" fmla="*/ 483 h 1423"/>
                <a:gd name="T8" fmla="*/ 1148 w 1276"/>
                <a:gd name="T9" fmla="*/ 461 h 1423"/>
                <a:gd name="T10" fmla="*/ 1126 w 1276"/>
                <a:gd name="T11" fmla="*/ 439 h 1423"/>
                <a:gd name="T12" fmla="*/ 1043 w 1276"/>
                <a:gd name="T13" fmla="*/ 434 h 1423"/>
                <a:gd name="T14" fmla="*/ 1005 w 1276"/>
                <a:gd name="T15" fmla="*/ 447 h 1423"/>
                <a:gd name="T16" fmla="*/ 985 w 1276"/>
                <a:gd name="T17" fmla="*/ 461 h 1423"/>
                <a:gd name="T18" fmla="*/ 981 w 1276"/>
                <a:gd name="T19" fmla="*/ 481 h 1423"/>
                <a:gd name="T20" fmla="*/ 959 w 1276"/>
                <a:gd name="T21" fmla="*/ 495 h 1423"/>
                <a:gd name="T22" fmla="*/ 939 w 1276"/>
                <a:gd name="T23" fmla="*/ 505 h 1423"/>
                <a:gd name="T24" fmla="*/ 937 w 1276"/>
                <a:gd name="T25" fmla="*/ 524 h 1423"/>
                <a:gd name="T26" fmla="*/ 913 w 1276"/>
                <a:gd name="T27" fmla="*/ 529 h 1423"/>
                <a:gd name="T28" fmla="*/ 840 w 1276"/>
                <a:gd name="T29" fmla="*/ 534 h 1423"/>
                <a:gd name="T30" fmla="*/ 840 w 1276"/>
                <a:gd name="T31" fmla="*/ 595 h 1423"/>
                <a:gd name="T32" fmla="*/ 765 w 1276"/>
                <a:gd name="T33" fmla="*/ 876 h 1423"/>
                <a:gd name="T34" fmla="*/ 763 w 1276"/>
                <a:gd name="T35" fmla="*/ 544 h 1423"/>
                <a:gd name="T36" fmla="*/ 690 w 1276"/>
                <a:gd name="T37" fmla="*/ 539 h 1423"/>
                <a:gd name="T38" fmla="*/ 668 w 1276"/>
                <a:gd name="T39" fmla="*/ 534 h 1423"/>
                <a:gd name="T40" fmla="*/ 661 w 1276"/>
                <a:gd name="T41" fmla="*/ 515 h 1423"/>
                <a:gd name="T42" fmla="*/ 646 w 1276"/>
                <a:gd name="T43" fmla="*/ 502 h 1423"/>
                <a:gd name="T44" fmla="*/ 625 w 1276"/>
                <a:gd name="T45" fmla="*/ 490 h 1423"/>
                <a:gd name="T46" fmla="*/ 617 w 1276"/>
                <a:gd name="T47" fmla="*/ 471 h 1423"/>
                <a:gd name="T48" fmla="*/ 600 w 1276"/>
                <a:gd name="T49" fmla="*/ 456 h 1423"/>
                <a:gd name="T50" fmla="*/ 559 w 1276"/>
                <a:gd name="T51" fmla="*/ 444 h 1423"/>
                <a:gd name="T52" fmla="*/ 482 w 1276"/>
                <a:gd name="T53" fmla="*/ 449 h 1423"/>
                <a:gd name="T54" fmla="*/ 460 w 1276"/>
                <a:gd name="T55" fmla="*/ 471 h 1423"/>
                <a:gd name="T56" fmla="*/ 436 w 1276"/>
                <a:gd name="T57" fmla="*/ 493 h 1423"/>
                <a:gd name="T58" fmla="*/ 411 w 1276"/>
                <a:gd name="T59" fmla="*/ 512 h 1423"/>
                <a:gd name="T60" fmla="*/ 385 w 1276"/>
                <a:gd name="T61" fmla="*/ 534 h 1423"/>
                <a:gd name="T62" fmla="*/ 382 w 1276"/>
                <a:gd name="T63" fmla="*/ 536 h 1423"/>
                <a:gd name="T64" fmla="*/ 322 w 1276"/>
                <a:gd name="T65" fmla="*/ 328 h 1423"/>
                <a:gd name="T66" fmla="*/ 264 w 1276"/>
                <a:gd name="T67" fmla="*/ 274 h 1423"/>
                <a:gd name="T68" fmla="*/ 201 w 1276"/>
                <a:gd name="T69" fmla="*/ 233 h 1423"/>
                <a:gd name="T70" fmla="*/ 179 w 1276"/>
                <a:gd name="T71" fmla="*/ 328 h 1423"/>
                <a:gd name="T72" fmla="*/ 181 w 1276"/>
                <a:gd name="T73" fmla="*/ 255 h 1423"/>
                <a:gd name="T74" fmla="*/ 179 w 1276"/>
                <a:gd name="T75" fmla="*/ 252 h 1423"/>
                <a:gd name="T76" fmla="*/ 181 w 1276"/>
                <a:gd name="T77" fmla="*/ 213 h 1423"/>
                <a:gd name="T78" fmla="*/ 179 w 1276"/>
                <a:gd name="T79" fmla="*/ 213 h 1423"/>
                <a:gd name="T80" fmla="*/ 181 w 1276"/>
                <a:gd name="T81" fmla="*/ 174 h 1423"/>
                <a:gd name="T82" fmla="*/ 179 w 1276"/>
                <a:gd name="T83" fmla="*/ 172 h 1423"/>
                <a:gd name="T84" fmla="*/ 116 w 1276"/>
                <a:gd name="T85" fmla="*/ 109 h 1423"/>
                <a:gd name="T86" fmla="*/ 29 w 1276"/>
                <a:gd name="T87" fmla="*/ 104 h 1423"/>
                <a:gd name="T88" fmla="*/ 29 w 1276"/>
                <a:gd name="T89" fmla="*/ 31 h 1423"/>
                <a:gd name="T90" fmla="*/ 29 w 1276"/>
                <a:gd name="T91" fmla="*/ 9 h 1423"/>
                <a:gd name="T92" fmla="*/ 29 w 1276"/>
                <a:gd name="T93" fmla="*/ 0 h 1423"/>
                <a:gd name="T94" fmla="*/ 0 w 1276"/>
                <a:gd name="T95" fmla="*/ 1423 h 1423"/>
                <a:gd name="T96" fmla="*/ 1276 w 1276"/>
                <a:gd name="T97" fmla="*/ 53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6" h="1423">
                  <a:moveTo>
                    <a:pt x="1276" y="534"/>
                  </a:moveTo>
                  <a:lnTo>
                    <a:pt x="1242" y="529"/>
                  </a:lnTo>
                  <a:lnTo>
                    <a:pt x="1223" y="532"/>
                  </a:lnTo>
                  <a:lnTo>
                    <a:pt x="1225" y="527"/>
                  </a:lnTo>
                  <a:lnTo>
                    <a:pt x="1196" y="524"/>
                  </a:lnTo>
                  <a:lnTo>
                    <a:pt x="1196" y="505"/>
                  </a:lnTo>
                  <a:lnTo>
                    <a:pt x="1172" y="502"/>
                  </a:lnTo>
                  <a:lnTo>
                    <a:pt x="1172" y="483"/>
                  </a:lnTo>
                  <a:lnTo>
                    <a:pt x="1148" y="481"/>
                  </a:lnTo>
                  <a:lnTo>
                    <a:pt x="1148" y="461"/>
                  </a:lnTo>
                  <a:lnTo>
                    <a:pt x="1123" y="459"/>
                  </a:lnTo>
                  <a:lnTo>
                    <a:pt x="1126" y="439"/>
                  </a:lnTo>
                  <a:lnTo>
                    <a:pt x="1094" y="434"/>
                  </a:lnTo>
                  <a:lnTo>
                    <a:pt x="1043" y="434"/>
                  </a:lnTo>
                  <a:lnTo>
                    <a:pt x="1007" y="439"/>
                  </a:lnTo>
                  <a:lnTo>
                    <a:pt x="1005" y="447"/>
                  </a:lnTo>
                  <a:lnTo>
                    <a:pt x="1005" y="459"/>
                  </a:lnTo>
                  <a:lnTo>
                    <a:pt x="985" y="461"/>
                  </a:lnTo>
                  <a:lnTo>
                    <a:pt x="983" y="471"/>
                  </a:lnTo>
                  <a:lnTo>
                    <a:pt x="981" y="481"/>
                  </a:lnTo>
                  <a:lnTo>
                    <a:pt x="964" y="483"/>
                  </a:lnTo>
                  <a:lnTo>
                    <a:pt x="959" y="495"/>
                  </a:lnTo>
                  <a:lnTo>
                    <a:pt x="959" y="502"/>
                  </a:lnTo>
                  <a:lnTo>
                    <a:pt x="939" y="505"/>
                  </a:lnTo>
                  <a:lnTo>
                    <a:pt x="937" y="517"/>
                  </a:lnTo>
                  <a:lnTo>
                    <a:pt x="937" y="524"/>
                  </a:lnTo>
                  <a:lnTo>
                    <a:pt x="915" y="527"/>
                  </a:lnTo>
                  <a:lnTo>
                    <a:pt x="913" y="529"/>
                  </a:lnTo>
                  <a:lnTo>
                    <a:pt x="893" y="527"/>
                  </a:lnTo>
                  <a:lnTo>
                    <a:pt x="840" y="534"/>
                  </a:lnTo>
                  <a:lnTo>
                    <a:pt x="840" y="595"/>
                  </a:lnTo>
                  <a:lnTo>
                    <a:pt x="840" y="595"/>
                  </a:lnTo>
                  <a:lnTo>
                    <a:pt x="840" y="876"/>
                  </a:lnTo>
                  <a:lnTo>
                    <a:pt x="765" y="876"/>
                  </a:lnTo>
                  <a:lnTo>
                    <a:pt x="763" y="600"/>
                  </a:lnTo>
                  <a:lnTo>
                    <a:pt x="763" y="544"/>
                  </a:lnTo>
                  <a:lnTo>
                    <a:pt x="707" y="536"/>
                  </a:lnTo>
                  <a:lnTo>
                    <a:pt x="690" y="539"/>
                  </a:lnTo>
                  <a:lnTo>
                    <a:pt x="688" y="536"/>
                  </a:lnTo>
                  <a:lnTo>
                    <a:pt x="668" y="534"/>
                  </a:lnTo>
                  <a:lnTo>
                    <a:pt x="668" y="527"/>
                  </a:lnTo>
                  <a:lnTo>
                    <a:pt x="661" y="515"/>
                  </a:lnTo>
                  <a:lnTo>
                    <a:pt x="646" y="512"/>
                  </a:lnTo>
                  <a:lnTo>
                    <a:pt x="646" y="502"/>
                  </a:lnTo>
                  <a:lnTo>
                    <a:pt x="639" y="493"/>
                  </a:lnTo>
                  <a:lnTo>
                    <a:pt x="625" y="490"/>
                  </a:lnTo>
                  <a:lnTo>
                    <a:pt x="625" y="481"/>
                  </a:lnTo>
                  <a:lnTo>
                    <a:pt x="617" y="471"/>
                  </a:lnTo>
                  <a:lnTo>
                    <a:pt x="603" y="468"/>
                  </a:lnTo>
                  <a:lnTo>
                    <a:pt x="600" y="456"/>
                  </a:lnTo>
                  <a:lnTo>
                    <a:pt x="598" y="449"/>
                  </a:lnTo>
                  <a:lnTo>
                    <a:pt x="559" y="444"/>
                  </a:lnTo>
                  <a:lnTo>
                    <a:pt x="511" y="444"/>
                  </a:lnTo>
                  <a:lnTo>
                    <a:pt x="482" y="449"/>
                  </a:lnTo>
                  <a:lnTo>
                    <a:pt x="482" y="466"/>
                  </a:lnTo>
                  <a:lnTo>
                    <a:pt x="460" y="471"/>
                  </a:lnTo>
                  <a:lnTo>
                    <a:pt x="460" y="488"/>
                  </a:lnTo>
                  <a:lnTo>
                    <a:pt x="436" y="493"/>
                  </a:lnTo>
                  <a:lnTo>
                    <a:pt x="436" y="510"/>
                  </a:lnTo>
                  <a:lnTo>
                    <a:pt x="411" y="512"/>
                  </a:lnTo>
                  <a:lnTo>
                    <a:pt x="411" y="532"/>
                  </a:lnTo>
                  <a:lnTo>
                    <a:pt x="385" y="534"/>
                  </a:lnTo>
                  <a:lnTo>
                    <a:pt x="385" y="536"/>
                  </a:lnTo>
                  <a:lnTo>
                    <a:pt x="382" y="536"/>
                  </a:lnTo>
                  <a:lnTo>
                    <a:pt x="382" y="328"/>
                  </a:lnTo>
                  <a:lnTo>
                    <a:pt x="322" y="328"/>
                  </a:lnTo>
                  <a:lnTo>
                    <a:pt x="322" y="274"/>
                  </a:lnTo>
                  <a:lnTo>
                    <a:pt x="264" y="274"/>
                  </a:lnTo>
                  <a:lnTo>
                    <a:pt x="264" y="233"/>
                  </a:lnTo>
                  <a:lnTo>
                    <a:pt x="201" y="233"/>
                  </a:lnTo>
                  <a:lnTo>
                    <a:pt x="201" y="328"/>
                  </a:lnTo>
                  <a:lnTo>
                    <a:pt x="179" y="328"/>
                  </a:lnTo>
                  <a:lnTo>
                    <a:pt x="179" y="257"/>
                  </a:lnTo>
                  <a:lnTo>
                    <a:pt x="181" y="255"/>
                  </a:lnTo>
                  <a:lnTo>
                    <a:pt x="181" y="252"/>
                  </a:lnTo>
                  <a:lnTo>
                    <a:pt x="179" y="252"/>
                  </a:lnTo>
                  <a:lnTo>
                    <a:pt x="179" y="218"/>
                  </a:lnTo>
                  <a:lnTo>
                    <a:pt x="181" y="213"/>
                  </a:lnTo>
                  <a:lnTo>
                    <a:pt x="181" y="213"/>
                  </a:lnTo>
                  <a:lnTo>
                    <a:pt x="179" y="213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1" y="172"/>
                  </a:lnTo>
                  <a:lnTo>
                    <a:pt x="179" y="172"/>
                  </a:lnTo>
                  <a:lnTo>
                    <a:pt x="179" y="114"/>
                  </a:lnTo>
                  <a:lnTo>
                    <a:pt x="116" y="109"/>
                  </a:lnTo>
                  <a:lnTo>
                    <a:pt x="43" y="104"/>
                  </a:lnTo>
                  <a:lnTo>
                    <a:pt x="29" y="104"/>
                  </a:lnTo>
                  <a:lnTo>
                    <a:pt x="29" y="51"/>
                  </a:lnTo>
                  <a:lnTo>
                    <a:pt x="29" y="31"/>
                  </a:lnTo>
                  <a:lnTo>
                    <a:pt x="29" y="26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23"/>
                  </a:lnTo>
                  <a:lnTo>
                    <a:pt x="1276" y="1423"/>
                  </a:lnTo>
                  <a:lnTo>
                    <a:pt x="1276" y="5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54E632D9-E018-4543-A470-15F9C53D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441" y="2423899"/>
              <a:ext cx="2035444" cy="2744114"/>
            </a:xfrm>
            <a:custGeom>
              <a:avLst/>
              <a:gdLst>
                <a:gd name="T0" fmla="*/ 1281 w 1281"/>
                <a:gd name="T1" fmla="*/ 1727 h 1727"/>
                <a:gd name="T2" fmla="*/ 1194 w 1281"/>
                <a:gd name="T3" fmla="*/ 304 h 1727"/>
                <a:gd name="T4" fmla="*/ 1194 w 1281"/>
                <a:gd name="T5" fmla="*/ 284 h 1727"/>
                <a:gd name="T6" fmla="*/ 1194 w 1281"/>
                <a:gd name="T7" fmla="*/ 265 h 1727"/>
                <a:gd name="T8" fmla="*/ 1080 w 1281"/>
                <a:gd name="T9" fmla="*/ 126 h 1727"/>
                <a:gd name="T10" fmla="*/ 1073 w 1281"/>
                <a:gd name="T11" fmla="*/ 80 h 1727"/>
                <a:gd name="T12" fmla="*/ 1063 w 1281"/>
                <a:gd name="T13" fmla="*/ 92 h 1727"/>
                <a:gd name="T14" fmla="*/ 1063 w 1281"/>
                <a:gd name="T15" fmla="*/ 12 h 1727"/>
                <a:gd name="T16" fmla="*/ 1061 w 1281"/>
                <a:gd name="T17" fmla="*/ 0 h 1727"/>
                <a:gd name="T18" fmla="*/ 1053 w 1281"/>
                <a:gd name="T19" fmla="*/ 92 h 1727"/>
                <a:gd name="T20" fmla="*/ 1053 w 1281"/>
                <a:gd name="T21" fmla="*/ 12 h 1727"/>
                <a:gd name="T22" fmla="*/ 1048 w 1281"/>
                <a:gd name="T23" fmla="*/ 0 h 1727"/>
                <a:gd name="T24" fmla="*/ 1041 w 1281"/>
                <a:gd name="T25" fmla="*/ 92 h 1727"/>
                <a:gd name="T26" fmla="*/ 1041 w 1281"/>
                <a:gd name="T27" fmla="*/ 12 h 1727"/>
                <a:gd name="T28" fmla="*/ 1039 w 1281"/>
                <a:gd name="T29" fmla="*/ 0 h 1727"/>
                <a:gd name="T30" fmla="*/ 1031 w 1281"/>
                <a:gd name="T31" fmla="*/ 92 h 1727"/>
                <a:gd name="T32" fmla="*/ 1031 w 1281"/>
                <a:gd name="T33" fmla="*/ 12 h 1727"/>
                <a:gd name="T34" fmla="*/ 1027 w 1281"/>
                <a:gd name="T35" fmla="*/ 0 h 1727"/>
                <a:gd name="T36" fmla="*/ 1019 w 1281"/>
                <a:gd name="T37" fmla="*/ 92 h 1727"/>
                <a:gd name="T38" fmla="*/ 1019 w 1281"/>
                <a:gd name="T39" fmla="*/ 12 h 1727"/>
                <a:gd name="T40" fmla="*/ 1017 w 1281"/>
                <a:gd name="T41" fmla="*/ 0 h 1727"/>
                <a:gd name="T42" fmla="*/ 1010 w 1281"/>
                <a:gd name="T43" fmla="*/ 92 h 1727"/>
                <a:gd name="T44" fmla="*/ 1000 w 1281"/>
                <a:gd name="T45" fmla="*/ 80 h 1727"/>
                <a:gd name="T46" fmla="*/ 1000 w 1281"/>
                <a:gd name="T47" fmla="*/ 257 h 1727"/>
                <a:gd name="T48" fmla="*/ 1000 w 1281"/>
                <a:gd name="T49" fmla="*/ 282 h 1727"/>
                <a:gd name="T50" fmla="*/ 971 w 1281"/>
                <a:gd name="T51" fmla="*/ 304 h 1727"/>
                <a:gd name="T52" fmla="*/ 971 w 1281"/>
                <a:gd name="T53" fmla="*/ 313 h 1727"/>
                <a:gd name="T54" fmla="*/ 971 w 1281"/>
                <a:gd name="T55" fmla="*/ 335 h 1727"/>
                <a:gd name="T56" fmla="*/ 971 w 1281"/>
                <a:gd name="T57" fmla="*/ 403 h 1727"/>
                <a:gd name="T58" fmla="*/ 968 w 1281"/>
                <a:gd name="T59" fmla="*/ 413 h 1727"/>
                <a:gd name="T60" fmla="*/ 932 w 1281"/>
                <a:gd name="T61" fmla="*/ 738 h 1727"/>
                <a:gd name="T62" fmla="*/ 814 w 1281"/>
                <a:gd name="T63" fmla="*/ 515 h 1727"/>
                <a:gd name="T64" fmla="*/ 746 w 1281"/>
                <a:gd name="T65" fmla="*/ 386 h 1727"/>
                <a:gd name="T66" fmla="*/ 719 w 1281"/>
                <a:gd name="T67" fmla="*/ 515 h 1727"/>
                <a:gd name="T68" fmla="*/ 608 w 1281"/>
                <a:gd name="T69" fmla="*/ 386 h 1727"/>
                <a:gd name="T70" fmla="*/ 557 w 1281"/>
                <a:gd name="T71" fmla="*/ 515 h 1727"/>
                <a:gd name="T72" fmla="*/ 513 w 1281"/>
                <a:gd name="T73" fmla="*/ 1195 h 1727"/>
                <a:gd name="T74" fmla="*/ 458 w 1281"/>
                <a:gd name="T75" fmla="*/ 1200 h 1727"/>
                <a:gd name="T76" fmla="*/ 431 w 1281"/>
                <a:gd name="T77" fmla="*/ 1202 h 1727"/>
                <a:gd name="T78" fmla="*/ 412 w 1281"/>
                <a:gd name="T79" fmla="*/ 1180 h 1727"/>
                <a:gd name="T80" fmla="*/ 370 w 1281"/>
                <a:gd name="T81" fmla="*/ 1207 h 1727"/>
                <a:gd name="T82" fmla="*/ 370 w 1281"/>
                <a:gd name="T83" fmla="*/ 1210 h 1727"/>
                <a:gd name="T84" fmla="*/ 370 w 1281"/>
                <a:gd name="T85" fmla="*/ 1200 h 1727"/>
                <a:gd name="T86" fmla="*/ 322 w 1281"/>
                <a:gd name="T87" fmla="*/ 1188 h 1727"/>
                <a:gd name="T88" fmla="*/ 312 w 1281"/>
                <a:gd name="T89" fmla="*/ 1202 h 1727"/>
                <a:gd name="T90" fmla="*/ 269 w 1281"/>
                <a:gd name="T91" fmla="*/ 1197 h 1727"/>
                <a:gd name="T92" fmla="*/ 140 w 1281"/>
                <a:gd name="T93" fmla="*/ 1193 h 1727"/>
                <a:gd name="T94" fmla="*/ 0 w 1281"/>
                <a:gd name="T95" fmla="*/ 121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1" h="1727">
                  <a:moveTo>
                    <a:pt x="0" y="1727"/>
                  </a:moveTo>
                  <a:lnTo>
                    <a:pt x="1281" y="1727"/>
                  </a:lnTo>
                  <a:lnTo>
                    <a:pt x="1281" y="304"/>
                  </a:lnTo>
                  <a:lnTo>
                    <a:pt x="1194" y="304"/>
                  </a:lnTo>
                  <a:lnTo>
                    <a:pt x="1194" y="291"/>
                  </a:lnTo>
                  <a:lnTo>
                    <a:pt x="1194" y="284"/>
                  </a:lnTo>
                  <a:lnTo>
                    <a:pt x="1194" y="267"/>
                  </a:lnTo>
                  <a:lnTo>
                    <a:pt x="1194" y="265"/>
                  </a:lnTo>
                  <a:lnTo>
                    <a:pt x="1080" y="265"/>
                  </a:lnTo>
                  <a:lnTo>
                    <a:pt x="1080" y="126"/>
                  </a:lnTo>
                  <a:lnTo>
                    <a:pt x="1080" y="80"/>
                  </a:lnTo>
                  <a:lnTo>
                    <a:pt x="1073" y="80"/>
                  </a:lnTo>
                  <a:lnTo>
                    <a:pt x="1073" y="92"/>
                  </a:lnTo>
                  <a:lnTo>
                    <a:pt x="1063" y="92"/>
                  </a:lnTo>
                  <a:lnTo>
                    <a:pt x="1063" y="12"/>
                  </a:lnTo>
                  <a:lnTo>
                    <a:pt x="1063" y="12"/>
                  </a:lnTo>
                  <a:lnTo>
                    <a:pt x="1063" y="0"/>
                  </a:lnTo>
                  <a:lnTo>
                    <a:pt x="1061" y="0"/>
                  </a:lnTo>
                  <a:lnTo>
                    <a:pt x="1061" y="92"/>
                  </a:lnTo>
                  <a:lnTo>
                    <a:pt x="1053" y="9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0"/>
                  </a:lnTo>
                  <a:lnTo>
                    <a:pt x="1048" y="0"/>
                  </a:lnTo>
                  <a:lnTo>
                    <a:pt x="1048" y="92"/>
                  </a:lnTo>
                  <a:lnTo>
                    <a:pt x="1041" y="92"/>
                  </a:lnTo>
                  <a:lnTo>
                    <a:pt x="1041" y="12"/>
                  </a:lnTo>
                  <a:lnTo>
                    <a:pt x="1041" y="1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9" y="92"/>
                  </a:lnTo>
                  <a:lnTo>
                    <a:pt x="1031" y="92"/>
                  </a:lnTo>
                  <a:lnTo>
                    <a:pt x="1031" y="12"/>
                  </a:lnTo>
                  <a:lnTo>
                    <a:pt x="1031" y="12"/>
                  </a:lnTo>
                  <a:lnTo>
                    <a:pt x="1029" y="0"/>
                  </a:lnTo>
                  <a:lnTo>
                    <a:pt x="1027" y="0"/>
                  </a:lnTo>
                  <a:lnTo>
                    <a:pt x="1027" y="92"/>
                  </a:lnTo>
                  <a:lnTo>
                    <a:pt x="1019" y="92"/>
                  </a:lnTo>
                  <a:lnTo>
                    <a:pt x="1019" y="12"/>
                  </a:lnTo>
                  <a:lnTo>
                    <a:pt x="1019" y="12"/>
                  </a:lnTo>
                  <a:lnTo>
                    <a:pt x="1019" y="0"/>
                  </a:lnTo>
                  <a:lnTo>
                    <a:pt x="1017" y="0"/>
                  </a:lnTo>
                  <a:lnTo>
                    <a:pt x="1017" y="92"/>
                  </a:lnTo>
                  <a:lnTo>
                    <a:pt x="1010" y="92"/>
                  </a:lnTo>
                  <a:lnTo>
                    <a:pt x="1007" y="80"/>
                  </a:lnTo>
                  <a:lnTo>
                    <a:pt x="1000" y="80"/>
                  </a:lnTo>
                  <a:lnTo>
                    <a:pt x="1000" y="253"/>
                  </a:lnTo>
                  <a:lnTo>
                    <a:pt x="1000" y="257"/>
                  </a:lnTo>
                  <a:lnTo>
                    <a:pt x="1000" y="274"/>
                  </a:lnTo>
                  <a:lnTo>
                    <a:pt x="1000" y="282"/>
                  </a:lnTo>
                  <a:lnTo>
                    <a:pt x="1000" y="304"/>
                  </a:lnTo>
                  <a:lnTo>
                    <a:pt x="971" y="304"/>
                  </a:lnTo>
                  <a:lnTo>
                    <a:pt x="971" y="308"/>
                  </a:lnTo>
                  <a:lnTo>
                    <a:pt x="971" y="313"/>
                  </a:lnTo>
                  <a:lnTo>
                    <a:pt x="971" y="333"/>
                  </a:lnTo>
                  <a:lnTo>
                    <a:pt x="971" y="335"/>
                  </a:lnTo>
                  <a:lnTo>
                    <a:pt x="971" y="355"/>
                  </a:lnTo>
                  <a:lnTo>
                    <a:pt x="971" y="403"/>
                  </a:lnTo>
                  <a:lnTo>
                    <a:pt x="968" y="403"/>
                  </a:lnTo>
                  <a:lnTo>
                    <a:pt x="968" y="413"/>
                  </a:lnTo>
                  <a:lnTo>
                    <a:pt x="932" y="413"/>
                  </a:lnTo>
                  <a:lnTo>
                    <a:pt x="932" y="738"/>
                  </a:lnTo>
                  <a:lnTo>
                    <a:pt x="814" y="738"/>
                  </a:lnTo>
                  <a:lnTo>
                    <a:pt x="814" y="515"/>
                  </a:lnTo>
                  <a:lnTo>
                    <a:pt x="746" y="515"/>
                  </a:lnTo>
                  <a:lnTo>
                    <a:pt x="746" y="386"/>
                  </a:lnTo>
                  <a:lnTo>
                    <a:pt x="719" y="386"/>
                  </a:lnTo>
                  <a:lnTo>
                    <a:pt x="719" y="515"/>
                  </a:lnTo>
                  <a:lnTo>
                    <a:pt x="608" y="515"/>
                  </a:lnTo>
                  <a:lnTo>
                    <a:pt x="608" y="386"/>
                  </a:lnTo>
                  <a:lnTo>
                    <a:pt x="557" y="386"/>
                  </a:lnTo>
                  <a:lnTo>
                    <a:pt x="557" y="515"/>
                  </a:lnTo>
                  <a:lnTo>
                    <a:pt x="513" y="515"/>
                  </a:lnTo>
                  <a:lnTo>
                    <a:pt x="513" y="1195"/>
                  </a:lnTo>
                  <a:lnTo>
                    <a:pt x="475" y="1197"/>
                  </a:lnTo>
                  <a:lnTo>
                    <a:pt x="458" y="1200"/>
                  </a:lnTo>
                  <a:lnTo>
                    <a:pt x="433" y="1202"/>
                  </a:lnTo>
                  <a:lnTo>
                    <a:pt x="431" y="1202"/>
                  </a:lnTo>
                  <a:lnTo>
                    <a:pt x="421" y="1188"/>
                  </a:lnTo>
                  <a:lnTo>
                    <a:pt x="412" y="1180"/>
                  </a:lnTo>
                  <a:lnTo>
                    <a:pt x="373" y="1200"/>
                  </a:lnTo>
                  <a:lnTo>
                    <a:pt x="370" y="1207"/>
                  </a:lnTo>
                  <a:lnTo>
                    <a:pt x="370" y="1210"/>
                  </a:lnTo>
                  <a:lnTo>
                    <a:pt x="370" y="1210"/>
                  </a:lnTo>
                  <a:lnTo>
                    <a:pt x="370" y="1207"/>
                  </a:lnTo>
                  <a:lnTo>
                    <a:pt x="370" y="1200"/>
                  </a:lnTo>
                  <a:lnTo>
                    <a:pt x="332" y="1180"/>
                  </a:lnTo>
                  <a:lnTo>
                    <a:pt x="322" y="1188"/>
                  </a:lnTo>
                  <a:lnTo>
                    <a:pt x="312" y="1202"/>
                  </a:lnTo>
                  <a:lnTo>
                    <a:pt x="312" y="1202"/>
                  </a:lnTo>
                  <a:lnTo>
                    <a:pt x="288" y="1200"/>
                  </a:lnTo>
                  <a:lnTo>
                    <a:pt x="269" y="1197"/>
                  </a:lnTo>
                  <a:lnTo>
                    <a:pt x="160" y="1193"/>
                  </a:lnTo>
                  <a:lnTo>
                    <a:pt x="140" y="1193"/>
                  </a:lnTo>
                  <a:lnTo>
                    <a:pt x="22" y="1205"/>
                  </a:lnTo>
                  <a:lnTo>
                    <a:pt x="0" y="1210"/>
                  </a:lnTo>
                  <a:lnTo>
                    <a:pt x="0" y="17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E528B4F-46CF-4696-8615-ACCEE3891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2512880"/>
              <a:ext cx="2032266" cy="2655133"/>
            </a:xfrm>
            <a:custGeom>
              <a:avLst/>
              <a:gdLst>
                <a:gd name="T0" fmla="*/ 933 w 1279"/>
                <a:gd name="T1" fmla="*/ 988 h 1671"/>
                <a:gd name="T2" fmla="*/ 712 w 1279"/>
                <a:gd name="T3" fmla="*/ 933 h 1671"/>
                <a:gd name="T4" fmla="*/ 577 w 1279"/>
                <a:gd name="T5" fmla="*/ 1207 h 1671"/>
                <a:gd name="T6" fmla="*/ 303 w 1279"/>
                <a:gd name="T7" fmla="*/ 1336 h 1671"/>
                <a:gd name="T8" fmla="*/ 230 w 1279"/>
                <a:gd name="T9" fmla="*/ 517 h 1671"/>
                <a:gd name="T10" fmla="*/ 194 w 1279"/>
                <a:gd name="T11" fmla="*/ 505 h 1671"/>
                <a:gd name="T12" fmla="*/ 240 w 1279"/>
                <a:gd name="T13" fmla="*/ 498 h 1671"/>
                <a:gd name="T14" fmla="*/ 211 w 1279"/>
                <a:gd name="T15" fmla="*/ 486 h 1671"/>
                <a:gd name="T16" fmla="*/ 194 w 1279"/>
                <a:gd name="T17" fmla="*/ 481 h 1671"/>
                <a:gd name="T18" fmla="*/ 192 w 1279"/>
                <a:gd name="T19" fmla="*/ 432 h 1671"/>
                <a:gd name="T20" fmla="*/ 182 w 1279"/>
                <a:gd name="T21" fmla="*/ 427 h 1671"/>
                <a:gd name="T22" fmla="*/ 204 w 1279"/>
                <a:gd name="T23" fmla="*/ 425 h 1671"/>
                <a:gd name="T24" fmla="*/ 218 w 1279"/>
                <a:gd name="T25" fmla="*/ 425 h 1671"/>
                <a:gd name="T26" fmla="*/ 233 w 1279"/>
                <a:gd name="T27" fmla="*/ 418 h 1671"/>
                <a:gd name="T28" fmla="*/ 235 w 1279"/>
                <a:gd name="T29" fmla="*/ 410 h 1671"/>
                <a:gd name="T30" fmla="*/ 189 w 1279"/>
                <a:gd name="T31" fmla="*/ 398 h 1671"/>
                <a:gd name="T32" fmla="*/ 172 w 1279"/>
                <a:gd name="T33" fmla="*/ 379 h 1671"/>
                <a:gd name="T34" fmla="*/ 168 w 1279"/>
                <a:gd name="T35" fmla="*/ 245 h 1671"/>
                <a:gd name="T36" fmla="*/ 163 w 1279"/>
                <a:gd name="T37" fmla="*/ 146 h 1671"/>
                <a:gd name="T38" fmla="*/ 158 w 1279"/>
                <a:gd name="T39" fmla="*/ 63 h 1671"/>
                <a:gd name="T40" fmla="*/ 155 w 1279"/>
                <a:gd name="T41" fmla="*/ 0 h 1671"/>
                <a:gd name="T42" fmla="*/ 153 w 1279"/>
                <a:gd name="T43" fmla="*/ 0 h 1671"/>
                <a:gd name="T44" fmla="*/ 151 w 1279"/>
                <a:gd name="T45" fmla="*/ 65 h 1671"/>
                <a:gd name="T46" fmla="*/ 148 w 1279"/>
                <a:gd name="T47" fmla="*/ 146 h 1671"/>
                <a:gd name="T48" fmla="*/ 146 w 1279"/>
                <a:gd name="T49" fmla="*/ 374 h 1671"/>
                <a:gd name="T50" fmla="*/ 138 w 1279"/>
                <a:gd name="T51" fmla="*/ 386 h 1671"/>
                <a:gd name="T52" fmla="*/ 117 w 1279"/>
                <a:gd name="T53" fmla="*/ 401 h 1671"/>
                <a:gd name="T54" fmla="*/ 80 w 1279"/>
                <a:gd name="T55" fmla="*/ 418 h 1671"/>
                <a:gd name="T56" fmla="*/ 95 w 1279"/>
                <a:gd name="T57" fmla="*/ 425 h 1671"/>
                <a:gd name="T58" fmla="*/ 112 w 1279"/>
                <a:gd name="T59" fmla="*/ 427 h 1671"/>
                <a:gd name="T60" fmla="*/ 129 w 1279"/>
                <a:gd name="T61" fmla="*/ 427 h 1671"/>
                <a:gd name="T62" fmla="*/ 119 w 1279"/>
                <a:gd name="T63" fmla="*/ 439 h 1671"/>
                <a:gd name="T64" fmla="*/ 121 w 1279"/>
                <a:gd name="T65" fmla="*/ 481 h 1671"/>
                <a:gd name="T66" fmla="*/ 100 w 1279"/>
                <a:gd name="T67" fmla="*/ 486 h 1671"/>
                <a:gd name="T68" fmla="*/ 75 w 1279"/>
                <a:gd name="T69" fmla="*/ 498 h 1671"/>
                <a:gd name="T70" fmla="*/ 121 w 1279"/>
                <a:gd name="T71" fmla="*/ 507 h 1671"/>
                <a:gd name="T72" fmla="*/ 85 w 1279"/>
                <a:gd name="T73" fmla="*/ 520 h 1671"/>
                <a:gd name="T74" fmla="*/ 27 w 1279"/>
                <a:gd name="T75" fmla="*/ 1333 h 1671"/>
                <a:gd name="T76" fmla="*/ 126 w 1279"/>
                <a:gd name="T77" fmla="*/ 498 h 1671"/>
                <a:gd name="T78" fmla="*/ 121 w 1279"/>
                <a:gd name="T79" fmla="*/ 498 h 1671"/>
                <a:gd name="T80" fmla="*/ 121 w 1279"/>
                <a:gd name="T81" fmla="*/ 568 h 1671"/>
                <a:gd name="T82" fmla="*/ 119 w 1279"/>
                <a:gd name="T83" fmla="*/ 656 h 1671"/>
                <a:gd name="T84" fmla="*/ 138 w 1279"/>
                <a:gd name="T85" fmla="*/ 799 h 1671"/>
                <a:gd name="T86" fmla="*/ 124 w 1279"/>
                <a:gd name="T87" fmla="*/ 814 h 1671"/>
                <a:gd name="T88" fmla="*/ 119 w 1279"/>
                <a:gd name="T89" fmla="*/ 937 h 1671"/>
                <a:gd name="T90" fmla="*/ 141 w 1279"/>
                <a:gd name="T91" fmla="*/ 1071 h 1671"/>
                <a:gd name="T92" fmla="*/ 121 w 1279"/>
                <a:gd name="T93" fmla="*/ 1188 h 1671"/>
                <a:gd name="T94" fmla="*/ 129 w 1279"/>
                <a:gd name="T95" fmla="*/ 1185 h 1671"/>
                <a:gd name="T96" fmla="*/ 182 w 1279"/>
                <a:gd name="T97" fmla="*/ 656 h 1671"/>
                <a:gd name="T98" fmla="*/ 189 w 1279"/>
                <a:gd name="T99" fmla="*/ 799 h 1671"/>
                <a:gd name="T100" fmla="*/ 199 w 1279"/>
                <a:gd name="T101" fmla="*/ 937 h 1671"/>
                <a:gd name="T102" fmla="*/ 199 w 1279"/>
                <a:gd name="T103" fmla="*/ 957 h 1671"/>
                <a:gd name="T104" fmla="*/ 184 w 1279"/>
                <a:gd name="T105" fmla="*/ 118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" h="1671">
                  <a:moveTo>
                    <a:pt x="1279" y="1154"/>
                  </a:moveTo>
                  <a:lnTo>
                    <a:pt x="1182" y="1178"/>
                  </a:lnTo>
                  <a:lnTo>
                    <a:pt x="1100" y="1212"/>
                  </a:lnTo>
                  <a:lnTo>
                    <a:pt x="1063" y="1212"/>
                  </a:lnTo>
                  <a:lnTo>
                    <a:pt x="1063" y="988"/>
                  </a:lnTo>
                  <a:lnTo>
                    <a:pt x="933" y="988"/>
                  </a:lnTo>
                  <a:lnTo>
                    <a:pt x="933" y="933"/>
                  </a:lnTo>
                  <a:lnTo>
                    <a:pt x="894" y="933"/>
                  </a:lnTo>
                  <a:lnTo>
                    <a:pt x="894" y="877"/>
                  </a:lnTo>
                  <a:lnTo>
                    <a:pt x="783" y="877"/>
                  </a:lnTo>
                  <a:lnTo>
                    <a:pt x="783" y="933"/>
                  </a:lnTo>
                  <a:lnTo>
                    <a:pt x="712" y="933"/>
                  </a:lnTo>
                  <a:lnTo>
                    <a:pt x="712" y="988"/>
                  </a:lnTo>
                  <a:lnTo>
                    <a:pt x="671" y="988"/>
                  </a:lnTo>
                  <a:lnTo>
                    <a:pt x="671" y="1183"/>
                  </a:lnTo>
                  <a:lnTo>
                    <a:pt x="659" y="1180"/>
                  </a:lnTo>
                  <a:lnTo>
                    <a:pt x="618" y="1188"/>
                  </a:lnTo>
                  <a:lnTo>
                    <a:pt x="577" y="1207"/>
                  </a:lnTo>
                  <a:lnTo>
                    <a:pt x="543" y="1236"/>
                  </a:lnTo>
                  <a:lnTo>
                    <a:pt x="519" y="1275"/>
                  </a:lnTo>
                  <a:lnTo>
                    <a:pt x="506" y="1309"/>
                  </a:lnTo>
                  <a:lnTo>
                    <a:pt x="315" y="1309"/>
                  </a:lnTo>
                  <a:lnTo>
                    <a:pt x="303" y="1314"/>
                  </a:lnTo>
                  <a:lnTo>
                    <a:pt x="303" y="1336"/>
                  </a:lnTo>
                  <a:lnTo>
                    <a:pt x="247" y="1333"/>
                  </a:lnTo>
                  <a:lnTo>
                    <a:pt x="243" y="520"/>
                  </a:lnTo>
                  <a:lnTo>
                    <a:pt x="243" y="520"/>
                  </a:lnTo>
                  <a:lnTo>
                    <a:pt x="240" y="520"/>
                  </a:lnTo>
                  <a:lnTo>
                    <a:pt x="235" y="517"/>
                  </a:lnTo>
                  <a:lnTo>
                    <a:pt x="230" y="517"/>
                  </a:lnTo>
                  <a:lnTo>
                    <a:pt x="230" y="517"/>
                  </a:lnTo>
                  <a:lnTo>
                    <a:pt x="230" y="510"/>
                  </a:lnTo>
                  <a:lnTo>
                    <a:pt x="228" y="507"/>
                  </a:lnTo>
                  <a:lnTo>
                    <a:pt x="221" y="507"/>
                  </a:lnTo>
                  <a:lnTo>
                    <a:pt x="209" y="507"/>
                  </a:lnTo>
                  <a:lnTo>
                    <a:pt x="194" y="505"/>
                  </a:lnTo>
                  <a:lnTo>
                    <a:pt x="184" y="505"/>
                  </a:lnTo>
                  <a:lnTo>
                    <a:pt x="184" y="500"/>
                  </a:lnTo>
                  <a:lnTo>
                    <a:pt x="192" y="500"/>
                  </a:lnTo>
                  <a:lnTo>
                    <a:pt x="211" y="500"/>
                  </a:lnTo>
                  <a:lnTo>
                    <a:pt x="228" y="498"/>
                  </a:lnTo>
                  <a:lnTo>
                    <a:pt x="240" y="498"/>
                  </a:lnTo>
                  <a:lnTo>
                    <a:pt x="247" y="495"/>
                  </a:lnTo>
                  <a:lnTo>
                    <a:pt x="247" y="493"/>
                  </a:lnTo>
                  <a:lnTo>
                    <a:pt x="247" y="490"/>
                  </a:lnTo>
                  <a:lnTo>
                    <a:pt x="240" y="488"/>
                  </a:lnTo>
                  <a:lnTo>
                    <a:pt x="228" y="486"/>
                  </a:lnTo>
                  <a:lnTo>
                    <a:pt x="211" y="486"/>
                  </a:lnTo>
                  <a:lnTo>
                    <a:pt x="189" y="486"/>
                  </a:lnTo>
                  <a:lnTo>
                    <a:pt x="184" y="486"/>
                  </a:lnTo>
                  <a:lnTo>
                    <a:pt x="184" y="483"/>
                  </a:lnTo>
                  <a:lnTo>
                    <a:pt x="187" y="483"/>
                  </a:lnTo>
                  <a:lnTo>
                    <a:pt x="192" y="481"/>
                  </a:lnTo>
                  <a:lnTo>
                    <a:pt x="194" y="481"/>
                  </a:lnTo>
                  <a:lnTo>
                    <a:pt x="194" y="478"/>
                  </a:lnTo>
                  <a:lnTo>
                    <a:pt x="194" y="469"/>
                  </a:lnTo>
                  <a:lnTo>
                    <a:pt x="192" y="459"/>
                  </a:lnTo>
                  <a:lnTo>
                    <a:pt x="192" y="449"/>
                  </a:lnTo>
                  <a:lnTo>
                    <a:pt x="192" y="439"/>
                  </a:lnTo>
                  <a:lnTo>
                    <a:pt x="192" y="432"/>
                  </a:lnTo>
                  <a:lnTo>
                    <a:pt x="192" y="430"/>
                  </a:lnTo>
                  <a:lnTo>
                    <a:pt x="192" y="430"/>
                  </a:lnTo>
                  <a:lnTo>
                    <a:pt x="189" y="427"/>
                  </a:lnTo>
                  <a:lnTo>
                    <a:pt x="184" y="427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4" y="427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9" y="427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9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8" y="425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30" y="418"/>
                  </a:lnTo>
                  <a:lnTo>
                    <a:pt x="233" y="418"/>
                  </a:lnTo>
                  <a:lnTo>
                    <a:pt x="233" y="418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35" y="410"/>
                  </a:lnTo>
                  <a:lnTo>
                    <a:pt x="235" y="410"/>
                  </a:lnTo>
                  <a:lnTo>
                    <a:pt x="221" y="403"/>
                  </a:lnTo>
                  <a:lnTo>
                    <a:pt x="218" y="403"/>
                  </a:lnTo>
                  <a:lnTo>
                    <a:pt x="209" y="401"/>
                  </a:lnTo>
                  <a:lnTo>
                    <a:pt x="197" y="401"/>
                  </a:lnTo>
                  <a:lnTo>
                    <a:pt x="194" y="401"/>
                  </a:lnTo>
                  <a:lnTo>
                    <a:pt x="189" y="398"/>
                  </a:lnTo>
                  <a:lnTo>
                    <a:pt x="187" y="396"/>
                  </a:lnTo>
                  <a:lnTo>
                    <a:pt x="182" y="393"/>
                  </a:lnTo>
                  <a:lnTo>
                    <a:pt x="180" y="391"/>
                  </a:lnTo>
                  <a:lnTo>
                    <a:pt x="177" y="386"/>
                  </a:lnTo>
                  <a:lnTo>
                    <a:pt x="175" y="381"/>
                  </a:lnTo>
                  <a:lnTo>
                    <a:pt x="172" y="379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6" y="245"/>
                  </a:lnTo>
                  <a:lnTo>
                    <a:pt x="146" y="245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1" y="379"/>
                  </a:lnTo>
                  <a:lnTo>
                    <a:pt x="141" y="384"/>
                  </a:lnTo>
                  <a:lnTo>
                    <a:pt x="138" y="386"/>
                  </a:lnTo>
                  <a:lnTo>
                    <a:pt x="136" y="391"/>
                  </a:lnTo>
                  <a:lnTo>
                    <a:pt x="131" y="393"/>
                  </a:lnTo>
                  <a:lnTo>
                    <a:pt x="129" y="396"/>
                  </a:lnTo>
                  <a:lnTo>
                    <a:pt x="124" y="398"/>
                  </a:lnTo>
                  <a:lnTo>
                    <a:pt x="121" y="401"/>
                  </a:lnTo>
                  <a:lnTo>
                    <a:pt x="117" y="401"/>
                  </a:lnTo>
                  <a:lnTo>
                    <a:pt x="105" y="403"/>
                  </a:lnTo>
                  <a:lnTo>
                    <a:pt x="97" y="403"/>
                  </a:lnTo>
                  <a:lnTo>
                    <a:pt x="92" y="405"/>
                  </a:lnTo>
                  <a:lnTo>
                    <a:pt x="80" y="413"/>
                  </a:lnTo>
                  <a:lnTo>
                    <a:pt x="80" y="413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0" y="420"/>
                  </a:lnTo>
                  <a:lnTo>
                    <a:pt x="85" y="420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107" y="427"/>
                  </a:lnTo>
                  <a:lnTo>
                    <a:pt x="112" y="427"/>
                  </a:lnTo>
                  <a:lnTo>
                    <a:pt x="112" y="427"/>
                  </a:lnTo>
                  <a:lnTo>
                    <a:pt x="119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9" y="427"/>
                  </a:lnTo>
                  <a:lnTo>
                    <a:pt x="129" y="427"/>
                  </a:lnTo>
                  <a:lnTo>
                    <a:pt x="126" y="430"/>
                  </a:lnTo>
                  <a:lnTo>
                    <a:pt x="121" y="430"/>
                  </a:lnTo>
                  <a:lnTo>
                    <a:pt x="119" y="430"/>
                  </a:lnTo>
                  <a:lnTo>
                    <a:pt x="119" y="432"/>
                  </a:lnTo>
                  <a:lnTo>
                    <a:pt x="119" y="439"/>
                  </a:lnTo>
                  <a:lnTo>
                    <a:pt x="119" y="449"/>
                  </a:lnTo>
                  <a:lnTo>
                    <a:pt x="119" y="459"/>
                  </a:lnTo>
                  <a:lnTo>
                    <a:pt x="119" y="469"/>
                  </a:lnTo>
                  <a:lnTo>
                    <a:pt x="119" y="478"/>
                  </a:lnTo>
                  <a:lnTo>
                    <a:pt x="119" y="481"/>
                  </a:lnTo>
                  <a:lnTo>
                    <a:pt x="121" y="481"/>
                  </a:lnTo>
                  <a:lnTo>
                    <a:pt x="124" y="483"/>
                  </a:lnTo>
                  <a:lnTo>
                    <a:pt x="129" y="483"/>
                  </a:lnTo>
                  <a:lnTo>
                    <a:pt x="131" y="483"/>
                  </a:lnTo>
                  <a:lnTo>
                    <a:pt x="131" y="486"/>
                  </a:lnTo>
                  <a:lnTo>
                    <a:pt x="119" y="486"/>
                  </a:lnTo>
                  <a:lnTo>
                    <a:pt x="100" y="486"/>
                  </a:lnTo>
                  <a:lnTo>
                    <a:pt x="83" y="488"/>
                  </a:lnTo>
                  <a:lnTo>
                    <a:pt x="73" y="490"/>
                  </a:lnTo>
                  <a:lnTo>
                    <a:pt x="66" y="490"/>
                  </a:lnTo>
                  <a:lnTo>
                    <a:pt x="66" y="495"/>
                  </a:lnTo>
                  <a:lnTo>
                    <a:pt x="68" y="498"/>
                  </a:lnTo>
                  <a:lnTo>
                    <a:pt x="75" y="498"/>
                  </a:lnTo>
                  <a:lnTo>
                    <a:pt x="88" y="500"/>
                  </a:lnTo>
                  <a:lnTo>
                    <a:pt x="105" y="500"/>
                  </a:lnTo>
                  <a:lnTo>
                    <a:pt x="124" y="500"/>
                  </a:lnTo>
                  <a:lnTo>
                    <a:pt x="131" y="500"/>
                  </a:lnTo>
                  <a:lnTo>
                    <a:pt x="131" y="505"/>
                  </a:lnTo>
                  <a:lnTo>
                    <a:pt x="121" y="507"/>
                  </a:lnTo>
                  <a:lnTo>
                    <a:pt x="107" y="507"/>
                  </a:lnTo>
                  <a:lnTo>
                    <a:pt x="95" y="507"/>
                  </a:lnTo>
                  <a:lnTo>
                    <a:pt x="88" y="510"/>
                  </a:lnTo>
                  <a:lnTo>
                    <a:pt x="88" y="510"/>
                  </a:lnTo>
                  <a:lnTo>
                    <a:pt x="88" y="520"/>
                  </a:lnTo>
                  <a:lnTo>
                    <a:pt x="85" y="520"/>
                  </a:lnTo>
                  <a:lnTo>
                    <a:pt x="80" y="520"/>
                  </a:lnTo>
                  <a:lnTo>
                    <a:pt x="75" y="520"/>
                  </a:lnTo>
                  <a:lnTo>
                    <a:pt x="73" y="520"/>
                  </a:lnTo>
                  <a:lnTo>
                    <a:pt x="73" y="520"/>
                  </a:lnTo>
                  <a:lnTo>
                    <a:pt x="78" y="1331"/>
                  </a:lnTo>
                  <a:lnTo>
                    <a:pt x="27" y="1333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0" y="1671"/>
                  </a:lnTo>
                  <a:lnTo>
                    <a:pt x="1279" y="1671"/>
                  </a:lnTo>
                  <a:lnTo>
                    <a:pt x="1279" y="1154"/>
                  </a:lnTo>
                  <a:close/>
                  <a:moveTo>
                    <a:pt x="126" y="498"/>
                  </a:moveTo>
                  <a:lnTo>
                    <a:pt x="124" y="498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17" y="498"/>
                  </a:lnTo>
                  <a:lnTo>
                    <a:pt x="119" y="498"/>
                  </a:lnTo>
                  <a:lnTo>
                    <a:pt x="121" y="498"/>
                  </a:lnTo>
                  <a:lnTo>
                    <a:pt x="124" y="498"/>
                  </a:lnTo>
                  <a:lnTo>
                    <a:pt x="126" y="498"/>
                  </a:lnTo>
                  <a:lnTo>
                    <a:pt x="131" y="498"/>
                  </a:lnTo>
                  <a:lnTo>
                    <a:pt x="126" y="498"/>
                  </a:lnTo>
                  <a:close/>
                  <a:moveTo>
                    <a:pt x="117" y="568"/>
                  </a:moveTo>
                  <a:lnTo>
                    <a:pt x="121" y="568"/>
                  </a:lnTo>
                  <a:lnTo>
                    <a:pt x="131" y="568"/>
                  </a:lnTo>
                  <a:lnTo>
                    <a:pt x="138" y="568"/>
                  </a:lnTo>
                  <a:lnTo>
                    <a:pt x="138" y="656"/>
                  </a:lnTo>
                  <a:lnTo>
                    <a:pt x="134" y="656"/>
                  </a:lnTo>
                  <a:lnTo>
                    <a:pt x="124" y="656"/>
                  </a:lnTo>
                  <a:lnTo>
                    <a:pt x="119" y="656"/>
                  </a:lnTo>
                  <a:lnTo>
                    <a:pt x="117" y="568"/>
                  </a:lnTo>
                  <a:close/>
                  <a:moveTo>
                    <a:pt x="119" y="673"/>
                  </a:moveTo>
                  <a:lnTo>
                    <a:pt x="126" y="673"/>
                  </a:lnTo>
                  <a:lnTo>
                    <a:pt x="136" y="673"/>
                  </a:lnTo>
                  <a:lnTo>
                    <a:pt x="138" y="673"/>
                  </a:lnTo>
                  <a:lnTo>
                    <a:pt x="138" y="799"/>
                  </a:lnTo>
                  <a:lnTo>
                    <a:pt x="136" y="799"/>
                  </a:lnTo>
                  <a:lnTo>
                    <a:pt x="126" y="799"/>
                  </a:lnTo>
                  <a:lnTo>
                    <a:pt x="119" y="799"/>
                  </a:lnTo>
                  <a:lnTo>
                    <a:pt x="119" y="673"/>
                  </a:lnTo>
                  <a:close/>
                  <a:moveTo>
                    <a:pt x="119" y="814"/>
                  </a:moveTo>
                  <a:lnTo>
                    <a:pt x="124" y="814"/>
                  </a:lnTo>
                  <a:lnTo>
                    <a:pt x="136" y="814"/>
                  </a:lnTo>
                  <a:lnTo>
                    <a:pt x="141" y="814"/>
                  </a:lnTo>
                  <a:lnTo>
                    <a:pt x="141" y="937"/>
                  </a:lnTo>
                  <a:lnTo>
                    <a:pt x="136" y="937"/>
                  </a:lnTo>
                  <a:lnTo>
                    <a:pt x="129" y="937"/>
                  </a:lnTo>
                  <a:lnTo>
                    <a:pt x="119" y="937"/>
                  </a:lnTo>
                  <a:lnTo>
                    <a:pt x="119" y="814"/>
                  </a:lnTo>
                  <a:close/>
                  <a:moveTo>
                    <a:pt x="119" y="957"/>
                  </a:moveTo>
                  <a:lnTo>
                    <a:pt x="126" y="957"/>
                  </a:lnTo>
                  <a:lnTo>
                    <a:pt x="136" y="957"/>
                  </a:lnTo>
                  <a:lnTo>
                    <a:pt x="141" y="957"/>
                  </a:lnTo>
                  <a:lnTo>
                    <a:pt x="141" y="1071"/>
                  </a:lnTo>
                  <a:lnTo>
                    <a:pt x="138" y="1071"/>
                  </a:lnTo>
                  <a:lnTo>
                    <a:pt x="129" y="1071"/>
                  </a:lnTo>
                  <a:lnTo>
                    <a:pt x="121" y="1073"/>
                  </a:lnTo>
                  <a:lnTo>
                    <a:pt x="119" y="957"/>
                  </a:lnTo>
                  <a:close/>
                  <a:moveTo>
                    <a:pt x="129" y="1185"/>
                  </a:moveTo>
                  <a:lnTo>
                    <a:pt x="121" y="1188"/>
                  </a:lnTo>
                  <a:lnTo>
                    <a:pt x="121" y="1095"/>
                  </a:lnTo>
                  <a:lnTo>
                    <a:pt x="126" y="1095"/>
                  </a:lnTo>
                  <a:lnTo>
                    <a:pt x="136" y="1095"/>
                  </a:lnTo>
                  <a:lnTo>
                    <a:pt x="141" y="1095"/>
                  </a:lnTo>
                  <a:lnTo>
                    <a:pt x="141" y="1185"/>
                  </a:lnTo>
                  <a:lnTo>
                    <a:pt x="129" y="1185"/>
                  </a:lnTo>
                  <a:close/>
                  <a:moveTo>
                    <a:pt x="182" y="568"/>
                  </a:moveTo>
                  <a:lnTo>
                    <a:pt x="189" y="568"/>
                  </a:lnTo>
                  <a:lnTo>
                    <a:pt x="197" y="568"/>
                  </a:lnTo>
                  <a:lnTo>
                    <a:pt x="197" y="656"/>
                  </a:lnTo>
                  <a:lnTo>
                    <a:pt x="194" y="656"/>
                  </a:lnTo>
                  <a:lnTo>
                    <a:pt x="182" y="656"/>
                  </a:lnTo>
                  <a:lnTo>
                    <a:pt x="182" y="568"/>
                  </a:lnTo>
                  <a:close/>
                  <a:moveTo>
                    <a:pt x="182" y="673"/>
                  </a:moveTo>
                  <a:lnTo>
                    <a:pt x="189" y="673"/>
                  </a:lnTo>
                  <a:lnTo>
                    <a:pt x="197" y="673"/>
                  </a:lnTo>
                  <a:lnTo>
                    <a:pt x="199" y="799"/>
                  </a:lnTo>
                  <a:lnTo>
                    <a:pt x="189" y="799"/>
                  </a:lnTo>
                  <a:lnTo>
                    <a:pt x="182" y="799"/>
                  </a:lnTo>
                  <a:lnTo>
                    <a:pt x="182" y="673"/>
                  </a:lnTo>
                  <a:close/>
                  <a:moveTo>
                    <a:pt x="182" y="814"/>
                  </a:moveTo>
                  <a:lnTo>
                    <a:pt x="194" y="814"/>
                  </a:lnTo>
                  <a:lnTo>
                    <a:pt x="199" y="814"/>
                  </a:lnTo>
                  <a:lnTo>
                    <a:pt x="199" y="937"/>
                  </a:lnTo>
                  <a:lnTo>
                    <a:pt x="192" y="937"/>
                  </a:lnTo>
                  <a:lnTo>
                    <a:pt x="184" y="937"/>
                  </a:lnTo>
                  <a:lnTo>
                    <a:pt x="182" y="814"/>
                  </a:lnTo>
                  <a:close/>
                  <a:moveTo>
                    <a:pt x="184" y="957"/>
                  </a:moveTo>
                  <a:lnTo>
                    <a:pt x="194" y="957"/>
                  </a:lnTo>
                  <a:lnTo>
                    <a:pt x="199" y="957"/>
                  </a:lnTo>
                  <a:lnTo>
                    <a:pt x="199" y="1071"/>
                  </a:lnTo>
                  <a:lnTo>
                    <a:pt x="192" y="1071"/>
                  </a:lnTo>
                  <a:lnTo>
                    <a:pt x="184" y="1071"/>
                  </a:lnTo>
                  <a:lnTo>
                    <a:pt x="184" y="957"/>
                  </a:lnTo>
                  <a:close/>
                  <a:moveTo>
                    <a:pt x="199" y="1188"/>
                  </a:moveTo>
                  <a:lnTo>
                    <a:pt x="184" y="1185"/>
                  </a:lnTo>
                  <a:lnTo>
                    <a:pt x="184" y="1098"/>
                  </a:lnTo>
                  <a:lnTo>
                    <a:pt x="197" y="1098"/>
                  </a:lnTo>
                  <a:lnTo>
                    <a:pt x="199" y="1098"/>
                  </a:lnTo>
                  <a:lnTo>
                    <a:pt x="201" y="1188"/>
                  </a:lnTo>
                  <a:lnTo>
                    <a:pt x="199" y="1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A87EF8F-CAD1-4DA4-928A-79281068E5BD}"/>
              </a:ext>
            </a:extLst>
          </p:cNvPr>
          <p:cNvSpPr/>
          <p:nvPr/>
        </p:nvSpPr>
        <p:spPr>
          <a:xfrm>
            <a:off x="3440367" y="819794"/>
            <a:ext cx="2658014" cy="2658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CA2F7-AA73-47A4-8260-BFE289072A3E}"/>
              </a:ext>
            </a:extLst>
          </p:cNvPr>
          <p:cNvGrpSpPr/>
          <p:nvPr/>
        </p:nvGrpSpPr>
        <p:grpSpPr>
          <a:xfrm>
            <a:off x="4204748" y="1527022"/>
            <a:ext cx="1129252" cy="1129252"/>
            <a:chOff x="8216107" y="1647825"/>
            <a:chExt cx="464344" cy="464344"/>
          </a:xfrm>
          <a:solidFill>
            <a:schemeClr val="accent2"/>
          </a:solidFill>
        </p:grpSpPr>
        <p:sp>
          <p:nvSpPr>
            <p:cNvPr id="16" name="AutoShape 81">
              <a:extLst>
                <a:ext uri="{FF2B5EF4-FFF2-40B4-BE49-F238E27FC236}">
                  <a16:creationId xmlns:a16="http://schemas.microsoft.com/office/drawing/2014/main" id="{B5A16E26-D9BB-49D8-A9A9-52D8107AD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82">
              <a:extLst>
                <a:ext uri="{FF2B5EF4-FFF2-40B4-BE49-F238E27FC236}">
                  <a16:creationId xmlns:a16="http://schemas.microsoft.com/office/drawing/2014/main" id="{ABFF8A2A-2EA7-4C62-8FE6-43414788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8345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5462414" y="1490514"/>
            <a:ext cx="2954656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الوحدة الأولى 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36540-5957-4306-A075-AB0FF2BE11B1}"/>
              </a:ext>
            </a:extLst>
          </p:cNvPr>
          <p:cNvSpPr/>
          <p:nvPr/>
        </p:nvSpPr>
        <p:spPr>
          <a:xfrm>
            <a:off x="3951872" y="4344567"/>
            <a:ext cx="72009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000" b="1" dirty="0" smtClean="0">
                <a:latin typeface="+mj-lt"/>
                <a:cs typeface="Segoe UI Light" panose="020B0502040204020203" pitchFamily="34" charset="0"/>
              </a:rPr>
              <a:t>في هذه الوحدة سنقوم بتحرير الصور باستخدام برنامج محرر الصور </a:t>
            </a: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+mj-lt"/>
                <a:cs typeface="Segoe UI Light" panose="020B0502040204020203" pitchFamily="34" charset="0"/>
              </a:rPr>
              <a:t>GNU Image Manipulation Program (GIMP)</a:t>
            </a:r>
            <a:endParaRPr lang="en-US" sz="2000" b="1" dirty="0">
              <a:latin typeface="+mj-lt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0BDC68-5945-4E49-9FE5-D5BDA5E59C8D}"/>
              </a:ext>
            </a:extLst>
          </p:cNvPr>
          <p:cNvGrpSpPr/>
          <p:nvPr/>
        </p:nvGrpSpPr>
        <p:grpSpPr>
          <a:xfrm rot="9000000">
            <a:off x="8828495" y="1364588"/>
            <a:ext cx="1770840" cy="3324544"/>
            <a:chOff x="4084072" y="2075535"/>
            <a:chExt cx="1770840" cy="332454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ACE6826-92D3-4F0A-A473-331FAD53DF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9EBD3CC-E3F9-4C38-A7E5-5F22FEC15F97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557A8C-3845-45E4-A501-47029B639387}"/>
              </a:ext>
            </a:extLst>
          </p:cNvPr>
          <p:cNvGrpSpPr/>
          <p:nvPr/>
        </p:nvGrpSpPr>
        <p:grpSpPr>
          <a:xfrm rot="19800000">
            <a:off x="1610130" y="2147538"/>
            <a:ext cx="1770840" cy="3324544"/>
            <a:chOff x="4084072" y="2075535"/>
            <a:chExt cx="1770840" cy="3324544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B34E23B-5FEE-4955-8AF9-0AB171583C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5B7798-3594-43D2-B99E-71C63ABFF4DF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2028033" y="2448087"/>
            <a:ext cx="8153400" cy="1661993"/>
          </a:xfrm>
          <a:prstGeom prst="rect">
            <a:avLst/>
          </a:prstGeom>
          <a:noFill/>
          <a:ln w="47625">
            <a:solidFill>
              <a:srgbClr val="62D036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ar-SA" sz="1200" b="1" spc="100" dirty="0" smtClean="0">
              <a:solidFill>
                <a:srgbClr val="489F25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r>
              <a:rPr lang="ar-SA" sz="4400" b="1" spc="100" dirty="0" smtClean="0">
                <a:solidFill>
                  <a:srgbClr val="489F25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معالجة الصور المتقدمة</a:t>
            </a:r>
          </a:p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endParaRPr lang="ar-SA" sz="6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1026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0" y="4883914"/>
            <a:ext cx="2914650" cy="19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87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تسوية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فرشاة المعالجة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ختم النسخ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التحديد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التشويه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الإضاءة والظلال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المنحنيات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تعلمنا سابقا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49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873554" y="-677795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85199"/>
              </p:ext>
            </p:extLst>
          </p:nvPr>
        </p:nvGraphicFramePr>
        <p:xfrm>
          <a:off x="6048489" y="123312"/>
          <a:ext cx="5996065" cy="556473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05714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1303525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1367111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1219715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111294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 </a:t>
                      </a:r>
                    </a:p>
                    <a:p>
                      <a:pPr algn="ctr" rtl="1"/>
                      <a:r>
                        <a:rPr lang="ar-SA" sz="2800" dirty="0" smtClean="0"/>
                        <a:t>الفقرات </a:t>
                      </a:r>
                      <a:endParaRPr lang="ar-SA" sz="2800" dirty="0"/>
                    </a:p>
                  </a:txBody>
                  <a:tcPr>
                    <a:solidFill>
                      <a:srgbClr val="1A9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ar-SA" sz="2800" baseline="0" dirty="0" smtClean="0"/>
                    </a:p>
                    <a:p>
                      <a:pPr algn="ctr" rtl="1"/>
                      <a:r>
                        <a:rPr lang="ar-SA" sz="2800" baseline="0" dirty="0" smtClean="0"/>
                        <a:t> اختاري الإجابة الصحيحة </a:t>
                      </a:r>
                      <a:endParaRPr lang="ar-SA" sz="2800" dirty="0"/>
                    </a:p>
                  </a:txBody>
                  <a:tcPr>
                    <a:solidFill>
                      <a:srgbClr val="1A987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من طرق تسوية الصورة نستخدم أداة</a:t>
                      </a:r>
                      <a:r>
                        <a:rPr lang="ar-SA" baseline="0" dirty="0" smtClean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aseline="0" dirty="0" smtClean="0"/>
                        <a:t> </a:t>
                      </a:r>
                      <a:r>
                        <a:rPr lang="ar-SA" baseline="0" dirty="0" smtClean="0"/>
                        <a:t>الاستدارة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التحجيم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الانحراف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أداة</a:t>
                      </a:r>
                      <a:r>
                        <a:rPr lang="ar-SA" baseline="0" dirty="0" smtClean="0"/>
                        <a:t> ختم النسخ هي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أداة فرشاة المعالجة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يمكن اتغير</a:t>
                      </a:r>
                      <a:r>
                        <a:rPr lang="ar-SA" baseline="0" dirty="0" smtClean="0"/>
                        <a:t> الإضاءة والظلال للصورة  من قائمة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ملف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baseline="0" dirty="0" smtClean="0"/>
                        <a:t>الوان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baseline="0" dirty="0" smtClean="0"/>
                        <a:t>أدوات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1545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649077" y="1240351"/>
            <a:ext cx="1276469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7277683" y="2401644"/>
            <a:ext cx="1371394" cy="106813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8644362" y="3505226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7408632" y="4655361"/>
            <a:ext cx="1229194" cy="103268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aphicFrame>
        <p:nvGraphicFramePr>
          <p:cNvPr id="15" name="عنصر نائب للمحتوى 3"/>
          <p:cNvGraphicFramePr>
            <a:graphicFrameLocks/>
          </p:cNvGraphicFramePr>
          <p:nvPr>
            <p:extLst/>
          </p:nvPr>
        </p:nvGraphicFramePr>
        <p:xfrm>
          <a:off x="240708" y="263437"/>
          <a:ext cx="4251626" cy="164574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106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مراجعة</a:t>
                      </a:r>
                      <a:r>
                        <a:rPr lang="ar-SA" sz="3600" baseline="0" dirty="0" smtClean="0"/>
                        <a:t> الدرس السابق </a:t>
                      </a:r>
                      <a:endParaRPr lang="ar-SA" sz="3600" dirty="0">
                        <a:solidFill>
                          <a:srgbClr val="002060"/>
                        </a:solidFill>
                      </a:endParaRPr>
                    </a:p>
                  </a:txBody>
                  <a:tcPr marL="91445" marR="91445" marT="45690" marB="45690">
                    <a:solidFill>
                      <a:srgbClr val="1A9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 dirty="0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مدته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5د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يتم اختيار طالبة باستخدام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ar-SA" sz="1800" b="1" dirty="0" smtClean="0"/>
                        <a:t>موقع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7995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24" y="1307233"/>
            <a:ext cx="1194333" cy="5409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071" y="2600325"/>
            <a:ext cx="788129" cy="768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465" y="2615315"/>
            <a:ext cx="753647" cy="753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003" y="2521965"/>
            <a:ext cx="636260" cy="604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991" y="3725130"/>
            <a:ext cx="788129" cy="7686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385" y="3740120"/>
            <a:ext cx="753647" cy="753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923" y="3646770"/>
            <a:ext cx="636260" cy="60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3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2" grpId="0" animBg="1"/>
          <p:bldP spid="13" grpId="0" animBg="1"/>
          <p:bldP spid="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55CAE49-DB23-4C43-AEB6-9504637144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32035B-9F30-46BC-8490-1737A059FF3F}"/>
              </a:ext>
            </a:extLst>
          </p:cNvPr>
          <p:cNvSpPr txBox="1"/>
          <p:nvPr/>
        </p:nvSpPr>
        <p:spPr>
          <a:xfrm>
            <a:off x="169689" y="91948"/>
            <a:ext cx="1167026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 لفرق بين الصورتين ؟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0F27F3-F834-44EE-9260-25F387345C5E}"/>
              </a:ext>
            </a:extLst>
          </p:cNvPr>
          <p:cNvGrpSpPr/>
          <p:nvPr/>
        </p:nvGrpSpPr>
        <p:grpSpPr>
          <a:xfrm rot="3600000" flipH="1" flipV="1">
            <a:off x="10777036" y="4919247"/>
            <a:ext cx="747917" cy="1404126"/>
            <a:chOff x="4084072" y="2075535"/>
            <a:chExt cx="1770840" cy="33245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9153D99-FCBE-4D10-A0F2-61EEBC3BEA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17B07BD-39AD-4A8E-A014-1BDBD189C14E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BF6333-67FF-4B2D-876F-EEE18B58F5BB}"/>
              </a:ext>
            </a:extLst>
          </p:cNvPr>
          <p:cNvGrpSpPr/>
          <p:nvPr/>
        </p:nvGrpSpPr>
        <p:grpSpPr>
          <a:xfrm rot="14400000" flipH="1" flipV="1">
            <a:off x="586124" y="1298772"/>
            <a:ext cx="1041201" cy="1954732"/>
            <a:chOff x="4084072" y="2075535"/>
            <a:chExt cx="1770840" cy="3324544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694BF626-3084-46C4-8430-B2100066C5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810F48B1-4186-4DF6-B881-82E255F7DCB5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53" y="2053802"/>
            <a:ext cx="4452290" cy="2867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79" y="2053802"/>
            <a:ext cx="4474565" cy="28678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132035B-9F30-46BC-8490-1737A059FF3F}"/>
              </a:ext>
            </a:extLst>
          </p:cNvPr>
          <p:cNvSpPr txBox="1"/>
          <p:nvPr/>
        </p:nvSpPr>
        <p:spPr>
          <a:xfrm>
            <a:off x="825192" y="5008380"/>
            <a:ext cx="1013261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rtl="1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هل تعرفين برامج يتم فيها تصميم صور متحركة ؟ 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45049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9C98B-5ED3-46EB-9370-6D9BBC14F68D}"/>
              </a:ext>
            </a:extLst>
          </p:cNvPr>
          <p:cNvSpPr/>
          <p:nvPr/>
        </p:nvSpPr>
        <p:spPr>
          <a:xfrm>
            <a:off x="1104901" y="-1562087"/>
            <a:ext cx="9982200" cy="99821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0984ED-8A45-433D-9487-3EE12BC6CC4B}"/>
              </a:ext>
            </a:extLst>
          </p:cNvPr>
          <p:cNvSpPr/>
          <p:nvPr/>
        </p:nvSpPr>
        <p:spPr>
          <a:xfrm>
            <a:off x="2666992" y="0"/>
            <a:ext cx="6858018" cy="685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27D2E-9D9D-411B-B422-B411B6825B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6350" y="4458687"/>
            <a:ext cx="9639300" cy="2556150"/>
          </a:xfrm>
          <a:custGeom>
            <a:avLst/>
            <a:gdLst>
              <a:gd name="connsiteX0" fmla="*/ 0 w 9639300"/>
              <a:gd name="connsiteY0" fmla="*/ 0 h 2556150"/>
              <a:gd name="connsiteX1" fmla="*/ 9639300 w 9639300"/>
              <a:gd name="connsiteY1" fmla="*/ 0 h 2556150"/>
              <a:gd name="connsiteX2" fmla="*/ 9639300 w 9639300"/>
              <a:gd name="connsiteY2" fmla="*/ 268084 h 2556150"/>
              <a:gd name="connsiteX3" fmla="*/ 9586361 w 9639300"/>
              <a:gd name="connsiteY3" fmla="*/ 454510 h 2556150"/>
              <a:gd name="connsiteX4" fmla="*/ 8348891 w 9639300"/>
              <a:gd name="connsiteY4" fmla="*/ 2499545 h 2556150"/>
              <a:gd name="connsiteX5" fmla="*/ 8289520 w 9639300"/>
              <a:gd name="connsiteY5" fmla="*/ 2556150 h 2556150"/>
              <a:gd name="connsiteX6" fmla="*/ 1349783 w 9639300"/>
              <a:gd name="connsiteY6" fmla="*/ 2556150 h 2556150"/>
              <a:gd name="connsiteX7" fmla="*/ 1290411 w 9639300"/>
              <a:gd name="connsiteY7" fmla="*/ 2499545 h 2556150"/>
              <a:gd name="connsiteX8" fmla="*/ 52941 w 9639300"/>
              <a:gd name="connsiteY8" fmla="*/ 454510 h 2556150"/>
              <a:gd name="connsiteX9" fmla="*/ 0 w 9639300"/>
              <a:gd name="connsiteY9" fmla="*/ 268077 h 25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9300" h="2556150">
                <a:moveTo>
                  <a:pt x="0" y="0"/>
                </a:moveTo>
                <a:lnTo>
                  <a:pt x="9639300" y="0"/>
                </a:lnTo>
                <a:lnTo>
                  <a:pt x="9639300" y="268084"/>
                </a:lnTo>
                <a:lnTo>
                  <a:pt x="9586361" y="454510"/>
                </a:lnTo>
                <a:cubicBezTo>
                  <a:pt x="9343311" y="1235938"/>
                  <a:pt x="8913399" y="1935039"/>
                  <a:pt x="8348891" y="2499545"/>
                </a:cubicBezTo>
                <a:lnTo>
                  <a:pt x="8289520" y="2556150"/>
                </a:lnTo>
                <a:lnTo>
                  <a:pt x="1349783" y="2556150"/>
                </a:lnTo>
                <a:lnTo>
                  <a:pt x="1290411" y="2499545"/>
                </a:lnTo>
                <a:cubicBezTo>
                  <a:pt x="725904" y="1935039"/>
                  <a:pt x="295991" y="1235938"/>
                  <a:pt x="52941" y="454510"/>
                </a:cubicBezTo>
                <a:lnTo>
                  <a:pt x="0" y="268077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5461437" y="1940412"/>
            <a:ext cx="4430440" cy="7571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u="sng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الدرس الثالث </a:t>
            </a:r>
            <a:endParaRPr lang="en-US" sz="4800" b="1" u="sng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71E6E5-66FF-4070-922C-8FCBD4F4140F}"/>
              </a:ext>
            </a:extLst>
          </p:cNvPr>
          <p:cNvSpPr/>
          <p:nvPr/>
        </p:nvSpPr>
        <p:spPr>
          <a:xfrm>
            <a:off x="1838634" y="-828356"/>
            <a:ext cx="8514734" cy="8514712"/>
          </a:xfrm>
          <a:prstGeom prst="ellipse">
            <a:avLst/>
          </a:prstGeom>
          <a:noFill/>
          <a:ln>
            <a:solidFill>
              <a:schemeClr val="bg1">
                <a:alpha val="58000"/>
              </a:schemeClr>
            </a:solidFill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2300125" y="2588770"/>
            <a:ext cx="6858018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إنشاء رسومات ثنائية الأبعاد </a:t>
            </a:r>
            <a:endParaRPr lang="en-US" sz="5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2035B-9F30-46BC-8490-1737A059FF3F}"/>
              </a:ext>
            </a:extLst>
          </p:cNvPr>
          <p:cNvSpPr txBox="1"/>
          <p:nvPr/>
        </p:nvSpPr>
        <p:spPr>
          <a:xfrm>
            <a:off x="2303958" y="3472526"/>
            <a:ext cx="5553701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rtl="1"/>
            <a:r>
              <a:rPr lang="ar-SA" sz="3200" b="1" spc="100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 لمقصود بثنائية الأبعاد ؟</a:t>
            </a:r>
          </a:p>
          <a:p>
            <a:pPr algn="r" rtl="1"/>
            <a:r>
              <a:rPr lang="ar-SA" sz="3200" b="1" spc="100" dirty="0" smtClean="0">
                <a:solidFill>
                  <a:srgbClr val="0070C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هل يوجد رسومات ثلاثية الأبعاد؟</a:t>
            </a:r>
          </a:p>
          <a:p>
            <a:pPr algn="r" rtl="1"/>
            <a:r>
              <a:rPr lang="ar-SA" sz="3200" b="1" spc="100" dirty="0" smtClean="0">
                <a:solidFill>
                  <a:srgbClr val="0070C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هل يوجد رسومات رباعية الاتجاه ؟ </a:t>
            </a:r>
            <a:endParaRPr lang="en-US" sz="3200" b="1" spc="100" dirty="0">
              <a:solidFill>
                <a:srgbClr val="0070C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9" name="Picture Placeholder 1">
            <a:hlinkClick r:id="rId4"/>
          </p:cNvPr>
          <p:cNvPicPr>
            <a:picLocks noChangeAspect="1"/>
          </p:cNvPicPr>
          <p:nvPr/>
        </p:nvPicPr>
        <p:blipFill>
          <a:blip r:embed="rId5"/>
          <a:srcRect l="514" r="514"/>
          <a:stretch>
            <a:fillRect/>
          </a:stretch>
        </p:blipFill>
        <p:spPr>
          <a:xfrm>
            <a:off x="220218" y="5391681"/>
            <a:ext cx="2079907" cy="1303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044" y="2993757"/>
            <a:ext cx="1946337" cy="1263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3675" y="4419710"/>
            <a:ext cx="1986001" cy="13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6603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بنسل لإنشاء الرسومات ثنائية الابعاد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الطبقات في البرنامج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الرسم على طبقات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76358" y="3613220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رسم الإطارات الرئيسة والرسم المتجه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4" y="3111770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استخدام الرسومات اليدوية واستخدام طبقة الكاميرا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تصدير الرسومات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7003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برنامج بنسل لإنشاء الرسومات ثنائية الابعاد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التعرف على الطبقات في البرنامج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الرسم على طبقات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76358" y="3613220"/>
            <a:ext cx="1609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رسم الإطارات الرئيسة والرسم المتجه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4" y="3111770"/>
            <a:ext cx="1609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استخدام الرسومات اليدوية واستخدام طبقة الكاميرا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تصدير الرسومات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468641" y="1183482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9282893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3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3CB97"/>
      </a:accent1>
      <a:accent2>
        <a:srgbClr val="62D036"/>
      </a:accent2>
      <a:accent3>
        <a:srgbClr val="E4DA0E"/>
      </a:accent3>
      <a:accent4>
        <a:srgbClr val="F29D04"/>
      </a:accent4>
      <a:accent5>
        <a:srgbClr val="E76A03"/>
      </a:accent5>
      <a:accent6>
        <a:srgbClr val="D01212"/>
      </a:accent6>
      <a:hlink>
        <a:srgbClr val="44546A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20347</TotalTime>
  <Words>677</Words>
  <Application>Microsoft Office PowerPoint</Application>
  <PresentationFormat>Widescreen</PresentationFormat>
  <Paragraphs>236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Champagne &amp; Limousines</vt:lpstr>
      <vt:lpstr>Gill Sans</vt:lpstr>
      <vt:lpstr>Lato Semibold</vt:lpstr>
      <vt:lpstr>Segoe UI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rrgraph123</dc:creator>
  <cp:lastModifiedBy>asus</cp:lastModifiedBy>
  <cp:revision>349</cp:revision>
  <dcterms:created xsi:type="dcterms:W3CDTF">2017-07-24T07:35:41Z</dcterms:created>
  <dcterms:modified xsi:type="dcterms:W3CDTF">2021-12-25T20:59:20Z</dcterms:modified>
</cp:coreProperties>
</file>