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13" r:id="rId2"/>
    <p:sldId id="326" r:id="rId3"/>
    <p:sldId id="263" r:id="rId4"/>
    <p:sldId id="368" r:id="rId5"/>
    <p:sldId id="357" r:id="rId6"/>
    <p:sldId id="358" r:id="rId7"/>
    <p:sldId id="325" r:id="rId8"/>
    <p:sldId id="327" r:id="rId9"/>
    <p:sldId id="369" r:id="rId10"/>
    <p:sldId id="370" r:id="rId11"/>
    <p:sldId id="360" r:id="rId12"/>
    <p:sldId id="371" r:id="rId13"/>
    <p:sldId id="372" r:id="rId14"/>
    <p:sldId id="362" r:id="rId15"/>
    <p:sldId id="373" r:id="rId16"/>
    <p:sldId id="374" r:id="rId17"/>
    <p:sldId id="375" r:id="rId18"/>
    <p:sldId id="376" r:id="rId19"/>
    <p:sldId id="377" r:id="rId20"/>
    <p:sldId id="381" r:id="rId21"/>
    <p:sldId id="378" r:id="rId22"/>
    <p:sldId id="379" r:id="rId23"/>
    <p:sldId id="382" r:id="rId24"/>
    <p:sldId id="383" r:id="rId25"/>
    <p:sldId id="384" r:id="rId26"/>
    <p:sldId id="344" r:id="rId27"/>
    <p:sldId id="336" r:id="rId28"/>
    <p:sldId id="337" r:id="rId29"/>
    <p:sldId id="367" r:id="rId30"/>
    <p:sldId id="33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5659C6E6-B697-4B24-ACE1-33E6138F8E6D}">
          <p14:sldIdLst>
            <p14:sldId id="313"/>
            <p14:sldId id="326"/>
            <p14:sldId id="263"/>
            <p14:sldId id="368"/>
            <p14:sldId id="357"/>
            <p14:sldId id="358"/>
            <p14:sldId id="325"/>
            <p14:sldId id="327"/>
            <p14:sldId id="369"/>
            <p14:sldId id="370"/>
            <p14:sldId id="360"/>
            <p14:sldId id="371"/>
            <p14:sldId id="372"/>
            <p14:sldId id="362"/>
            <p14:sldId id="373"/>
            <p14:sldId id="374"/>
            <p14:sldId id="375"/>
            <p14:sldId id="376"/>
            <p14:sldId id="377"/>
            <p14:sldId id="381"/>
            <p14:sldId id="378"/>
            <p14:sldId id="379"/>
            <p14:sldId id="382"/>
            <p14:sldId id="383"/>
            <p14:sldId id="384"/>
            <p14:sldId id="344"/>
            <p14:sldId id="336"/>
            <p14:sldId id="337"/>
            <p14:sldId id="367"/>
            <p14:sldId id="33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B32C"/>
    <a:srgbClr val="489F25"/>
    <a:srgbClr val="1A9871"/>
    <a:srgbClr val="62D036"/>
    <a:srgbClr val="62CD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384" autoAdjust="0"/>
  </p:normalViewPr>
  <p:slideViewPr>
    <p:cSldViewPr snapToGrid="0">
      <p:cViewPr varScale="1">
        <p:scale>
          <a:sx n="61" d="100"/>
          <a:sy n="61" d="100"/>
        </p:scale>
        <p:origin x="216" y="10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18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35DB4-25C2-445F-BB59-7DB05FE1A221}" type="datetimeFigureOut">
              <a:rPr lang="id-ID" smtClean="0"/>
              <a:t>21/12/2021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B254A-97AD-433B-A80A-BF505C69D72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46779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B254A-97AD-433B-A80A-BF505C69D72C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3779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https://youtu.be/KFxKc4b4CLk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B254A-97AD-433B-A80A-BF505C69D72C}" type="slidenum">
              <a:rPr lang="id-ID" smtClean="0"/>
              <a:t>25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57398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https://youtu.be/do3ElDd-3kc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B254A-97AD-433B-A80A-BF505C69D72C}" type="slidenum">
              <a:rPr lang="id-ID" smtClean="0"/>
              <a:t>26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87685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https://www.liveworksheets.com/cg2717448na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B254A-97AD-433B-A80A-BF505C69D72C}" type="slidenum">
              <a:rPr lang="id-ID" smtClean="0"/>
              <a:t>27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4365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B31A9C-9E9A-40F0-9FA1-F40CECB1D4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046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172A0B9-436C-42A6-8966-B3C7C4F75A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67400" y="857250"/>
            <a:ext cx="2324360" cy="4195180"/>
          </a:xfrm>
          <a:custGeom>
            <a:avLst/>
            <a:gdLst>
              <a:gd name="connsiteX0" fmla="*/ 0 w 2324360"/>
              <a:gd name="connsiteY0" fmla="*/ 0 h 4195180"/>
              <a:gd name="connsiteX1" fmla="*/ 2324360 w 2324360"/>
              <a:gd name="connsiteY1" fmla="*/ 0 h 4195180"/>
              <a:gd name="connsiteX2" fmla="*/ 2324360 w 2324360"/>
              <a:gd name="connsiteY2" fmla="*/ 4195180 h 4195180"/>
              <a:gd name="connsiteX3" fmla="*/ 0 w 2324360"/>
              <a:gd name="connsiteY3" fmla="*/ 4195180 h 419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4360" h="4195180">
                <a:moveTo>
                  <a:pt x="0" y="0"/>
                </a:moveTo>
                <a:lnTo>
                  <a:pt x="2324360" y="0"/>
                </a:lnTo>
                <a:lnTo>
                  <a:pt x="2324360" y="4195180"/>
                </a:lnTo>
                <a:lnTo>
                  <a:pt x="0" y="4195180"/>
                </a:lnTo>
                <a:close/>
              </a:path>
            </a:pathLst>
          </a:custGeom>
          <a:noFill/>
          <a:ln>
            <a:noFill/>
          </a:ln>
          <a:effectLst>
            <a:outerShdw blurRad="635000" dist="381000" dir="8100000" sx="95000" sy="95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FF2E9CD-EDA3-4A29-A770-9D548CD7324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781790" y="857250"/>
            <a:ext cx="2324360" cy="4195180"/>
          </a:xfrm>
          <a:custGeom>
            <a:avLst/>
            <a:gdLst>
              <a:gd name="connsiteX0" fmla="*/ 0 w 2324360"/>
              <a:gd name="connsiteY0" fmla="*/ 0 h 4195180"/>
              <a:gd name="connsiteX1" fmla="*/ 2324360 w 2324360"/>
              <a:gd name="connsiteY1" fmla="*/ 0 h 4195180"/>
              <a:gd name="connsiteX2" fmla="*/ 2324360 w 2324360"/>
              <a:gd name="connsiteY2" fmla="*/ 4195180 h 4195180"/>
              <a:gd name="connsiteX3" fmla="*/ 0 w 2324360"/>
              <a:gd name="connsiteY3" fmla="*/ 4195180 h 419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4360" h="4195180">
                <a:moveTo>
                  <a:pt x="0" y="0"/>
                </a:moveTo>
                <a:lnTo>
                  <a:pt x="2324360" y="0"/>
                </a:lnTo>
                <a:lnTo>
                  <a:pt x="2324360" y="4195180"/>
                </a:lnTo>
                <a:lnTo>
                  <a:pt x="0" y="4195180"/>
                </a:lnTo>
                <a:close/>
              </a:path>
            </a:pathLst>
          </a:custGeom>
          <a:noFill/>
          <a:ln>
            <a:noFill/>
          </a:ln>
          <a:effectLst>
            <a:outerShdw blurRad="635000" dist="381000" dir="8100000" sx="95000" sy="95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23189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 p14:presetBounceEnd="80000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 p14:presetBounceEnd="80000">
                                      <p:stCondLst>
                                        <p:cond delay="250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>
                                      <p:stCondLst>
                                        <p:cond delay="250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</p:bldLst>
      </p:timing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70B3EC2-079D-49AD-8830-641EC677AC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48150" y="2093871"/>
            <a:ext cx="7943850" cy="3296011"/>
          </a:xfrm>
          <a:custGeom>
            <a:avLst/>
            <a:gdLst>
              <a:gd name="connsiteX0" fmla="*/ 0 w 7943850"/>
              <a:gd name="connsiteY0" fmla="*/ 0 h 3296011"/>
              <a:gd name="connsiteX1" fmla="*/ 7943850 w 7943850"/>
              <a:gd name="connsiteY1" fmla="*/ 0 h 3296011"/>
              <a:gd name="connsiteX2" fmla="*/ 7943850 w 7943850"/>
              <a:gd name="connsiteY2" fmla="*/ 3296011 h 3296011"/>
              <a:gd name="connsiteX3" fmla="*/ 0 w 7943850"/>
              <a:gd name="connsiteY3" fmla="*/ 3296011 h 3296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43850" h="3296011">
                <a:moveTo>
                  <a:pt x="0" y="0"/>
                </a:moveTo>
                <a:lnTo>
                  <a:pt x="7943850" y="0"/>
                </a:lnTo>
                <a:lnTo>
                  <a:pt x="7943850" y="3296011"/>
                </a:lnTo>
                <a:lnTo>
                  <a:pt x="0" y="32960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91998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7A0BB90-666C-47D7-9FF6-177BA11F4C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961616"/>
            <a:ext cx="7010015" cy="4934768"/>
          </a:xfrm>
          <a:custGeom>
            <a:avLst/>
            <a:gdLst>
              <a:gd name="connsiteX0" fmla="*/ 0 w 7010015"/>
              <a:gd name="connsiteY0" fmla="*/ 0 h 4934768"/>
              <a:gd name="connsiteX1" fmla="*/ 5584774 w 7010015"/>
              <a:gd name="connsiteY1" fmla="*/ 0 h 4934768"/>
              <a:gd name="connsiteX2" fmla="*/ 7010015 w 7010015"/>
              <a:gd name="connsiteY2" fmla="*/ 4919199 h 4934768"/>
              <a:gd name="connsiteX3" fmla="*/ 0 w 7010015"/>
              <a:gd name="connsiteY3" fmla="*/ 4934768 h 4934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0015" h="4934768">
                <a:moveTo>
                  <a:pt x="0" y="0"/>
                </a:moveTo>
                <a:lnTo>
                  <a:pt x="5584774" y="0"/>
                </a:lnTo>
                <a:lnTo>
                  <a:pt x="7010015" y="4919199"/>
                </a:lnTo>
                <a:lnTo>
                  <a:pt x="0" y="49347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05631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 p14:presetBounceEnd="8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3186B70-4D89-4605-9C3E-0E3F335C4B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009320"/>
            <a:ext cx="12192000" cy="2298926"/>
          </a:xfrm>
          <a:custGeom>
            <a:avLst/>
            <a:gdLst>
              <a:gd name="connsiteX0" fmla="*/ 0 w 12192000"/>
              <a:gd name="connsiteY0" fmla="*/ 0 h 2298926"/>
              <a:gd name="connsiteX1" fmla="*/ 12192000 w 12192000"/>
              <a:gd name="connsiteY1" fmla="*/ 0 h 2298926"/>
              <a:gd name="connsiteX2" fmla="*/ 12192000 w 12192000"/>
              <a:gd name="connsiteY2" fmla="*/ 2298926 h 2298926"/>
              <a:gd name="connsiteX3" fmla="*/ 0 w 12192000"/>
              <a:gd name="connsiteY3" fmla="*/ 2298926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298926">
                <a:moveTo>
                  <a:pt x="0" y="0"/>
                </a:moveTo>
                <a:lnTo>
                  <a:pt x="12192000" y="0"/>
                </a:lnTo>
                <a:lnTo>
                  <a:pt x="12192000" y="2298926"/>
                </a:lnTo>
                <a:lnTo>
                  <a:pt x="0" y="229892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042797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 p14:presetBounceEnd="80000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DB9DA89-4B32-4AD4-B3B4-4A70D87109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96267" y="677276"/>
            <a:ext cx="5065294" cy="5065296"/>
          </a:xfrm>
          <a:custGeom>
            <a:avLst/>
            <a:gdLst>
              <a:gd name="connsiteX0" fmla="*/ 2532648 w 5065294"/>
              <a:gd name="connsiteY0" fmla="*/ 0 h 5065296"/>
              <a:gd name="connsiteX1" fmla="*/ 5065294 w 5065294"/>
              <a:gd name="connsiteY1" fmla="*/ 2532648 h 5065296"/>
              <a:gd name="connsiteX2" fmla="*/ 2532648 w 5065294"/>
              <a:gd name="connsiteY2" fmla="*/ 5065296 h 5065296"/>
              <a:gd name="connsiteX3" fmla="*/ 0 w 5065294"/>
              <a:gd name="connsiteY3" fmla="*/ 2532648 h 506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5294" h="5065296">
                <a:moveTo>
                  <a:pt x="2532648" y="0"/>
                </a:moveTo>
                <a:lnTo>
                  <a:pt x="5065294" y="2532648"/>
                </a:lnTo>
                <a:lnTo>
                  <a:pt x="2532648" y="5065296"/>
                </a:lnTo>
                <a:lnTo>
                  <a:pt x="0" y="2532648"/>
                </a:lnTo>
                <a:close/>
              </a:path>
            </a:pathLst>
          </a:custGeom>
          <a:effectLst>
            <a:outerShdw blurRad="635000" dist="508000" dir="8100000" sx="95000" sy="95000" algn="tr" rotWithShape="0">
              <a:prstClr val="black">
                <a:alpha val="3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644345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 p14:presetBounceEnd="80000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2C17C66-0B52-4B00-8CB8-952B3BE0DA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55380" y="1035652"/>
            <a:ext cx="5022220" cy="4329498"/>
          </a:xfrm>
          <a:custGeom>
            <a:avLst/>
            <a:gdLst>
              <a:gd name="connsiteX0" fmla="*/ 2511110 w 5022220"/>
              <a:gd name="connsiteY0" fmla="*/ 0 h 4329498"/>
              <a:gd name="connsiteX1" fmla="*/ 5022220 w 5022220"/>
              <a:gd name="connsiteY1" fmla="*/ 4329498 h 4329498"/>
              <a:gd name="connsiteX2" fmla="*/ 0 w 5022220"/>
              <a:gd name="connsiteY2" fmla="*/ 4329498 h 432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22220" h="4329498">
                <a:moveTo>
                  <a:pt x="2511110" y="0"/>
                </a:moveTo>
                <a:lnTo>
                  <a:pt x="5022220" y="4329498"/>
                </a:lnTo>
                <a:lnTo>
                  <a:pt x="0" y="4329498"/>
                </a:lnTo>
                <a:close/>
              </a:path>
            </a:pathLst>
          </a:custGeom>
          <a:noFill/>
          <a:ln>
            <a:noFill/>
          </a:ln>
          <a:effectLst>
            <a:outerShdw blurRad="825500" dist="635000" dir="8100000" sx="95000" sy="95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73161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 p14:presetBounceEnd="80000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0AAC1DA-7362-463D-89AA-ECC90C9125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98617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1F9D21B-AC81-4FF6-A864-86E6E67B1D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58062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0EB259C-B0C8-4885-BE47-F198439156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96200" y="1066800"/>
            <a:ext cx="3562350" cy="4724400"/>
          </a:xfrm>
          <a:custGeom>
            <a:avLst/>
            <a:gdLst>
              <a:gd name="connsiteX0" fmla="*/ 0 w 3562350"/>
              <a:gd name="connsiteY0" fmla="*/ 0 h 4724400"/>
              <a:gd name="connsiteX1" fmla="*/ 3562350 w 3562350"/>
              <a:gd name="connsiteY1" fmla="*/ 0 h 4724400"/>
              <a:gd name="connsiteX2" fmla="*/ 3562350 w 3562350"/>
              <a:gd name="connsiteY2" fmla="*/ 4724400 h 4724400"/>
              <a:gd name="connsiteX3" fmla="*/ 0 w 3562350"/>
              <a:gd name="connsiteY3" fmla="*/ 4724400 h 472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2350" h="4724400">
                <a:moveTo>
                  <a:pt x="0" y="0"/>
                </a:moveTo>
                <a:lnTo>
                  <a:pt x="3562350" y="0"/>
                </a:lnTo>
                <a:lnTo>
                  <a:pt x="3562350" y="4724400"/>
                </a:lnTo>
                <a:lnTo>
                  <a:pt x="0" y="4724400"/>
                </a:lnTo>
                <a:close/>
              </a:path>
            </a:pathLst>
          </a:custGeom>
          <a:noFill/>
          <a:ln>
            <a:noFill/>
          </a:ln>
          <a:effectLst>
            <a:outerShdw blurRad="825500" dist="508000" dir="8100000" sx="95000" sy="95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16712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 p14:presetBounceEnd="80000">
                                      <p:stCondLst>
                                        <p:cond delay="200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>
                                      <p:stCondLst>
                                        <p:cond delay="200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</p:bldLst>
      </p:timing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C386E11-E97F-4197-A685-15C6E68940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96200" y="447144"/>
            <a:ext cx="3562350" cy="1862561"/>
          </a:xfrm>
          <a:custGeom>
            <a:avLst/>
            <a:gdLst>
              <a:gd name="connsiteX0" fmla="*/ 0 w 3562350"/>
              <a:gd name="connsiteY0" fmla="*/ 0 h 1862561"/>
              <a:gd name="connsiteX1" fmla="*/ 3562350 w 3562350"/>
              <a:gd name="connsiteY1" fmla="*/ 0 h 1862561"/>
              <a:gd name="connsiteX2" fmla="*/ 3562350 w 3562350"/>
              <a:gd name="connsiteY2" fmla="*/ 1862561 h 1862561"/>
              <a:gd name="connsiteX3" fmla="*/ 0 w 3562350"/>
              <a:gd name="connsiteY3" fmla="*/ 1862561 h 186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2350" h="1862561">
                <a:moveTo>
                  <a:pt x="0" y="0"/>
                </a:moveTo>
                <a:lnTo>
                  <a:pt x="3562350" y="0"/>
                </a:lnTo>
                <a:lnTo>
                  <a:pt x="3562350" y="1862561"/>
                </a:lnTo>
                <a:lnTo>
                  <a:pt x="0" y="1862561"/>
                </a:lnTo>
                <a:close/>
              </a:path>
            </a:pathLst>
          </a:custGeom>
          <a:noFill/>
          <a:ln>
            <a:noFill/>
          </a:ln>
          <a:effectLst>
            <a:outerShdw blurRad="419100" dist="317500" dir="8100000" sx="95000" sy="95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0BE3849-BA05-4245-95B4-76DFA328721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96200" y="2497721"/>
            <a:ext cx="3562350" cy="1862561"/>
          </a:xfrm>
          <a:custGeom>
            <a:avLst/>
            <a:gdLst>
              <a:gd name="connsiteX0" fmla="*/ 0 w 3562350"/>
              <a:gd name="connsiteY0" fmla="*/ 0 h 1862561"/>
              <a:gd name="connsiteX1" fmla="*/ 3562350 w 3562350"/>
              <a:gd name="connsiteY1" fmla="*/ 0 h 1862561"/>
              <a:gd name="connsiteX2" fmla="*/ 3562350 w 3562350"/>
              <a:gd name="connsiteY2" fmla="*/ 1862561 h 1862561"/>
              <a:gd name="connsiteX3" fmla="*/ 0 w 3562350"/>
              <a:gd name="connsiteY3" fmla="*/ 1862561 h 186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2350" h="1862561">
                <a:moveTo>
                  <a:pt x="0" y="0"/>
                </a:moveTo>
                <a:lnTo>
                  <a:pt x="3562350" y="0"/>
                </a:lnTo>
                <a:lnTo>
                  <a:pt x="3562350" y="1862561"/>
                </a:lnTo>
                <a:lnTo>
                  <a:pt x="0" y="1862561"/>
                </a:lnTo>
                <a:close/>
              </a:path>
            </a:pathLst>
          </a:custGeom>
          <a:noFill/>
          <a:ln>
            <a:noFill/>
          </a:ln>
          <a:effectLst>
            <a:outerShdw blurRad="419100" dist="317500" dir="8100000" sx="95000" sy="95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234134C-B096-40D5-B9CD-E799D2A890D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96200" y="4548298"/>
            <a:ext cx="3562350" cy="1862561"/>
          </a:xfrm>
          <a:custGeom>
            <a:avLst/>
            <a:gdLst>
              <a:gd name="connsiteX0" fmla="*/ 0 w 3562350"/>
              <a:gd name="connsiteY0" fmla="*/ 0 h 1862561"/>
              <a:gd name="connsiteX1" fmla="*/ 3562350 w 3562350"/>
              <a:gd name="connsiteY1" fmla="*/ 0 h 1862561"/>
              <a:gd name="connsiteX2" fmla="*/ 3562350 w 3562350"/>
              <a:gd name="connsiteY2" fmla="*/ 1862561 h 1862561"/>
              <a:gd name="connsiteX3" fmla="*/ 0 w 3562350"/>
              <a:gd name="connsiteY3" fmla="*/ 1862561 h 186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2350" h="1862561">
                <a:moveTo>
                  <a:pt x="0" y="0"/>
                </a:moveTo>
                <a:lnTo>
                  <a:pt x="3562350" y="0"/>
                </a:lnTo>
                <a:lnTo>
                  <a:pt x="3562350" y="1862561"/>
                </a:lnTo>
                <a:lnTo>
                  <a:pt x="0" y="1862561"/>
                </a:lnTo>
                <a:close/>
              </a:path>
            </a:pathLst>
          </a:custGeom>
          <a:noFill/>
          <a:ln>
            <a:noFill/>
          </a:ln>
          <a:effectLst>
            <a:outerShdw blurRad="419100" dist="317500" dir="8100000" sx="95000" sy="95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448411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 p14:presetBounceEnd="8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 p14:presetBounceEnd="80000">
                                      <p:stCondLst>
                                        <p:cond delay="250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 p14:presetBounceEnd="80000">
                                      <p:stCondLst>
                                        <p:cond delay="475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>
                                      <p:stCondLst>
                                        <p:cond delay="250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>
                                      <p:stCondLst>
                                        <p:cond delay="475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</p:bldLst>
      </p:timing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0734836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5C4C238-4B24-49E5-9FAB-2320CD9E64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1982" y="2268776"/>
            <a:ext cx="9000218" cy="2284175"/>
          </a:xfrm>
          <a:custGeom>
            <a:avLst/>
            <a:gdLst>
              <a:gd name="connsiteX0" fmla="*/ 0 w 9000218"/>
              <a:gd name="connsiteY0" fmla="*/ 0 h 2284175"/>
              <a:gd name="connsiteX1" fmla="*/ 9000218 w 9000218"/>
              <a:gd name="connsiteY1" fmla="*/ 0 h 2284175"/>
              <a:gd name="connsiteX2" fmla="*/ 9000218 w 9000218"/>
              <a:gd name="connsiteY2" fmla="*/ 2284175 h 2284175"/>
              <a:gd name="connsiteX3" fmla="*/ 0 w 9000218"/>
              <a:gd name="connsiteY3" fmla="*/ 2284175 h 22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00218" h="2284175">
                <a:moveTo>
                  <a:pt x="0" y="0"/>
                </a:moveTo>
                <a:lnTo>
                  <a:pt x="9000218" y="0"/>
                </a:lnTo>
                <a:lnTo>
                  <a:pt x="9000218" y="2284175"/>
                </a:lnTo>
                <a:lnTo>
                  <a:pt x="0" y="2284175"/>
                </a:lnTo>
                <a:close/>
              </a:path>
            </a:pathLst>
          </a:custGeom>
          <a:noFill/>
          <a:ln>
            <a:noFill/>
          </a:ln>
          <a:effectLst>
            <a:outerShdw blurRad="571500" dist="381000" dir="8100000" sx="95000" sy="95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16696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 p14:presetBounceEnd="8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D5D12FD-1461-4F8A-A942-565C7F11EB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3048001" cy="3793066"/>
          </a:xfrm>
          <a:custGeom>
            <a:avLst/>
            <a:gdLst>
              <a:gd name="connsiteX0" fmla="*/ 0 w 3048001"/>
              <a:gd name="connsiteY0" fmla="*/ 0 h 3793066"/>
              <a:gd name="connsiteX1" fmla="*/ 3048001 w 3048001"/>
              <a:gd name="connsiteY1" fmla="*/ 0 h 3793066"/>
              <a:gd name="connsiteX2" fmla="*/ 3048001 w 3048001"/>
              <a:gd name="connsiteY2" fmla="*/ 3793066 h 3793066"/>
              <a:gd name="connsiteX3" fmla="*/ 0 w 3048001"/>
              <a:gd name="connsiteY3" fmla="*/ 3793066 h 3793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1" h="3793066">
                <a:moveTo>
                  <a:pt x="0" y="0"/>
                </a:moveTo>
                <a:lnTo>
                  <a:pt x="3048001" y="0"/>
                </a:lnTo>
                <a:lnTo>
                  <a:pt x="3048001" y="3793066"/>
                </a:lnTo>
                <a:lnTo>
                  <a:pt x="0" y="379306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5239C97-76C3-4273-AAE5-ABF7C172916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37417" y="1"/>
            <a:ext cx="3048001" cy="3793066"/>
          </a:xfrm>
          <a:custGeom>
            <a:avLst/>
            <a:gdLst>
              <a:gd name="connsiteX0" fmla="*/ 0 w 3048001"/>
              <a:gd name="connsiteY0" fmla="*/ 0 h 3793066"/>
              <a:gd name="connsiteX1" fmla="*/ 3048001 w 3048001"/>
              <a:gd name="connsiteY1" fmla="*/ 0 h 3793066"/>
              <a:gd name="connsiteX2" fmla="*/ 3048001 w 3048001"/>
              <a:gd name="connsiteY2" fmla="*/ 3793066 h 3793066"/>
              <a:gd name="connsiteX3" fmla="*/ 0 w 3048001"/>
              <a:gd name="connsiteY3" fmla="*/ 3793066 h 3793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1" h="3793066">
                <a:moveTo>
                  <a:pt x="0" y="0"/>
                </a:moveTo>
                <a:lnTo>
                  <a:pt x="3048001" y="0"/>
                </a:lnTo>
                <a:lnTo>
                  <a:pt x="3048001" y="3793066"/>
                </a:lnTo>
                <a:lnTo>
                  <a:pt x="0" y="379306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6B7F352-EE74-43E7-AD52-DF2F652436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44000" y="1"/>
            <a:ext cx="3048001" cy="3793066"/>
          </a:xfrm>
          <a:custGeom>
            <a:avLst/>
            <a:gdLst>
              <a:gd name="connsiteX0" fmla="*/ 0 w 3048001"/>
              <a:gd name="connsiteY0" fmla="*/ 0 h 3793066"/>
              <a:gd name="connsiteX1" fmla="*/ 3048001 w 3048001"/>
              <a:gd name="connsiteY1" fmla="*/ 0 h 3793066"/>
              <a:gd name="connsiteX2" fmla="*/ 3048001 w 3048001"/>
              <a:gd name="connsiteY2" fmla="*/ 3793066 h 3793066"/>
              <a:gd name="connsiteX3" fmla="*/ 0 w 3048001"/>
              <a:gd name="connsiteY3" fmla="*/ 3793066 h 3793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1" h="3793066">
                <a:moveTo>
                  <a:pt x="0" y="0"/>
                </a:moveTo>
                <a:lnTo>
                  <a:pt x="3048001" y="0"/>
                </a:lnTo>
                <a:lnTo>
                  <a:pt x="3048001" y="3793066"/>
                </a:lnTo>
                <a:lnTo>
                  <a:pt x="0" y="379306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A447B7F-E79B-4B03-8297-C4FE8A5B13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02645" y="-246743"/>
            <a:ext cx="3432594" cy="4286554"/>
          </a:xfrm>
          <a:custGeom>
            <a:avLst/>
            <a:gdLst>
              <a:gd name="connsiteX0" fmla="*/ 0 w 3432594"/>
              <a:gd name="connsiteY0" fmla="*/ 0 h 4286554"/>
              <a:gd name="connsiteX1" fmla="*/ 3432594 w 3432594"/>
              <a:gd name="connsiteY1" fmla="*/ 0 h 4286554"/>
              <a:gd name="connsiteX2" fmla="*/ 3432594 w 3432594"/>
              <a:gd name="connsiteY2" fmla="*/ 4286554 h 4286554"/>
              <a:gd name="connsiteX3" fmla="*/ 0 w 3432594"/>
              <a:gd name="connsiteY3" fmla="*/ 4286554 h 4286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2594" h="4286554">
                <a:moveTo>
                  <a:pt x="0" y="0"/>
                </a:moveTo>
                <a:lnTo>
                  <a:pt x="3432594" y="0"/>
                </a:lnTo>
                <a:lnTo>
                  <a:pt x="3432594" y="4286554"/>
                </a:lnTo>
                <a:lnTo>
                  <a:pt x="0" y="4286554"/>
                </a:lnTo>
                <a:close/>
              </a:path>
            </a:pathLst>
          </a:custGeom>
          <a:effectLst>
            <a:outerShdw blurRad="825500" dist="203200" dir="8100000" algn="tr" rotWithShape="0">
              <a:prstClr val="black">
                <a:alpha val="29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79070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nodePh="1" p14:presetBounceEnd="8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nodePh="1" p14:presetBounceEnd="80000">
                                      <p:stCondLst>
                                        <p:cond delay="50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nodePh="1" p14:presetBounceEnd="80000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nodePh="1" p14:presetBounceEnd="80000">
                                      <p:stCondLst>
                                        <p:cond delay="1750"/>
                                      </p:stCondLst>
                                      <p:endCondLst>
                                        <p:cond evt="begin" delay="0">
                                          <p:tn val="1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4" grpId="0"/>
          <p:bldP spid="13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nodePh="1">
                                      <p:stCondLst>
                                        <p:cond delay="50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nodePh="1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nodePh="1">
                                      <p:stCondLst>
                                        <p:cond delay="1750"/>
                                      </p:stCondLst>
                                      <p:endCondLst>
                                        <p:cond evt="begin" delay="0">
                                          <p:tn val="1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4" grpId="0"/>
          <p:bldP spid="13" grpId="0"/>
          <p:bldP spid="12" grpId="0"/>
        </p:bldLst>
      </p:timing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1C936AE-0CBC-458A-B2FD-F507D20327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66868" y="-14429"/>
            <a:ext cx="6625133" cy="3622005"/>
          </a:xfrm>
          <a:custGeom>
            <a:avLst/>
            <a:gdLst>
              <a:gd name="connsiteX0" fmla="*/ 0 w 6625133"/>
              <a:gd name="connsiteY0" fmla="*/ 0 h 3622005"/>
              <a:gd name="connsiteX1" fmla="*/ 6625133 w 6625133"/>
              <a:gd name="connsiteY1" fmla="*/ 0 h 3622005"/>
              <a:gd name="connsiteX2" fmla="*/ 6625133 w 6625133"/>
              <a:gd name="connsiteY2" fmla="*/ 3622005 h 3622005"/>
              <a:gd name="connsiteX3" fmla="*/ 968497 w 6625133"/>
              <a:gd name="connsiteY3" fmla="*/ 3614478 h 362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25133" h="3622005">
                <a:moveTo>
                  <a:pt x="0" y="0"/>
                </a:moveTo>
                <a:lnTo>
                  <a:pt x="6625133" y="0"/>
                </a:lnTo>
                <a:lnTo>
                  <a:pt x="6625133" y="3622005"/>
                </a:lnTo>
                <a:lnTo>
                  <a:pt x="968497" y="36144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859072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5C33947-6EB5-485F-A59A-B42F4C3362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324350"/>
          </a:xfrm>
          <a:custGeom>
            <a:avLst/>
            <a:gdLst>
              <a:gd name="connsiteX0" fmla="*/ 0 w 12192000"/>
              <a:gd name="connsiteY0" fmla="*/ 0 h 4324350"/>
              <a:gd name="connsiteX1" fmla="*/ 12192000 w 12192000"/>
              <a:gd name="connsiteY1" fmla="*/ 0 h 4324350"/>
              <a:gd name="connsiteX2" fmla="*/ 12192000 w 12192000"/>
              <a:gd name="connsiteY2" fmla="*/ 4324350 h 4324350"/>
              <a:gd name="connsiteX3" fmla="*/ 0 w 12192000"/>
              <a:gd name="connsiteY3" fmla="*/ 4324350 h 432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324350">
                <a:moveTo>
                  <a:pt x="0" y="0"/>
                </a:moveTo>
                <a:lnTo>
                  <a:pt x="12192000" y="0"/>
                </a:lnTo>
                <a:lnTo>
                  <a:pt x="12192000" y="4324350"/>
                </a:lnTo>
                <a:lnTo>
                  <a:pt x="0" y="43243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20182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C3C08FF-CC41-4966-A014-2B7A0A6890E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4601497"/>
          </a:xfrm>
          <a:custGeom>
            <a:avLst/>
            <a:gdLst>
              <a:gd name="connsiteX0" fmla="*/ 0 w 12192000"/>
              <a:gd name="connsiteY0" fmla="*/ 0 h 4601497"/>
              <a:gd name="connsiteX1" fmla="*/ 12192000 w 12192000"/>
              <a:gd name="connsiteY1" fmla="*/ 0 h 4601497"/>
              <a:gd name="connsiteX2" fmla="*/ 12192000 w 12192000"/>
              <a:gd name="connsiteY2" fmla="*/ 4601497 h 4601497"/>
              <a:gd name="connsiteX3" fmla="*/ 0 w 12192000"/>
              <a:gd name="connsiteY3" fmla="*/ 4601497 h 4601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601497">
                <a:moveTo>
                  <a:pt x="0" y="0"/>
                </a:moveTo>
                <a:lnTo>
                  <a:pt x="12192000" y="0"/>
                </a:lnTo>
                <a:lnTo>
                  <a:pt x="12192000" y="4601497"/>
                </a:lnTo>
                <a:lnTo>
                  <a:pt x="0" y="460149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418704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BB943D5-608B-41A3-84F3-381E5D8500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3900" y="781050"/>
            <a:ext cx="10744200" cy="1943100"/>
          </a:xfrm>
          <a:custGeom>
            <a:avLst/>
            <a:gdLst>
              <a:gd name="connsiteX0" fmla="*/ 0 w 10744200"/>
              <a:gd name="connsiteY0" fmla="*/ 0 h 1943100"/>
              <a:gd name="connsiteX1" fmla="*/ 10744200 w 10744200"/>
              <a:gd name="connsiteY1" fmla="*/ 0 h 1943100"/>
              <a:gd name="connsiteX2" fmla="*/ 10744200 w 10744200"/>
              <a:gd name="connsiteY2" fmla="*/ 1943100 h 1943100"/>
              <a:gd name="connsiteX3" fmla="*/ 0 w 10744200"/>
              <a:gd name="connsiteY3" fmla="*/ 1943100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44200" h="1943100">
                <a:moveTo>
                  <a:pt x="0" y="0"/>
                </a:moveTo>
                <a:lnTo>
                  <a:pt x="10744200" y="0"/>
                </a:lnTo>
                <a:lnTo>
                  <a:pt x="10744200" y="1943100"/>
                </a:lnTo>
                <a:lnTo>
                  <a:pt x="0" y="1943100"/>
                </a:lnTo>
                <a:close/>
              </a:path>
            </a:pathLst>
          </a:custGeom>
          <a:noFill/>
          <a:ln>
            <a:noFill/>
          </a:ln>
          <a:effectLst>
            <a:outerShdw blurRad="635000" dist="381000" dir="8100000" sx="95000" sy="95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09005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nodePh="1" p14:presetBounceEnd="8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8FFFC2C-7E36-4858-BF67-F6434CD270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11314" y="0"/>
            <a:ext cx="2393562" cy="3429000"/>
          </a:xfrm>
          <a:custGeom>
            <a:avLst/>
            <a:gdLst>
              <a:gd name="connsiteX0" fmla="*/ 0 w 2393562"/>
              <a:gd name="connsiteY0" fmla="*/ 0 h 3429000"/>
              <a:gd name="connsiteX1" fmla="*/ 2393562 w 2393562"/>
              <a:gd name="connsiteY1" fmla="*/ 0 h 3429000"/>
              <a:gd name="connsiteX2" fmla="*/ 2393562 w 2393562"/>
              <a:gd name="connsiteY2" fmla="*/ 3429000 h 3429000"/>
              <a:gd name="connsiteX3" fmla="*/ 0 w 2393562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3562" h="3429000">
                <a:moveTo>
                  <a:pt x="0" y="0"/>
                </a:moveTo>
                <a:lnTo>
                  <a:pt x="2393562" y="0"/>
                </a:lnTo>
                <a:lnTo>
                  <a:pt x="2393562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F28345D-2940-43D3-BD02-B2F2F0E13DA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04876" y="3429000"/>
            <a:ext cx="2393562" cy="3429000"/>
          </a:xfrm>
          <a:custGeom>
            <a:avLst/>
            <a:gdLst>
              <a:gd name="connsiteX0" fmla="*/ 0 w 2393562"/>
              <a:gd name="connsiteY0" fmla="*/ 0 h 3429000"/>
              <a:gd name="connsiteX1" fmla="*/ 2393562 w 2393562"/>
              <a:gd name="connsiteY1" fmla="*/ 0 h 3429000"/>
              <a:gd name="connsiteX2" fmla="*/ 2393562 w 2393562"/>
              <a:gd name="connsiteY2" fmla="*/ 3429000 h 3429000"/>
              <a:gd name="connsiteX3" fmla="*/ 0 w 2393562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3562" h="3429000">
                <a:moveTo>
                  <a:pt x="0" y="0"/>
                </a:moveTo>
                <a:lnTo>
                  <a:pt x="2393562" y="0"/>
                </a:lnTo>
                <a:lnTo>
                  <a:pt x="2393562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205768A-EFF7-466A-B682-715C140A131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98438" y="0"/>
            <a:ext cx="2393562" cy="3429000"/>
          </a:xfrm>
          <a:custGeom>
            <a:avLst/>
            <a:gdLst>
              <a:gd name="connsiteX0" fmla="*/ 0 w 2393562"/>
              <a:gd name="connsiteY0" fmla="*/ 0 h 3429000"/>
              <a:gd name="connsiteX1" fmla="*/ 2393562 w 2393562"/>
              <a:gd name="connsiteY1" fmla="*/ 0 h 3429000"/>
              <a:gd name="connsiteX2" fmla="*/ 2393562 w 2393562"/>
              <a:gd name="connsiteY2" fmla="*/ 3429000 h 3429000"/>
              <a:gd name="connsiteX3" fmla="*/ 0 w 2393562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3562" h="3429000">
                <a:moveTo>
                  <a:pt x="0" y="0"/>
                </a:moveTo>
                <a:lnTo>
                  <a:pt x="2393562" y="0"/>
                </a:lnTo>
                <a:lnTo>
                  <a:pt x="2393562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303699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 p14:presetBounceEnd="80000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 p14:presetBounceEnd="80000">
                                      <p:stCondLst>
                                        <p:cond delay="250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 p14:presetBounceEnd="80000">
                                      <p:stCondLst>
                                        <p:cond delay="375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>
                                      <p:stCondLst>
                                        <p:cond delay="250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>
                                      <p:stCondLst>
                                        <p:cond delay="375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</p:bldLst>
      </p:timing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1B5742-5D9D-457B-8D4F-9492CA710E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95980" y="941936"/>
            <a:ext cx="3408364" cy="1568450"/>
          </a:xfrm>
          <a:custGeom>
            <a:avLst/>
            <a:gdLst>
              <a:gd name="connsiteX0" fmla="*/ 0 w 3408364"/>
              <a:gd name="connsiteY0" fmla="*/ 0 h 1568450"/>
              <a:gd name="connsiteX1" fmla="*/ 3408364 w 3408364"/>
              <a:gd name="connsiteY1" fmla="*/ 0 h 1568450"/>
              <a:gd name="connsiteX2" fmla="*/ 3408364 w 3408364"/>
              <a:gd name="connsiteY2" fmla="*/ 1568450 h 1568450"/>
              <a:gd name="connsiteX3" fmla="*/ 0 w 3408364"/>
              <a:gd name="connsiteY3" fmla="*/ 1568450 h 156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8364" h="1568450">
                <a:moveTo>
                  <a:pt x="0" y="0"/>
                </a:moveTo>
                <a:lnTo>
                  <a:pt x="3408364" y="0"/>
                </a:lnTo>
                <a:lnTo>
                  <a:pt x="3408364" y="1568450"/>
                </a:lnTo>
                <a:lnTo>
                  <a:pt x="0" y="1568450"/>
                </a:lnTo>
                <a:close/>
              </a:path>
            </a:pathLst>
          </a:custGeom>
          <a:noFill/>
          <a:ln>
            <a:noFill/>
          </a:ln>
          <a:effectLst>
            <a:outerShdw blurRad="1270000" dist="381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227E39B-270C-4578-B3A9-9739439AD9B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05753" y="2696882"/>
            <a:ext cx="3408364" cy="1568450"/>
          </a:xfrm>
          <a:custGeom>
            <a:avLst/>
            <a:gdLst>
              <a:gd name="connsiteX0" fmla="*/ 0 w 3408364"/>
              <a:gd name="connsiteY0" fmla="*/ 0 h 1568450"/>
              <a:gd name="connsiteX1" fmla="*/ 3408364 w 3408364"/>
              <a:gd name="connsiteY1" fmla="*/ 0 h 1568450"/>
              <a:gd name="connsiteX2" fmla="*/ 3408364 w 3408364"/>
              <a:gd name="connsiteY2" fmla="*/ 1568450 h 1568450"/>
              <a:gd name="connsiteX3" fmla="*/ 0 w 3408364"/>
              <a:gd name="connsiteY3" fmla="*/ 1568450 h 156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8364" h="1568450">
                <a:moveTo>
                  <a:pt x="0" y="0"/>
                </a:moveTo>
                <a:lnTo>
                  <a:pt x="3408364" y="0"/>
                </a:lnTo>
                <a:lnTo>
                  <a:pt x="3408364" y="1568450"/>
                </a:lnTo>
                <a:lnTo>
                  <a:pt x="0" y="1568450"/>
                </a:lnTo>
                <a:close/>
              </a:path>
            </a:pathLst>
          </a:custGeom>
          <a:noFill/>
          <a:ln>
            <a:noFill/>
          </a:ln>
          <a:effectLst>
            <a:outerShdw blurRad="1270000" dist="381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3A00456-9B89-4416-BC4E-A2979D94F63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15526" y="4451828"/>
            <a:ext cx="3408364" cy="1568450"/>
          </a:xfrm>
          <a:custGeom>
            <a:avLst/>
            <a:gdLst>
              <a:gd name="connsiteX0" fmla="*/ 0 w 3408364"/>
              <a:gd name="connsiteY0" fmla="*/ 0 h 1568450"/>
              <a:gd name="connsiteX1" fmla="*/ 3408364 w 3408364"/>
              <a:gd name="connsiteY1" fmla="*/ 0 h 1568450"/>
              <a:gd name="connsiteX2" fmla="*/ 3408364 w 3408364"/>
              <a:gd name="connsiteY2" fmla="*/ 1568450 h 1568450"/>
              <a:gd name="connsiteX3" fmla="*/ 0 w 3408364"/>
              <a:gd name="connsiteY3" fmla="*/ 1568450 h 156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8364" h="1568450">
                <a:moveTo>
                  <a:pt x="0" y="0"/>
                </a:moveTo>
                <a:lnTo>
                  <a:pt x="3408364" y="0"/>
                </a:lnTo>
                <a:lnTo>
                  <a:pt x="3408364" y="1568450"/>
                </a:lnTo>
                <a:lnTo>
                  <a:pt x="0" y="1568450"/>
                </a:lnTo>
                <a:close/>
              </a:path>
            </a:pathLst>
          </a:custGeom>
          <a:noFill/>
          <a:ln>
            <a:noFill/>
          </a:ln>
          <a:effectLst>
            <a:outerShdw blurRad="1270000" dist="381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2769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 p14:presetBounceEnd="80000">
                                      <p:stCondLst>
                                        <p:cond delay="150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 p14:presetBounceEnd="80000">
                                      <p:stCondLst>
                                        <p:cond delay="200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 p14:presetBounceEnd="80000">
                                      <p:stCondLst>
                                        <p:cond delay="250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>
                                      <p:stCondLst>
                                        <p:cond delay="150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>
                                      <p:stCondLst>
                                        <p:cond delay="200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>
                                      <p:stCondLst>
                                        <p:cond delay="250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</p:bldLst>
      </p:timing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33E74FD-1638-4620-8C40-5B4215FA07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8168" y="719412"/>
            <a:ext cx="4878982" cy="5419176"/>
          </a:xfrm>
          <a:custGeom>
            <a:avLst/>
            <a:gdLst>
              <a:gd name="connsiteX0" fmla="*/ 0 w 4878982"/>
              <a:gd name="connsiteY0" fmla="*/ 0 h 5419176"/>
              <a:gd name="connsiteX1" fmla="*/ 4878982 w 4878982"/>
              <a:gd name="connsiteY1" fmla="*/ 0 h 5419176"/>
              <a:gd name="connsiteX2" fmla="*/ 4878982 w 4878982"/>
              <a:gd name="connsiteY2" fmla="*/ 5419176 h 5419176"/>
              <a:gd name="connsiteX3" fmla="*/ 0 w 4878982"/>
              <a:gd name="connsiteY3" fmla="*/ 5419176 h 5419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982" h="5419176">
                <a:moveTo>
                  <a:pt x="0" y="0"/>
                </a:moveTo>
                <a:lnTo>
                  <a:pt x="4878982" y="0"/>
                </a:lnTo>
                <a:lnTo>
                  <a:pt x="4878982" y="5419176"/>
                </a:lnTo>
                <a:lnTo>
                  <a:pt x="0" y="5419176"/>
                </a:lnTo>
                <a:close/>
              </a:path>
            </a:pathLst>
          </a:custGeom>
          <a:noFill/>
          <a:ln w="25400">
            <a:noFill/>
          </a:ln>
          <a:effectLst>
            <a:outerShdw blurRad="12700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63655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 p14:presetBounceEnd="8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CE23148-94C5-4748-9EAB-3C228174C0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61642" y="0"/>
            <a:ext cx="7730358" cy="3599632"/>
          </a:xfrm>
          <a:custGeom>
            <a:avLst/>
            <a:gdLst>
              <a:gd name="connsiteX0" fmla="*/ 0 w 7730358"/>
              <a:gd name="connsiteY0" fmla="*/ 0 h 3599632"/>
              <a:gd name="connsiteX1" fmla="*/ 7730358 w 7730358"/>
              <a:gd name="connsiteY1" fmla="*/ 0 h 3599632"/>
              <a:gd name="connsiteX2" fmla="*/ 7730358 w 7730358"/>
              <a:gd name="connsiteY2" fmla="*/ 3599632 h 3599632"/>
              <a:gd name="connsiteX3" fmla="*/ 0 w 7730358"/>
              <a:gd name="connsiteY3" fmla="*/ 3599632 h 3599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30358" h="3599632">
                <a:moveTo>
                  <a:pt x="0" y="0"/>
                </a:moveTo>
                <a:lnTo>
                  <a:pt x="7730358" y="0"/>
                </a:lnTo>
                <a:lnTo>
                  <a:pt x="7730358" y="3599632"/>
                </a:lnTo>
                <a:lnTo>
                  <a:pt x="0" y="359963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07459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7C99C5B-8427-4CA8-822B-A130410EFF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12276" y="876300"/>
            <a:ext cx="5402825" cy="5981700"/>
          </a:xfrm>
          <a:custGeom>
            <a:avLst/>
            <a:gdLst>
              <a:gd name="connsiteX0" fmla="*/ 0 w 5402825"/>
              <a:gd name="connsiteY0" fmla="*/ 0 h 5981700"/>
              <a:gd name="connsiteX1" fmla="*/ 5402825 w 5402825"/>
              <a:gd name="connsiteY1" fmla="*/ 0 h 5981700"/>
              <a:gd name="connsiteX2" fmla="*/ 5402825 w 5402825"/>
              <a:gd name="connsiteY2" fmla="*/ 5981700 h 5981700"/>
              <a:gd name="connsiteX3" fmla="*/ 0 w 5402825"/>
              <a:gd name="connsiteY3" fmla="*/ 5981700 h 598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02825" h="5981700">
                <a:moveTo>
                  <a:pt x="0" y="0"/>
                </a:moveTo>
                <a:lnTo>
                  <a:pt x="5402825" y="0"/>
                </a:lnTo>
                <a:lnTo>
                  <a:pt x="5402825" y="5981700"/>
                </a:lnTo>
                <a:lnTo>
                  <a:pt x="0" y="5981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74067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 p14:presetBounceEnd="8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BC50154-2A83-4F0F-A4C2-840538227C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28741" y="1285223"/>
            <a:ext cx="2774348" cy="4287556"/>
          </a:xfrm>
          <a:custGeom>
            <a:avLst/>
            <a:gdLst>
              <a:gd name="connsiteX0" fmla="*/ 0 w 2774348"/>
              <a:gd name="connsiteY0" fmla="*/ 0 h 4287556"/>
              <a:gd name="connsiteX1" fmla="*/ 2741612 w 2774348"/>
              <a:gd name="connsiteY1" fmla="*/ 0 h 4287556"/>
              <a:gd name="connsiteX2" fmla="*/ 2774348 w 2774348"/>
              <a:gd name="connsiteY2" fmla="*/ 32737 h 4287556"/>
              <a:gd name="connsiteX3" fmla="*/ 2774348 w 2774348"/>
              <a:gd name="connsiteY3" fmla="*/ 4254819 h 4287556"/>
              <a:gd name="connsiteX4" fmla="*/ 2741612 w 2774348"/>
              <a:gd name="connsiteY4" fmla="*/ 4287556 h 4287556"/>
              <a:gd name="connsiteX5" fmla="*/ 0 w 2774348"/>
              <a:gd name="connsiteY5" fmla="*/ 4287556 h 4287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74348" h="4287556">
                <a:moveTo>
                  <a:pt x="0" y="0"/>
                </a:moveTo>
                <a:lnTo>
                  <a:pt x="2741612" y="0"/>
                </a:lnTo>
                <a:cubicBezTo>
                  <a:pt x="2759692" y="0"/>
                  <a:pt x="2774348" y="14658"/>
                  <a:pt x="2774348" y="32737"/>
                </a:cubicBezTo>
                <a:lnTo>
                  <a:pt x="2774348" y="4254819"/>
                </a:lnTo>
                <a:cubicBezTo>
                  <a:pt x="2774348" y="4272899"/>
                  <a:pt x="2759692" y="4287556"/>
                  <a:pt x="2741612" y="4287556"/>
                </a:cubicBezTo>
                <a:lnTo>
                  <a:pt x="0" y="428755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706294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DFF045B-7643-496F-9598-B573418278B6}"/>
              </a:ext>
            </a:extLst>
          </p:cNvPr>
          <p:cNvGrpSpPr/>
          <p:nvPr userDrawn="1"/>
        </p:nvGrpSpPr>
        <p:grpSpPr>
          <a:xfrm rot="1800000">
            <a:off x="3147574" y="801242"/>
            <a:ext cx="5896854" cy="5251028"/>
            <a:chOff x="3912408" y="1482311"/>
            <a:chExt cx="4367183" cy="3888887"/>
          </a:xfrm>
          <a:solidFill>
            <a:schemeClr val="bg1">
              <a:lumMod val="95000"/>
              <a:alpha val="50000"/>
            </a:schemeClr>
          </a:solidFill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03DE33F-6200-4828-9A52-DE64BD0924EB}"/>
                </a:ext>
              </a:extLst>
            </p:cNvPr>
            <p:cNvSpPr/>
            <p:nvPr/>
          </p:nvSpPr>
          <p:spPr>
            <a:xfrm>
              <a:off x="4402561" y="1735561"/>
              <a:ext cx="3386879" cy="338687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233430C-83DB-4856-A7D6-AD8B22C5629E}"/>
                </a:ext>
              </a:extLst>
            </p:cNvPr>
            <p:cNvGrpSpPr/>
            <p:nvPr/>
          </p:nvGrpSpPr>
          <p:grpSpPr>
            <a:xfrm>
              <a:off x="3912408" y="2062416"/>
              <a:ext cx="1772740" cy="3308782"/>
              <a:chOff x="4084072" y="2091297"/>
              <a:chExt cx="1772740" cy="3308782"/>
            </a:xfrm>
            <a:grpFill/>
          </p:grpSpPr>
          <p:sp>
            <p:nvSpPr>
              <p:cNvPr id="9" name="Freeform 6">
                <a:extLst>
                  <a:ext uri="{FF2B5EF4-FFF2-40B4-BE49-F238E27FC236}">
                    <a16:creationId xmlns:a16="http://schemas.microsoft.com/office/drawing/2014/main" id="{CB04852C-C877-41AC-8F0C-6BAAB8CD6807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547662" y="2813291"/>
                <a:ext cx="3031143" cy="1587156"/>
              </a:xfrm>
              <a:custGeom>
                <a:avLst/>
                <a:gdLst>
                  <a:gd name="T0" fmla="*/ 239 w 725"/>
                  <a:gd name="T1" fmla="*/ 274 h 274"/>
                  <a:gd name="T2" fmla="*/ 725 w 725"/>
                  <a:gd name="T3" fmla="*/ 0 h 274"/>
                  <a:gd name="T4" fmla="*/ 240 w 725"/>
                  <a:gd name="T5" fmla="*/ 140 h 274"/>
                  <a:gd name="T6" fmla="*/ 0 w 725"/>
                  <a:gd name="T7" fmla="*/ 221 h 274"/>
                  <a:gd name="T8" fmla="*/ 239 w 725"/>
                  <a:gd name="T9" fmla="*/ 27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5" h="274">
                    <a:moveTo>
                      <a:pt x="239" y="274"/>
                    </a:moveTo>
                    <a:cubicBezTo>
                      <a:pt x="445" y="274"/>
                      <a:pt x="625" y="164"/>
                      <a:pt x="725" y="0"/>
                    </a:cubicBezTo>
                    <a:cubicBezTo>
                      <a:pt x="716" y="7"/>
                      <a:pt x="560" y="163"/>
                      <a:pt x="240" y="140"/>
                    </a:cubicBezTo>
                    <a:cubicBezTo>
                      <a:pt x="77" y="128"/>
                      <a:pt x="19" y="174"/>
                      <a:pt x="0" y="221"/>
                    </a:cubicBezTo>
                    <a:cubicBezTo>
                      <a:pt x="73" y="255"/>
                      <a:pt x="154" y="274"/>
                      <a:pt x="239" y="27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54D95536-0072-41E0-A1AF-4E5351C77A14}"/>
                  </a:ext>
                </a:extLst>
              </p:cNvPr>
              <p:cNvSpPr>
                <a:spLocks/>
              </p:cNvSpPr>
              <p:nvPr/>
            </p:nvSpPr>
            <p:spPr bwMode="auto">
              <a:xfrm rot="4500000">
                <a:off x="3362078" y="3090930"/>
                <a:ext cx="3031143" cy="1587156"/>
              </a:xfrm>
              <a:custGeom>
                <a:avLst/>
                <a:gdLst>
                  <a:gd name="T0" fmla="*/ 239 w 725"/>
                  <a:gd name="T1" fmla="*/ 274 h 274"/>
                  <a:gd name="T2" fmla="*/ 725 w 725"/>
                  <a:gd name="T3" fmla="*/ 0 h 274"/>
                  <a:gd name="T4" fmla="*/ 240 w 725"/>
                  <a:gd name="T5" fmla="*/ 140 h 274"/>
                  <a:gd name="T6" fmla="*/ 0 w 725"/>
                  <a:gd name="T7" fmla="*/ 221 h 274"/>
                  <a:gd name="T8" fmla="*/ 239 w 725"/>
                  <a:gd name="T9" fmla="*/ 27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5" h="274">
                    <a:moveTo>
                      <a:pt x="239" y="274"/>
                    </a:moveTo>
                    <a:cubicBezTo>
                      <a:pt x="445" y="274"/>
                      <a:pt x="625" y="164"/>
                      <a:pt x="725" y="0"/>
                    </a:cubicBezTo>
                    <a:cubicBezTo>
                      <a:pt x="716" y="7"/>
                      <a:pt x="560" y="163"/>
                      <a:pt x="240" y="140"/>
                    </a:cubicBezTo>
                    <a:cubicBezTo>
                      <a:pt x="77" y="128"/>
                      <a:pt x="19" y="174"/>
                      <a:pt x="0" y="221"/>
                    </a:cubicBezTo>
                    <a:cubicBezTo>
                      <a:pt x="73" y="255"/>
                      <a:pt x="154" y="274"/>
                      <a:pt x="239" y="27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84EB49E-4941-4EAC-8F59-A0E84CA01F50}"/>
                </a:ext>
              </a:extLst>
            </p:cNvPr>
            <p:cNvGrpSpPr/>
            <p:nvPr/>
          </p:nvGrpSpPr>
          <p:grpSpPr>
            <a:xfrm rot="10800000">
              <a:off x="6506851" y="1482311"/>
              <a:ext cx="1772740" cy="3308782"/>
              <a:chOff x="4084072" y="2091297"/>
              <a:chExt cx="1772740" cy="3308782"/>
            </a:xfrm>
            <a:grpFill/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9B999858-0DDF-4625-8BBF-37AEFB01C84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547662" y="2813291"/>
                <a:ext cx="3031143" cy="1587156"/>
              </a:xfrm>
              <a:custGeom>
                <a:avLst/>
                <a:gdLst>
                  <a:gd name="T0" fmla="*/ 239 w 725"/>
                  <a:gd name="T1" fmla="*/ 274 h 274"/>
                  <a:gd name="T2" fmla="*/ 725 w 725"/>
                  <a:gd name="T3" fmla="*/ 0 h 274"/>
                  <a:gd name="T4" fmla="*/ 240 w 725"/>
                  <a:gd name="T5" fmla="*/ 140 h 274"/>
                  <a:gd name="T6" fmla="*/ 0 w 725"/>
                  <a:gd name="T7" fmla="*/ 221 h 274"/>
                  <a:gd name="T8" fmla="*/ 239 w 725"/>
                  <a:gd name="T9" fmla="*/ 27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5" h="274">
                    <a:moveTo>
                      <a:pt x="239" y="274"/>
                    </a:moveTo>
                    <a:cubicBezTo>
                      <a:pt x="445" y="274"/>
                      <a:pt x="625" y="164"/>
                      <a:pt x="725" y="0"/>
                    </a:cubicBezTo>
                    <a:cubicBezTo>
                      <a:pt x="716" y="7"/>
                      <a:pt x="560" y="163"/>
                      <a:pt x="240" y="140"/>
                    </a:cubicBezTo>
                    <a:cubicBezTo>
                      <a:pt x="77" y="128"/>
                      <a:pt x="19" y="174"/>
                      <a:pt x="0" y="221"/>
                    </a:cubicBezTo>
                    <a:cubicBezTo>
                      <a:pt x="73" y="255"/>
                      <a:pt x="154" y="274"/>
                      <a:pt x="239" y="27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32B3E6CF-E44F-400F-B05F-C67390605AF6}"/>
                  </a:ext>
                </a:extLst>
              </p:cNvPr>
              <p:cNvSpPr>
                <a:spLocks/>
              </p:cNvSpPr>
              <p:nvPr/>
            </p:nvSpPr>
            <p:spPr bwMode="auto">
              <a:xfrm rot="4500000">
                <a:off x="3362078" y="3090930"/>
                <a:ext cx="3031143" cy="1587156"/>
              </a:xfrm>
              <a:custGeom>
                <a:avLst/>
                <a:gdLst>
                  <a:gd name="T0" fmla="*/ 239 w 725"/>
                  <a:gd name="T1" fmla="*/ 274 h 274"/>
                  <a:gd name="T2" fmla="*/ 725 w 725"/>
                  <a:gd name="T3" fmla="*/ 0 h 274"/>
                  <a:gd name="T4" fmla="*/ 240 w 725"/>
                  <a:gd name="T5" fmla="*/ 140 h 274"/>
                  <a:gd name="T6" fmla="*/ 0 w 725"/>
                  <a:gd name="T7" fmla="*/ 221 h 274"/>
                  <a:gd name="T8" fmla="*/ 239 w 725"/>
                  <a:gd name="T9" fmla="*/ 27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5" h="274">
                    <a:moveTo>
                      <a:pt x="239" y="274"/>
                    </a:moveTo>
                    <a:cubicBezTo>
                      <a:pt x="445" y="274"/>
                      <a:pt x="625" y="164"/>
                      <a:pt x="725" y="0"/>
                    </a:cubicBezTo>
                    <a:cubicBezTo>
                      <a:pt x="716" y="7"/>
                      <a:pt x="560" y="163"/>
                      <a:pt x="240" y="140"/>
                    </a:cubicBezTo>
                    <a:cubicBezTo>
                      <a:pt x="77" y="128"/>
                      <a:pt x="19" y="174"/>
                      <a:pt x="0" y="221"/>
                    </a:cubicBezTo>
                    <a:cubicBezTo>
                      <a:pt x="73" y="255"/>
                      <a:pt x="154" y="274"/>
                      <a:pt x="239" y="27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94BDEBB-1F53-44F2-BAD9-66C14C3EAC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04149" y="1734903"/>
            <a:ext cx="3386880" cy="3386879"/>
          </a:xfrm>
          <a:custGeom>
            <a:avLst/>
            <a:gdLst>
              <a:gd name="connsiteX0" fmla="*/ 1693440 w 3386880"/>
              <a:gd name="connsiteY0" fmla="*/ 0 h 3386879"/>
              <a:gd name="connsiteX1" fmla="*/ 2890883 w 3386880"/>
              <a:gd name="connsiteY1" fmla="*/ 495997 h 3386879"/>
              <a:gd name="connsiteX2" fmla="*/ 2890883 w 3386880"/>
              <a:gd name="connsiteY2" fmla="*/ 2890883 h 3386879"/>
              <a:gd name="connsiteX3" fmla="*/ 495998 w 3386880"/>
              <a:gd name="connsiteY3" fmla="*/ 2890883 h 3386879"/>
              <a:gd name="connsiteX4" fmla="*/ 495998 w 3386880"/>
              <a:gd name="connsiteY4" fmla="*/ 495997 h 3386879"/>
              <a:gd name="connsiteX5" fmla="*/ 1693440 w 3386880"/>
              <a:gd name="connsiteY5" fmla="*/ 0 h 3386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6880" h="3386879">
                <a:moveTo>
                  <a:pt x="1693440" y="0"/>
                </a:moveTo>
                <a:cubicBezTo>
                  <a:pt x="2126829" y="0"/>
                  <a:pt x="2560219" y="165332"/>
                  <a:pt x="2890883" y="495997"/>
                </a:cubicBezTo>
                <a:cubicBezTo>
                  <a:pt x="3552213" y="1157326"/>
                  <a:pt x="3552213" y="2229553"/>
                  <a:pt x="2890883" y="2890883"/>
                </a:cubicBezTo>
                <a:cubicBezTo>
                  <a:pt x="2229554" y="3552212"/>
                  <a:pt x="1157327" y="3552212"/>
                  <a:pt x="495998" y="2890883"/>
                </a:cubicBezTo>
                <a:cubicBezTo>
                  <a:pt x="-165332" y="2229553"/>
                  <a:pt x="-165332" y="1157326"/>
                  <a:pt x="495998" y="495997"/>
                </a:cubicBezTo>
                <a:cubicBezTo>
                  <a:pt x="826662" y="165332"/>
                  <a:pt x="1260051" y="0"/>
                  <a:pt x="1693440" y="0"/>
                </a:cubicBezTo>
                <a:close/>
              </a:path>
            </a:pathLst>
          </a:custGeom>
          <a:noFill/>
          <a:ln w="25400">
            <a:solidFill>
              <a:schemeClr val="accent2"/>
            </a:solidFill>
          </a:ln>
          <a:effectLst>
            <a:outerShdw blurRad="1270000" dist="381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239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EE035A3-18F2-48BD-B701-FCF61EF7AA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19300" y="2330035"/>
            <a:ext cx="8153400" cy="2171700"/>
          </a:xfrm>
          <a:custGeom>
            <a:avLst/>
            <a:gdLst>
              <a:gd name="connsiteX0" fmla="*/ 0 w 8153400"/>
              <a:gd name="connsiteY0" fmla="*/ 0 h 2171700"/>
              <a:gd name="connsiteX1" fmla="*/ 8153400 w 8153400"/>
              <a:gd name="connsiteY1" fmla="*/ 0 h 2171700"/>
              <a:gd name="connsiteX2" fmla="*/ 8153400 w 8153400"/>
              <a:gd name="connsiteY2" fmla="*/ 2171700 h 2171700"/>
              <a:gd name="connsiteX3" fmla="*/ 0 w 8153400"/>
              <a:gd name="connsiteY3" fmla="*/ 2171700 h 217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53400" h="2171700">
                <a:moveTo>
                  <a:pt x="0" y="0"/>
                </a:moveTo>
                <a:lnTo>
                  <a:pt x="8153400" y="0"/>
                </a:lnTo>
                <a:lnTo>
                  <a:pt x="8153400" y="2171700"/>
                </a:lnTo>
                <a:lnTo>
                  <a:pt x="0" y="2171700"/>
                </a:lnTo>
                <a:close/>
              </a:path>
            </a:pathLst>
          </a:custGeom>
          <a:noFill/>
          <a:ln w="25400">
            <a:solidFill>
              <a:schemeClr val="accent2"/>
            </a:solidFill>
          </a:ln>
          <a:effectLst>
            <a:outerShdw blurRad="1270000" dist="381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14278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6284FEF-645A-467E-ABB4-C00CB6B8CF25}"/>
              </a:ext>
            </a:extLst>
          </p:cNvPr>
          <p:cNvSpPr/>
          <p:nvPr userDrawn="1"/>
        </p:nvSpPr>
        <p:spPr>
          <a:xfrm>
            <a:off x="4533372" y="0"/>
            <a:ext cx="312525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8C67578-E839-4D2C-8979-7EDB8EA1134F}"/>
              </a:ext>
            </a:extLst>
          </p:cNvPr>
          <p:cNvGrpSpPr/>
          <p:nvPr userDrawn="1"/>
        </p:nvGrpSpPr>
        <p:grpSpPr>
          <a:xfrm>
            <a:off x="773245" y="2588579"/>
            <a:ext cx="5416206" cy="3028397"/>
            <a:chOff x="1763688" y="1124744"/>
            <a:chExt cx="5652564" cy="3166095"/>
          </a:xfrm>
          <a:effectLst/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370B60B-B528-4202-B7BD-F64567A78D02}"/>
                </a:ext>
              </a:extLst>
            </p:cNvPr>
            <p:cNvSpPr/>
            <p:nvPr/>
          </p:nvSpPr>
          <p:spPr>
            <a:xfrm>
              <a:off x="2699792" y="1397918"/>
              <a:ext cx="3744416" cy="230425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F:\Trabajos\Envato\Graphic River\Duckson\Elements\laptop.png">
              <a:extLst>
                <a:ext uri="{FF2B5EF4-FFF2-40B4-BE49-F238E27FC236}">
                  <a16:creationId xmlns:a16="http://schemas.microsoft.com/office/drawing/2014/main" id="{BFCC0575-F74F-4EBE-A362-A321239E8B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1124744"/>
              <a:ext cx="5652564" cy="316609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1A199E8-1926-4BE9-9858-69A7317D78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39482" y="2859498"/>
            <a:ext cx="3292680" cy="2063135"/>
          </a:xfrm>
          <a:custGeom>
            <a:avLst/>
            <a:gdLst>
              <a:gd name="connsiteX0" fmla="*/ 0 w 3292680"/>
              <a:gd name="connsiteY0" fmla="*/ 0 h 2063135"/>
              <a:gd name="connsiteX1" fmla="*/ 3292680 w 3292680"/>
              <a:gd name="connsiteY1" fmla="*/ 0 h 2063135"/>
              <a:gd name="connsiteX2" fmla="*/ 3292680 w 3292680"/>
              <a:gd name="connsiteY2" fmla="*/ 2063135 h 2063135"/>
              <a:gd name="connsiteX3" fmla="*/ 0 w 3292680"/>
              <a:gd name="connsiteY3" fmla="*/ 2063135 h 206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92680" h="2063135">
                <a:moveTo>
                  <a:pt x="0" y="0"/>
                </a:moveTo>
                <a:lnTo>
                  <a:pt x="3292680" y="0"/>
                </a:lnTo>
                <a:lnTo>
                  <a:pt x="3292680" y="2063135"/>
                </a:lnTo>
                <a:lnTo>
                  <a:pt x="0" y="206313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F612196-0442-4D8D-8D84-AA9E62DD81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52261" y="1697284"/>
            <a:ext cx="3292680" cy="2063135"/>
          </a:xfrm>
          <a:custGeom>
            <a:avLst/>
            <a:gdLst>
              <a:gd name="connsiteX0" fmla="*/ 0 w 3292680"/>
              <a:gd name="connsiteY0" fmla="*/ 0 h 2063135"/>
              <a:gd name="connsiteX1" fmla="*/ 3292680 w 3292680"/>
              <a:gd name="connsiteY1" fmla="*/ 0 h 2063135"/>
              <a:gd name="connsiteX2" fmla="*/ 3292680 w 3292680"/>
              <a:gd name="connsiteY2" fmla="*/ 2063135 h 2063135"/>
              <a:gd name="connsiteX3" fmla="*/ 0 w 3292680"/>
              <a:gd name="connsiteY3" fmla="*/ 2063135 h 206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92680" h="2063135">
                <a:moveTo>
                  <a:pt x="0" y="0"/>
                </a:moveTo>
                <a:lnTo>
                  <a:pt x="3292680" y="0"/>
                </a:lnTo>
                <a:lnTo>
                  <a:pt x="3292680" y="2063135"/>
                </a:lnTo>
                <a:lnTo>
                  <a:pt x="0" y="2063135"/>
                </a:lnTo>
                <a:close/>
              </a:path>
            </a:pathLst>
          </a:custGeom>
          <a:noFill/>
          <a:ln>
            <a:noFill/>
          </a:ln>
          <a:effectLst>
            <a:outerShdw blurRad="8890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718673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 p14:presetBounceEnd="8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 p14:presetBounceEnd="80000">
                                      <p:stCondLst>
                                        <p:cond delay="75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>
                                      <p:stCondLst>
                                        <p:cond delay="75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2" grpId="0"/>
        </p:bldLst>
      </p:timing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96E44D4-A707-4E89-8572-2BFE41BE35C0}"/>
              </a:ext>
            </a:extLst>
          </p:cNvPr>
          <p:cNvSpPr/>
          <p:nvPr userDrawn="1"/>
        </p:nvSpPr>
        <p:spPr>
          <a:xfrm>
            <a:off x="4533372" y="0"/>
            <a:ext cx="312525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AAC7FAF-8B45-4930-831D-EDD9408702F9}"/>
              </a:ext>
            </a:extLst>
          </p:cNvPr>
          <p:cNvGrpSpPr/>
          <p:nvPr/>
        </p:nvGrpSpPr>
        <p:grpSpPr>
          <a:xfrm>
            <a:off x="2399855" y="2590801"/>
            <a:ext cx="7392290" cy="4133296"/>
            <a:chOff x="1763688" y="1124744"/>
            <a:chExt cx="5652564" cy="3166095"/>
          </a:xfrm>
          <a:effectLst/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3BD2FF2-455B-47C3-9DDE-908F574FFCE0}"/>
                </a:ext>
              </a:extLst>
            </p:cNvPr>
            <p:cNvSpPr/>
            <p:nvPr/>
          </p:nvSpPr>
          <p:spPr>
            <a:xfrm>
              <a:off x="2699792" y="1397918"/>
              <a:ext cx="3744416" cy="230425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F:\Trabajos\Envato\Graphic River\Duckson\Elements\laptop.png">
              <a:extLst>
                <a:ext uri="{FF2B5EF4-FFF2-40B4-BE49-F238E27FC236}">
                  <a16:creationId xmlns:a16="http://schemas.microsoft.com/office/drawing/2014/main" id="{B0682385-4FFF-4652-A069-2420470989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1124744"/>
              <a:ext cx="5652564" cy="316609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A0E2CD-B92C-413B-99CE-D84F73452B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55106" y="2960562"/>
            <a:ext cx="4494003" cy="2815862"/>
          </a:xfrm>
          <a:custGeom>
            <a:avLst/>
            <a:gdLst>
              <a:gd name="connsiteX0" fmla="*/ 0 w 4494003"/>
              <a:gd name="connsiteY0" fmla="*/ 0 h 2815862"/>
              <a:gd name="connsiteX1" fmla="*/ 4494003 w 4494003"/>
              <a:gd name="connsiteY1" fmla="*/ 0 h 2815862"/>
              <a:gd name="connsiteX2" fmla="*/ 4494003 w 4494003"/>
              <a:gd name="connsiteY2" fmla="*/ 2815862 h 2815862"/>
              <a:gd name="connsiteX3" fmla="*/ 0 w 4494003"/>
              <a:gd name="connsiteY3" fmla="*/ 2815862 h 281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4003" h="2815862">
                <a:moveTo>
                  <a:pt x="0" y="0"/>
                </a:moveTo>
                <a:lnTo>
                  <a:pt x="4494003" y="0"/>
                </a:lnTo>
                <a:lnTo>
                  <a:pt x="4494003" y="2815862"/>
                </a:lnTo>
                <a:lnTo>
                  <a:pt x="0" y="28158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33218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 p14:presetBounceEnd="8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</p:bldLst>
      </p:timing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639EE2F-B6AC-471E-96C0-A0DF317AFA2B}"/>
              </a:ext>
            </a:extLst>
          </p:cNvPr>
          <p:cNvSpPr/>
          <p:nvPr userDrawn="1"/>
        </p:nvSpPr>
        <p:spPr>
          <a:xfrm>
            <a:off x="4533372" y="0"/>
            <a:ext cx="312525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A03101-DF54-438E-ACE5-8CD95C21F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381" y="-808373"/>
            <a:ext cx="3018018" cy="5258838"/>
          </a:xfrm>
          <a:prstGeom prst="rect">
            <a:avLst/>
          </a:prstGeom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85B081-3534-460F-ACF0-21066A121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652" y="2407535"/>
            <a:ext cx="3018018" cy="5258838"/>
          </a:xfrm>
          <a:prstGeom prst="rect">
            <a:avLst/>
          </a:prstGeom>
          <a:effectLst/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F5C777E-B29E-4236-831E-109EC28D36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28750" y="100985"/>
            <a:ext cx="1925602" cy="3455015"/>
          </a:xfrm>
          <a:custGeom>
            <a:avLst/>
            <a:gdLst>
              <a:gd name="connsiteX0" fmla="*/ 0 w 1925602"/>
              <a:gd name="connsiteY0" fmla="*/ 0 h 3455015"/>
              <a:gd name="connsiteX1" fmla="*/ 1925602 w 1925602"/>
              <a:gd name="connsiteY1" fmla="*/ 0 h 3455015"/>
              <a:gd name="connsiteX2" fmla="*/ 1925602 w 1925602"/>
              <a:gd name="connsiteY2" fmla="*/ 3455015 h 3455015"/>
              <a:gd name="connsiteX3" fmla="*/ 0 w 1925602"/>
              <a:gd name="connsiteY3" fmla="*/ 3455015 h 3455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5602" h="3455015">
                <a:moveTo>
                  <a:pt x="0" y="0"/>
                </a:moveTo>
                <a:lnTo>
                  <a:pt x="1925602" y="0"/>
                </a:lnTo>
                <a:lnTo>
                  <a:pt x="1925602" y="3455015"/>
                </a:lnTo>
                <a:lnTo>
                  <a:pt x="0" y="345501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187912C-9A68-4B6F-BC78-5C9E2DF6D06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81014" y="3309447"/>
            <a:ext cx="1925602" cy="3455015"/>
          </a:xfrm>
          <a:custGeom>
            <a:avLst/>
            <a:gdLst>
              <a:gd name="connsiteX0" fmla="*/ 0 w 1925602"/>
              <a:gd name="connsiteY0" fmla="*/ 0 h 3455015"/>
              <a:gd name="connsiteX1" fmla="*/ 1925602 w 1925602"/>
              <a:gd name="connsiteY1" fmla="*/ 0 h 3455015"/>
              <a:gd name="connsiteX2" fmla="*/ 1925602 w 1925602"/>
              <a:gd name="connsiteY2" fmla="*/ 3455015 h 3455015"/>
              <a:gd name="connsiteX3" fmla="*/ 0 w 1925602"/>
              <a:gd name="connsiteY3" fmla="*/ 3455015 h 3455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5602" h="3455015">
                <a:moveTo>
                  <a:pt x="0" y="0"/>
                </a:moveTo>
                <a:lnTo>
                  <a:pt x="1925602" y="0"/>
                </a:lnTo>
                <a:lnTo>
                  <a:pt x="1925602" y="3455015"/>
                </a:lnTo>
                <a:lnTo>
                  <a:pt x="0" y="345501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6075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nodePh="1" p14:presetBounceEnd="8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 p14:presetBounceEnd="80000">
                                      <p:stCondLst>
                                        <p:cond delay="50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>
                                      <p:stCondLst>
                                        <p:cond delay="50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3" grpId="0"/>
        </p:bldLst>
      </p:timing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5228DA6-3A94-430D-A8F8-32330ED1454B}"/>
              </a:ext>
            </a:extLst>
          </p:cNvPr>
          <p:cNvSpPr/>
          <p:nvPr userDrawn="1"/>
        </p:nvSpPr>
        <p:spPr>
          <a:xfrm>
            <a:off x="4533372" y="0"/>
            <a:ext cx="312525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C4F82FD-6DEC-4F83-BEAA-8FBC25AD42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61782" y="799581"/>
            <a:ext cx="3018018" cy="5258838"/>
          </a:xfrm>
          <a:prstGeom prst="rect">
            <a:avLst/>
          </a:prstGeom>
          <a:effectLst/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67046FE-B6AF-4857-8CAC-CFA3C6AAF9D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03151" y="1706101"/>
            <a:ext cx="1925602" cy="3455015"/>
          </a:xfrm>
          <a:custGeom>
            <a:avLst/>
            <a:gdLst>
              <a:gd name="connsiteX0" fmla="*/ 0 w 1925602"/>
              <a:gd name="connsiteY0" fmla="*/ 0 h 3455015"/>
              <a:gd name="connsiteX1" fmla="*/ 1925602 w 1925602"/>
              <a:gd name="connsiteY1" fmla="*/ 0 h 3455015"/>
              <a:gd name="connsiteX2" fmla="*/ 1925602 w 1925602"/>
              <a:gd name="connsiteY2" fmla="*/ 3455015 h 3455015"/>
              <a:gd name="connsiteX3" fmla="*/ 0 w 1925602"/>
              <a:gd name="connsiteY3" fmla="*/ 3455015 h 3455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5602" h="3455015">
                <a:moveTo>
                  <a:pt x="0" y="0"/>
                </a:moveTo>
                <a:lnTo>
                  <a:pt x="1925602" y="0"/>
                </a:lnTo>
                <a:lnTo>
                  <a:pt x="1925602" y="3455015"/>
                </a:lnTo>
                <a:lnTo>
                  <a:pt x="0" y="345501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159FD4B9-A78C-4609-94AE-7E60B32A194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106865" y="1706101"/>
            <a:ext cx="1925602" cy="3455015"/>
          </a:xfrm>
          <a:custGeom>
            <a:avLst/>
            <a:gdLst>
              <a:gd name="connsiteX0" fmla="*/ 0 w 1925602"/>
              <a:gd name="connsiteY0" fmla="*/ 0 h 3455015"/>
              <a:gd name="connsiteX1" fmla="*/ 1925602 w 1925602"/>
              <a:gd name="connsiteY1" fmla="*/ 0 h 3455015"/>
              <a:gd name="connsiteX2" fmla="*/ 1925602 w 1925602"/>
              <a:gd name="connsiteY2" fmla="*/ 3455015 h 3455015"/>
              <a:gd name="connsiteX3" fmla="*/ 0 w 1925602"/>
              <a:gd name="connsiteY3" fmla="*/ 3455015 h 3455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5602" h="3455015">
                <a:moveTo>
                  <a:pt x="0" y="0"/>
                </a:moveTo>
                <a:lnTo>
                  <a:pt x="1925602" y="0"/>
                </a:lnTo>
                <a:lnTo>
                  <a:pt x="1925602" y="3455015"/>
                </a:lnTo>
                <a:lnTo>
                  <a:pt x="0" y="3455015"/>
                </a:lnTo>
                <a:close/>
              </a:path>
            </a:pathLst>
          </a:custGeom>
          <a:noFill/>
          <a:ln>
            <a:noFill/>
          </a:ln>
          <a:effectLst>
            <a:outerShdw blurRad="1270000" dist="381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US" sz="1800" dirty="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96732B97-66DE-4EBA-8D30-658EABF5B09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153" y="1706101"/>
            <a:ext cx="1925602" cy="3455015"/>
          </a:xfrm>
          <a:custGeom>
            <a:avLst/>
            <a:gdLst>
              <a:gd name="connsiteX0" fmla="*/ 0 w 1925602"/>
              <a:gd name="connsiteY0" fmla="*/ 0 h 3455015"/>
              <a:gd name="connsiteX1" fmla="*/ 1925602 w 1925602"/>
              <a:gd name="connsiteY1" fmla="*/ 0 h 3455015"/>
              <a:gd name="connsiteX2" fmla="*/ 1925602 w 1925602"/>
              <a:gd name="connsiteY2" fmla="*/ 3455015 h 3455015"/>
              <a:gd name="connsiteX3" fmla="*/ 0 w 1925602"/>
              <a:gd name="connsiteY3" fmla="*/ 3455015 h 3455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5602" h="3455015">
                <a:moveTo>
                  <a:pt x="0" y="0"/>
                </a:moveTo>
                <a:lnTo>
                  <a:pt x="1925602" y="0"/>
                </a:lnTo>
                <a:lnTo>
                  <a:pt x="1925602" y="3455015"/>
                </a:lnTo>
                <a:lnTo>
                  <a:pt x="0" y="3455015"/>
                </a:lnTo>
                <a:close/>
              </a:path>
            </a:pathLst>
          </a:custGeom>
          <a:noFill/>
          <a:ln>
            <a:noFill/>
          </a:ln>
          <a:effectLst>
            <a:outerShdw blurRad="1270000" dist="381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US" sz="1800" dirty="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966787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 p14:presetBounceEnd="80000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 p14:presetBounceEnd="80000">
                                      <p:stCondLst>
                                        <p:cond delay="50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nodePh="1" p14:presetBounceEnd="80000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1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>
                                      <p:stCondLst>
                                        <p:cond delay="50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nodePh="1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1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/>
          <p:bldP spid="19" grpId="0"/>
        </p:bldLst>
      </p:timing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4989595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0174F52-9436-49B8-BADB-D00A593768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93149" y="1344574"/>
            <a:ext cx="2377440" cy="1616340"/>
          </a:xfrm>
          <a:custGeom>
            <a:avLst/>
            <a:gdLst>
              <a:gd name="connsiteX0" fmla="*/ 0 w 2377440"/>
              <a:gd name="connsiteY0" fmla="*/ 0 h 1616340"/>
              <a:gd name="connsiteX1" fmla="*/ 2377440 w 2377440"/>
              <a:gd name="connsiteY1" fmla="*/ 0 h 1616340"/>
              <a:gd name="connsiteX2" fmla="*/ 2377440 w 2377440"/>
              <a:gd name="connsiteY2" fmla="*/ 1616340 h 1616340"/>
              <a:gd name="connsiteX3" fmla="*/ 0 w 2377440"/>
              <a:gd name="connsiteY3" fmla="*/ 1616340 h 1616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7440" h="1616340">
                <a:moveTo>
                  <a:pt x="0" y="0"/>
                </a:moveTo>
                <a:lnTo>
                  <a:pt x="2377440" y="0"/>
                </a:lnTo>
                <a:lnTo>
                  <a:pt x="2377440" y="1616340"/>
                </a:lnTo>
                <a:lnTo>
                  <a:pt x="0" y="161634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EC61E4F-7823-4D99-BCA2-6CBA8348C0D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00085" y="1344574"/>
            <a:ext cx="2377440" cy="1616340"/>
          </a:xfrm>
          <a:custGeom>
            <a:avLst/>
            <a:gdLst>
              <a:gd name="connsiteX0" fmla="*/ 0 w 2377440"/>
              <a:gd name="connsiteY0" fmla="*/ 0 h 1616340"/>
              <a:gd name="connsiteX1" fmla="*/ 2377440 w 2377440"/>
              <a:gd name="connsiteY1" fmla="*/ 0 h 1616340"/>
              <a:gd name="connsiteX2" fmla="*/ 2377440 w 2377440"/>
              <a:gd name="connsiteY2" fmla="*/ 1616340 h 1616340"/>
              <a:gd name="connsiteX3" fmla="*/ 0 w 2377440"/>
              <a:gd name="connsiteY3" fmla="*/ 1616340 h 1616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7440" h="1616340">
                <a:moveTo>
                  <a:pt x="0" y="0"/>
                </a:moveTo>
                <a:lnTo>
                  <a:pt x="2377440" y="0"/>
                </a:lnTo>
                <a:lnTo>
                  <a:pt x="2377440" y="1616340"/>
                </a:lnTo>
                <a:lnTo>
                  <a:pt x="0" y="161634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E167DC3-435C-4C61-9FB5-F49B4293E39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07021" y="1344574"/>
            <a:ext cx="2377440" cy="1616340"/>
          </a:xfrm>
          <a:custGeom>
            <a:avLst/>
            <a:gdLst>
              <a:gd name="connsiteX0" fmla="*/ 0 w 2377440"/>
              <a:gd name="connsiteY0" fmla="*/ 0 h 1616340"/>
              <a:gd name="connsiteX1" fmla="*/ 2377440 w 2377440"/>
              <a:gd name="connsiteY1" fmla="*/ 0 h 1616340"/>
              <a:gd name="connsiteX2" fmla="*/ 2377440 w 2377440"/>
              <a:gd name="connsiteY2" fmla="*/ 1616340 h 1616340"/>
              <a:gd name="connsiteX3" fmla="*/ 0 w 2377440"/>
              <a:gd name="connsiteY3" fmla="*/ 1616340 h 1616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7440" h="1616340">
                <a:moveTo>
                  <a:pt x="0" y="0"/>
                </a:moveTo>
                <a:lnTo>
                  <a:pt x="2377440" y="0"/>
                </a:lnTo>
                <a:lnTo>
                  <a:pt x="2377440" y="1616340"/>
                </a:lnTo>
                <a:lnTo>
                  <a:pt x="0" y="161634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65419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 p14:presetBounceEnd="80000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 p14:presetBounceEnd="80000">
                                      <p:stCondLst>
                                        <p:cond delay="250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 p14:presetBounceEnd="80000">
                                      <p:stCondLst>
                                        <p:cond delay="375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>
                                      <p:stCondLst>
                                        <p:cond delay="250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>
                                      <p:stCondLst>
                                        <p:cond delay="375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</p:bldLst>
      </p:timing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3E5DA97-E3FD-4D45-8ED0-7E1C67FC3A1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8700" y="2316623"/>
            <a:ext cx="1276350" cy="1276350"/>
          </a:xfrm>
          <a:custGeom>
            <a:avLst/>
            <a:gdLst>
              <a:gd name="connsiteX0" fmla="*/ 638175 w 1276350"/>
              <a:gd name="connsiteY0" fmla="*/ 0 h 1276350"/>
              <a:gd name="connsiteX1" fmla="*/ 1276350 w 1276350"/>
              <a:gd name="connsiteY1" fmla="*/ 638175 h 1276350"/>
              <a:gd name="connsiteX2" fmla="*/ 638175 w 1276350"/>
              <a:gd name="connsiteY2" fmla="*/ 1276350 h 1276350"/>
              <a:gd name="connsiteX3" fmla="*/ 0 w 1276350"/>
              <a:gd name="connsiteY3" fmla="*/ 638175 h 1276350"/>
              <a:gd name="connsiteX4" fmla="*/ 638175 w 1276350"/>
              <a:gd name="connsiteY4" fmla="*/ 0 h 127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6350" h="1276350">
                <a:moveTo>
                  <a:pt x="638175" y="0"/>
                </a:moveTo>
                <a:cubicBezTo>
                  <a:pt x="990629" y="0"/>
                  <a:pt x="1276350" y="285721"/>
                  <a:pt x="1276350" y="638175"/>
                </a:cubicBezTo>
                <a:cubicBezTo>
                  <a:pt x="1276350" y="990629"/>
                  <a:pt x="990629" y="1276350"/>
                  <a:pt x="638175" y="1276350"/>
                </a:cubicBezTo>
                <a:cubicBezTo>
                  <a:pt x="285721" y="1276350"/>
                  <a:pt x="0" y="990629"/>
                  <a:pt x="0" y="638175"/>
                </a:cubicBezTo>
                <a:cubicBezTo>
                  <a:pt x="0" y="285721"/>
                  <a:pt x="285721" y="0"/>
                  <a:pt x="638175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444500" dist="127000" dir="8100000" sx="95000" sy="95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E43610B-6EEB-4FA1-8C55-A11E00BC42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867900" y="4393073"/>
            <a:ext cx="1276350" cy="1276350"/>
          </a:xfrm>
          <a:custGeom>
            <a:avLst/>
            <a:gdLst>
              <a:gd name="connsiteX0" fmla="*/ 638175 w 1276350"/>
              <a:gd name="connsiteY0" fmla="*/ 0 h 1276350"/>
              <a:gd name="connsiteX1" fmla="*/ 1276350 w 1276350"/>
              <a:gd name="connsiteY1" fmla="*/ 638175 h 1276350"/>
              <a:gd name="connsiteX2" fmla="*/ 638175 w 1276350"/>
              <a:gd name="connsiteY2" fmla="*/ 1276350 h 1276350"/>
              <a:gd name="connsiteX3" fmla="*/ 0 w 1276350"/>
              <a:gd name="connsiteY3" fmla="*/ 638175 h 1276350"/>
              <a:gd name="connsiteX4" fmla="*/ 638175 w 1276350"/>
              <a:gd name="connsiteY4" fmla="*/ 0 h 127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6350" h="1276350">
                <a:moveTo>
                  <a:pt x="638175" y="0"/>
                </a:moveTo>
                <a:cubicBezTo>
                  <a:pt x="990629" y="0"/>
                  <a:pt x="1276350" y="285721"/>
                  <a:pt x="1276350" y="638175"/>
                </a:cubicBezTo>
                <a:cubicBezTo>
                  <a:pt x="1276350" y="990629"/>
                  <a:pt x="990629" y="1276350"/>
                  <a:pt x="638175" y="1276350"/>
                </a:cubicBezTo>
                <a:cubicBezTo>
                  <a:pt x="285721" y="1276350"/>
                  <a:pt x="0" y="990629"/>
                  <a:pt x="0" y="638175"/>
                </a:cubicBezTo>
                <a:cubicBezTo>
                  <a:pt x="0" y="285721"/>
                  <a:pt x="285721" y="0"/>
                  <a:pt x="638175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444500" dist="127000" dir="8100000" sx="95000" sy="95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 dirty="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462659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 p14:presetBounceEnd="80000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 p14:presetBounceEnd="80000">
                                      <p:stCondLst>
                                        <p:cond delay="250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>
                                      <p:stCondLst>
                                        <p:cond delay="250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</p:bldLst>
      </p:timing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085CF33-EECA-4ADC-A917-AE205F9A40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42579" y="900134"/>
            <a:ext cx="929672" cy="929670"/>
          </a:xfrm>
          <a:custGeom>
            <a:avLst/>
            <a:gdLst>
              <a:gd name="connsiteX0" fmla="*/ 464836 w 929672"/>
              <a:gd name="connsiteY0" fmla="*/ 0 h 929670"/>
              <a:gd name="connsiteX1" fmla="*/ 929672 w 929672"/>
              <a:gd name="connsiteY1" fmla="*/ 464835 h 929670"/>
              <a:gd name="connsiteX2" fmla="*/ 464836 w 929672"/>
              <a:gd name="connsiteY2" fmla="*/ 929670 h 929670"/>
              <a:gd name="connsiteX3" fmla="*/ 0 w 929672"/>
              <a:gd name="connsiteY3" fmla="*/ 464835 h 929670"/>
              <a:gd name="connsiteX4" fmla="*/ 464836 w 929672"/>
              <a:gd name="connsiteY4" fmla="*/ 0 h 92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72" h="929670">
                <a:moveTo>
                  <a:pt x="464836" y="0"/>
                </a:moveTo>
                <a:cubicBezTo>
                  <a:pt x="721558" y="0"/>
                  <a:pt x="929672" y="208114"/>
                  <a:pt x="929672" y="464835"/>
                </a:cubicBezTo>
                <a:cubicBezTo>
                  <a:pt x="929672" y="721556"/>
                  <a:pt x="721558" y="929670"/>
                  <a:pt x="464836" y="929670"/>
                </a:cubicBezTo>
                <a:cubicBezTo>
                  <a:pt x="208115" y="929670"/>
                  <a:pt x="0" y="721556"/>
                  <a:pt x="0" y="464835"/>
                </a:cubicBezTo>
                <a:cubicBezTo>
                  <a:pt x="0" y="208114"/>
                  <a:pt x="208115" y="0"/>
                  <a:pt x="464836" y="0"/>
                </a:cubicBezTo>
                <a:close/>
              </a:path>
            </a:pathLst>
          </a:custGeom>
          <a:noFill/>
          <a:ln w="88900">
            <a:noFill/>
          </a:ln>
          <a:effectLst>
            <a:outerShdw blurRad="317500" dist="127000" dir="8100000" sx="95000" sy="95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27EF720-E56B-489A-A523-49E51B61C6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42579" y="2276154"/>
            <a:ext cx="929672" cy="929670"/>
          </a:xfrm>
          <a:custGeom>
            <a:avLst/>
            <a:gdLst>
              <a:gd name="connsiteX0" fmla="*/ 464836 w 929672"/>
              <a:gd name="connsiteY0" fmla="*/ 0 h 929670"/>
              <a:gd name="connsiteX1" fmla="*/ 929672 w 929672"/>
              <a:gd name="connsiteY1" fmla="*/ 464835 h 929670"/>
              <a:gd name="connsiteX2" fmla="*/ 464836 w 929672"/>
              <a:gd name="connsiteY2" fmla="*/ 929670 h 929670"/>
              <a:gd name="connsiteX3" fmla="*/ 0 w 929672"/>
              <a:gd name="connsiteY3" fmla="*/ 464835 h 929670"/>
              <a:gd name="connsiteX4" fmla="*/ 464836 w 929672"/>
              <a:gd name="connsiteY4" fmla="*/ 0 h 92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72" h="929670">
                <a:moveTo>
                  <a:pt x="464836" y="0"/>
                </a:moveTo>
                <a:cubicBezTo>
                  <a:pt x="721558" y="0"/>
                  <a:pt x="929672" y="208114"/>
                  <a:pt x="929672" y="464835"/>
                </a:cubicBezTo>
                <a:cubicBezTo>
                  <a:pt x="929672" y="721556"/>
                  <a:pt x="721558" y="929670"/>
                  <a:pt x="464836" y="929670"/>
                </a:cubicBezTo>
                <a:cubicBezTo>
                  <a:pt x="208115" y="929670"/>
                  <a:pt x="0" y="721556"/>
                  <a:pt x="0" y="464835"/>
                </a:cubicBezTo>
                <a:cubicBezTo>
                  <a:pt x="0" y="208114"/>
                  <a:pt x="208115" y="0"/>
                  <a:pt x="464836" y="0"/>
                </a:cubicBezTo>
                <a:close/>
              </a:path>
            </a:pathLst>
          </a:custGeom>
          <a:noFill/>
          <a:ln w="88900">
            <a:noFill/>
          </a:ln>
          <a:effectLst>
            <a:outerShdw blurRad="317500" dist="127000" dir="8100000" sx="95000" sy="95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F16A2A0-A424-4485-AB1D-D03C1973CF8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642579" y="3652176"/>
            <a:ext cx="929672" cy="929670"/>
          </a:xfrm>
          <a:custGeom>
            <a:avLst/>
            <a:gdLst>
              <a:gd name="connsiteX0" fmla="*/ 464836 w 929672"/>
              <a:gd name="connsiteY0" fmla="*/ 0 h 929670"/>
              <a:gd name="connsiteX1" fmla="*/ 929672 w 929672"/>
              <a:gd name="connsiteY1" fmla="*/ 464835 h 929670"/>
              <a:gd name="connsiteX2" fmla="*/ 464836 w 929672"/>
              <a:gd name="connsiteY2" fmla="*/ 929670 h 929670"/>
              <a:gd name="connsiteX3" fmla="*/ 0 w 929672"/>
              <a:gd name="connsiteY3" fmla="*/ 464835 h 929670"/>
              <a:gd name="connsiteX4" fmla="*/ 464836 w 929672"/>
              <a:gd name="connsiteY4" fmla="*/ 0 h 92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72" h="929670">
                <a:moveTo>
                  <a:pt x="464836" y="0"/>
                </a:moveTo>
                <a:cubicBezTo>
                  <a:pt x="721558" y="0"/>
                  <a:pt x="929672" y="208114"/>
                  <a:pt x="929672" y="464835"/>
                </a:cubicBezTo>
                <a:cubicBezTo>
                  <a:pt x="929672" y="721556"/>
                  <a:pt x="721558" y="929670"/>
                  <a:pt x="464836" y="929670"/>
                </a:cubicBezTo>
                <a:cubicBezTo>
                  <a:pt x="208115" y="929670"/>
                  <a:pt x="0" y="721556"/>
                  <a:pt x="0" y="464835"/>
                </a:cubicBezTo>
                <a:cubicBezTo>
                  <a:pt x="0" y="208114"/>
                  <a:pt x="208115" y="0"/>
                  <a:pt x="464836" y="0"/>
                </a:cubicBezTo>
                <a:close/>
              </a:path>
            </a:pathLst>
          </a:custGeom>
          <a:noFill/>
          <a:ln w="88900">
            <a:noFill/>
          </a:ln>
          <a:effectLst>
            <a:outerShdw blurRad="317500" dist="127000" dir="8100000" sx="95000" sy="95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316B370-5EE4-4556-8CA1-43DF259F71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42579" y="5028196"/>
            <a:ext cx="929672" cy="929670"/>
          </a:xfrm>
          <a:custGeom>
            <a:avLst/>
            <a:gdLst>
              <a:gd name="connsiteX0" fmla="*/ 464836 w 929672"/>
              <a:gd name="connsiteY0" fmla="*/ 0 h 929670"/>
              <a:gd name="connsiteX1" fmla="*/ 929672 w 929672"/>
              <a:gd name="connsiteY1" fmla="*/ 464835 h 929670"/>
              <a:gd name="connsiteX2" fmla="*/ 464836 w 929672"/>
              <a:gd name="connsiteY2" fmla="*/ 929670 h 929670"/>
              <a:gd name="connsiteX3" fmla="*/ 0 w 929672"/>
              <a:gd name="connsiteY3" fmla="*/ 464835 h 929670"/>
              <a:gd name="connsiteX4" fmla="*/ 464836 w 929672"/>
              <a:gd name="connsiteY4" fmla="*/ 0 h 92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72" h="929670">
                <a:moveTo>
                  <a:pt x="464836" y="0"/>
                </a:moveTo>
                <a:cubicBezTo>
                  <a:pt x="721558" y="0"/>
                  <a:pt x="929672" y="208114"/>
                  <a:pt x="929672" y="464835"/>
                </a:cubicBezTo>
                <a:cubicBezTo>
                  <a:pt x="929672" y="721556"/>
                  <a:pt x="721558" y="929670"/>
                  <a:pt x="464836" y="929670"/>
                </a:cubicBezTo>
                <a:cubicBezTo>
                  <a:pt x="208115" y="929670"/>
                  <a:pt x="0" y="721556"/>
                  <a:pt x="0" y="464835"/>
                </a:cubicBezTo>
                <a:cubicBezTo>
                  <a:pt x="0" y="208114"/>
                  <a:pt x="208115" y="0"/>
                  <a:pt x="464836" y="0"/>
                </a:cubicBezTo>
                <a:close/>
              </a:path>
            </a:pathLst>
          </a:custGeom>
          <a:noFill/>
          <a:ln w="88900">
            <a:noFill/>
          </a:ln>
          <a:effectLst>
            <a:outerShdw blurRad="317500" dist="127000" dir="8100000" sx="95000" sy="95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25818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 p14:presetBounceEnd="80000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 p14:presetBounceEnd="80000">
                                      <p:stCondLst>
                                        <p:cond delay="300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 p14:presetBounceEnd="80000">
                                      <p:stCondLst>
                                        <p:cond delay="475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nodePh="1" p14:presetBounceEnd="80000">
                                      <p:stCondLst>
                                        <p:cond delay="6500"/>
                                      </p:stCondLst>
                                      <p:endCondLst>
                                        <p:cond evt="begin" delay="0">
                                          <p:tn val="1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6" grpId="0"/>
          <p:bldP spid="17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>
                                      <p:stCondLst>
                                        <p:cond delay="300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>
                                      <p:stCondLst>
                                        <p:cond delay="475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nodePh="1">
                                      <p:stCondLst>
                                        <p:cond delay="6500"/>
                                      </p:stCondLst>
                                      <p:endCondLst>
                                        <p:cond evt="begin" delay="0">
                                          <p:tn val="1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6" grpId="0"/>
          <p:bldP spid="17" grpId="0"/>
          <p:bldP spid="18" grpId="0"/>
        </p:bldLst>
      </p:timing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7F7E107-6895-4B1D-B1AD-2DC5F2371C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24300" y="2311400"/>
            <a:ext cx="8267700" cy="4546601"/>
          </a:xfrm>
          <a:custGeom>
            <a:avLst/>
            <a:gdLst>
              <a:gd name="connsiteX0" fmla="*/ 0 w 8267700"/>
              <a:gd name="connsiteY0" fmla="*/ 0 h 4546601"/>
              <a:gd name="connsiteX1" fmla="*/ 8267700 w 8267700"/>
              <a:gd name="connsiteY1" fmla="*/ 0 h 4546601"/>
              <a:gd name="connsiteX2" fmla="*/ 8267700 w 8267700"/>
              <a:gd name="connsiteY2" fmla="*/ 4546601 h 4546601"/>
              <a:gd name="connsiteX3" fmla="*/ 0 w 8267700"/>
              <a:gd name="connsiteY3" fmla="*/ 4546601 h 454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67700" h="4546601">
                <a:moveTo>
                  <a:pt x="0" y="0"/>
                </a:moveTo>
                <a:lnTo>
                  <a:pt x="8267700" y="0"/>
                </a:lnTo>
                <a:lnTo>
                  <a:pt x="8267700" y="4546601"/>
                </a:lnTo>
                <a:lnTo>
                  <a:pt x="0" y="454660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6244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259CBFB-0546-4651-A004-D4F4A5F38C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600200"/>
            <a:ext cx="10134600" cy="2343150"/>
          </a:xfrm>
          <a:custGeom>
            <a:avLst/>
            <a:gdLst>
              <a:gd name="connsiteX0" fmla="*/ 0 w 10134600"/>
              <a:gd name="connsiteY0" fmla="*/ 0 h 2343150"/>
              <a:gd name="connsiteX1" fmla="*/ 10134600 w 10134600"/>
              <a:gd name="connsiteY1" fmla="*/ 0 h 2343150"/>
              <a:gd name="connsiteX2" fmla="*/ 10134600 w 10134600"/>
              <a:gd name="connsiteY2" fmla="*/ 2343150 h 2343150"/>
              <a:gd name="connsiteX3" fmla="*/ 0 w 10134600"/>
              <a:gd name="connsiteY3" fmla="*/ 2343150 h 234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4600" h="2343150">
                <a:moveTo>
                  <a:pt x="0" y="0"/>
                </a:moveTo>
                <a:lnTo>
                  <a:pt x="10134600" y="0"/>
                </a:lnTo>
                <a:lnTo>
                  <a:pt x="10134600" y="2343150"/>
                </a:lnTo>
                <a:lnTo>
                  <a:pt x="0" y="23431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59082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 p14:presetBounceEnd="80000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0D38992-B3E2-4F31-BAE6-896389D6A9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76402" y="2343150"/>
            <a:ext cx="2678468" cy="1856132"/>
          </a:xfrm>
          <a:custGeom>
            <a:avLst/>
            <a:gdLst>
              <a:gd name="connsiteX0" fmla="*/ 0 w 2678468"/>
              <a:gd name="connsiteY0" fmla="*/ 0 h 1856132"/>
              <a:gd name="connsiteX1" fmla="*/ 2678468 w 2678468"/>
              <a:gd name="connsiteY1" fmla="*/ 0 h 1856132"/>
              <a:gd name="connsiteX2" fmla="*/ 2678468 w 2678468"/>
              <a:gd name="connsiteY2" fmla="*/ 1856132 h 1856132"/>
              <a:gd name="connsiteX3" fmla="*/ 0 w 2678468"/>
              <a:gd name="connsiteY3" fmla="*/ 1856132 h 1856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8468" h="1856132">
                <a:moveTo>
                  <a:pt x="0" y="0"/>
                </a:moveTo>
                <a:lnTo>
                  <a:pt x="2678468" y="0"/>
                </a:lnTo>
                <a:lnTo>
                  <a:pt x="2678468" y="1856132"/>
                </a:lnTo>
                <a:lnTo>
                  <a:pt x="0" y="185613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825E23C-BD20-4913-A51A-E6C83B581B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66266" y="2343150"/>
            <a:ext cx="2678468" cy="1856132"/>
          </a:xfrm>
          <a:custGeom>
            <a:avLst/>
            <a:gdLst>
              <a:gd name="connsiteX0" fmla="*/ 0 w 2678468"/>
              <a:gd name="connsiteY0" fmla="*/ 0 h 1856132"/>
              <a:gd name="connsiteX1" fmla="*/ 2678468 w 2678468"/>
              <a:gd name="connsiteY1" fmla="*/ 0 h 1856132"/>
              <a:gd name="connsiteX2" fmla="*/ 2678468 w 2678468"/>
              <a:gd name="connsiteY2" fmla="*/ 1856132 h 1856132"/>
              <a:gd name="connsiteX3" fmla="*/ 0 w 2678468"/>
              <a:gd name="connsiteY3" fmla="*/ 1856132 h 1856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8468" h="1856132">
                <a:moveTo>
                  <a:pt x="0" y="0"/>
                </a:moveTo>
                <a:lnTo>
                  <a:pt x="2678468" y="0"/>
                </a:lnTo>
                <a:lnTo>
                  <a:pt x="2678468" y="1856132"/>
                </a:lnTo>
                <a:lnTo>
                  <a:pt x="0" y="185613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595FE86-6D86-450E-AF2C-DA68C4B883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37082" y="2343150"/>
            <a:ext cx="2678468" cy="1856132"/>
          </a:xfrm>
          <a:custGeom>
            <a:avLst/>
            <a:gdLst>
              <a:gd name="connsiteX0" fmla="*/ 0 w 2678468"/>
              <a:gd name="connsiteY0" fmla="*/ 0 h 1856132"/>
              <a:gd name="connsiteX1" fmla="*/ 2678468 w 2678468"/>
              <a:gd name="connsiteY1" fmla="*/ 0 h 1856132"/>
              <a:gd name="connsiteX2" fmla="*/ 2678468 w 2678468"/>
              <a:gd name="connsiteY2" fmla="*/ 1856132 h 1856132"/>
              <a:gd name="connsiteX3" fmla="*/ 0 w 2678468"/>
              <a:gd name="connsiteY3" fmla="*/ 1856132 h 1856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8468" h="1856132">
                <a:moveTo>
                  <a:pt x="0" y="0"/>
                </a:moveTo>
                <a:lnTo>
                  <a:pt x="2678468" y="0"/>
                </a:lnTo>
                <a:lnTo>
                  <a:pt x="2678468" y="1856132"/>
                </a:lnTo>
                <a:lnTo>
                  <a:pt x="0" y="185613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BE4941E-91D6-4121-B47D-A94B8DC560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76402" y="4383110"/>
            <a:ext cx="2678468" cy="1856132"/>
          </a:xfrm>
          <a:custGeom>
            <a:avLst/>
            <a:gdLst>
              <a:gd name="connsiteX0" fmla="*/ 0 w 2678468"/>
              <a:gd name="connsiteY0" fmla="*/ 0 h 1856132"/>
              <a:gd name="connsiteX1" fmla="*/ 2678468 w 2678468"/>
              <a:gd name="connsiteY1" fmla="*/ 0 h 1856132"/>
              <a:gd name="connsiteX2" fmla="*/ 2678468 w 2678468"/>
              <a:gd name="connsiteY2" fmla="*/ 1856132 h 1856132"/>
              <a:gd name="connsiteX3" fmla="*/ 0 w 2678468"/>
              <a:gd name="connsiteY3" fmla="*/ 1856132 h 1856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8468" h="1856132">
                <a:moveTo>
                  <a:pt x="0" y="0"/>
                </a:moveTo>
                <a:lnTo>
                  <a:pt x="2678468" y="0"/>
                </a:lnTo>
                <a:lnTo>
                  <a:pt x="2678468" y="1856132"/>
                </a:lnTo>
                <a:lnTo>
                  <a:pt x="0" y="185613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CA133AD-3E1A-4342-9E02-F89F2D03166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66266" y="4383110"/>
            <a:ext cx="2678468" cy="1856132"/>
          </a:xfrm>
          <a:custGeom>
            <a:avLst/>
            <a:gdLst>
              <a:gd name="connsiteX0" fmla="*/ 0 w 2678468"/>
              <a:gd name="connsiteY0" fmla="*/ 0 h 1856132"/>
              <a:gd name="connsiteX1" fmla="*/ 2678468 w 2678468"/>
              <a:gd name="connsiteY1" fmla="*/ 0 h 1856132"/>
              <a:gd name="connsiteX2" fmla="*/ 2678468 w 2678468"/>
              <a:gd name="connsiteY2" fmla="*/ 1856132 h 1856132"/>
              <a:gd name="connsiteX3" fmla="*/ 0 w 2678468"/>
              <a:gd name="connsiteY3" fmla="*/ 1856132 h 1856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8468" h="1856132">
                <a:moveTo>
                  <a:pt x="0" y="0"/>
                </a:moveTo>
                <a:lnTo>
                  <a:pt x="2678468" y="0"/>
                </a:lnTo>
                <a:lnTo>
                  <a:pt x="2678468" y="1856132"/>
                </a:lnTo>
                <a:lnTo>
                  <a:pt x="0" y="185613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949548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 p14:presetBounceEnd="80000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 p14:presetBounceEnd="80000">
                                      <p:stCondLst>
                                        <p:cond delay="150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 p14:presetBounceEnd="80000">
                                      <p:stCondLst>
                                        <p:cond delay="175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nodePh="1" p14:presetBounceEnd="80000">
                                      <p:stCondLst>
                                        <p:cond delay="2000"/>
                                      </p:stCondLst>
                                      <p:endCondLst>
                                        <p:cond evt="begin" delay="0">
                                          <p:tn val="1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nodePh="1" p14:presetBounceEnd="80000">
                                      <p:stCondLst>
                                        <p:cond delay="2250"/>
                                      </p:stCondLst>
                                      <p:endCondLst>
                                        <p:cond evt="begin" delay="0">
                                          <p:tn val="2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3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4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15" grpId="0"/>
          <p:bldP spid="16" grpId="0"/>
          <p:bldP spid="17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nodePh="1">
                                      <p:stCondLst>
                                        <p:cond delay="1500"/>
                                      </p:stCondLst>
                                      <p:endCondLst>
                                        <p:cond evt="begin" delay="0">
                                          <p:tn val="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nodePh="1">
                                      <p:stCondLst>
                                        <p:cond delay="175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nodePh="1">
                                      <p:stCondLst>
                                        <p:cond delay="2000"/>
                                      </p:stCondLst>
                                      <p:endCondLst>
                                        <p:cond evt="begin" delay="0">
                                          <p:tn val="1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nodePh="1">
                                      <p:stCondLst>
                                        <p:cond delay="2250"/>
                                      </p:stCondLst>
                                      <p:endCondLst>
                                        <p:cond evt="begin" delay="0">
                                          <p:tn val="2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15" grpId="0"/>
          <p:bldP spid="16" grpId="0"/>
          <p:bldP spid="17" grpId="0"/>
          <p:bldP spid="18" grpId="0"/>
        </p:bldLst>
      </p:timing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FA1E6CF-96A3-4071-955B-AB16C0FAA5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46200" y="0"/>
            <a:ext cx="5969000" cy="6858000"/>
          </a:xfrm>
          <a:custGeom>
            <a:avLst/>
            <a:gdLst>
              <a:gd name="connsiteX0" fmla="*/ 0 w 5969000"/>
              <a:gd name="connsiteY0" fmla="*/ 0 h 6858000"/>
              <a:gd name="connsiteX1" fmla="*/ 5969000 w 5969000"/>
              <a:gd name="connsiteY1" fmla="*/ 0 h 6858000"/>
              <a:gd name="connsiteX2" fmla="*/ 5969000 w 5969000"/>
              <a:gd name="connsiteY2" fmla="*/ 6858000 h 6858000"/>
              <a:gd name="connsiteX3" fmla="*/ 0 w 5969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9000" h="6858000">
                <a:moveTo>
                  <a:pt x="0" y="0"/>
                </a:moveTo>
                <a:lnTo>
                  <a:pt x="5969000" y="0"/>
                </a:lnTo>
                <a:lnTo>
                  <a:pt x="5969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17083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A07D77-84E3-46A1-986F-D6EB0DA86550}"/>
              </a:ext>
            </a:extLst>
          </p:cNvPr>
          <p:cNvSpPr txBox="1"/>
          <p:nvPr userDrawn="1"/>
        </p:nvSpPr>
        <p:spPr>
          <a:xfrm>
            <a:off x="1066800" y="6495375"/>
            <a:ext cx="1874520" cy="2862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b="1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r</a:t>
            </a:r>
            <a:r>
              <a:rPr lang="en-US" sz="1400" b="1" spc="600" dirty="0">
                <a:solidFill>
                  <a:schemeClr val="accent2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oo</a:t>
            </a:r>
            <a:r>
              <a:rPr lang="en-US" sz="1400" b="1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wth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98B14FB-DBCF-4E84-8FD2-6748673F6747}"/>
              </a:ext>
            </a:extLst>
          </p:cNvPr>
          <p:cNvCxnSpPr/>
          <p:nvPr userDrawn="1"/>
        </p:nvCxnSpPr>
        <p:spPr>
          <a:xfrm flipH="1">
            <a:off x="0" y="6653061"/>
            <a:ext cx="93726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9C8BBC9-C1A9-4404-B966-6525278FE051}"/>
              </a:ext>
            </a:extLst>
          </p:cNvPr>
          <p:cNvCxnSpPr>
            <a:cxnSpLocks/>
          </p:cNvCxnSpPr>
          <p:nvPr userDrawn="1"/>
        </p:nvCxnSpPr>
        <p:spPr>
          <a:xfrm flipH="1">
            <a:off x="11901488" y="6653061"/>
            <a:ext cx="29051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BFAEB10-5A76-4480-AD7A-FC76D6BF331C}"/>
              </a:ext>
            </a:extLst>
          </p:cNvPr>
          <p:cNvSpPr txBox="1"/>
          <p:nvPr userDrawn="1"/>
        </p:nvSpPr>
        <p:spPr>
          <a:xfrm>
            <a:off x="11188065" y="6466210"/>
            <a:ext cx="6477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260E2A6B-A809-4840-BF14-8648BC0BDF87}" type="slidenum">
              <a:rPr lang="id-ID" sz="1400" b="0" i="0" strike="noStrike" spc="30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Lato Semibold" panose="020F0502020204030203" pitchFamily="34" charset="0"/>
              </a:rPr>
              <a:pPr algn="r"/>
              <a:t>‹#›</a:t>
            </a:fld>
            <a:endParaRPr lang="id-ID" sz="4400" b="0" i="0" strike="noStrike" spc="300" dirty="0">
              <a:solidFill>
                <a:schemeClr val="tx1">
                  <a:lumMod val="75000"/>
                  <a:lumOff val="25000"/>
                </a:schemeClr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  <a:cs typeface="Lato Semibold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476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9" r:id="rId3"/>
    <p:sldLayoutId id="2147483686" r:id="rId4"/>
    <p:sldLayoutId id="2147483685" r:id="rId5"/>
    <p:sldLayoutId id="2147483684" r:id="rId6"/>
    <p:sldLayoutId id="2147483683" r:id="rId7"/>
    <p:sldLayoutId id="2147483682" r:id="rId8"/>
    <p:sldLayoutId id="2147483681" r:id="rId9"/>
    <p:sldLayoutId id="2147483680" r:id="rId10"/>
    <p:sldLayoutId id="2147483679" r:id="rId11"/>
    <p:sldLayoutId id="2147483678" r:id="rId12"/>
    <p:sldLayoutId id="2147483677" r:id="rId13"/>
    <p:sldLayoutId id="2147483675" r:id="rId14"/>
    <p:sldLayoutId id="2147483674" r:id="rId15"/>
    <p:sldLayoutId id="2147483672" r:id="rId16"/>
    <p:sldLayoutId id="2147483673" r:id="rId17"/>
    <p:sldLayoutId id="2147483669" r:id="rId18"/>
    <p:sldLayoutId id="2147483670" r:id="rId19"/>
    <p:sldLayoutId id="2147483671" r:id="rId20"/>
    <p:sldLayoutId id="2147483668" r:id="rId21"/>
    <p:sldLayoutId id="2147483667" r:id="rId22"/>
    <p:sldLayoutId id="2147483666" r:id="rId23"/>
    <p:sldLayoutId id="2147483663" r:id="rId24"/>
    <p:sldLayoutId id="2147483662" r:id="rId25"/>
    <p:sldLayoutId id="2147483661" r:id="rId26"/>
    <p:sldLayoutId id="2147483656" r:id="rId27"/>
    <p:sldLayoutId id="2147483655" r:id="rId28"/>
    <p:sldLayoutId id="2147483654" r:id="rId29"/>
    <p:sldLayoutId id="2147483653" r:id="rId30"/>
    <p:sldLayoutId id="2147483651" r:id="rId31"/>
    <p:sldLayoutId id="2147483652" r:id="rId32"/>
    <p:sldLayoutId id="2147483657" r:id="rId33"/>
    <p:sldLayoutId id="2147483658" r:id="rId34"/>
    <p:sldLayoutId id="2147483659" r:id="rId35"/>
    <p:sldLayoutId id="2147483660" r:id="rId36"/>
    <p:sldLayoutId id="2147483665" r:id="rId37"/>
    <p:sldLayoutId id="2147483688" r:id="rId38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1.png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FxKc4b4CL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o3ElDd-3kc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cg2717448n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classroomscreen.com/app/wv1/a64489a7-7ac7-439e-aace-cb88c7c0acc4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>
            <a:extLst>
              <a:ext uri="{FF2B5EF4-FFF2-40B4-BE49-F238E27FC236}">
                <a16:creationId xmlns:a16="http://schemas.microsoft.com/office/drawing/2014/main" id="{F4982386-C18C-474A-B340-CA4C9F9DF9A7}"/>
              </a:ext>
            </a:extLst>
          </p:cNvPr>
          <p:cNvSpPr/>
          <p:nvPr/>
        </p:nvSpPr>
        <p:spPr>
          <a:xfrm>
            <a:off x="3390900" y="622839"/>
            <a:ext cx="5410200" cy="54102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  <a:alpha val="20000"/>
                </a:schemeClr>
              </a:gs>
              <a:gs pos="82000">
                <a:schemeClr val="bg1">
                  <a:lumMod val="75000"/>
                  <a:alpha val="0"/>
                </a:schemeClr>
              </a:gs>
            </a:gsLst>
            <a:lin ang="8100000" scaled="1"/>
            <a:tileRect/>
          </a:gradFill>
          <a:ln w="952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598C447-7B06-44A5-A5CB-5EDAFB2830FE}"/>
              </a:ext>
            </a:extLst>
          </p:cNvPr>
          <p:cNvSpPr/>
          <p:nvPr/>
        </p:nvSpPr>
        <p:spPr>
          <a:xfrm>
            <a:off x="3390900" y="622839"/>
            <a:ext cx="5410200" cy="5410200"/>
          </a:xfrm>
          <a:prstGeom prst="ellipse">
            <a:avLst/>
          </a:prstGeom>
          <a:noFill/>
          <a:ln w="952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869C6F8-72D8-4730-A036-0CE2D1F1EF3A}"/>
              </a:ext>
            </a:extLst>
          </p:cNvPr>
          <p:cNvSpPr/>
          <p:nvPr/>
        </p:nvSpPr>
        <p:spPr>
          <a:xfrm>
            <a:off x="4133850" y="1365794"/>
            <a:ext cx="3924300" cy="392429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270000" dist="444500" dir="8100000" sx="95000" sy="95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0FA076-751F-4F26-9EE2-6228C0DB7E61}"/>
              </a:ext>
            </a:extLst>
          </p:cNvPr>
          <p:cNvSpPr txBox="1"/>
          <p:nvPr/>
        </p:nvSpPr>
        <p:spPr>
          <a:xfrm>
            <a:off x="3790950" y="2284576"/>
            <a:ext cx="4610100" cy="208672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ar-SA" sz="7200" b="1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اشراقة الصباح</a:t>
            </a:r>
            <a:endParaRPr lang="en-US" sz="7200" b="1" spc="300" dirty="0">
              <a:solidFill>
                <a:schemeClr val="tx1">
                  <a:lumMod val="75000"/>
                  <a:lumOff val="25000"/>
                </a:schemeClr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8E62623-46A6-447B-A279-5B0476E7C786}"/>
              </a:ext>
            </a:extLst>
          </p:cNvPr>
          <p:cNvCxnSpPr>
            <a:cxnSpLocks/>
          </p:cNvCxnSpPr>
          <p:nvPr/>
        </p:nvCxnSpPr>
        <p:spPr>
          <a:xfrm>
            <a:off x="390525" y="3467100"/>
            <a:ext cx="260032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292D0B4-6DBB-441E-AF26-A10E93129DD5}"/>
              </a:ext>
            </a:extLst>
          </p:cNvPr>
          <p:cNvCxnSpPr>
            <a:cxnSpLocks/>
          </p:cNvCxnSpPr>
          <p:nvPr/>
        </p:nvCxnSpPr>
        <p:spPr>
          <a:xfrm>
            <a:off x="9163050" y="3467100"/>
            <a:ext cx="252412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729954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8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3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4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7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8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7" grpId="0" animBg="1"/>
          <p:bldP spid="4" grpId="0" animBg="1"/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7" grpId="0" animBg="1"/>
          <p:bldP spid="4" grpId="0" animBg="1"/>
          <p:bldP spid="3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09BE3C16-BE20-4A1E-9DE0-CD3DF8170D0A}"/>
              </a:ext>
            </a:extLst>
          </p:cNvPr>
          <p:cNvGrpSpPr/>
          <p:nvPr/>
        </p:nvGrpSpPr>
        <p:grpSpPr>
          <a:xfrm>
            <a:off x="1204652" y="1985332"/>
            <a:ext cx="2253167" cy="4230058"/>
            <a:chOff x="4084072" y="2075535"/>
            <a:chExt cx="1770840" cy="3324544"/>
          </a:xfrm>
          <a:solidFill>
            <a:schemeClr val="bg1">
              <a:lumMod val="95000"/>
              <a:alpha val="50000"/>
            </a:schemeClr>
          </a:solidFill>
        </p:grpSpPr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F4AE27F3-9A77-4688-8E66-BCD1B1F3046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45762" y="2797529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6FB1CF74-70B0-40E3-8D1E-6E774807C1AA}"/>
                </a:ext>
              </a:extLst>
            </p:cNvPr>
            <p:cNvSpPr>
              <a:spLocks/>
            </p:cNvSpPr>
            <p:nvPr/>
          </p:nvSpPr>
          <p:spPr bwMode="auto">
            <a:xfrm rot="4500000">
              <a:off x="3362078" y="3090930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2EA63ED9-B0B9-4B73-BAA0-E89AE4E67FFA}"/>
              </a:ext>
            </a:extLst>
          </p:cNvPr>
          <p:cNvSpPr/>
          <p:nvPr/>
        </p:nvSpPr>
        <p:spPr>
          <a:xfrm>
            <a:off x="7517271" y="0"/>
            <a:ext cx="467472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679F479-4E2C-45FD-BDB1-56FA11D2B6B4}"/>
              </a:ext>
            </a:extLst>
          </p:cNvPr>
          <p:cNvSpPr/>
          <p:nvPr/>
        </p:nvSpPr>
        <p:spPr>
          <a:xfrm>
            <a:off x="739958" y="1700583"/>
            <a:ext cx="9563132" cy="4495265"/>
          </a:xfrm>
          <a:prstGeom prst="roundRect">
            <a:avLst>
              <a:gd name="adj" fmla="val 724"/>
            </a:avLst>
          </a:prstGeom>
          <a:solidFill>
            <a:schemeClr val="bg1"/>
          </a:solidFill>
          <a:ln>
            <a:noFill/>
          </a:ln>
          <a:effectLst>
            <a:outerShdw blurRad="1270000" dist="533400" dir="5400000" sx="80000" sy="8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8005BC1-557E-405A-967B-E8CE74A099F0}"/>
              </a:ext>
            </a:extLst>
          </p:cNvPr>
          <p:cNvGrpSpPr/>
          <p:nvPr/>
        </p:nvGrpSpPr>
        <p:grpSpPr>
          <a:xfrm rot="19660633">
            <a:off x="532264" y="3482328"/>
            <a:ext cx="2355978" cy="4423072"/>
            <a:chOff x="4084072" y="2075535"/>
            <a:chExt cx="1770840" cy="3324544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24CF3324-6375-45F2-83FB-E59BDE9330F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45762" y="2797529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32A4F92A-7756-48EA-9795-7C06FE4E1629}"/>
                </a:ext>
              </a:extLst>
            </p:cNvPr>
            <p:cNvSpPr>
              <a:spLocks/>
            </p:cNvSpPr>
            <p:nvPr/>
          </p:nvSpPr>
          <p:spPr bwMode="auto">
            <a:xfrm rot="4500000">
              <a:off x="3362078" y="3090930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adFill flip="none" rotWithShape="1">
              <a:gsLst>
                <a:gs pos="9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151F0C8-7A26-4B31-923C-ED2A32D72460}"/>
              </a:ext>
            </a:extLst>
          </p:cNvPr>
          <p:cNvSpPr txBox="1"/>
          <p:nvPr/>
        </p:nvSpPr>
        <p:spPr>
          <a:xfrm>
            <a:off x="9854635" y="807886"/>
            <a:ext cx="1485007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ar-SA" sz="44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برنامج</a:t>
            </a:r>
            <a:endParaRPr lang="en-US" sz="4400" b="1" spc="100" dirty="0">
              <a:solidFill>
                <a:schemeClr val="tx1">
                  <a:lumMod val="75000"/>
                  <a:lumOff val="25000"/>
                </a:schemeClr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graphicFrame>
        <p:nvGraphicFramePr>
          <p:cNvPr id="16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3864243"/>
              </p:ext>
            </p:extLst>
          </p:nvPr>
        </p:nvGraphicFramePr>
        <p:xfrm>
          <a:off x="149464" y="82651"/>
          <a:ext cx="7255676" cy="1097100"/>
        </p:xfrm>
        <a:graphic>
          <a:graphicData uri="http://schemas.openxmlformats.org/drawingml/2006/table">
            <a:tbl>
              <a:tblPr rtl="1" firstRow="1" bandRow="1">
                <a:tableStyleId>{37CE84F3-28C3-443E-9E96-99CF82512B78}</a:tableStyleId>
              </a:tblPr>
              <a:tblGrid>
                <a:gridCol w="1813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9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3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89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رقم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1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موضوع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baseline="0" dirty="0" smtClean="0"/>
                        <a:t>تسوية الصورة 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مدة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2د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نوع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جماعي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54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 smtClean="0"/>
                        <a:t>باستخدام استراتيجية (  الحوار والمناقشة )</a:t>
                      </a:r>
                      <a:r>
                        <a:rPr lang="ar-SA" sz="1800" b="1" baseline="0" dirty="0" smtClean="0"/>
                        <a:t> ما لفرق بين الصورتين </a:t>
                      </a:r>
                      <a:endParaRPr lang="ar-SA" sz="18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 marL="91445" marR="91445" marT="45690" marB="45690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690" marB="45690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50" name="Picture 2" descr="تنزيل برنامج gimp جيمب 2021 لتعديل الصور مجانا للكمبيوتر والموبايل - اب اك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050" y="219125"/>
            <a:ext cx="1990933" cy="131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790" y="1935586"/>
            <a:ext cx="5511133" cy="33373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52" y="1765698"/>
            <a:ext cx="5619187" cy="370571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2471878" y="5567115"/>
            <a:ext cx="70595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7030A0"/>
                </a:solidFill>
                <a:latin typeface="Champagne &amp; Limousines" panose="020B0502020202020204" pitchFamily="34" charset="0"/>
              </a:rPr>
              <a:t>ماهي الأداة المستخدمة التي أحدثت الفرق بين الصورتين ؟ </a:t>
            </a:r>
            <a:endParaRPr lang="en-US" sz="2800" b="1" dirty="0">
              <a:solidFill>
                <a:srgbClr val="7030A0"/>
              </a:solidFill>
              <a:latin typeface="Champagne &amp; Limousines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4456" y="5404098"/>
            <a:ext cx="1490115" cy="137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30761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20" grpId="0"/>
          <p:bldP spid="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20" grpId="0"/>
          <p:bldP spid="22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09BE3C16-BE20-4A1E-9DE0-CD3DF8170D0A}"/>
              </a:ext>
            </a:extLst>
          </p:cNvPr>
          <p:cNvGrpSpPr/>
          <p:nvPr/>
        </p:nvGrpSpPr>
        <p:grpSpPr>
          <a:xfrm>
            <a:off x="1204652" y="1985332"/>
            <a:ext cx="2253167" cy="4230058"/>
            <a:chOff x="4084072" y="2075535"/>
            <a:chExt cx="1770840" cy="3324544"/>
          </a:xfrm>
          <a:solidFill>
            <a:schemeClr val="bg1">
              <a:lumMod val="95000"/>
              <a:alpha val="50000"/>
            </a:schemeClr>
          </a:solidFill>
        </p:grpSpPr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F4AE27F3-9A77-4688-8E66-BCD1B1F3046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45762" y="2797529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6FB1CF74-70B0-40E3-8D1E-6E774807C1AA}"/>
                </a:ext>
              </a:extLst>
            </p:cNvPr>
            <p:cNvSpPr>
              <a:spLocks/>
            </p:cNvSpPr>
            <p:nvPr/>
          </p:nvSpPr>
          <p:spPr bwMode="auto">
            <a:xfrm rot="4500000">
              <a:off x="3362078" y="3090930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2EA63ED9-B0B9-4B73-BAA0-E89AE4E67FFA}"/>
              </a:ext>
            </a:extLst>
          </p:cNvPr>
          <p:cNvSpPr/>
          <p:nvPr/>
        </p:nvSpPr>
        <p:spPr>
          <a:xfrm>
            <a:off x="7517271" y="0"/>
            <a:ext cx="467472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679F479-4E2C-45FD-BDB1-56FA11D2B6B4}"/>
              </a:ext>
            </a:extLst>
          </p:cNvPr>
          <p:cNvSpPr/>
          <p:nvPr/>
        </p:nvSpPr>
        <p:spPr>
          <a:xfrm>
            <a:off x="739958" y="1700583"/>
            <a:ext cx="9563132" cy="4495265"/>
          </a:xfrm>
          <a:prstGeom prst="roundRect">
            <a:avLst>
              <a:gd name="adj" fmla="val 724"/>
            </a:avLst>
          </a:prstGeom>
          <a:solidFill>
            <a:schemeClr val="bg1"/>
          </a:solidFill>
          <a:ln>
            <a:noFill/>
          </a:ln>
          <a:effectLst>
            <a:outerShdw blurRad="1270000" dist="533400" dir="5400000" sx="80000" sy="8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8005BC1-557E-405A-967B-E8CE74A099F0}"/>
              </a:ext>
            </a:extLst>
          </p:cNvPr>
          <p:cNvGrpSpPr/>
          <p:nvPr/>
        </p:nvGrpSpPr>
        <p:grpSpPr>
          <a:xfrm rot="19660633">
            <a:off x="532264" y="3482328"/>
            <a:ext cx="2355978" cy="4423072"/>
            <a:chOff x="4084072" y="2075535"/>
            <a:chExt cx="1770840" cy="3324544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24CF3324-6375-45F2-83FB-E59BDE9330F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45762" y="2797529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32A4F92A-7756-48EA-9795-7C06FE4E1629}"/>
                </a:ext>
              </a:extLst>
            </p:cNvPr>
            <p:cNvSpPr>
              <a:spLocks/>
            </p:cNvSpPr>
            <p:nvPr/>
          </p:nvSpPr>
          <p:spPr bwMode="auto">
            <a:xfrm rot="4500000">
              <a:off x="3362078" y="3090930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adFill flip="none" rotWithShape="1">
              <a:gsLst>
                <a:gs pos="9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151F0C8-7A26-4B31-923C-ED2A32D72460}"/>
              </a:ext>
            </a:extLst>
          </p:cNvPr>
          <p:cNvSpPr txBox="1"/>
          <p:nvPr/>
        </p:nvSpPr>
        <p:spPr>
          <a:xfrm>
            <a:off x="9854635" y="807886"/>
            <a:ext cx="1485007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ar-SA" sz="44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برنامج</a:t>
            </a:r>
            <a:endParaRPr lang="en-US" sz="4400" b="1" spc="100" dirty="0">
              <a:solidFill>
                <a:schemeClr val="tx1">
                  <a:lumMod val="75000"/>
                  <a:lumOff val="25000"/>
                </a:schemeClr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634CCF-F682-4EB9-AF9C-B52CC5094172}"/>
              </a:ext>
            </a:extLst>
          </p:cNvPr>
          <p:cNvSpPr txBox="1"/>
          <p:nvPr/>
        </p:nvSpPr>
        <p:spPr>
          <a:xfrm>
            <a:off x="166639" y="1789564"/>
            <a:ext cx="6600543" cy="378565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ar-SA" sz="2400" b="1" u="sng" dirty="0" smtClean="0">
                <a:solidFill>
                  <a:srgbClr val="FF00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تسوية الصورة  : </a:t>
            </a:r>
          </a:p>
          <a:p>
            <a:pPr algn="r" rtl="1"/>
            <a:r>
              <a:rPr lang="ar-SA" sz="24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تعد مشكلة انحراف الصورة من أكثر المشاكل شيوعا ويمكن ملاحظتها بالنظر إلى خط الأفق في الصورة </a:t>
            </a:r>
          </a:p>
          <a:p>
            <a:pPr algn="r" rtl="1"/>
            <a:endParaRPr lang="ar-SA" sz="2400" b="1" dirty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algn="r" rtl="1"/>
            <a:r>
              <a:rPr lang="ar-SA" sz="2400" b="1" dirty="0" smtClean="0">
                <a:solidFill>
                  <a:srgbClr val="FF00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ولعمل ذلك  :</a:t>
            </a:r>
            <a:endParaRPr lang="ar-SA" sz="2400" b="1" dirty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400" b="1" dirty="0" smtClean="0">
                <a:solidFill>
                  <a:srgbClr val="7030A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نحرك المؤشر نحو المسطرة ونسحب </a:t>
            </a:r>
            <a:r>
              <a:rPr lang="ar-SA" sz="2400" b="1" dirty="0" err="1" smtClean="0">
                <a:solidFill>
                  <a:srgbClr val="7030A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للاسفل</a:t>
            </a:r>
            <a:r>
              <a:rPr lang="ar-SA" sz="2400" b="1" dirty="0" smtClean="0">
                <a:solidFill>
                  <a:srgbClr val="7030A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400" b="1" dirty="0" smtClean="0">
                <a:solidFill>
                  <a:srgbClr val="7030A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أداة الاستدارة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400" b="1" dirty="0" smtClean="0">
                <a:solidFill>
                  <a:srgbClr val="7030A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من خيار </a:t>
            </a:r>
            <a:r>
              <a:rPr lang="ar-SA" sz="2400" b="1" dirty="0" smtClean="0">
                <a:solidFill>
                  <a:srgbClr val="489F25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الاقتصاص</a:t>
            </a:r>
            <a:r>
              <a:rPr lang="ar-SA" sz="2400" b="1" dirty="0" smtClean="0">
                <a:solidFill>
                  <a:srgbClr val="7030A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نختار الاقتصاص </a:t>
            </a:r>
            <a:r>
              <a:rPr lang="ar-SA" sz="2400" b="1" dirty="0" smtClean="0">
                <a:solidFill>
                  <a:schemeClr val="accent6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مع الحفاظ على التوازن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400" b="1" dirty="0" smtClean="0">
                <a:solidFill>
                  <a:srgbClr val="53B32C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صورة</a:t>
            </a:r>
            <a:r>
              <a:rPr lang="ar-SA" sz="2400" b="1" dirty="0" smtClean="0">
                <a:solidFill>
                  <a:srgbClr val="7030A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ثم </a:t>
            </a:r>
            <a:r>
              <a:rPr lang="ar-SA" sz="2400" b="1" dirty="0" smtClean="0">
                <a:solidFill>
                  <a:srgbClr val="C000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اقتصاص الى المحتوى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ar-SA" sz="2400" b="1" dirty="0" smtClean="0">
              <a:solidFill>
                <a:srgbClr val="FF0000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graphicFrame>
        <p:nvGraphicFramePr>
          <p:cNvPr id="16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4243494"/>
              </p:ext>
            </p:extLst>
          </p:nvPr>
        </p:nvGraphicFramePr>
        <p:xfrm>
          <a:off x="149464" y="82651"/>
          <a:ext cx="7255676" cy="1371420"/>
        </p:xfrm>
        <a:graphic>
          <a:graphicData uri="http://schemas.openxmlformats.org/drawingml/2006/table">
            <a:tbl>
              <a:tblPr rtl="1" firstRow="1" bandRow="1">
                <a:tableStyleId>{37CE84F3-28C3-443E-9E96-99CF82512B78}</a:tableStyleId>
              </a:tblPr>
              <a:tblGrid>
                <a:gridCol w="1813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9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3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89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رقم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2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موضوع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baseline="0" dirty="0" smtClean="0"/>
                        <a:t>تسوية الصورة 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مدة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7د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نوع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فردي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54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 smtClean="0"/>
                        <a:t>باستخدام استراتيجية (  استراتيجية</a:t>
                      </a:r>
                      <a:r>
                        <a:rPr lang="ar-SA" sz="1800" b="1" baseline="0" dirty="0" smtClean="0"/>
                        <a:t> التصفح</a:t>
                      </a:r>
                      <a:r>
                        <a:rPr lang="ar-SA" sz="1800" b="1" dirty="0" smtClean="0"/>
                        <a:t>)  تصفحي  الكتاب ص 41</a:t>
                      </a:r>
                      <a:endParaRPr lang="ar-SA" sz="1800" b="1" baseline="0" dirty="0" smtClean="0"/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baseline="0" dirty="0" smtClean="0"/>
                        <a:t>والتطبيق العملي للحصول على الصورة المطلوبة ص 41..</a:t>
                      </a:r>
                      <a:endParaRPr lang="ar-SA" sz="18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 marL="91445" marR="91445" marT="45690" marB="45690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690" marB="45690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50" name="Picture 2" descr="تنزيل برنامج gimp جيمب 2021 لتعديل الصور مجانا للكمبيوتر والموبايل - اب اك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050" y="219125"/>
            <a:ext cx="1990933" cy="131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3"/>
          <p:cNvGrpSpPr/>
          <p:nvPr/>
        </p:nvGrpSpPr>
        <p:grpSpPr>
          <a:xfrm>
            <a:off x="9267352" y="5631164"/>
            <a:ext cx="2659571" cy="1085850"/>
            <a:chOff x="1392526" y="5538737"/>
            <a:chExt cx="2659571" cy="1085850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92526" y="5538737"/>
              <a:ext cx="2659571" cy="108585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2662470" y="5896996"/>
              <a:ext cx="120024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/>
                <a:t>تطبيق عملي </a:t>
              </a:r>
              <a:endParaRPr lang="ar-SA" dirty="0"/>
            </a:p>
          </p:txBody>
        </p:sp>
        <p:sp>
          <p:nvSpPr>
            <p:cNvPr id="37" name="5-Point Star 36"/>
            <p:cNvSpPr/>
            <p:nvPr/>
          </p:nvSpPr>
          <p:spPr>
            <a:xfrm>
              <a:off x="2457611" y="5896996"/>
              <a:ext cx="362025" cy="321287"/>
            </a:xfrm>
            <a:prstGeom prst="star5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SA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193" y="2115136"/>
            <a:ext cx="3971541" cy="252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882424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20" grpId="0"/>
          <p:bldP spid="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20" grpId="0"/>
          <p:bldP spid="21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0EBE76DD-7D22-4175-9237-51E1961545E3}"/>
              </a:ext>
            </a:extLst>
          </p:cNvPr>
          <p:cNvGrpSpPr/>
          <p:nvPr/>
        </p:nvGrpSpPr>
        <p:grpSpPr>
          <a:xfrm>
            <a:off x="170182" y="55920"/>
            <a:ext cx="1863510" cy="6858000"/>
            <a:chOff x="417133" y="0"/>
            <a:chExt cx="1985134" cy="6858000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93892D32-283D-4EA1-992A-55CB6C52C6D2}"/>
                </a:ext>
              </a:extLst>
            </p:cNvPr>
            <p:cNvGrpSpPr/>
            <p:nvPr/>
          </p:nvGrpSpPr>
          <p:grpSpPr>
            <a:xfrm>
              <a:off x="552449" y="0"/>
              <a:ext cx="1714500" cy="6858000"/>
              <a:chOff x="381000" y="0"/>
              <a:chExt cx="1714500" cy="685800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6B6331D7-046F-42D8-AEBE-A4BA145A99F6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B9FFFB66-892F-40D9-8761-F3482DE62E4D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26CB0BC-F42B-4231-8ECC-1AB3B8C30813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F4BCDAC-04FB-48A6-8622-774A07201468}"/>
              </a:ext>
            </a:extLst>
          </p:cNvPr>
          <p:cNvSpPr/>
          <p:nvPr/>
        </p:nvSpPr>
        <p:spPr>
          <a:xfrm>
            <a:off x="297207" y="1124413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2"/>
                </a:solidFill>
                <a:latin typeface="Champagne &amp; Limousines" panose="020B0502020202020204" pitchFamily="34" charset="0"/>
              </a:rPr>
              <a:t>6</a:t>
            </a:r>
            <a:endParaRPr lang="en-US" sz="6000" b="1" dirty="0">
              <a:solidFill>
                <a:schemeClr val="accent2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97ABE6F5-939F-4F8B-AEAE-A46B08F7AE57}"/>
              </a:ext>
            </a:extLst>
          </p:cNvPr>
          <p:cNvGrpSpPr/>
          <p:nvPr/>
        </p:nvGrpSpPr>
        <p:grpSpPr>
          <a:xfrm>
            <a:off x="2143879" y="711259"/>
            <a:ext cx="1863510" cy="6858000"/>
            <a:chOff x="417133" y="0"/>
            <a:chExt cx="1985134" cy="6858000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926DD64B-D85E-4B8C-8BFE-B2348468EFBD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4905A813-32E4-455E-A788-E984FF894746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9AB05F05-87D2-4D6C-9A24-C5BEB1992BCC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27B822A7-F40B-42E7-8603-03D07FAC11E5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0" name="Rectangle 119">
            <a:extLst>
              <a:ext uri="{FF2B5EF4-FFF2-40B4-BE49-F238E27FC236}">
                <a16:creationId xmlns:a16="http://schemas.microsoft.com/office/drawing/2014/main" id="{55F05303-A8C5-47C5-8364-2446E5FD58C5}"/>
              </a:ext>
            </a:extLst>
          </p:cNvPr>
          <p:cNvSpPr/>
          <p:nvPr/>
        </p:nvSpPr>
        <p:spPr>
          <a:xfrm>
            <a:off x="2270904" y="1779752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1"/>
                </a:solidFill>
                <a:latin typeface="Champagne &amp; Limousines" panose="020B0502020202020204" pitchFamily="34" charset="0"/>
              </a:rPr>
              <a:t>5</a:t>
            </a:r>
            <a:endParaRPr lang="en-US" sz="6000" b="1" dirty="0">
              <a:solidFill>
                <a:schemeClr val="accent1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BD424E17-2A2F-40A8-BA54-17B9246D8389}"/>
              </a:ext>
            </a:extLst>
          </p:cNvPr>
          <p:cNvGrpSpPr/>
          <p:nvPr/>
        </p:nvGrpSpPr>
        <p:grpSpPr>
          <a:xfrm>
            <a:off x="4117576" y="1366598"/>
            <a:ext cx="1863510" cy="6858000"/>
            <a:chOff x="417133" y="0"/>
            <a:chExt cx="1985134" cy="6858000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B8D418A3-40B1-4B7A-9EFF-DED65DE29802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79E4CF7D-06F2-448F-BDF5-2D518028591C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5CF71D90-9D90-45D8-8AE8-182786866ECE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A3C9E22D-39C6-4AC1-AAC5-BCF0565E56D1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32" name="Rectangle 131">
            <a:extLst>
              <a:ext uri="{FF2B5EF4-FFF2-40B4-BE49-F238E27FC236}">
                <a16:creationId xmlns:a16="http://schemas.microsoft.com/office/drawing/2014/main" id="{576242DC-ED62-4AA4-84BC-D973F764B979}"/>
              </a:ext>
            </a:extLst>
          </p:cNvPr>
          <p:cNvSpPr/>
          <p:nvPr/>
        </p:nvSpPr>
        <p:spPr>
          <a:xfrm>
            <a:off x="4244601" y="2435091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2"/>
                </a:solidFill>
                <a:latin typeface="Champagne &amp; Limousines" panose="020B0502020202020204" pitchFamily="34" charset="0"/>
              </a:rPr>
              <a:t>4</a:t>
            </a:r>
            <a:endParaRPr lang="en-US" sz="6000" b="1" dirty="0">
              <a:solidFill>
                <a:schemeClr val="accent2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5BA0364F-1548-47BD-B239-B47FDBDC52C3}"/>
              </a:ext>
            </a:extLst>
          </p:cNvPr>
          <p:cNvGrpSpPr/>
          <p:nvPr/>
        </p:nvGrpSpPr>
        <p:grpSpPr>
          <a:xfrm>
            <a:off x="6091273" y="711259"/>
            <a:ext cx="1863510" cy="6858000"/>
            <a:chOff x="417133" y="0"/>
            <a:chExt cx="1985134" cy="6858000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1D49A382-644B-4164-A0A6-F414872872CD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0DCE2666-DF17-43DD-8FED-1AE9F4F48AC9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F54635D8-6BA5-486D-BA19-1F29CE83FA5C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F99C7909-5F1C-4621-B3B2-137F14F5A2E7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44" name="Rectangle 143">
            <a:extLst>
              <a:ext uri="{FF2B5EF4-FFF2-40B4-BE49-F238E27FC236}">
                <a16:creationId xmlns:a16="http://schemas.microsoft.com/office/drawing/2014/main" id="{278078F2-E9B6-4AA2-A708-8AAC8B67C6F1}"/>
              </a:ext>
            </a:extLst>
          </p:cNvPr>
          <p:cNvSpPr/>
          <p:nvPr/>
        </p:nvSpPr>
        <p:spPr>
          <a:xfrm>
            <a:off x="6218298" y="1779752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1"/>
                </a:solidFill>
                <a:latin typeface="Champagne &amp; Limousines" panose="020B0502020202020204" pitchFamily="34" charset="0"/>
              </a:rPr>
              <a:t>3</a:t>
            </a:r>
            <a:endParaRPr lang="en-US" sz="6000" b="1" dirty="0">
              <a:solidFill>
                <a:schemeClr val="accent1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139D706F-AD5E-49BF-A0F4-5985DB724592}"/>
              </a:ext>
            </a:extLst>
          </p:cNvPr>
          <p:cNvGrpSpPr/>
          <p:nvPr/>
        </p:nvGrpSpPr>
        <p:grpSpPr>
          <a:xfrm>
            <a:off x="8064970" y="55920"/>
            <a:ext cx="1863510" cy="6858000"/>
            <a:chOff x="417133" y="0"/>
            <a:chExt cx="1985134" cy="6858000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A92E54B7-87D5-4E70-B979-47987D5743D7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6C047FFF-4B2D-4A95-9509-0CFF87418BB8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CFFD6A43-6BFD-43C2-85BC-D547353FD40D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8370E422-4E38-4482-AA0C-7E7A0CD28BC1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56" name="Rectangle 155">
            <a:extLst>
              <a:ext uri="{FF2B5EF4-FFF2-40B4-BE49-F238E27FC236}">
                <a16:creationId xmlns:a16="http://schemas.microsoft.com/office/drawing/2014/main" id="{D5E3CC1F-4744-42EA-A8B1-E1E0430A1F51}"/>
              </a:ext>
            </a:extLst>
          </p:cNvPr>
          <p:cNvSpPr/>
          <p:nvPr/>
        </p:nvSpPr>
        <p:spPr>
          <a:xfrm>
            <a:off x="8191995" y="1124413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2"/>
                </a:solidFill>
                <a:latin typeface="Champagne &amp; Limousines" panose="020B0502020202020204" pitchFamily="34" charset="0"/>
              </a:rPr>
              <a:t>2</a:t>
            </a:r>
            <a:endParaRPr lang="en-US" sz="6000" b="1" dirty="0">
              <a:solidFill>
                <a:schemeClr val="accent2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662387BE-2268-4359-94C2-093917F68836}"/>
              </a:ext>
            </a:extLst>
          </p:cNvPr>
          <p:cNvGrpSpPr/>
          <p:nvPr/>
        </p:nvGrpSpPr>
        <p:grpSpPr>
          <a:xfrm>
            <a:off x="10038665" y="-599419"/>
            <a:ext cx="1863510" cy="6858000"/>
            <a:chOff x="417133" y="0"/>
            <a:chExt cx="1985134" cy="6858000"/>
          </a:xfrm>
        </p:grpSpPr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262DF9D9-DC93-49E4-8D0E-5743A3446474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3A19D854-4F2B-49EA-893B-74AE43FD586C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AABBE611-1CF0-4605-B9D8-61E856051A60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706CED3E-65FA-4FC8-8A49-9F3E30230F7A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70" name="Rectangle 169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10165692" y="2023838"/>
            <a:ext cx="16094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تسوية الصورة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B13B6549-16CB-495A-B695-5D3EEFA681B7}"/>
              </a:ext>
            </a:extLst>
          </p:cNvPr>
          <p:cNvSpPr/>
          <p:nvPr/>
        </p:nvSpPr>
        <p:spPr>
          <a:xfrm>
            <a:off x="10165690" y="469074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>
                <a:solidFill>
                  <a:schemeClr val="accent1"/>
                </a:solidFill>
                <a:latin typeface="Champagne &amp; Limousines" panose="020B0502020202020204" pitchFamily="34" charset="0"/>
              </a:rPr>
              <a:t>1</a:t>
            </a:r>
            <a:endParaRPr lang="en-US" sz="6000" b="1" dirty="0">
              <a:solidFill>
                <a:schemeClr val="accent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8255509" y="2604861"/>
            <a:ext cx="16094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فرشاة المعالجة </a:t>
            </a:r>
            <a:endParaRPr lang="en-US" sz="24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6218297" y="3016874"/>
            <a:ext cx="16094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أداة ختم النسخ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4244599" y="3869854"/>
            <a:ext cx="16094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أداة التحديد</a:t>
            </a:r>
          </a:p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و</a:t>
            </a:r>
          </a:p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أداة التشويه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2270902" y="3280083"/>
            <a:ext cx="16094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الإضاءة والظلال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187021" y="2882289"/>
            <a:ext cx="16094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أداة المنحنيات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BE2EB0D-09A9-4ABD-AF3C-69AA9CD473DF}"/>
              </a:ext>
            </a:extLst>
          </p:cNvPr>
          <p:cNvSpPr txBox="1"/>
          <p:nvPr/>
        </p:nvSpPr>
        <p:spPr>
          <a:xfrm>
            <a:off x="3066241" y="238020"/>
            <a:ext cx="5575629" cy="84023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ar-SA" sz="5400" b="1" u="sng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اهداف الدرس </a:t>
            </a:r>
            <a:endParaRPr lang="en-US" sz="5400" b="1" u="sng" dirty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10508105" y="469074"/>
            <a:ext cx="1004341" cy="897524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46" name="Oval 45"/>
          <p:cNvSpPr/>
          <p:nvPr/>
        </p:nvSpPr>
        <p:spPr>
          <a:xfrm>
            <a:off x="8503945" y="1158888"/>
            <a:ext cx="1004341" cy="897524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04240565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7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1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5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6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9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0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4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5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8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9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3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4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7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8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50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2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3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6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7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0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1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4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5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8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9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2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73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6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77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80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1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84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5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4" grpId="0"/>
          <p:bldP spid="120" grpId="0"/>
          <p:bldP spid="132" grpId="0"/>
          <p:bldP spid="144" grpId="0"/>
          <p:bldP spid="156" grpId="0"/>
          <p:bldP spid="170" grpId="0"/>
          <p:bldP spid="168" grpId="0"/>
          <p:bldP spid="115" grpId="0"/>
          <p:bldP spid="116" grpId="0"/>
          <p:bldP spid="118" grpId="0"/>
          <p:bldP spid="119" grpId="0"/>
          <p:bldP spid="128" grpId="0"/>
          <p:bldP spid="1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5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4" grpId="0"/>
          <p:bldP spid="120" grpId="0"/>
          <p:bldP spid="132" grpId="0"/>
          <p:bldP spid="144" grpId="0"/>
          <p:bldP spid="156" grpId="0"/>
          <p:bldP spid="170" grpId="0"/>
          <p:bldP spid="168" grpId="0"/>
          <p:bldP spid="115" grpId="0"/>
          <p:bldP spid="116" grpId="0"/>
          <p:bldP spid="118" grpId="0"/>
          <p:bldP spid="119" grpId="0"/>
          <p:bldP spid="128" grpId="0"/>
          <p:bldP spid="130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09BE3C16-BE20-4A1E-9DE0-CD3DF8170D0A}"/>
              </a:ext>
            </a:extLst>
          </p:cNvPr>
          <p:cNvGrpSpPr/>
          <p:nvPr/>
        </p:nvGrpSpPr>
        <p:grpSpPr>
          <a:xfrm>
            <a:off x="1204652" y="1985332"/>
            <a:ext cx="2253167" cy="4230058"/>
            <a:chOff x="4084072" y="2075535"/>
            <a:chExt cx="1770840" cy="3324544"/>
          </a:xfrm>
          <a:solidFill>
            <a:schemeClr val="bg1">
              <a:lumMod val="95000"/>
              <a:alpha val="50000"/>
            </a:schemeClr>
          </a:solidFill>
        </p:grpSpPr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F4AE27F3-9A77-4688-8E66-BCD1B1F3046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45762" y="2797529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6FB1CF74-70B0-40E3-8D1E-6E774807C1AA}"/>
                </a:ext>
              </a:extLst>
            </p:cNvPr>
            <p:cNvSpPr>
              <a:spLocks/>
            </p:cNvSpPr>
            <p:nvPr/>
          </p:nvSpPr>
          <p:spPr bwMode="auto">
            <a:xfrm rot="4500000">
              <a:off x="3362078" y="3090930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2EA63ED9-B0B9-4B73-BAA0-E89AE4E67FFA}"/>
              </a:ext>
            </a:extLst>
          </p:cNvPr>
          <p:cNvSpPr/>
          <p:nvPr/>
        </p:nvSpPr>
        <p:spPr>
          <a:xfrm>
            <a:off x="7517271" y="0"/>
            <a:ext cx="467472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679F479-4E2C-45FD-BDB1-56FA11D2B6B4}"/>
              </a:ext>
            </a:extLst>
          </p:cNvPr>
          <p:cNvSpPr/>
          <p:nvPr/>
        </p:nvSpPr>
        <p:spPr>
          <a:xfrm>
            <a:off x="739958" y="1700583"/>
            <a:ext cx="9563132" cy="4495265"/>
          </a:xfrm>
          <a:prstGeom prst="roundRect">
            <a:avLst>
              <a:gd name="adj" fmla="val 724"/>
            </a:avLst>
          </a:prstGeom>
          <a:solidFill>
            <a:schemeClr val="bg1"/>
          </a:solidFill>
          <a:ln>
            <a:noFill/>
          </a:ln>
          <a:effectLst>
            <a:outerShdw blurRad="1270000" dist="533400" dir="5400000" sx="80000" sy="8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8005BC1-557E-405A-967B-E8CE74A099F0}"/>
              </a:ext>
            </a:extLst>
          </p:cNvPr>
          <p:cNvGrpSpPr/>
          <p:nvPr/>
        </p:nvGrpSpPr>
        <p:grpSpPr>
          <a:xfrm rot="19660633">
            <a:off x="532264" y="3482328"/>
            <a:ext cx="2355978" cy="4423072"/>
            <a:chOff x="4084072" y="2075535"/>
            <a:chExt cx="1770840" cy="3324544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24CF3324-6375-45F2-83FB-E59BDE9330F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45762" y="2797529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32A4F92A-7756-48EA-9795-7C06FE4E1629}"/>
                </a:ext>
              </a:extLst>
            </p:cNvPr>
            <p:cNvSpPr>
              <a:spLocks/>
            </p:cNvSpPr>
            <p:nvPr/>
          </p:nvSpPr>
          <p:spPr bwMode="auto">
            <a:xfrm rot="4500000">
              <a:off x="3362078" y="3090930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adFill flip="none" rotWithShape="1">
              <a:gsLst>
                <a:gs pos="9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151F0C8-7A26-4B31-923C-ED2A32D72460}"/>
              </a:ext>
            </a:extLst>
          </p:cNvPr>
          <p:cNvSpPr txBox="1"/>
          <p:nvPr/>
        </p:nvSpPr>
        <p:spPr>
          <a:xfrm>
            <a:off x="10633558" y="100586"/>
            <a:ext cx="1485007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ar-SA" sz="44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برنامج</a:t>
            </a:r>
            <a:endParaRPr lang="en-US" sz="4400" b="1" spc="100" dirty="0">
              <a:solidFill>
                <a:schemeClr val="tx1">
                  <a:lumMod val="75000"/>
                  <a:lumOff val="25000"/>
                </a:schemeClr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graphicFrame>
        <p:nvGraphicFramePr>
          <p:cNvPr id="16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8401192"/>
              </p:ext>
            </p:extLst>
          </p:nvPr>
        </p:nvGraphicFramePr>
        <p:xfrm>
          <a:off x="149464" y="82651"/>
          <a:ext cx="7255676" cy="1097100"/>
        </p:xfrm>
        <a:graphic>
          <a:graphicData uri="http://schemas.openxmlformats.org/drawingml/2006/table">
            <a:tbl>
              <a:tblPr rtl="1" firstRow="1" bandRow="1">
                <a:tableStyleId>{37CE84F3-28C3-443E-9E96-99CF82512B78}</a:tableStyleId>
              </a:tblPr>
              <a:tblGrid>
                <a:gridCol w="1813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9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3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89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رقم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3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موضوع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baseline="0" dirty="0" smtClean="0"/>
                        <a:t>فرشاة المعالجة 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مدة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2د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نوع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جماعي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54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 smtClean="0"/>
                        <a:t>باستخدام استراتيجية (  الحوار والمناقشة )</a:t>
                      </a:r>
                      <a:r>
                        <a:rPr lang="ar-SA" sz="1800" b="1" baseline="0" dirty="0" smtClean="0"/>
                        <a:t> ما لفرق بين الصورتين </a:t>
                      </a:r>
                      <a:endParaRPr lang="ar-SA" sz="18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 marL="91445" marR="91445" marT="45690" marB="45690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690" marB="45690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50" name="Picture 2" descr="تنزيل برنامج gimp جيمب 2021 لتعديل الصور مجانا للكمبيوتر والموبايل - اب اك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930" y="102584"/>
            <a:ext cx="1990933" cy="131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149464" y="5612189"/>
            <a:ext cx="70595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7030A0"/>
                </a:solidFill>
                <a:latin typeface="Champagne &amp; Limousines" panose="020B0502020202020204" pitchFamily="34" charset="0"/>
              </a:rPr>
              <a:t>ماهي الأداة المستخدمة التي أحدثت الفرق بين الصورتين ؟ </a:t>
            </a:r>
            <a:endParaRPr lang="en-US" sz="2800" b="1" dirty="0">
              <a:solidFill>
                <a:srgbClr val="7030A0"/>
              </a:solidFill>
              <a:latin typeface="Champagne &amp; Limousines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5" y="1192606"/>
            <a:ext cx="4247113" cy="43568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219" y="1326016"/>
            <a:ext cx="4329008" cy="40657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2281" y="3911907"/>
            <a:ext cx="4754767" cy="29460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0315" y="2060163"/>
            <a:ext cx="1298748" cy="129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381252"/>
      </p:ext>
    </p:extLst>
  </p:cSld>
  <p:clrMapOvr>
    <a:masterClrMapping/>
  </p:clrMapOvr>
  <p:transition spd="slow">
    <p:push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20" grpId="0"/>
          <p:bldP spid="2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20" grpId="0"/>
          <p:bldP spid="22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09BE3C16-BE20-4A1E-9DE0-CD3DF8170D0A}"/>
              </a:ext>
            </a:extLst>
          </p:cNvPr>
          <p:cNvGrpSpPr/>
          <p:nvPr/>
        </p:nvGrpSpPr>
        <p:grpSpPr>
          <a:xfrm>
            <a:off x="1204652" y="1985332"/>
            <a:ext cx="2253167" cy="4230058"/>
            <a:chOff x="4084072" y="2075535"/>
            <a:chExt cx="1770840" cy="3324544"/>
          </a:xfrm>
          <a:solidFill>
            <a:schemeClr val="bg1">
              <a:lumMod val="95000"/>
              <a:alpha val="50000"/>
            </a:schemeClr>
          </a:solidFill>
        </p:grpSpPr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F4AE27F3-9A77-4688-8E66-BCD1B1F3046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45762" y="2797529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6FB1CF74-70B0-40E3-8D1E-6E774807C1AA}"/>
                </a:ext>
              </a:extLst>
            </p:cNvPr>
            <p:cNvSpPr>
              <a:spLocks/>
            </p:cNvSpPr>
            <p:nvPr/>
          </p:nvSpPr>
          <p:spPr bwMode="auto">
            <a:xfrm rot="4500000">
              <a:off x="3362078" y="3090930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2EA63ED9-B0B9-4B73-BAA0-E89AE4E67FFA}"/>
              </a:ext>
            </a:extLst>
          </p:cNvPr>
          <p:cNvSpPr/>
          <p:nvPr/>
        </p:nvSpPr>
        <p:spPr>
          <a:xfrm>
            <a:off x="7517271" y="0"/>
            <a:ext cx="467472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679F479-4E2C-45FD-BDB1-56FA11D2B6B4}"/>
              </a:ext>
            </a:extLst>
          </p:cNvPr>
          <p:cNvSpPr/>
          <p:nvPr/>
        </p:nvSpPr>
        <p:spPr>
          <a:xfrm>
            <a:off x="739958" y="1700583"/>
            <a:ext cx="9563132" cy="4495265"/>
          </a:xfrm>
          <a:prstGeom prst="roundRect">
            <a:avLst>
              <a:gd name="adj" fmla="val 724"/>
            </a:avLst>
          </a:prstGeom>
          <a:solidFill>
            <a:schemeClr val="bg1"/>
          </a:solidFill>
          <a:ln>
            <a:noFill/>
          </a:ln>
          <a:effectLst>
            <a:outerShdw blurRad="1270000" dist="533400" dir="5400000" sx="80000" sy="8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8005BC1-557E-405A-967B-E8CE74A099F0}"/>
              </a:ext>
            </a:extLst>
          </p:cNvPr>
          <p:cNvGrpSpPr/>
          <p:nvPr/>
        </p:nvGrpSpPr>
        <p:grpSpPr>
          <a:xfrm rot="19660633">
            <a:off x="532264" y="3482328"/>
            <a:ext cx="2355978" cy="4423072"/>
            <a:chOff x="4084072" y="2075535"/>
            <a:chExt cx="1770840" cy="3324544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24CF3324-6375-45F2-83FB-E59BDE9330F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45762" y="2797529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32A4F92A-7756-48EA-9795-7C06FE4E1629}"/>
                </a:ext>
              </a:extLst>
            </p:cNvPr>
            <p:cNvSpPr>
              <a:spLocks/>
            </p:cNvSpPr>
            <p:nvPr/>
          </p:nvSpPr>
          <p:spPr bwMode="auto">
            <a:xfrm rot="4500000">
              <a:off x="3362078" y="3090930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adFill flip="none" rotWithShape="1">
              <a:gsLst>
                <a:gs pos="9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151F0C8-7A26-4B31-923C-ED2A32D72460}"/>
              </a:ext>
            </a:extLst>
          </p:cNvPr>
          <p:cNvSpPr txBox="1"/>
          <p:nvPr/>
        </p:nvSpPr>
        <p:spPr>
          <a:xfrm>
            <a:off x="9854635" y="807886"/>
            <a:ext cx="1485007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ar-SA" sz="44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برنامج</a:t>
            </a:r>
            <a:endParaRPr lang="en-US" sz="4400" b="1" spc="100" dirty="0">
              <a:solidFill>
                <a:schemeClr val="tx1">
                  <a:lumMod val="75000"/>
                  <a:lumOff val="25000"/>
                </a:schemeClr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634CCF-F682-4EB9-AF9C-B52CC5094172}"/>
              </a:ext>
            </a:extLst>
          </p:cNvPr>
          <p:cNvSpPr txBox="1"/>
          <p:nvPr/>
        </p:nvSpPr>
        <p:spPr>
          <a:xfrm>
            <a:off x="166639" y="1789564"/>
            <a:ext cx="6600543" cy="34163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ar-SA" sz="2400" b="1" u="sng" dirty="0" smtClean="0">
                <a:solidFill>
                  <a:srgbClr val="FF00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فرشاة المعالجة :</a:t>
            </a:r>
          </a:p>
          <a:p>
            <a:pPr algn="r" rtl="1"/>
            <a:r>
              <a:rPr lang="ar-SA" sz="24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تعد أداة فرشاة المعالجة أداة رائعة لتصحيح بعض العيوب في الصور </a:t>
            </a:r>
          </a:p>
          <a:p>
            <a:pPr algn="r" rtl="1"/>
            <a:r>
              <a:rPr lang="ar-SA" sz="2400" b="1" u="sng" dirty="0" smtClean="0">
                <a:solidFill>
                  <a:srgbClr val="FF00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تستخدم :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4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إزالة البقع والنقاط التي تشوه الصورة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4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إزالة اثار الغبار والخدوش عن الصور القديمة التي تم مسحها ضوئيا </a:t>
            </a:r>
          </a:p>
          <a:p>
            <a:pPr algn="r" rtl="1"/>
            <a:endParaRPr lang="ar-SA" sz="2400" b="1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algn="r" rtl="1"/>
            <a:endParaRPr lang="en-US" sz="2400" b="1" u="sng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graphicFrame>
        <p:nvGraphicFramePr>
          <p:cNvPr id="16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8104025"/>
              </p:ext>
            </p:extLst>
          </p:nvPr>
        </p:nvGraphicFramePr>
        <p:xfrm>
          <a:off x="149464" y="82651"/>
          <a:ext cx="7255676" cy="1371420"/>
        </p:xfrm>
        <a:graphic>
          <a:graphicData uri="http://schemas.openxmlformats.org/drawingml/2006/table">
            <a:tbl>
              <a:tblPr rtl="1" firstRow="1" bandRow="1">
                <a:tableStyleId>{37CE84F3-28C3-443E-9E96-99CF82512B78}</a:tableStyleId>
              </a:tblPr>
              <a:tblGrid>
                <a:gridCol w="1813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9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3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89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رقم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4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موضوع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baseline="0" dirty="0" smtClean="0"/>
                        <a:t>فرشاة المعالجة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مدة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4د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نوع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فردي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54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 smtClean="0"/>
                        <a:t>باستخدام استراتيجية (  استراتيجية</a:t>
                      </a:r>
                      <a:r>
                        <a:rPr lang="ar-SA" sz="1800" b="1" baseline="0" dirty="0" smtClean="0"/>
                        <a:t> التصفح</a:t>
                      </a:r>
                      <a:r>
                        <a:rPr lang="ar-SA" sz="1800" b="1" dirty="0" smtClean="0"/>
                        <a:t>)  تصفحي  الكتاب ص 42</a:t>
                      </a:r>
                      <a:endParaRPr lang="ar-SA" sz="1800" b="1" baseline="0" dirty="0" smtClean="0"/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baseline="0" dirty="0" smtClean="0"/>
                        <a:t>والتطبيق العملي للحصول على الصورة المطلوبة ص 42..</a:t>
                      </a:r>
                      <a:endParaRPr lang="ar-SA" sz="18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 marL="91445" marR="91445" marT="45690" marB="45690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690" marB="45690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50" name="Picture 2" descr="تنزيل برنامج gimp جيمب 2021 لتعديل الصور مجانا للكمبيوتر والموبايل - اب اك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050" y="219125"/>
            <a:ext cx="1990933" cy="131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3"/>
          <p:cNvGrpSpPr/>
          <p:nvPr/>
        </p:nvGrpSpPr>
        <p:grpSpPr>
          <a:xfrm>
            <a:off x="9267352" y="5631164"/>
            <a:ext cx="2659571" cy="1085850"/>
            <a:chOff x="1392526" y="5538737"/>
            <a:chExt cx="2659571" cy="1085850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92526" y="5538737"/>
              <a:ext cx="2659571" cy="108585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2662470" y="5896996"/>
              <a:ext cx="120024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/>
                <a:t>تطبيق عملي </a:t>
              </a:r>
              <a:endParaRPr lang="ar-SA" dirty="0"/>
            </a:p>
          </p:txBody>
        </p:sp>
        <p:sp>
          <p:nvSpPr>
            <p:cNvPr id="37" name="5-Point Star 36"/>
            <p:cNvSpPr/>
            <p:nvPr/>
          </p:nvSpPr>
          <p:spPr>
            <a:xfrm>
              <a:off x="2457611" y="5896996"/>
              <a:ext cx="362025" cy="321287"/>
            </a:xfrm>
            <a:prstGeom prst="star5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SA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8316" y="1615428"/>
            <a:ext cx="3751769" cy="39776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758530" y="3970473"/>
            <a:ext cx="761555" cy="68199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45302766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20" grpId="0"/>
          <p:bldP spid="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20" grpId="0"/>
          <p:bldP spid="21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0EBE76DD-7D22-4175-9237-51E1961545E3}"/>
              </a:ext>
            </a:extLst>
          </p:cNvPr>
          <p:cNvGrpSpPr/>
          <p:nvPr/>
        </p:nvGrpSpPr>
        <p:grpSpPr>
          <a:xfrm>
            <a:off x="170182" y="55920"/>
            <a:ext cx="1863510" cy="6858000"/>
            <a:chOff x="417133" y="0"/>
            <a:chExt cx="1985134" cy="6858000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93892D32-283D-4EA1-992A-55CB6C52C6D2}"/>
                </a:ext>
              </a:extLst>
            </p:cNvPr>
            <p:cNvGrpSpPr/>
            <p:nvPr/>
          </p:nvGrpSpPr>
          <p:grpSpPr>
            <a:xfrm>
              <a:off x="552449" y="0"/>
              <a:ext cx="1714500" cy="6858000"/>
              <a:chOff x="381000" y="0"/>
              <a:chExt cx="1714500" cy="685800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6B6331D7-046F-42D8-AEBE-A4BA145A99F6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B9FFFB66-892F-40D9-8761-F3482DE62E4D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26CB0BC-F42B-4231-8ECC-1AB3B8C30813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F4BCDAC-04FB-48A6-8622-774A07201468}"/>
              </a:ext>
            </a:extLst>
          </p:cNvPr>
          <p:cNvSpPr/>
          <p:nvPr/>
        </p:nvSpPr>
        <p:spPr>
          <a:xfrm>
            <a:off x="297207" y="1124413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2"/>
                </a:solidFill>
                <a:latin typeface="Champagne &amp; Limousines" panose="020B0502020202020204" pitchFamily="34" charset="0"/>
              </a:rPr>
              <a:t>6</a:t>
            </a:r>
            <a:endParaRPr lang="en-US" sz="6000" b="1" dirty="0">
              <a:solidFill>
                <a:schemeClr val="accent2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97ABE6F5-939F-4F8B-AEAE-A46B08F7AE57}"/>
              </a:ext>
            </a:extLst>
          </p:cNvPr>
          <p:cNvGrpSpPr/>
          <p:nvPr/>
        </p:nvGrpSpPr>
        <p:grpSpPr>
          <a:xfrm>
            <a:off x="2143879" y="711259"/>
            <a:ext cx="1863510" cy="6858000"/>
            <a:chOff x="417133" y="0"/>
            <a:chExt cx="1985134" cy="6858000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926DD64B-D85E-4B8C-8BFE-B2348468EFBD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4905A813-32E4-455E-A788-E984FF894746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9AB05F05-87D2-4D6C-9A24-C5BEB1992BCC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27B822A7-F40B-42E7-8603-03D07FAC11E5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0" name="Rectangle 119">
            <a:extLst>
              <a:ext uri="{FF2B5EF4-FFF2-40B4-BE49-F238E27FC236}">
                <a16:creationId xmlns:a16="http://schemas.microsoft.com/office/drawing/2014/main" id="{55F05303-A8C5-47C5-8364-2446E5FD58C5}"/>
              </a:ext>
            </a:extLst>
          </p:cNvPr>
          <p:cNvSpPr/>
          <p:nvPr/>
        </p:nvSpPr>
        <p:spPr>
          <a:xfrm>
            <a:off x="2270904" y="1779752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1"/>
                </a:solidFill>
                <a:latin typeface="Champagne &amp; Limousines" panose="020B0502020202020204" pitchFamily="34" charset="0"/>
              </a:rPr>
              <a:t>5</a:t>
            </a:r>
            <a:endParaRPr lang="en-US" sz="6000" b="1" dirty="0">
              <a:solidFill>
                <a:schemeClr val="accent1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BD424E17-2A2F-40A8-BA54-17B9246D8389}"/>
              </a:ext>
            </a:extLst>
          </p:cNvPr>
          <p:cNvGrpSpPr/>
          <p:nvPr/>
        </p:nvGrpSpPr>
        <p:grpSpPr>
          <a:xfrm>
            <a:off x="4117576" y="1366598"/>
            <a:ext cx="1863510" cy="6858000"/>
            <a:chOff x="417133" y="0"/>
            <a:chExt cx="1985134" cy="6858000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B8D418A3-40B1-4B7A-9EFF-DED65DE29802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79E4CF7D-06F2-448F-BDF5-2D518028591C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5CF71D90-9D90-45D8-8AE8-182786866ECE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A3C9E22D-39C6-4AC1-AAC5-BCF0565E56D1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32" name="Rectangle 131">
            <a:extLst>
              <a:ext uri="{FF2B5EF4-FFF2-40B4-BE49-F238E27FC236}">
                <a16:creationId xmlns:a16="http://schemas.microsoft.com/office/drawing/2014/main" id="{576242DC-ED62-4AA4-84BC-D973F764B979}"/>
              </a:ext>
            </a:extLst>
          </p:cNvPr>
          <p:cNvSpPr/>
          <p:nvPr/>
        </p:nvSpPr>
        <p:spPr>
          <a:xfrm>
            <a:off x="4244601" y="2435091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2"/>
                </a:solidFill>
                <a:latin typeface="Champagne &amp; Limousines" panose="020B0502020202020204" pitchFamily="34" charset="0"/>
              </a:rPr>
              <a:t>4</a:t>
            </a:r>
            <a:endParaRPr lang="en-US" sz="6000" b="1" dirty="0">
              <a:solidFill>
                <a:schemeClr val="accent2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5BA0364F-1548-47BD-B239-B47FDBDC52C3}"/>
              </a:ext>
            </a:extLst>
          </p:cNvPr>
          <p:cNvGrpSpPr/>
          <p:nvPr/>
        </p:nvGrpSpPr>
        <p:grpSpPr>
          <a:xfrm>
            <a:off x="6091273" y="711259"/>
            <a:ext cx="1863510" cy="6858000"/>
            <a:chOff x="417133" y="0"/>
            <a:chExt cx="1985134" cy="6858000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1D49A382-644B-4164-A0A6-F414872872CD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0DCE2666-DF17-43DD-8FED-1AE9F4F48AC9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F54635D8-6BA5-486D-BA19-1F29CE83FA5C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F99C7909-5F1C-4621-B3B2-137F14F5A2E7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44" name="Rectangle 143">
            <a:extLst>
              <a:ext uri="{FF2B5EF4-FFF2-40B4-BE49-F238E27FC236}">
                <a16:creationId xmlns:a16="http://schemas.microsoft.com/office/drawing/2014/main" id="{278078F2-E9B6-4AA2-A708-8AAC8B67C6F1}"/>
              </a:ext>
            </a:extLst>
          </p:cNvPr>
          <p:cNvSpPr/>
          <p:nvPr/>
        </p:nvSpPr>
        <p:spPr>
          <a:xfrm>
            <a:off x="6218298" y="1779752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1"/>
                </a:solidFill>
                <a:latin typeface="Champagne &amp; Limousines" panose="020B0502020202020204" pitchFamily="34" charset="0"/>
              </a:rPr>
              <a:t>3</a:t>
            </a:r>
            <a:endParaRPr lang="en-US" sz="6000" b="1" dirty="0">
              <a:solidFill>
                <a:schemeClr val="accent1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139D706F-AD5E-49BF-A0F4-5985DB724592}"/>
              </a:ext>
            </a:extLst>
          </p:cNvPr>
          <p:cNvGrpSpPr/>
          <p:nvPr/>
        </p:nvGrpSpPr>
        <p:grpSpPr>
          <a:xfrm>
            <a:off x="8064970" y="55920"/>
            <a:ext cx="1863510" cy="6858000"/>
            <a:chOff x="417133" y="0"/>
            <a:chExt cx="1985134" cy="6858000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A92E54B7-87D5-4E70-B979-47987D5743D7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6C047FFF-4B2D-4A95-9509-0CFF87418BB8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CFFD6A43-6BFD-43C2-85BC-D547353FD40D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8370E422-4E38-4482-AA0C-7E7A0CD28BC1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56" name="Rectangle 155">
            <a:extLst>
              <a:ext uri="{FF2B5EF4-FFF2-40B4-BE49-F238E27FC236}">
                <a16:creationId xmlns:a16="http://schemas.microsoft.com/office/drawing/2014/main" id="{D5E3CC1F-4744-42EA-A8B1-E1E0430A1F51}"/>
              </a:ext>
            </a:extLst>
          </p:cNvPr>
          <p:cNvSpPr/>
          <p:nvPr/>
        </p:nvSpPr>
        <p:spPr>
          <a:xfrm>
            <a:off x="8191995" y="1124413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2"/>
                </a:solidFill>
                <a:latin typeface="Champagne &amp; Limousines" panose="020B0502020202020204" pitchFamily="34" charset="0"/>
              </a:rPr>
              <a:t>2</a:t>
            </a:r>
            <a:endParaRPr lang="en-US" sz="6000" b="1" dirty="0">
              <a:solidFill>
                <a:schemeClr val="accent2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662387BE-2268-4359-94C2-093917F68836}"/>
              </a:ext>
            </a:extLst>
          </p:cNvPr>
          <p:cNvGrpSpPr/>
          <p:nvPr/>
        </p:nvGrpSpPr>
        <p:grpSpPr>
          <a:xfrm>
            <a:off x="10038665" y="-599419"/>
            <a:ext cx="1863510" cy="6858000"/>
            <a:chOff x="417133" y="0"/>
            <a:chExt cx="1985134" cy="6858000"/>
          </a:xfrm>
        </p:grpSpPr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262DF9D9-DC93-49E4-8D0E-5743A3446474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3A19D854-4F2B-49EA-893B-74AE43FD586C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AABBE611-1CF0-4605-B9D8-61E856051A60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706CED3E-65FA-4FC8-8A49-9F3E30230F7A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70" name="Rectangle 169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10165692" y="2023838"/>
            <a:ext cx="16094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تسوية الصورة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B13B6549-16CB-495A-B695-5D3EEFA681B7}"/>
              </a:ext>
            </a:extLst>
          </p:cNvPr>
          <p:cNvSpPr/>
          <p:nvPr/>
        </p:nvSpPr>
        <p:spPr>
          <a:xfrm>
            <a:off x="10165690" y="469074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>
                <a:solidFill>
                  <a:schemeClr val="accent1"/>
                </a:solidFill>
                <a:latin typeface="Champagne &amp; Limousines" panose="020B0502020202020204" pitchFamily="34" charset="0"/>
              </a:rPr>
              <a:t>1</a:t>
            </a:r>
            <a:endParaRPr lang="en-US" sz="6000" b="1" dirty="0">
              <a:solidFill>
                <a:schemeClr val="accent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8255509" y="2604861"/>
            <a:ext cx="16094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فرشاة المعالجة </a:t>
            </a:r>
            <a:endParaRPr lang="en-US" sz="24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6218297" y="3016874"/>
            <a:ext cx="16094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أداة ختم النسخ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4244599" y="3869854"/>
            <a:ext cx="16094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أداة التحديد</a:t>
            </a:r>
          </a:p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و</a:t>
            </a:r>
          </a:p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أداة التشويه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2270902" y="3280083"/>
            <a:ext cx="16094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الإضاءة والظلال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187021" y="2882289"/>
            <a:ext cx="16094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أداة المنحنيات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BE2EB0D-09A9-4ABD-AF3C-69AA9CD473DF}"/>
              </a:ext>
            </a:extLst>
          </p:cNvPr>
          <p:cNvSpPr txBox="1"/>
          <p:nvPr/>
        </p:nvSpPr>
        <p:spPr>
          <a:xfrm>
            <a:off x="3066241" y="238020"/>
            <a:ext cx="5575629" cy="84023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ar-SA" sz="5400" b="1" u="sng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اهداف الدرس </a:t>
            </a:r>
            <a:endParaRPr lang="en-US" sz="5400" b="1" u="sng" dirty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10508105" y="469074"/>
            <a:ext cx="1004341" cy="897524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46" name="Oval 45"/>
          <p:cNvSpPr/>
          <p:nvPr/>
        </p:nvSpPr>
        <p:spPr>
          <a:xfrm>
            <a:off x="8503945" y="1158888"/>
            <a:ext cx="1004341" cy="897524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47" name="Oval 46"/>
          <p:cNvSpPr/>
          <p:nvPr/>
        </p:nvSpPr>
        <p:spPr>
          <a:xfrm>
            <a:off x="6526702" y="1805087"/>
            <a:ext cx="1004341" cy="897524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4179065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7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1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5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6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9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0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4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5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8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9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3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4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7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8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50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2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3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6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7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0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1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4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5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8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9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2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73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6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77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80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1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84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5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4" grpId="0"/>
          <p:bldP spid="120" grpId="0"/>
          <p:bldP spid="132" grpId="0"/>
          <p:bldP spid="144" grpId="0"/>
          <p:bldP spid="156" grpId="0"/>
          <p:bldP spid="170" grpId="0"/>
          <p:bldP spid="168" grpId="0"/>
          <p:bldP spid="115" grpId="0"/>
          <p:bldP spid="116" grpId="0"/>
          <p:bldP spid="118" grpId="0"/>
          <p:bldP spid="119" grpId="0"/>
          <p:bldP spid="128" grpId="0"/>
          <p:bldP spid="1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5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4" grpId="0"/>
          <p:bldP spid="120" grpId="0"/>
          <p:bldP spid="132" grpId="0"/>
          <p:bldP spid="144" grpId="0"/>
          <p:bldP spid="156" grpId="0"/>
          <p:bldP spid="170" grpId="0"/>
          <p:bldP spid="168" grpId="0"/>
          <p:bldP spid="115" grpId="0"/>
          <p:bldP spid="116" grpId="0"/>
          <p:bldP spid="118" grpId="0"/>
          <p:bldP spid="119" grpId="0"/>
          <p:bldP spid="128" grpId="0"/>
          <p:bldP spid="130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09BE3C16-BE20-4A1E-9DE0-CD3DF8170D0A}"/>
              </a:ext>
            </a:extLst>
          </p:cNvPr>
          <p:cNvGrpSpPr/>
          <p:nvPr/>
        </p:nvGrpSpPr>
        <p:grpSpPr>
          <a:xfrm>
            <a:off x="1204652" y="1985332"/>
            <a:ext cx="2253167" cy="4230058"/>
            <a:chOff x="4084072" y="2075535"/>
            <a:chExt cx="1770840" cy="3324544"/>
          </a:xfrm>
          <a:solidFill>
            <a:schemeClr val="bg1">
              <a:lumMod val="95000"/>
              <a:alpha val="50000"/>
            </a:schemeClr>
          </a:solidFill>
        </p:grpSpPr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F4AE27F3-9A77-4688-8E66-BCD1B1F3046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45762" y="2797529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6FB1CF74-70B0-40E3-8D1E-6E774807C1AA}"/>
                </a:ext>
              </a:extLst>
            </p:cNvPr>
            <p:cNvSpPr>
              <a:spLocks/>
            </p:cNvSpPr>
            <p:nvPr/>
          </p:nvSpPr>
          <p:spPr bwMode="auto">
            <a:xfrm rot="4500000">
              <a:off x="3362078" y="3090930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2EA63ED9-B0B9-4B73-BAA0-E89AE4E67FFA}"/>
              </a:ext>
            </a:extLst>
          </p:cNvPr>
          <p:cNvSpPr/>
          <p:nvPr/>
        </p:nvSpPr>
        <p:spPr>
          <a:xfrm>
            <a:off x="7517271" y="0"/>
            <a:ext cx="467472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679F479-4E2C-45FD-BDB1-56FA11D2B6B4}"/>
              </a:ext>
            </a:extLst>
          </p:cNvPr>
          <p:cNvSpPr/>
          <p:nvPr/>
        </p:nvSpPr>
        <p:spPr>
          <a:xfrm>
            <a:off x="739958" y="1700583"/>
            <a:ext cx="9563132" cy="4495265"/>
          </a:xfrm>
          <a:prstGeom prst="roundRect">
            <a:avLst>
              <a:gd name="adj" fmla="val 724"/>
            </a:avLst>
          </a:prstGeom>
          <a:solidFill>
            <a:schemeClr val="bg1"/>
          </a:solidFill>
          <a:ln>
            <a:noFill/>
          </a:ln>
          <a:effectLst>
            <a:outerShdw blurRad="1270000" dist="533400" dir="5400000" sx="80000" sy="8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8005BC1-557E-405A-967B-E8CE74A099F0}"/>
              </a:ext>
            </a:extLst>
          </p:cNvPr>
          <p:cNvGrpSpPr/>
          <p:nvPr/>
        </p:nvGrpSpPr>
        <p:grpSpPr>
          <a:xfrm rot="19660633">
            <a:off x="532264" y="3482328"/>
            <a:ext cx="2355978" cy="4423072"/>
            <a:chOff x="4084072" y="2075535"/>
            <a:chExt cx="1770840" cy="3324544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24CF3324-6375-45F2-83FB-E59BDE9330F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45762" y="2797529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32A4F92A-7756-48EA-9795-7C06FE4E1629}"/>
                </a:ext>
              </a:extLst>
            </p:cNvPr>
            <p:cNvSpPr>
              <a:spLocks/>
            </p:cNvSpPr>
            <p:nvPr/>
          </p:nvSpPr>
          <p:spPr bwMode="auto">
            <a:xfrm rot="4500000">
              <a:off x="3362078" y="3090930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adFill flip="none" rotWithShape="1">
              <a:gsLst>
                <a:gs pos="9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151F0C8-7A26-4B31-923C-ED2A32D72460}"/>
              </a:ext>
            </a:extLst>
          </p:cNvPr>
          <p:cNvSpPr txBox="1"/>
          <p:nvPr/>
        </p:nvSpPr>
        <p:spPr>
          <a:xfrm>
            <a:off x="9854635" y="807886"/>
            <a:ext cx="1485007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ar-SA" sz="44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برنامج</a:t>
            </a:r>
            <a:endParaRPr lang="en-US" sz="4400" b="1" spc="100" dirty="0">
              <a:solidFill>
                <a:schemeClr val="tx1">
                  <a:lumMod val="75000"/>
                  <a:lumOff val="25000"/>
                </a:schemeClr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634CCF-F682-4EB9-AF9C-B52CC5094172}"/>
              </a:ext>
            </a:extLst>
          </p:cNvPr>
          <p:cNvSpPr txBox="1"/>
          <p:nvPr/>
        </p:nvSpPr>
        <p:spPr>
          <a:xfrm>
            <a:off x="665238" y="2417946"/>
            <a:ext cx="6600543" cy="193899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ar-SA" sz="2400" b="1" u="sng" dirty="0" smtClean="0">
                <a:solidFill>
                  <a:srgbClr val="FF00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أداة ختم النسخ :</a:t>
            </a:r>
          </a:p>
          <a:p>
            <a:pPr algn="r" rtl="1"/>
            <a:r>
              <a:rPr lang="ar-SA" sz="24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تتيح أداة ختم النسخ القيام بنسخ وحدات </a:t>
            </a:r>
            <a:r>
              <a:rPr lang="ar-SA" sz="2400" b="1" dirty="0" err="1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البكسل</a:t>
            </a:r>
            <a:r>
              <a:rPr lang="ar-SA" sz="24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من منطقة معينه في الصورة إلى منطقة أخرى .</a:t>
            </a:r>
          </a:p>
          <a:p>
            <a:pPr algn="r" rtl="1"/>
            <a:endParaRPr lang="ar-SA" sz="2400" b="1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algn="r" rtl="1"/>
            <a:endParaRPr lang="en-US" sz="2400" b="1" u="sng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graphicFrame>
        <p:nvGraphicFramePr>
          <p:cNvPr id="16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7870488"/>
              </p:ext>
            </p:extLst>
          </p:nvPr>
        </p:nvGraphicFramePr>
        <p:xfrm>
          <a:off x="149464" y="82651"/>
          <a:ext cx="7255676" cy="1371420"/>
        </p:xfrm>
        <a:graphic>
          <a:graphicData uri="http://schemas.openxmlformats.org/drawingml/2006/table">
            <a:tbl>
              <a:tblPr rtl="1" firstRow="1" bandRow="1">
                <a:tableStyleId>{37CE84F3-28C3-443E-9E96-99CF82512B78}</a:tableStyleId>
              </a:tblPr>
              <a:tblGrid>
                <a:gridCol w="1813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9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3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89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رقم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5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موضوع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baseline="0" dirty="0" smtClean="0"/>
                        <a:t>أداة ختم النسخ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مدة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4د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نوع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فردي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54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 smtClean="0"/>
                        <a:t>باستخدام استراتيجية (  استراتيجية</a:t>
                      </a:r>
                      <a:r>
                        <a:rPr lang="ar-SA" sz="1800" b="1" baseline="0" dirty="0" smtClean="0"/>
                        <a:t> التصفح</a:t>
                      </a:r>
                      <a:r>
                        <a:rPr lang="ar-SA" sz="1800" b="1" dirty="0" smtClean="0"/>
                        <a:t>)  تصفحي  الكتاب ص 43</a:t>
                      </a:r>
                      <a:endParaRPr lang="ar-SA" sz="1800" b="1" baseline="0" dirty="0" smtClean="0"/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baseline="0" dirty="0" smtClean="0"/>
                        <a:t>والتطبيق العملي للحصول على الصورة المطلوبة ص 43..</a:t>
                      </a:r>
                      <a:endParaRPr lang="ar-SA" sz="18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 marL="91445" marR="91445" marT="45690" marB="45690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690" marB="45690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50" name="Picture 2" descr="تنزيل برنامج gimp جيمب 2021 لتعديل الصور مجانا للكمبيوتر والموبايل - اب اك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050" y="219125"/>
            <a:ext cx="1990933" cy="131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3"/>
          <p:cNvGrpSpPr/>
          <p:nvPr/>
        </p:nvGrpSpPr>
        <p:grpSpPr>
          <a:xfrm>
            <a:off x="9267352" y="5631164"/>
            <a:ext cx="2659571" cy="1085850"/>
            <a:chOff x="1392526" y="5538737"/>
            <a:chExt cx="2659571" cy="1085850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92526" y="5538737"/>
              <a:ext cx="2659571" cy="108585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2662470" y="5896996"/>
              <a:ext cx="120024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/>
                <a:t>تطبيق عملي </a:t>
              </a:r>
              <a:endParaRPr lang="ar-SA" dirty="0"/>
            </a:p>
          </p:txBody>
        </p:sp>
        <p:sp>
          <p:nvSpPr>
            <p:cNvPr id="37" name="5-Point Star 36"/>
            <p:cNvSpPr/>
            <p:nvPr/>
          </p:nvSpPr>
          <p:spPr>
            <a:xfrm>
              <a:off x="2457611" y="5896996"/>
              <a:ext cx="362025" cy="321287"/>
            </a:xfrm>
            <a:prstGeom prst="star5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SA"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2817" y="1615428"/>
            <a:ext cx="3751769" cy="39776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713166" y="3670896"/>
            <a:ext cx="712193" cy="55463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2155264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20" grpId="0"/>
          <p:bldP spid="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20" grpId="0"/>
          <p:bldP spid="21" grpId="0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0EBE76DD-7D22-4175-9237-51E1961545E3}"/>
              </a:ext>
            </a:extLst>
          </p:cNvPr>
          <p:cNvGrpSpPr/>
          <p:nvPr/>
        </p:nvGrpSpPr>
        <p:grpSpPr>
          <a:xfrm>
            <a:off x="170182" y="55920"/>
            <a:ext cx="1863510" cy="6858000"/>
            <a:chOff x="417133" y="0"/>
            <a:chExt cx="1985134" cy="6858000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93892D32-283D-4EA1-992A-55CB6C52C6D2}"/>
                </a:ext>
              </a:extLst>
            </p:cNvPr>
            <p:cNvGrpSpPr/>
            <p:nvPr/>
          </p:nvGrpSpPr>
          <p:grpSpPr>
            <a:xfrm>
              <a:off x="552449" y="0"/>
              <a:ext cx="1714500" cy="6858000"/>
              <a:chOff x="381000" y="0"/>
              <a:chExt cx="1714500" cy="685800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6B6331D7-046F-42D8-AEBE-A4BA145A99F6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B9FFFB66-892F-40D9-8761-F3482DE62E4D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26CB0BC-F42B-4231-8ECC-1AB3B8C30813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F4BCDAC-04FB-48A6-8622-774A07201468}"/>
              </a:ext>
            </a:extLst>
          </p:cNvPr>
          <p:cNvSpPr/>
          <p:nvPr/>
        </p:nvSpPr>
        <p:spPr>
          <a:xfrm>
            <a:off x="297207" y="1124413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2"/>
                </a:solidFill>
                <a:latin typeface="Champagne &amp; Limousines" panose="020B0502020202020204" pitchFamily="34" charset="0"/>
              </a:rPr>
              <a:t>6</a:t>
            </a:r>
            <a:endParaRPr lang="en-US" sz="6000" b="1" dirty="0">
              <a:solidFill>
                <a:schemeClr val="accent2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97ABE6F5-939F-4F8B-AEAE-A46B08F7AE57}"/>
              </a:ext>
            </a:extLst>
          </p:cNvPr>
          <p:cNvGrpSpPr/>
          <p:nvPr/>
        </p:nvGrpSpPr>
        <p:grpSpPr>
          <a:xfrm>
            <a:off x="2143879" y="711259"/>
            <a:ext cx="1863510" cy="6858000"/>
            <a:chOff x="417133" y="0"/>
            <a:chExt cx="1985134" cy="6858000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926DD64B-D85E-4B8C-8BFE-B2348468EFBD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4905A813-32E4-455E-A788-E984FF894746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9AB05F05-87D2-4D6C-9A24-C5BEB1992BCC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27B822A7-F40B-42E7-8603-03D07FAC11E5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0" name="Rectangle 119">
            <a:extLst>
              <a:ext uri="{FF2B5EF4-FFF2-40B4-BE49-F238E27FC236}">
                <a16:creationId xmlns:a16="http://schemas.microsoft.com/office/drawing/2014/main" id="{55F05303-A8C5-47C5-8364-2446E5FD58C5}"/>
              </a:ext>
            </a:extLst>
          </p:cNvPr>
          <p:cNvSpPr/>
          <p:nvPr/>
        </p:nvSpPr>
        <p:spPr>
          <a:xfrm>
            <a:off x="2270904" y="1779752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1"/>
                </a:solidFill>
                <a:latin typeface="Champagne &amp; Limousines" panose="020B0502020202020204" pitchFamily="34" charset="0"/>
              </a:rPr>
              <a:t>5</a:t>
            </a:r>
            <a:endParaRPr lang="en-US" sz="6000" b="1" dirty="0">
              <a:solidFill>
                <a:schemeClr val="accent1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BD424E17-2A2F-40A8-BA54-17B9246D8389}"/>
              </a:ext>
            </a:extLst>
          </p:cNvPr>
          <p:cNvGrpSpPr/>
          <p:nvPr/>
        </p:nvGrpSpPr>
        <p:grpSpPr>
          <a:xfrm>
            <a:off x="4117576" y="1366598"/>
            <a:ext cx="1863510" cy="6858000"/>
            <a:chOff x="417133" y="0"/>
            <a:chExt cx="1985134" cy="6858000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B8D418A3-40B1-4B7A-9EFF-DED65DE29802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79E4CF7D-06F2-448F-BDF5-2D518028591C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5CF71D90-9D90-45D8-8AE8-182786866ECE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A3C9E22D-39C6-4AC1-AAC5-BCF0565E56D1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32" name="Rectangle 131">
            <a:extLst>
              <a:ext uri="{FF2B5EF4-FFF2-40B4-BE49-F238E27FC236}">
                <a16:creationId xmlns:a16="http://schemas.microsoft.com/office/drawing/2014/main" id="{576242DC-ED62-4AA4-84BC-D973F764B979}"/>
              </a:ext>
            </a:extLst>
          </p:cNvPr>
          <p:cNvSpPr/>
          <p:nvPr/>
        </p:nvSpPr>
        <p:spPr>
          <a:xfrm>
            <a:off x="4244601" y="2435091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2"/>
                </a:solidFill>
                <a:latin typeface="Champagne &amp; Limousines" panose="020B0502020202020204" pitchFamily="34" charset="0"/>
              </a:rPr>
              <a:t>4</a:t>
            </a:r>
            <a:endParaRPr lang="en-US" sz="6000" b="1" dirty="0">
              <a:solidFill>
                <a:schemeClr val="accent2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5BA0364F-1548-47BD-B239-B47FDBDC52C3}"/>
              </a:ext>
            </a:extLst>
          </p:cNvPr>
          <p:cNvGrpSpPr/>
          <p:nvPr/>
        </p:nvGrpSpPr>
        <p:grpSpPr>
          <a:xfrm>
            <a:off x="6091273" y="711259"/>
            <a:ext cx="1863510" cy="6858000"/>
            <a:chOff x="417133" y="0"/>
            <a:chExt cx="1985134" cy="6858000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1D49A382-644B-4164-A0A6-F414872872CD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0DCE2666-DF17-43DD-8FED-1AE9F4F48AC9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F54635D8-6BA5-486D-BA19-1F29CE83FA5C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F99C7909-5F1C-4621-B3B2-137F14F5A2E7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44" name="Rectangle 143">
            <a:extLst>
              <a:ext uri="{FF2B5EF4-FFF2-40B4-BE49-F238E27FC236}">
                <a16:creationId xmlns:a16="http://schemas.microsoft.com/office/drawing/2014/main" id="{278078F2-E9B6-4AA2-A708-8AAC8B67C6F1}"/>
              </a:ext>
            </a:extLst>
          </p:cNvPr>
          <p:cNvSpPr/>
          <p:nvPr/>
        </p:nvSpPr>
        <p:spPr>
          <a:xfrm>
            <a:off x="6218298" y="1779752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1"/>
                </a:solidFill>
                <a:latin typeface="Champagne &amp; Limousines" panose="020B0502020202020204" pitchFamily="34" charset="0"/>
              </a:rPr>
              <a:t>3</a:t>
            </a:r>
            <a:endParaRPr lang="en-US" sz="6000" b="1" dirty="0">
              <a:solidFill>
                <a:schemeClr val="accent1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139D706F-AD5E-49BF-A0F4-5985DB724592}"/>
              </a:ext>
            </a:extLst>
          </p:cNvPr>
          <p:cNvGrpSpPr/>
          <p:nvPr/>
        </p:nvGrpSpPr>
        <p:grpSpPr>
          <a:xfrm>
            <a:off x="8064970" y="55920"/>
            <a:ext cx="1863510" cy="6858000"/>
            <a:chOff x="417133" y="0"/>
            <a:chExt cx="1985134" cy="6858000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A92E54B7-87D5-4E70-B979-47987D5743D7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6C047FFF-4B2D-4A95-9509-0CFF87418BB8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CFFD6A43-6BFD-43C2-85BC-D547353FD40D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8370E422-4E38-4482-AA0C-7E7A0CD28BC1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56" name="Rectangle 155">
            <a:extLst>
              <a:ext uri="{FF2B5EF4-FFF2-40B4-BE49-F238E27FC236}">
                <a16:creationId xmlns:a16="http://schemas.microsoft.com/office/drawing/2014/main" id="{D5E3CC1F-4744-42EA-A8B1-E1E0430A1F51}"/>
              </a:ext>
            </a:extLst>
          </p:cNvPr>
          <p:cNvSpPr/>
          <p:nvPr/>
        </p:nvSpPr>
        <p:spPr>
          <a:xfrm>
            <a:off x="8191995" y="1124413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2"/>
                </a:solidFill>
                <a:latin typeface="Champagne &amp; Limousines" panose="020B0502020202020204" pitchFamily="34" charset="0"/>
              </a:rPr>
              <a:t>2</a:t>
            </a:r>
            <a:endParaRPr lang="en-US" sz="6000" b="1" dirty="0">
              <a:solidFill>
                <a:schemeClr val="accent2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662387BE-2268-4359-94C2-093917F68836}"/>
              </a:ext>
            </a:extLst>
          </p:cNvPr>
          <p:cNvGrpSpPr/>
          <p:nvPr/>
        </p:nvGrpSpPr>
        <p:grpSpPr>
          <a:xfrm>
            <a:off x="10038665" y="-599419"/>
            <a:ext cx="1863510" cy="6858000"/>
            <a:chOff x="417133" y="0"/>
            <a:chExt cx="1985134" cy="6858000"/>
          </a:xfrm>
        </p:grpSpPr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262DF9D9-DC93-49E4-8D0E-5743A3446474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3A19D854-4F2B-49EA-893B-74AE43FD586C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AABBE611-1CF0-4605-B9D8-61E856051A60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706CED3E-65FA-4FC8-8A49-9F3E30230F7A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70" name="Rectangle 169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10165692" y="2023838"/>
            <a:ext cx="16094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تسوية الصورة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B13B6549-16CB-495A-B695-5D3EEFA681B7}"/>
              </a:ext>
            </a:extLst>
          </p:cNvPr>
          <p:cNvSpPr/>
          <p:nvPr/>
        </p:nvSpPr>
        <p:spPr>
          <a:xfrm>
            <a:off x="10165690" y="469074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>
                <a:solidFill>
                  <a:schemeClr val="accent1"/>
                </a:solidFill>
                <a:latin typeface="Champagne &amp; Limousines" panose="020B0502020202020204" pitchFamily="34" charset="0"/>
              </a:rPr>
              <a:t>1</a:t>
            </a:r>
            <a:endParaRPr lang="en-US" sz="6000" b="1" dirty="0">
              <a:solidFill>
                <a:schemeClr val="accent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8255509" y="2604861"/>
            <a:ext cx="16094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فرشاة المعالجة </a:t>
            </a:r>
            <a:endParaRPr lang="en-US" sz="24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6218297" y="3016874"/>
            <a:ext cx="16094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أداة ختم النسخ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4244599" y="3869854"/>
            <a:ext cx="16094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أداة التحديد</a:t>
            </a:r>
          </a:p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و</a:t>
            </a:r>
          </a:p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أداة التشويه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2270902" y="3280083"/>
            <a:ext cx="16094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الإضاءة والظلال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187021" y="2882289"/>
            <a:ext cx="16094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أداة المنحنيات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BE2EB0D-09A9-4ABD-AF3C-69AA9CD473DF}"/>
              </a:ext>
            </a:extLst>
          </p:cNvPr>
          <p:cNvSpPr txBox="1"/>
          <p:nvPr/>
        </p:nvSpPr>
        <p:spPr>
          <a:xfrm>
            <a:off x="3066241" y="238020"/>
            <a:ext cx="5575629" cy="84023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ar-SA" sz="5400" b="1" u="sng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اهداف الدرس </a:t>
            </a:r>
            <a:endParaRPr lang="en-US" sz="5400" b="1" u="sng" dirty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10508105" y="469074"/>
            <a:ext cx="1004341" cy="897524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46" name="Oval 45"/>
          <p:cNvSpPr/>
          <p:nvPr/>
        </p:nvSpPr>
        <p:spPr>
          <a:xfrm>
            <a:off x="8503945" y="1158888"/>
            <a:ext cx="1004341" cy="897524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47" name="Oval 46"/>
          <p:cNvSpPr/>
          <p:nvPr/>
        </p:nvSpPr>
        <p:spPr>
          <a:xfrm>
            <a:off x="6526702" y="1805087"/>
            <a:ext cx="1004341" cy="897524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48" name="Oval 47"/>
          <p:cNvSpPr/>
          <p:nvPr/>
        </p:nvSpPr>
        <p:spPr>
          <a:xfrm>
            <a:off x="4553005" y="2402101"/>
            <a:ext cx="1004341" cy="897524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35659501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7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1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5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6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9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0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4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5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8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9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3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4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7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8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50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2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3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6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7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0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1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4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5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8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9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2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73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6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77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80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1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84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5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4" grpId="0"/>
          <p:bldP spid="120" grpId="0"/>
          <p:bldP spid="132" grpId="0"/>
          <p:bldP spid="144" grpId="0"/>
          <p:bldP spid="156" grpId="0"/>
          <p:bldP spid="170" grpId="0"/>
          <p:bldP spid="168" grpId="0"/>
          <p:bldP spid="115" grpId="0"/>
          <p:bldP spid="116" grpId="0"/>
          <p:bldP spid="118" grpId="0"/>
          <p:bldP spid="119" grpId="0"/>
          <p:bldP spid="128" grpId="0"/>
          <p:bldP spid="1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5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4" grpId="0"/>
          <p:bldP spid="120" grpId="0"/>
          <p:bldP spid="132" grpId="0"/>
          <p:bldP spid="144" grpId="0"/>
          <p:bldP spid="156" grpId="0"/>
          <p:bldP spid="170" grpId="0"/>
          <p:bldP spid="168" grpId="0"/>
          <p:bldP spid="115" grpId="0"/>
          <p:bldP spid="116" grpId="0"/>
          <p:bldP spid="118" grpId="0"/>
          <p:bldP spid="119" grpId="0"/>
          <p:bldP spid="128" grpId="0"/>
          <p:bldP spid="130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09BE3C16-BE20-4A1E-9DE0-CD3DF8170D0A}"/>
              </a:ext>
            </a:extLst>
          </p:cNvPr>
          <p:cNvGrpSpPr/>
          <p:nvPr/>
        </p:nvGrpSpPr>
        <p:grpSpPr>
          <a:xfrm>
            <a:off x="1204652" y="1985332"/>
            <a:ext cx="2253167" cy="4230058"/>
            <a:chOff x="4084072" y="2075535"/>
            <a:chExt cx="1770840" cy="3324544"/>
          </a:xfrm>
          <a:solidFill>
            <a:schemeClr val="bg1">
              <a:lumMod val="95000"/>
              <a:alpha val="50000"/>
            </a:schemeClr>
          </a:solidFill>
        </p:grpSpPr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F4AE27F3-9A77-4688-8E66-BCD1B1F3046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45762" y="2797529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6FB1CF74-70B0-40E3-8D1E-6E774807C1AA}"/>
                </a:ext>
              </a:extLst>
            </p:cNvPr>
            <p:cNvSpPr>
              <a:spLocks/>
            </p:cNvSpPr>
            <p:nvPr/>
          </p:nvSpPr>
          <p:spPr bwMode="auto">
            <a:xfrm rot="4500000">
              <a:off x="3362078" y="3090930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2EA63ED9-B0B9-4B73-BAA0-E89AE4E67FFA}"/>
              </a:ext>
            </a:extLst>
          </p:cNvPr>
          <p:cNvSpPr/>
          <p:nvPr/>
        </p:nvSpPr>
        <p:spPr>
          <a:xfrm>
            <a:off x="7517271" y="0"/>
            <a:ext cx="467472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679F479-4E2C-45FD-BDB1-56FA11D2B6B4}"/>
              </a:ext>
            </a:extLst>
          </p:cNvPr>
          <p:cNvSpPr/>
          <p:nvPr/>
        </p:nvSpPr>
        <p:spPr>
          <a:xfrm>
            <a:off x="739958" y="1700583"/>
            <a:ext cx="9563132" cy="4495265"/>
          </a:xfrm>
          <a:prstGeom prst="roundRect">
            <a:avLst>
              <a:gd name="adj" fmla="val 724"/>
            </a:avLst>
          </a:prstGeom>
          <a:solidFill>
            <a:schemeClr val="bg1"/>
          </a:solidFill>
          <a:ln>
            <a:noFill/>
          </a:ln>
          <a:effectLst>
            <a:outerShdw blurRad="1270000" dist="533400" dir="5400000" sx="80000" sy="8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8005BC1-557E-405A-967B-E8CE74A099F0}"/>
              </a:ext>
            </a:extLst>
          </p:cNvPr>
          <p:cNvGrpSpPr/>
          <p:nvPr/>
        </p:nvGrpSpPr>
        <p:grpSpPr>
          <a:xfrm rot="19660633">
            <a:off x="532264" y="3482328"/>
            <a:ext cx="2355978" cy="4423072"/>
            <a:chOff x="4084072" y="2075535"/>
            <a:chExt cx="1770840" cy="3324544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24CF3324-6375-45F2-83FB-E59BDE9330F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45762" y="2797529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32A4F92A-7756-48EA-9795-7C06FE4E1629}"/>
                </a:ext>
              </a:extLst>
            </p:cNvPr>
            <p:cNvSpPr>
              <a:spLocks/>
            </p:cNvSpPr>
            <p:nvPr/>
          </p:nvSpPr>
          <p:spPr bwMode="auto">
            <a:xfrm rot="4500000">
              <a:off x="3362078" y="3090930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adFill flip="none" rotWithShape="1">
              <a:gsLst>
                <a:gs pos="9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151F0C8-7A26-4B31-923C-ED2A32D72460}"/>
              </a:ext>
            </a:extLst>
          </p:cNvPr>
          <p:cNvSpPr txBox="1"/>
          <p:nvPr/>
        </p:nvSpPr>
        <p:spPr>
          <a:xfrm>
            <a:off x="9854635" y="807886"/>
            <a:ext cx="1485007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ar-SA" sz="44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برنامج</a:t>
            </a:r>
            <a:endParaRPr lang="en-US" sz="4400" b="1" spc="100" dirty="0">
              <a:solidFill>
                <a:schemeClr val="tx1">
                  <a:lumMod val="75000"/>
                  <a:lumOff val="25000"/>
                </a:schemeClr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634CCF-F682-4EB9-AF9C-B52CC5094172}"/>
              </a:ext>
            </a:extLst>
          </p:cNvPr>
          <p:cNvSpPr txBox="1"/>
          <p:nvPr/>
        </p:nvSpPr>
        <p:spPr>
          <a:xfrm>
            <a:off x="740099" y="1709589"/>
            <a:ext cx="6600543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ar-SA" sz="2400" b="1" u="sng" dirty="0" smtClean="0">
                <a:solidFill>
                  <a:srgbClr val="FF00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أداة التحديد :</a:t>
            </a:r>
          </a:p>
          <a:p>
            <a:pPr algn="r" rtl="1"/>
            <a:r>
              <a:rPr lang="ar-SA" sz="24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يمكن تحديد جزء من الصورة وإعادة نسخه ولصقه في المكان المطلوب تعديله .</a:t>
            </a:r>
          </a:p>
        </p:txBody>
      </p:sp>
      <p:graphicFrame>
        <p:nvGraphicFramePr>
          <p:cNvPr id="16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5282299"/>
              </p:ext>
            </p:extLst>
          </p:nvPr>
        </p:nvGraphicFramePr>
        <p:xfrm>
          <a:off x="149464" y="82651"/>
          <a:ext cx="7255676" cy="1097100"/>
        </p:xfrm>
        <a:graphic>
          <a:graphicData uri="http://schemas.openxmlformats.org/drawingml/2006/table">
            <a:tbl>
              <a:tblPr rtl="1" firstRow="1" bandRow="1">
                <a:tableStyleId>{37CE84F3-28C3-443E-9E96-99CF82512B78}</a:tableStyleId>
              </a:tblPr>
              <a:tblGrid>
                <a:gridCol w="1813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9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3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89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رقم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6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موضوع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baseline="0" dirty="0" smtClean="0"/>
                        <a:t>أداة التحديد – أداة التشويه 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مدة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7د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نوع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جماعي 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54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 smtClean="0"/>
                        <a:t>باستخدام استراتيجية (  الحوار</a:t>
                      </a:r>
                      <a:r>
                        <a:rPr lang="ar-SA" sz="1800" b="1" baseline="0" dirty="0" smtClean="0"/>
                        <a:t> والمناقشة –الخبرات السابقة </a:t>
                      </a:r>
                      <a:r>
                        <a:rPr lang="ar-SA" sz="1800" b="1" dirty="0" smtClean="0"/>
                        <a:t>)  ما لفائدة من هذه الأداة ؟</a:t>
                      </a:r>
                      <a:endParaRPr lang="ar-SA" sz="18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 marL="91445" marR="91445" marT="45690" marB="45690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690" marB="45690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50" name="Picture 2" descr="تنزيل برنامج gimp جيمب 2021 لتعديل الصور مجانا للكمبيوتر والموبايل - اب اك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050" y="219125"/>
            <a:ext cx="1990933" cy="131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3"/>
          <p:cNvGrpSpPr/>
          <p:nvPr/>
        </p:nvGrpSpPr>
        <p:grpSpPr>
          <a:xfrm>
            <a:off x="9267352" y="5631164"/>
            <a:ext cx="2659571" cy="1085850"/>
            <a:chOff x="1392526" y="5538737"/>
            <a:chExt cx="2659571" cy="1085850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92526" y="5538737"/>
              <a:ext cx="2659571" cy="108585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2662470" y="5896996"/>
              <a:ext cx="120024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/>
                <a:t>تطبيق عملي </a:t>
              </a:r>
              <a:endParaRPr lang="ar-SA" dirty="0"/>
            </a:p>
          </p:txBody>
        </p:sp>
        <p:sp>
          <p:nvSpPr>
            <p:cNvPr id="37" name="5-Point Star 36"/>
            <p:cNvSpPr/>
            <p:nvPr/>
          </p:nvSpPr>
          <p:spPr>
            <a:xfrm>
              <a:off x="2457611" y="5896996"/>
              <a:ext cx="362025" cy="321287"/>
            </a:xfrm>
            <a:prstGeom prst="star5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SA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E634CCF-F682-4EB9-AF9C-B52CC5094172}"/>
              </a:ext>
            </a:extLst>
          </p:cNvPr>
          <p:cNvSpPr txBox="1"/>
          <p:nvPr/>
        </p:nvSpPr>
        <p:spPr>
          <a:xfrm>
            <a:off x="740099" y="3180932"/>
            <a:ext cx="6600543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ar-SA" sz="2400" b="1" u="sng" dirty="0" smtClean="0">
                <a:solidFill>
                  <a:srgbClr val="FF00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أداة التشويه  :</a:t>
            </a:r>
          </a:p>
          <a:p>
            <a:pPr algn="r" rtl="1"/>
            <a:r>
              <a:rPr lang="ar-SA" sz="24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أداة تحويل </a:t>
            </a:r>
            <a:r>
              <a:rPr lang="ar-SA" sz="2400" b="1" dirty="0" err="1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الأعوجاج</a:t>
            </a:r>
            <a:r>
              <a:rPr lang="ar-SA" sz="24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تسمح لك بجعل الأشياء تبدو اكبر او اصغر في صورك بشكل انتقائي  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7050" y="1605485"/>
            <a:ext cx="3751769" cy="397763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9424484" y="1587827"/>
            <a:ext cx="712193" cy="55463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25" name="Rectangle 24"/>
          <p:cNvSpPr/>
          <p:nvPr/>
        </p:nvSpPr>
        <p:spPr>
          <a:xfrm>
            <a:off x="8712291" y="2800803"/>
            <a:ext cx="712193" cy="55463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161" y="4652275"/>
            <a:ext cx="2752725" cy="21302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389" y="4559500"/>
            <a:ext cx="3009401" cy="2189870"/>
          </a:xfrm>
          <a:prstGeom prst="rect">
            <a:avLst/>
          </a:prstGeom>
        </p:spPr>
      </p:pic>
      <p:cxnSp>
        <p:nvCxnSpPr>
          <p:cNvPr id="11" name="Elbow Connector 10"/>
          <p:cNvCxnSpPr/>
          <p:nvPr/>
        </p:nvCxnSpPr>
        <p:spPr>
          <a:xfrm>
            <a:off x="3767599" y="4871803"/>
            <a:ext cx="1661962" cy="194872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735197"/>
      </p:ext>
    </p:extLst>
  </p:cSld>
  <p:clrMapOvr>
    <a:masterClrMapping/>
  </p:clrMapOvr>
  <p:transition spd="slow">
    <p:push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20" grpId="0"/>
          <p:bldP spid="21" grpId="0" animBg="1"/>
          <p:bldP spid="23" grpId="0" animBg="1"/>
          <p:bldP spid="22" grpId="0" animBg="1"/>
          <p:bldP spid="25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20" grpId="0"/>
          <p:bldP spid="21" grpId="0" animBg="1"/>
          <p:bldP spid="23" grpId="0" animBg="1"/>
          <p:bldP spid="22" grpId="0" animBg="1"/>
          <p:bldP spid="25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0EBE76DD-7D22-4175-9237-51E1961545E3}"/>
              </a:ext>
            </a:extLst>
          </p:cNvPr>
          <p:cNvGrpSpPr/>
          <p:nvPr/>
        </p:nvGrpSpPr>
        <p:grpSpPr>
          <a:xfrm>
            <a:off x="170182" y="55920"/>
            <a:ext cx="1863510" cy="6858000"/>
            <a:chOff x="417133" y="0"/>
            <a:chExt cx="1985134" cy="6858000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93892D32-283D-4EA1-992A-55CB6C52C6D2}"/>
                </a:ext>
              </a:extLst>
            </p:cNvPr>
            <p:cNvGrpSpPr/>
            <p:nvPr/>
          </p:nvGrpSpPr>
          <p:grpSpPr>
            <a:xfrm>
              <a:off x="552449" y="0"/>
              <a:ext cx="1714500" cy="6858000"/>
              <a:chOff x="381000" y="0"/>
              <a:chExt cx="1714500" cy="685800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6B6331D7-046F-42D8-AEBE-A4BA145A99F6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B9FFFB66-892F-40D9-8761-F3482DE62E4D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26CB0BC-F42B-4231-8ECC-1AB3B8C30813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F4BCDAC-04FB-48A6-8622-774A07201468}"/>
              </a:ext>
            </a:extLst>
          </p:cNvPr>
          <p:cNvSpPr/>
          <p:nvPr/>
        </p:nvSpPr>
        <p:spPr>
          <a:xfrm>
            <a:off x="297207" y="1124413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2"/>
                </a:solidFill>
                <a:latin typeface="Champagne &amp; Limousines" panose="020B0502020202020204" pitchFamily="34" charset="0"/>
              </a:rPr>
              <a:t>6</a:t>
            </a:r>
            <a:endParaRPr lang="en-US" sz="6000" b="1" dirty="0">
              <a:solidFill>
                <a:schemeClr val="accent2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97ABE6F5-939F-4F8B-AEAE-A46B08F7AE57}"/>
              </a:ext>
            </a:extLst>
          </p:cNvPr>
          <p:cNvGrpSpPr/>
          <p:nvPr/>
        </p:nvGrpSpPr>
        <p:grpSpPr>
          <a:xfrm>
            <a:off x="2143879" y="711259"/>
            <a:ext cx="1863510" cy="6858000"/>
            <a:chOff x="417133" y="0"/>
            <a:chExt cx="1985134" cy="6858000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926DD64B-D85E-4B8C-8BFE-B2348468EFBD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4905A813-32E4-455E-A788-E984FF894746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9AB05F05-87D2-4D6C-9A24-C5BEB1992BCC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27B822A7-F40B-42E7-8603-03D07FAC11E5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0" name="Rectangle 119">
            <a:extLst>
              <a:ext uri="{FF2B5EF4-FFF2-40B4-BE49-F238E27FC236}">
                <a16:creationId xmlns:a16="http://schemas.microsoft.com/office/drawing/2014/main" id="{55F05303-A8C5-47C5-8364-2446E5FD58C5}"/>
              </a:ext>
            </a:extLst>
          </p:cNvPr>
          <p:cNvSpPr/>
          <p:nvPr/>
        </p:nvSpPr>
        <p:spPr>
          <a:xfrm>
            <a:off x="2270904" y="1779752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1"/>
                </a:solidFill>
                <a:latin typeface="Champagne &amp; Limousines" panose="020B0502020202020204" pitchFamily="34" charset="0"/>
              </a:rPr>
              <a:t>5</a:t>
            </a:r>
            <a:endParaRPr lang="en-US" sz="6000" b="1" dirty="0">
              <a:solidFill>
                <a:schemeClr val="accent1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BD424E17-2A2F-40A8-BA54-17B9246D8389}"/>
              </a:ext>
            </a:extLst>
          </p:cNvPr>
          <p:cNvGrpSpPr/>
          <p:nvPr/>
        </p:nvGrpSpPr>
        <p:grpSpPr>
          <a:xfrm>
            <a:off x="4117576" y="1366598"/>
            <a:ext cx="1863510" cy="6858000"/>
            <a:chOff x="417133" y="0"/>
            <a:chExt cx="1985134" cy="6858000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B8D418A3-40B1-4B7A-9EFF-DED65DE29802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79E4CF7D-06F2-448F-BDF5-2D518028591C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5CF71D90-9D90-45D8-8AE8-182786866ECE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A3C9E22D-39C6-4AC1-AAC5-BCF0565E56D1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32" name="Rectangle 131">
            <a:extLst>
              <a:ext uri="{FF2B5EF4-FFF2-40B4-BE49-F238E27FC236}">
                <a16:creationId xmlns:a16="http://schemas.microsoft.com/office/drawing/2014/main" id="{576242DC-ED62-4AA4-84BC-D973F764B979}"/>
              </a:ext>
            </a:extLst>
          </p:cNvPr>
          <p:cNvSpPr/>
          <p:nvPr/>
        </p:nvSpPr>
        <p:spPr>
          <a:xfrm>
            <a:off x="4244601" y="2435091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2"/>
                </a:solidFill>
                <a:latin typeface="Champagne &amp; Limousines" panose="020B0502020202020204" pitchFamily="34" charset="0"/>
              </a:rPr>
              <a:t>4</a:t>
            </a:r>
            <a:endParaRPr lang="en-US" sz="6000" b="1" dirty="0">
              <a:solidFill>
                <a:schemeClr val="accent2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5BA0364F-1548-47BD-B239-B47FDBDC52C3}"/>
              </a:ext>
            </a:extLst>
          </p:cNvPr>
          <p:cNvGrpSpPr/>
          <p:nvPr/>
        </p:nvGrpSpPr>
        <p:grpSpPr>
          <a:xfrm>
            <a:off x="6091273" y="711259"/>
            <a:ext cx="1863510" cy="6858000"/>
            <a:chOff x="417133" y="0"/>
            <a:chExt cx="1985134" cy="6858000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1D49A382-644B-4164-A0A6-F414872872CD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0DCE2666-DF17-43DD-8FED-1AE9F4F48AC9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F54635D8-6BA5-486D-BA19-1F29CE83FA5C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F99C7909-5F1C-4621-B3B2-137F14F5A2E7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44" name="Rectangle 143">
            <a:extLst>
              <a:ext uri="{FF2B5EF4-FFF2-40B4-BE49-F238E27FC236}">
                <a16:creationId xmlns:a16="http://schemas.microsoft.com/office/drawing/2014/main" id="{278078F2-E9B6-4AA2-A708-8AAC8B67C6F1}"/>
              </a:ext>
            </a:extLst>
          </p:cNvPr>
          <p:cNvSpPr/>
          <p:nvPr/>
        </p:nvSpPr>
        <p:spPr>
          <a:xfrm>
            <a:off x="6218298" y="1779752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1"/>
                </a:solidFill>
                <a:latin typeface="Champagne &amp; Limousines" panose="020B0502020202020204" pitchFamily="34" charset="0"/>
              </a:rPr>
              <a:t>3</a:t>
            </a:r>
            <a:endParaRPr lang="en-US" sz="6000" b="1" dirty="0">
              <a:solidFill>
                <a:schemeClr val="accent1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139D706F-AD5E-49BF-A0F4-5985DB724592}"/>
              </a:ext>
            </a:extLst>
          </p:cNvPr>
          <p:cNvGrpSpPr/>
          <p:nvPr/>
        </p:nvGrpSpPr>
        <p:grpSpPr>
          <a:xfrm>
            <a:off x="8064970" y="55920"/>
            <a:ext cx="1863510" cy="6858000"/>
            <a:chOff x="417133" y="0"/>
            <a:chExt cx="1985134" cy="6858000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A92E54B7-87D5-4E70-B979-47987D5743D7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6C047FFF-4B2D-4A95-9509-0CFF87418BB8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CFFD6A43-6BFD-43C2-85BC-D547353FD40D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8370E422-4E38-4482-AA0C-7E7A0CD28BC1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56" name="Rectangle 155">
            <a:extLst>
              <a:ext uri="{FF2B5EF4-FFF2-40B4-BE49-F238E27FC236}">
                <a16:creationId xmlns:a16="http://schemas.microsoft.com/office/drawing/2014/main" id="{D5E3CC1F-4744-42EA-A8B1-E1E0430A1F51}"/>
              </a:ext>
            </a:extLst>
          </p:cNvPr>
          <p:cNvSpPr/>
          <p:nvPr/>
        </p:nvSpPr>
        <p:spPr>
          <a:xfrm>
            <a:off x="8191995" y="1124413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2"/>
                </a:solidFill>
                <a:latin typeface="Champagne &amp; Limousines" panose="020B0502020202020204" pitchFamily="34" charset="0"/>
              </a:rPr>
              <a:t>2</a:t>
            </a:r>
            <a:endParaRPr lang="en-US" sz="6000" b="1" dirty="0">
              <a:solidFill>
                <a:schemeClr val="accent2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662387BE-2268-4359-94C2-093917F68836}"/>
              </a:ext>
            </a:extLst>
          </p:cNvPr>
          <p:cNvGrpSpPr/>
          <p:nvPr/>
        </p:nvGrpSpPr>
        <p:grpSpPr>
          <a:xfrm>
            <a:off x="10038665" y="-599419"/>
            <a:ext cx="1863510" cy="6858000"/>
            <a:chOff x="417133" y="0"/>
            <a:chExt cx="1985134" cy="6858000"/>
          </a:xfrm>
        </p:grpSpPr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262DF9D9-DC93-49E4-8D0E-5743A3446474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3A19D854-4F2B-49EA-893B-74AE43FD586C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AABBE611-1CF0-4605-B9D8-61E856051A60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706CED3E-65FA-4FC8-8A49-9F3E30230F7A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70" name="Rectangle 169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10165692" y="2023838"/>
            <a:ext cx="16094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تسوية الصورة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B13B6549-16CB-495A-B695-5D3EEFA681B7}"/>
              </a:ext>
            </a:extLst>
          </p:cNvPr>
          <p:cNvSpPr/>
          <p:nvPr/>
        </p:nvSpPr>
        <p:spPr>
          <a:xfrm>
            <a:off x="10165690" y="469074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>
                <a:solidFill>
                  <a:schemeClr val="accent1"/>
                </a:solidFill>
                <a:latin typeface="Champagne &amp; Limousines" panose="020B0502020202020204" pitchFamily="34" charset="0"/>
              </a:rPr>
              <a:t>1</a:t>
            </a:r>
            <a:endParaRPr lang="en-US" sz="6000" b="1" dirty="0">
              <a:solidFill>
                <a:schemeClr val="accent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8255509" y="2604861"/>
            <a:ext cx="16094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فرشاة المعالجة </a:t>
            </a:r>
            <a:endParaRPr lang="en-US" sz="24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6218297" y="3016874"/>
            <a:ext cx="16094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أداة ختم النسخ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4244599" y="3869854"/>
            <a:ext cx="16094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أداة التحديد</a:t>
            </a:r>
          </a:p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و</a:t>
            </a:r>
          </a:p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أداة التشويه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2270902" y="3280083"/>
            <a:ext cx="16094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الإضاءة والظلال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187021" y="2882289"/>
            <a:ext cx="16094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أداة المنحنيات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BE2EB0D-09A9-4ABD-AF3C-69AA9CD473DF}"/>
              </a:ext>
            </a:extLst>
          </p:cNvPr>
          <p:cNvSpPr txBox="1"/>
          <p:nvPr/>
        </p:nvSpPr>
        <p:spPr>
          <a:xfrm>
            <a:off x="3066241" y="238020"/>
            <a:ext cx="5575629" cy="84023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ar-SA" sz="5400" b="1" u="sng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اهداف الدرس </a:t>
            </a:r>
            <a:endParaRPr lang="en-US" sz="5400" b="1" u="sng" dirty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10508105" y="469074"/>
            <a:ext cx="1004341" cy="897524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46" name="Oval 45"/>
          <p:cNvSpPr/>
          <p:nvPr/>
        </p:nvSpPr>
        <p:spPr>
          <a:xfrm>
            <a:off x="8503945" y="1158888"/>
            <a:ext cx="1004341" cy="897524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47" name="Oval 46"/>
          <p:cNvSpPr/>
          <p:nvPr/>
        </p:nvSpPr>
        <p:spPr>
          <a:xfrm>
            <a:off x="6526702" y="1805087"/>
            <a:ext cx="1004341" cy="897524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48" name="Oval 47"/>
          <p:cNvSpPr/>
          <p:nvPr/>
        </p:nvSpPr>
        <p:spPr>
          <a:xfrm>
            <a:off x="4553005" y="2402101"/>
            <a:ext cx="1004341" cy="897524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49" name="Oval 48"/>
          <p:cNvSpPr/>
          <p:nvPr/>
        </p:nvSpPr>
        <p:spPr>
          <a:xfrm>
            <a:off x="2573462" y="1786669"/>
            <a:ext cx="1004341" cy="897524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51455000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7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1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5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6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9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0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4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5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8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9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3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4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7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8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50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2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3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6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7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0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1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4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5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8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9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2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73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6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77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80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1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84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5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4" grpId="0"/>
          <p:bldP spid="120" grpId="0"/>
          <p:bldP spid="132" grpId="0"/>
          <p:bldP spid="144" grpId="0"/>
          <p:bldP spid="156" grpId="0"/>
          <p:bldP spid="170" grpId="0"/>
          <p:bldP spid="168" grpId="0"/>
          <p:bldP spid="115" grpId="0"/>
          <p:bldP spid="116" grpId="0"/>
          <p:bldP spid="118" grpId="0"/>
          <p:bldP spid="119" grpId="0"/>
          <p:bldP spid="128" grpId="0"/>
          <p:bldP spid="1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5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4" grpId="0"/>
          <p:bldP spid="120" grpId="0"/>
          <p:bldP spid="132" grpId="0"/>
          <p:bldP spid="144" grpId="0"/>
          <p:bldP spid="156" grpId="0"/>
          <p:bldP spid="170" grpId="0"/>
          <p:bldP spid="168" grpId="0"/>
          <p:bldP spid="115" grpId="0"/>
          <p:bldP spid="116" grpId="0"/>
          <p:bldP spid="118" grpId="0"/>
          <p:bldP spid="119" grpId="0"/>
          <p:bldP spid="128" grpId="0"/>
          <p:bldP spid="130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E3A3CD7-7E63-463C-83C6-459D7825575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  <a:alpha val="4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869C6F8-72D8-4730-A036-0CE2D1F1EF3A}"/>
              </a:ext>
            </a:extLst>
          </p:cNvPr>
          <p:cNvSpPr/>
          <p:nvPr/>
        </p:nvSpPr>
        <p:spPr>
          <a:xfrm>
            <a:off x="1125588" y="1466855"/>
            <a:ext cx="3924300" cy="3924290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90000">
                <a:schemeClr val="tx1">
                  <a:lumMod val="75000"/>
                  <a:lumOff val="25000"/>
                  <a:alpha val="4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270000" dist="444500" dir="8100000" sx="95000" sy="95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7C0EC95-AE76-4D64-93A7-244AF12A822E}"/>
              </a:ext>
            </a:extLst>
          </p:cNvPr>
          <p:cNvSpPr/>
          <p:nvPr/>
        </p:nvSpPr>
        <p:spPr>
          <a:xfrm>
            <a:off x="631926" y="973188"/>
            <a:ext cx="4911624" cy="4911624"/>
          </a:xfrm>
          <a:prstGeom prst="ellipse">
            <a:avLst/>
          </a:prstGeom>
          <a:noFill/>
          <a:ln>
            <a:solidFill>
              <a:schemeClr val="bg1">
                <a:lumMod val="95000"/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3BB6EFE-32E2-4E36-AECF-501C90ED56A5}"/>
              </a:ext>
            </a:extLst>
          </p:cNvPr>
          <p:cNvSpPr/>
          <p:nvPr/>
        </p:nvSpPr>
        <p:spPr>
          <a:xfrm>
            <a:off x="-282474" y="58788"/>
            <a:ext cx="6740424" cy="6740424"/>
          </a:xfrm>
          <a:prstGeom prst="ellipse">
            <a:avLst/>
          </a:prstGeom>
          <a:noFill/>
          <a:ln>
            <a:solidFill>
              <a:schemeClr val="bg1">
                <a:lumMod val="9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4B51E13-9792-4374-A325-8B12DF8A2F6A}"/>
              </a:ext>
            </a:extLst>
          </p:cNvPr>
          <p:cNvSpPr/>
          <p:nvPr/>
        </p:nvSpPr>
        <p:spPr>
          <a:xfrm>
            <a:off x="-1520724" y="-1179462"/>
            <a:ext cx="9216924" cy="9216924"/>
          </a:xfrm>
          <a:prstGeom prst="ellipse">
            <a:avLst/>
          </a:prstGeom>
          <a:noFill/>
          <a:ln>
            <a:solidFill>
              <a:schemeClr val="bg1">
                <a:lumMod val="95000"/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0FA076-751F-4F26-9EE2-6228C0DB7E61}"/>
              </a:ext>
            </a:extLst>
          </p:cNvPr>
          <p:cNvSpPr txBox="1"/>
          <p:nvPr/>
        </p:nvSpPr>
        <p:spPr>
          <a:xfrm>
            <a:off x="782688" y="2507891"/>
            <a:ext cx="4610100" cy="208672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ar-SA" sz="7200" b="1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اشراقة الصباح</a:t>
            </a:r>
            <a:endParaRPr lang="en-US" sz="7200" b="1" spc="300" dirty="0">
              <a:solidFill>
                <a:schemeClr val="tx1">
                  <a:lumMod val="75000"/>
                  <a:lumOff val="25000"/>
                </a:schemeClr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688" y="898781"/>
            <a:ext cx="6063885" cy="52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842684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3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4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9" grpId="0" animBg="1"/>
          <p:bldP spid="25" grpId="0" animBg="1"/>
          <p:bldP spid="26" grpId="0" animBg="1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9" grpId="0" animBg="1"/>
          <p:bldP spid="25" grpId="0" animBg="1"/>
          <p:bldP spid="26" grpId="0" animBg="1"/>
          <p:bldP spid="10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09BE3C16-BE20-4A1E-9DE0-CD3DF8170D0A}"/>
              </a:ext>
            </a:extLst>
          </p:cNvPr>
          <p:cNvGrpSpPr/>
          <p:nvPr/>
        </p:nvGrpSpPr>
        <p:grpSpPr>
          <a:xfrm>
            <a:off x="1204652" y="1985332"/>
            <a:ext cx="2253167" cy="4230058"/>
            <a:chOff x="4084072" y="2075535"/>
            <a:chExt cx="1770840" cy="3324544"/>
          </a:xfrm>
          <a:solidFill>
            <a:schemeClr val="bg1">
              <a:lumMod val="95000"/>
              <a:alpha val="50000"/>
            </a:schemeClr>
          </a:solidFill>
        </p:grpSpPr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F4AE27F3-9A77-4688-8E66-BCD1B1F3046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45762" y="2797529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6FB1CF74-70B0-40E3-8D1E-6E774807C1AA}"/>
                </a:ext>
              </a:extLst>
            </p:cNvPr>
            <p:cNvSpPr>
              <a:spLocks/>
            </p:cNvSpPr>
            <p:nvPr/>
          </p:nvSpPr>
          <p:spPr bwMode="auto">
            <a:xfrm rot="4500000">
              <a:off x="3362078" y="3090930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2EA63ED9-B0B9-4B73-BAA0-E89AE4E67FFA}"/>
              </a:ext>
            </a:extLst>
          </p:cNvPr>
          <p:cNvSpPr/>
          <p:nvPr/>
        </p:nvSpPr>
        <p:spPr>
          <a:xfrm>
            <a:off x="7517271" y="0"/>
            <a:ext cx="467472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679F479-4E2C-45FD-BDB1-56FA11D2B6B4}"/>
              </a:ext>
            </a:extLst>
          </p:cNvPr>
          <p:cNvSpPr/>
          <p:nvPr/>
        </p:nvSpPr>
        <p:spPr>
          <a:xfrm>
            <a:off x="739958" y="1700583"/>
            <a:ext cx="9563132" cy="4495265"/>
          </a:xfrm>
          <a:prstGeom prst="roundRect">
            <a:avLst>
              <a:gd name="adj" fmla="val 724"/>
            </a:avLst>
          </a:prstGeom>
          <a:solidFill>
            <a:schemeClr val="bg1"/>
          </a:solidFill>
          <a:ln>
            <a:noFill/>
          </a:ln>
          <a:effectLst>
            <a:outerShdw blurRad="1270000" dist="533400" dir="5400000" sx="80000" sy="8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8005BC1-557E-405A-967B-E8CE74A099F0}"/>
              </a:ext>
            </a:extLst>
          </p:cNvPr>
          <p:cNvGrpSpPr/>
          <p:nvPr/>
        </p:nvGrpSpPr>
        <p:grpSpPr>
          <a:xfrm rot="19660633">
            <a:off x="532264" y="3482328"/>
            <a:ext cx="2355978" cy="4423072"/>
            <a:chOff x="4084072" y="2075535"/>
            <a:chExt cx="1770840" cy="3324544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24CF3324-6375-45F2-83FB-E59BDE9330F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45762" y="2797529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32A4F92A-7756-48EA-9795-7C06FE4E1629}"/>
                </a:ext>
              </a:extLst>
            </p:cNvPr>
            <p:cNvSpPr>
              <a:spLocks/>
            </p:cNvSpPr>
            <p:nvPr/>
          </p:nvSpPr>
          <p:spPr bwMode="auto">
            <a:xfrm rot="4500000">
              <a:off x="3362078" y="3090930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adFill flip="none" rotWithShape="1">
              <a:gsLst>
                <a:gs pos="9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151F0C8-7A26-4B31-923C-ED2A32D72460}"/>
              </a:ext>
            </a:extLst>
          </p:cNvPr>
          <p:cNvSpPr txBox="1"/>
          <p:nvPr/>
        </p:nvSpPr>
        <p:spPr>
          <a:xfrm>
            <a:off x="10633558" y="100586"/>
            <a:ext cx="1485007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ar-SA" sz="44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برنامج</a:t>
            </a:r>
            <a:endParaRPr lang="en-US" sz="4400" b="1" spc="100" dirty="0">
              <a:solidFill>
                <a:schemeClr val="tx1">
                  <a:lumMod val="75000"/>
                  <a:lumOff val="25000"/>
                </a:schemeClr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graphicFrame>
        <p:nvGraphicFramePr>
          <p:cNvPr id="16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2627170"/>
              </p:ext>
            </p:extLst>
          </p:nvPr>
        </p:nvGraphicFramePr>
        <p:xfrm>
          <a:off x="149464" y="82651"/>
          <a:ext cx="7255676" cy="1097100"/>
        </p:xfrm>
        <a:graphic>
          <a:graphicData uri="http://schemas.openxmlformats.org/drawingml/2006/table">
            <a:tbl>
              <a:tblPr rtl="1" firstRow="1" bandRow="1">
                <a:tableStyleId>{37CE84F3-28C3-443E-9E96-99CF82512B78}</a:tableStyleId>
              </a:tblPr>
              <a:tblGrid>
                <a:gridCol w="1813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9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3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89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رقم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7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موضوع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baseline="0" dirty="0" smtClean="0"/>
                        <a:t>الإضاءة والظلال 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مدة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2د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نوع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جماعي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54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 smtClean="0"/>
                        <a:t>باستخدام استراتيجية (  الحوار والمناقشة )</a:t>
                      </a:r>
                      <a:r>
                        <a:rPr lang="ar-SA" sz="1800" b="1" baseline="0" dirty="0" smtClean="0"/>
                        <a:t> ما لفرق بين الصورتين </a:t>
                      </a:r>
                      <a:endParaRPr lang="ar-SA" sz="18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 marL="91445" marR="91445" marT="45690" marB="45690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690" marB="45690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50" name="Picture 2" descr="تنزيل برنامج gimp جيمب 2021 لتعديل الصور مجانا للكمبيوتر والموبايل - اب اك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930" y="102584"/>
            <a:ext cx="1990933" cy="131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2264491" y="5565546"/>
            <a:ext cx="70595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7030A0"/>
                </a:solidFill>
                <a:latin typeface="Champagne &amp; Limousines" panose="020B0502020202020204" pitchFamily="34" charset="0"/>
              </a:rPr>
              <a:t>ماهي الأداة المستخدمة التي أحدثت الفرق بين الصورتين ؟ </a:t>
            </a:r>
            <a:endParaRPr lang="en-US" sz="2800" b="1" dirty="0">
              <a:solidFill>
                <a:srgbClr val="7030A0"/>
              </a:solidFill>
              <a:latin typeface="Champagne &amp; Limousines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366" y="1538118"/>
            <a:ext cx="3332960" cy="37810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524" y="1559188"/>
            <a:ext cx="3332960" cy="37389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t="8499"/>
          <a:stretch/>
        </p:blipFill>
        <p:spPr>
          <a:xfrm>
            <a:off x="9395481" y="2923082"/>
            <a:ext cx="2476154" cy="85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504815"/>
      </p:ext>
    </p:extLst>
  </p:cSld>
  <p:clrMapOvr>
    <a:masterClrMapping/>
  </p:clrMapOvr>
  <p:transition spd="slow">
    <p:push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20" grpId="0"/>
          <p:bldP spid="2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20" grpId="0"/>
          <p:bldP spid="22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09BE3C16-BE20-4A1E-9DE0-CD3DF8170D0A}"/>
              </a:ext>
            </a:extLst>
          </p:cNvPr>
          <p:cNvGrpSpPr/>
          <p:nvPr/>
        </p:nvGrpSpPr>
        <p:grpSpPr>
          <a:xfrm>
            <a:off x="1204652" y="1985332"/>
            <a:ext cx="2253167" cy="4230058"/>
            <a:chOff x="4084072" y="2075535"/>
            <a:chExt cx="1770840" cy="3324544"/>
          </a:xfrm>
          <a:solidFill>
            <a:schemeClr val="bg1">
              <a:lumMod val="95000"/>
              <a:alpha val="50000"/>
            </a:schemeClr>
          </a:solidFill>
        </p:grpSpPr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F4AE27F3-9A77-4688-8E66-BCD1B1F3046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45762" y="2797529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6FB1CF74-70B0-40E3-8D1E-6E774807C1AA}"/>
                </a:ext>
              </a:extLst>
            </p:cNvPr>
            <p:cNvSpPr>
              <a:spLocks/>
            </p:cNvSpPr>
            <p:nvPr/>
          </p:nvSpPr>
          <p:spPr bwMode="auto">
            <a:xfrm rot="4500000">
              <a:off x="3362078" y="3090930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2EA63ED9-B0B9-4B73-BAA0-E89AE4E67FFA}"/>
              </a:ext>
            </a:extLst>
          </p:cNvPr>
          <p:cNvSpPr/>
          <p:nvPr/>
        </p:nvSpPr>
        <p:spPr>
          <a:xfrm>
            <a:off x="7517271" y="0"/>
            <a:ext cx="467472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679F479-4E2C-45FD-BDB1-56FA11D2B6B4}"/>
              </a:ext>
            </a:extLst>
          </p:cNvPr>
          <p:cNvSpPr/>
          <p:nvPr/>
        </p:nvSpPr>
        <p:spPr>
          <a:xfrm>
            <a:off x="739958" y="1700583"/>
            <a:ext cx="9563132" cy="4495265"/>
          </a:xfrm>
          <a:prstGeom prst="roundRect">
            <a:avLst>
              <a:gd name="adj" fmla="val 724"/>
            </a:avLst>
          </a:prstGeom>
          <a:solidFill>
            <a:schemeClr val="bg1"/>
          </a:solidFill>
          <a:ln>
            <a:noFill/>
          </a:ln>
          <a:effectLst>
            <a:outerShdw blurRad="1270000" dist="533400" dir="5400000" sx="80000" sy="8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8005BC1-557E-405A-967B-E8CE74A099F0}"/>
              </a:ext>
            </a:extLst>
          </p:cNvPr>
          <p:cNvGrpSpPr/>
          <p:nvPr/>
        </p:nvGrpSpPr>
        <p:grpSpPr>
          <a:xfrm rot="19660633">
            <a:off x="532264" y="3482328"/>
            <a:ext cx="2355978" cy="4423072"/>
            <a:chOff x="4084072" y="2075535"/>
            <a:chExt cx="1770840" cy="3324544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24CF3324-6375-45F2-83FB-E59BDE9330F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45762" y="2797529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32A4F92A-7756-48EA-9795-7C06FE4E1629}"/>
                </a:ext>
              </a:extLst>
            </p:cNvPr>
            <p:cNvSpPr>
              <a:spLocks/>
            </p:cNvSpPr>
            <p:nvPr/>
          </p:nvSpPr>
          <p:spPr bwMode="auto">
            <a:xfrm rot="4500000">
              <a:off x="3362078" y="3090930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adFill flip="none" rotWithShape="1">
              <a:gsLst>
                <a:gs pos="9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151F0C8-7A26-4B31-923C-ED2A32D72460}"/>
              </a:ext>
            </a:extLst>
          </p:cNvPr>
          <p:cNvSpPr txBox="1"/>
          <p:nvPr/>
        </p:nvSpPr>
        <p:spPr>
          <a:xfrm>
            <a:off x="9854635" y="807886"/>
            <a:ext cx="1485007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ar-SA" sz="44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برنامج</a:t>
            </a:r>
            <a:endParaRPr lang="en-US" sz="4400" b="1" spc="100" dirty="0">
              <a:solidFill>
                <a:schemeClr val="tx1">
                  <a:lumMod val="75000"/>
                  <a:lumOff val="25000"/>
                </a:schemeClr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634CCF-F682-4EB9-AF9C-B52CC5094172}"/>
              </a:ext>
            </a:extLst>
          </p:cNvPr>
          <p:cNvSpPr txBox="1"/>
          <p:nvPr/>
        </p:nvSpPr>
        <p:spPr>
          <a:xfrm>
            <a:off x="665238" y="2417946"/>
            <a:ext cx="6600543" cy="230832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ar-SA" sz="2400" b="1" u="sng" dirty="0" smtClean="0">
                <a:solidFill>
                  <a:srgbClr val="FF00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الإضاءة والظلال :</a:t>
            </a:r>
            <a:endParaRPr lang="ar-SA" sz="2400" b="1" u="sng" dirty="0" smtClean="0">
              <a:solidFill>
                <a:srgbClr val="FF0000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algn="r" rtl="1"/>
            <a:r>
              <a:rPr lang="ar-SA" sz="24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لتصحيح مشاكل الإضاءة للصورة يمكنك ضبط ..</a:t>
            </a:r>
          </a:p>
          <a:p>
            <a:pPr algn="r" rtl="1"/>
            <a:endParaRPr lang="ar-SA" sz="2400" b="1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algn="r" rtl="1"/>
            <a:r>
              <a:rPr lang="ar-SA" sz="2400" b="1" dirty="0" smtClean="0">
                <a:solidFill>
                  <a:srgbClr val="7030A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الإضاءة والظلال والسطوع والتباين </a:t>
            </a:r>
            <a:r>
              <a:rPr lang="ar-SA" sz="24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من قائمة</a:t>
            </a:r>
            <a:r>
              <a:rPr lang="ar-SA" sz="2400" b="1" dirty="0" smtClean="0">
                <a:solidFill>
                  <a:srgbClr val="7030A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ألوان </a:t>
            </a:r>
            <a:r>
              <a:rPr lang="ar-SA" sz="24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.</a:t>
            </a:r>
            <a:endParaRPr lang="ar-SA" sz="2400" b="1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algn="r" rtl="1"/>
            <a:endParaRPr lang="ar-SA" sz="2400" b="1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algn="r" rtl="1"/>
            <a:endParaRPr lang="en-US" sz="2400" b="1" u="sng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graphicFrame>
        <p:nvGraphicFramePr>
          <p:cNvPr id="16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5696233"/>
              </p:ext>
            </p:extLst>
          </p:nvPr>
        </p:nvGraphicFramePr>
        <p:xfrm>
          <a:off x="149464" y="82651"/>
          <a:ext cx="7255676" cy="1371420"/>
        </p:xfrm>
        <a:graphic>
          <a:graphicData uri="http://schemas.openxmlformats.org/drawingml/2006/table">
            <a:tbl>
              <a:tblPr rtl="1" firstRow="1" bandRow="1">
                <a:tableStyleId>{37CE84F3-28C3-443E-9E96-99CF82512B78}</a:tableStyleId>
              </a:tblPr>
              <a:tblGrid>
                <a:gridCol w="1813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9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3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89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رقم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8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موضوع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baseline="0" dirty="0" smtClean="0"/>
                        <a:t>الإضاءة والظلال 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مدة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4د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نوع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فردي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54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 smtClean="0"/>
                        <a:t>باستخدام استراتيجية (  استراتيجية</a:t>
                      </a:r>
                      <a:r>
                        <a:rPr lang="ar-SA" sz="1800" b="1" baseline="0" dirty="0" smtClean="0"/>
                        <a:t> التصفح</a:t>
                      </a:r>
                      <a:r>
                        <a:rPr lang="ar-SA" sz="1800" b="1" dirty="0" smtClean="0"/>
                        <a:t>)  تصفحي  الكتاب ص </a:t>
                      </a:r>
                      <a:r>
                        <a:rPr lang="ar-SA" sz="1800" b="1" dirty="0" smtClean="0"/>
                        <a:t>46</a:t>
                      </a:r>
                      <a:endParaRPr lang="ar-SA" sz="1800" b="1" baseline="0" dirty="0" smtClean="0"/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baseline="0" dirty="0" smtClean="0"/>
                        <a:t>والتطبيق العملي للحصول على الصورة المطلوبة ص </a:t>
                      </a:r>
                      <a:r>
                        <a:rPr lang="ar-SA" sz="1800" b="1" baseline="0" dirty="0" smtClean="0"/>
                        <a:t>46..</a:t>
                      </a:r>
                      <a:endParaRPr lang="ar-SA" sz="18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 marL="91445" marR="91445" marT="45690" marB="45690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690" marB="45690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50" name="Picture 2" descr="تنزيل برنامج gimp جيمب 2021 لتعديل الصور مجانا للكمبيوتر والموبايل - اب اك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050" y="219125"/>
            <a:ext cx="1990933" cy="131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3"/>
          <p:cNvGrpSpPr/>
          <p:nvPr/>
        </p:nvGrpSpPr>
        <p:grpSpPr>
          <a:xfrm>
            <a:off x="9267352" y="5631164"/>
            <a:ext cx="2659571" cy="1085850"/>
            <a:chOff x="1392526" y="5538737"/>
            <a:chExt cx="2659571" cy="1085850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92526" y="5538737"/>
              <a:ext cx="2659571" cy="108585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2662470" y="5896996"/>
              <a:ext cx="120024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/>
                <a:t>تطبيق عملي </a:t>
              </a:r>
              <a:endParaRPr lang="ar-SA" dirty="0"/>
            </a:p>
          </p:txBody>
        </p:sp>
        <p:sp>
          <p:nvSpPr>
            <p:cNvPr id="37" name="5-Point Star 36"/>
            <p:cNvSpPr/>
            <p:nvPr/>
          </p:nvSpPr>
          <p:spPr>
            <a:xfrm>
              <a:off x="2457611" y="5896996"/>
              <a:ext cx="362025" cy="321287"/>
            </a:xfrm>
            <a:prstGeom prst="star5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SA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8313" y="1681029"/>
            <a:ext cx="3472644" cy="37224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024080" y="3936249"/>
            <a:ext cx="2472774" cy="69800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22" name="Rectangle 21"/>
          <p:cNvSpPr/>
          <p:nvPr/>
        </p:nvSpPr>
        <p:spPr>
          <a:xfrm>
            <a:off x="10867370" y="1608382"/>
            <a:ext cx="712193" cy="55463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27536218"/>
      </p:ext>
    </p:extLst>
  </p:cSld>
  <p:clrMapOvr>
    <a:masterClrMapping/>
  </p:clrMapOvr>
  <p:transition spd="slow">
    <p:push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20" grpId="0"/>
          <p:bldP spid="21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20" grpId="0"/>
          <p:bldP spid="21" grpId="0" animBg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0EBE76DD-7D22-4175-9237-51E1961545E3}"/>
              </a:ext>
            </a:extLst>
          </p:cNvPr>
          <p:cNvGrpSpPr/>
          <p:nvPr/>
        </p:nvGrpSpPr>
        <p:grpSpPr>
          <a:xfrm>
            <a:off x="170182" y="55920"/>
            <a:ext cx="1863510" cy="6858000"/>
            <a:chOff x="417133" y="0"/>
            <a:chExt cx="1985134" cy="6858000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93892D32-283D-4EA1-992A-55CB6C52C6D2}"/>
                </a:ext>
              </a:extLst>
            </p:cNvPr>
            <p:cNvGrpSpPr/>
            <p:nvPr/>
          </p:nvGrpSpPr>
          <p:grpSpPr>
            <a:xfrm>
              <a:off x="552449" y="0"/>
              <a:ext cx="1714500" cy="6858000"/>
              <a:chOff x="381000" y="0"/>
              <a:chExt cx="1714500" cy="685800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6B6331D7-046F-42D8-AEBE-A4BA145A99F6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B9FFFB66-892F-40D9-8761-F3482DE62E4D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26CB0BC-F42B-4231-8ECC-1AB3B8C30813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F4BCDAC-04FB-48A6-8622-774A07201468}"/>
              </a:ext>
            </a:extLst>
          </p:cNvPr>
          <p:cNvSpPr/>
          <p:nvPr/>
        </p:nvSpPr>
        <p:spPr>
          <a:xfrm>
            <a:off x="297207" y="1124413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2"/>
                </a:solidFill>
                <a:latin typeface="Champagne &amp; Limousines" panose="020B0502020202020204" pitchFamily="34" charset="0"/>
              </a:rPr>
              <a:t>6</a:t>
            </a:r>
            <a:endParaRPr lang="en-US" sz="6000" b="1" dirty="0">
              <a:solidFill>
                <a:schemeClr val="accent2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97ABE6F5-939F-4F8B-AEAE-A46B08F7AE57}"/>
              </a:ext>
            </a:extLst>
          </p:cNvPr>
          <p:cNvGrpSpPr/>
          <p:nvPr/>
        </p:nvGrpSpPr>
        <p:grpSpPr>
          <a:xfrm>
            <a:off x="2143879" y="711259"/>
            <a:ext cx="1863510" cy="6858000"/>
            <a:chOff x="417133" y="0"/>
            <a:chExt cx="1985134" cy="6858000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926DD64B-D85E-4B8C-8BFE-B2348468EFBD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4905A813-32E4-455E-A788-E984FF894746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9AB05F05-87D2-4D6C-9A24-C5BEB1992BCC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27B822A7-F40B-42E7-8603-03D07FAC11E5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0" name="Rectangle 119">
            <a:extLst>
              <a:ext uri="{FF2B5EF4-FFF2-40B4-BE49-F238E27FC236}">
                <a16:creationId xmlns:a16="http://schemas.microsoft.com/office/drawing/2014/main" id="{55F05303-A8C5-47C5-8364-2446E5FD58C5}"/>
              </a:ext>
            </a:extLst>
          </p:cNvPr>
          <p:cNvSpPr/>
          <p:nvPr/>
        </p:nvSpPr>
        <p:spPr>
          <a:xfrm>
            <a:off x="2270904" y="1779752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1"/>
                </a:solidFill>
                <a:latin typeface="Champagne &amp; Limousines" panose="020B0502020202020204" pitchFamily="34" charset="0"/>
              </a:rPr>
              <a:t>5</a:t>
            </a:r>
            <a:endParaRPr lang="en-US" sz="6000" b="1" dirty="0">
              <a:solidFill>
                <a:schemeClr val="accent1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BD424E17-2A2F-40A8-BA54-17B9246D8389}"/>
              </a:ext>
            </a:extLst>
          </p:cNvPr>
          <p:cNvGrpSpPr/>
          <p:nvPr/>
        </p:nvGrpSpPr>
        <p:grpSpPr>
          <a:xfrm>
            <a:off x="4117576" y="1366598"/>
            <a:ext cx="1863510" cy="6858000"/>
            <a:chOff x="417133" y="0"/>
            <a:chExt cx="1985134" cy="6858000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B8D418A3-40B1-4B7A-9EFF-DED65DE29802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79E4CF7D-06F2-448F-BDF5-2D518028591C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5CF71D90-9D90-45D8-8AE8-182786866ECE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A3C9E22D-39C6-4AC1-AAC5-BCF0565E56D1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32" name="Rectangle 131">
            <a:extLst>
              <a:ext uri="{FF2B5EF4-FFF2-40B4-BE49-F238E27FC236}">
                <a16:creationId xmlns:a16="http://schemas.microsoft.com/office/drawing/2014/main" id="{576242DC-ED62-4AA4-84BC-D973F764B979}"/>
              </a:ext>
            </a:extLst>
          </p:cNvPr>
          <p:cNvSpPr/>
          <p:nvPr/>
        </p:nvSpPr>
        <p:spPr>
          <a:xfrm>
            <a:off x="4244601" y="2435091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2"/>
                </a:solidFill>
                <a:latin typeface="Champagne &amp; Limousines" panose="020B0502020202020204" pitchFamily="34" charset="0"/>
              </a:rPr>
              <a:t>4</a:t>
            </a:r>
            <a:endParaRPr lang="en-US" sz="6000" b="1" dirty="0">
              <a:solidFill>
                <a:schemeClr val="accent2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5BA0364F-1548-47BD-B239-B47FDBDC52C3}"/>
              </a:ext>
            </a:extLst>
          </p:cNvPr>
          <p:cNvGrpSpPr/>
          <p:nvPr/>
        </p:nvGrpSpPr>
        <p:grpSpPr>
          <a:xfrm>
            <a:off x="6091273" y="711259"/>
            <a:ext cx="1863510" cy="6858000"/>
            <a:chOff x="417133" y="0"/>
            <a:chExt cx="1985134" cy="6858000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1D49A382-644B-4164-A0A6-F414872872CD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0DCE2666-DF17-43DD-8FED-1AE9F4F48AC9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F54635D8-6BA5-486D-BA19-1F29CE83FA5C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F99C7909-5F1C-4621-B3B2-137F14F5A2E7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44" name="Rectangle 143">
            <a:extLst>
              <a:ext uri="{FF2B5EF4-FFF2-40B4-BE49-F238E27FC236}">
                <a16:creationId xmlns:a16="http://schemas.microsoft.com/office/drawing/2014/main" id="{278078F2-E9B6-4AA2-A708-8AAC8B67C6F1}"/>
              </a:ext>
            </a:extLst>
          </p:cNvPr>
          <p:cNvSpPr/>
          <p:nvPr/>
        </p:nvSpPr>
        <p:spPr>
          <a:xfrm>
            <a:off x="6218298" y="1779752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1"/>
                </a:solidFill>
                <a:latin typeface="Champagne &amp; Limousines" panose="020B0502020202020204" pitchFamily="34" charset="0"/>
              </a:rPr>
              <a:t>3</a:t>
            </a:r>
            <a:endParaRPr lang="en-US" sz="6000" b="1" dirty="0">
              <a:solidFill>
                <a:schemeClr val="accent1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139D706F-AD5E-49BF-A0F4-5985DB724592}"/>
              </a:ext>
            </a:extLst>
          </p:cNvPr>
          <p:cNvGrpSpPr/>
          <p:nvPr/>
        </p:nvGrpSpPr>
        <p:grpSpPr>
          <a:xfrm>
            <a:off x="8064970" y="55920"/>
            <a:ext cx="1863510" cy="6858000"/>
            <a:chOff x="417133" y="0"/>
            <a:chExt cx="1985134" cy="6858000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A92E54B7-87D5-4E70-B979-47987D5743D7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6C047FFF-4B2D-4A95-9509-0CFF87418BB8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CFFD6A43-6BFD-43C2-85BC-D547353FD40D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8370E422-4E38-4482-AA0C-7E7A0CD28BC1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56" name="Rectangle 155">
            <a:extLst>
              <a:ext uri="{FF2B5EF4-FFF2-40B4-BE49-F238E27FC236}">
                <a16:creationId xmlns:a16="http://schemas.microsoft.com/office/drawing/2014/main" id="{D5E3CC1F-4744-42EA-A8B1-E1E0430A1F51}"/>
              </a:ext>
            </a:extLst>
          </p:cNvPr>
          <p:cNvSpPr/>
          <p:nvPr/>
        </p:nvSpPr>
        <p:spPr>
          <a:xfrm>
            <a:off x="8191995" y="1124413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2"/>
                </a:solidFill>
                <a:latin typeface="Champagne &amp; Limousines" panose="020B0502020202020204" pitchFamily="34" charset="0"/>
              </a:rPr>
              <a:t>2</a:t>
            </a:r>
            <a:endParaRPr lang="en-US" sz="6000" b="1" dirty="0">
              <a:solidFill>
                <a:schemeClr val="accent2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662387BE-2268-4359-94C2-093917F68836}"/>
              </a:ext>
            </a:extLst>
          </p:cNvPr>
          <p:cNvGrpSpPr/>
          <p:nvPr/>
        </p:nvGrpSpPr>
        <p:grpSpPr>
          <a:xfrm>
            <a:off x="10038665" y="-599419"/>
            <a:ext cx="1863510" cy="6858000"/>
            <a:chOff x="417133" y="0"/>
            <a:chExt cx="1985134" cy="6858000"/>
          </a:xfrm>
        </p:grpSpPr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262DF9D9-DC93-49E4-8D0E-5743A3446474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3A19D854-4F2B-49EA-893B-74AE43FD586C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AABBE611-1CF0-4605-B9D8-61E856051A60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706CED3E-65FA-4FC8-8A49-9F3E30230F7A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70" name="Rectangle 169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10165692" y="2023838"/>
            <a:ext cx="16094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تسوية الصورة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B13B6549-16CB-495A-B695-5D3EEFA681B7}"/>
              </a:ext>
            </a:extLst>
          </p:cNvPr>
          <p:cNvSpPr/>
          <p:nvPr/>
        </p:nvSpPr>
        <p:spPr>
          <a:xfrm>
            <a:off x="10165690" y="469074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>
                <a:solidFill>
                  <a:schemeClr val="accent1"/>
                </a:solidFill>
                <a:latin typeface="Champagne &amp; Limousines" panose="020B0502020202020204" pitchFamily="34" charset="0"/>
              </a:rPr>
              <a:t>1</a:t>
            </a:r>
            <a:endParaRPr lang="en-US" sz="6000" b="1" dirty="0">
              <a:solidFill>
                <a:schemeClr val="accent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8255509" y="2604861"/>
            <a:ext cx="16094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فرشاة المعالجة </a:t>
            </a:r>
            <a:endParaRPr lang="en-US" sz="24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6218297" y="3016874"/>
            <a:ext cx="16094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أداة ختم النسخ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4244599" y="3869854"/>
            <a:ext cx="16094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أداة التحديد</a:t>
            </a:r>
          </a:p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و</a:t>
            </a:r>
          </a:p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أداة التشويه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2270902" y="3280083"/>
            <a:ext cx="16094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الإضاءة والظلال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187021" y="2882289"/>
            <a:ext cx="16094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أداة المنحنيات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BE2EB0D-09A9-4ABD-AF3C-69AA9CD473DF}"/>
              </a:ext>
            </a:extLst>
          </p:cNvPr>
          <p:cNvSpPr txBox="1"/>
          <p:nvPr/>
        </p:nvSpPr>
        <p:spPr>
          <a:xfrm>
            <a:off x="3066241" y="238020"/>
            <a:ext cx="5575629" cy="84023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ar-SA" sz="5400" b="1" u="sng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اهداف الدرس </a:t>
            </a:r>
            <a:endParaRPr lang="en-US" sz="5400" b="1" u="sng" dirty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10508105" y="469074"/>
            <a:ext cx="1004341" cy="897524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46" name="Oval 45"/>
          <p:cNvSpPr/>
          <p:nvPr/>
        </p:nvSpPr>
        <p:spPr>
          <a:xfrm>
            <a:off x="8503945" y="1158888"/>
            <a:ext cx="1004341" cy="897524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47" name="Oval 46"/>
          <p:cNvSpPr/>
          <p:nvPr/>
        </p:nvSpPr>
        <p:spPr>
          <a:xfrm>
            <a:off x="6526702" y="1805087"/>
            <a:ext cx="1004341" cy="897524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48" name="Oval 47"/>
          <p:cNvSpPr/>
          <p:nvPr/>
        </p:nvSpPr>
        <p:spPr>
          <a:xfrm>
            <a:off x="4553005" y="2402101"/>
            <a:ext cx="1004341" cy="897524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49" name="Oval 48"/>
          <p:cNvSpPr/>
          <p:nvPr/>
        </p:nvSpPr>
        <p:spPr>
          <a:xfrm>
            <a:off x="2557443" y="1830204"/>
            <a:ext cx="1004341" cy="897524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50" name="Oval 49"/>
          <p:cNvSpPr/>
          <p:nvPr/>
        </p:nvSpPr>
        <p:spPr>
          <a:xfrm>
            <a:off x="623579" y="1183482"/>
            <a:ext cx="1004341" cy="897524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63629912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7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1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5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6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9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0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4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5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8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9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3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4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7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8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50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2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3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6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7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0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1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4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5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8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9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2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73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6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77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80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1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84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5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4" grpId="0"/>
          <p:bldP spid="120" grpId="0"/>
          <p:bldP spid="132" grpId="0"/>
          <p:bldP spid="144" grpId="0"/>
          <p:bldP spid="156" grpId="0"/>
          <p:bldP spid="170" grpId="0"/>
          <p:bldP spid="168" grpId="0"/>
          <p:bldP spid="115" grpId="0"/>
          <p:bldP spid="116" grpId="0"/>
          <p:bldP spid="118" grpId="0"/>
          <p:bldP spid="119" grpId="0"/>
          <p:bldP spid="128" grpId="0"/>
          <p:bldP spid="1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5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4" grpId="0"/>
          <p:bldP spid="120" grpId="0"/>
          <p:bldP spid="132" grpId="0"/>
          <p:bldP spid="144" grpId="0"/>
          <p:bldP spid="156" grpId="0"/>
          <p:bldP spid="170" grpId="0"/>
          <p:bldP spid="168" grpId="0"/>
          <p:bldP spid="115" grpId="0"/>
          <p:bldP spid="116" grpId="0"/>
          <p:bldP spid="118" grpId="0"/>
          <p:bldP spid="119" grpId="0"/>
          <p:bldP spid="128" grpId="0"/>
          <p:bldP spid="130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09BE3C16-BE20-4A1E-9DE0-CD3DF8170D0A}"/>
              </a:ext>
            </a:extLst>
          </p:cNvPr>
          <p:cNvGrpSpPr/>
          <p:nvPr/>
        </p:nvGrpSpPr>
        <p:grpSpPr>
          <a:xfrm>
            <a:off x="1204652" y="1985332"/>
            <a:ext cx="2253167" cy="4230058"/>
            <a:chOff x="4084072" y="2075535"/>
            <a:chExt cx="1770840" cy="3324544"/>
          </a:xfrm>
          <a:solidFill>
            <a:schemeClr val="bg1">
              <a:lumMod val="95000"/>
              <a:alpha val="50000"/>
            </a:schemeClr>
          </a:solidFill>
        </p:grpSpPr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F4AE27F3-9A77-4688-8E66-BCD1B1F3046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45762" y="2797529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6FB1CF74-70B0-40E3-8D1E-6E774807C1AA}"/>
                </a:ext>
              </a:extLst>
            </p:cNvPr>
            <p:cNvSpPr>
              <a:spLocks/>
            </p:cNvSpPr>
            <p:nvPr/>
          </p:nvSpPr>
          <p:spPr bwMode="auto">
            <a:xfrm rot="4500000">
              <a:off x="3362078" y="3090930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2EA63ED9-B0B9-4B73-BAA0-E89AE4E67FFA}"/>
              </a:ext>
            </a:extLst>
          </p:cNvPr>
          <p:cNvSpPr/>
          <p:nvPr/>
        </p:nvSpPr>
        <p:spPr>
          <a:xfrm>
            <a:off x="7517271" y="0"/>
            <a:ext cx="467472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679F479-4E2C-45FD-BDB1-56FA11D2B6B4}"/>
              </a:ext>
            </a:extLst>
          </p:cNvPr>
          <p:cNvSpPr/>
          <p:nvPr/>
        </p:nvSpPr>
        <p:spPr>
          <a:xfrm>
            <a:off x="739958" y="1700583"/>
            <a:ext cx="9563132" cy="4495265"/>
          </a:xfrm>
          <a:prstGeom prst="roundRect">
            <a:avLst>
              <a:gd name="adj" fmla="val 724"/>
            </a:avLst>
          </a:prstGeom>
          <a:solidFill>
            <a:schemeClr val="bg1"/>
          </a:solidFill>
          <a:ln>
            <a:noFill/>
          </a:ln>
          <a:effectLst>
            <a:outerShdw blurRad="1270000" dist="533400" dir="5400000" sx="80000" sy="8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8005BC1-557E-405A-967B-E8CE74A099F0}"/>
              </a:ext>
            </a:extLst>
          </p:cNvPr>
          <p:cNvGrpSpPr/>
          <p:nvPr/>
        </p:nvGrpSpPr>
        <p:grpSpPr>
          <a:xfrm rot="19660633">
            <a:off x="532264" y="3482328"/>
            <a:ext cx="2355978" cy="4423072"/>
            <a:chOff x="4084072" y="2075535"/>
            <a:chExt cx="1770840" cy="3324544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24CF3324-6375-45F2-83FB-E59BDE9330F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45762" y="2797529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32A4F92A-7756-48EA-9795-7C06FE4E1629}"/>
                </a:ext>
              </a:extLst>
            </p:cNvPr>
            <p:cNvSpPr>
              <a:spLocks/>
            </p:cNvSpPr>
            <p:nvPr/>
          </p:nvSpPr>
          <p:spPr bwMode="auto">
            <a:xfrm rot="4500000">
              <a:off x="3362078" y="3090930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adFill flip="none" rotWithShape="1">
              <a:gsLst>
                <a:gs pos="9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151F0C8-7A26-4B31-923C-ED2A32D72460}"/>
              </a:ext>
            </a:extLst>
          </p:cNvPr>
          <p:cNvSpPr txBox="1"/>
          <p:nvPr/>
        </p:nvSpPr>
        <p:spPr>
          <a:xfrm>
            <a:off x="10633558" y="100586"/>
            <a:ext cx="1485007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ar-SA" sz="44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برنامج</a:t>
            </a:r>
            <a:endParaRPr lang="en-US" sz="4400" b="1" spc="100" dirty="0">
              <a:solidFill>
                <a:schemeClr val="tx1">
                  <a:lumMod val="75000"/>
                  <a:lumOff val="25000"/>
                </a:schemeClr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graphicFrame>
        <p:nvGraphicFramePr>
          <p:cNvPr id="16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8655481"/>
              </p:ext>
            </p:extLst>
          </p:nvPr>
        </p:nvGraphicFramePr>
        <p:xfrm>
          <a:off x="149464" y="82651"/>
          <a:ext cx="7255676" cy="1097100"/>
        </p:xfrm>
        <a:graphic>
          <a:graphicData uri="http://schemas.openxmlformats.org/drawingml/2006/table">
            <a:tbl>
              <a:tblPr rtl="1" firstRow="1" bandRow="1">
                <a:tableStyleId>{37CE84F3-28C3-443E-9E96-99CF82512B78}</a:tableStyleId>
              </a:tblPr>
              <a:tblGrid>
                <a:gridCol w="1813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9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3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89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رقم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9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موضوع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baseline="0" dirty="0" smtClean="0"/>
                        <a:t>أداة المنحنيات 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مدة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2د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نوع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جماعي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54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 smtClean="0"/>
                        <a:t>باستخدام استراتيجية (  الحوار والمناقشة )</a:t>
                      </a:r>
                      <a:r>
                        <a:rPr lang="ar-SA" sz="1800" b="1" baseline="0" dirty="0" smtClean="0"/>
                        <a:t> ما لفرق بين الصورتين </a:t>
                      </a:r>
                      <a:endParaRPr lang="ar-SA" sz="18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 marL="91445" marR="91445" marT="45690" marB="45690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690" marB="45690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50" name="Picture 2" descr="تنزيل برنامج gimp جيمب 2021 لتعديل الصور مجانا للكمبيوتر والموبايل - اب اك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930" y="102584"/>
            <a:ext cx="1990933" cy="131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2264491" y="5565546"/>
            <a:ext cx="70595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7030A0"/>
                </a:solidFill>
                <a:latin typeface="Champagne &amp; Limousines" panose="020B0502020202020204" pitchFamily="34" charset="0"/>
              </a:rPr>
              <a:t>ماهي الأداة المستخدمة التي أحدثت الفرق بين الصورتين ؟ </a:t>
            </a:r>
            <a:endParaRPr lang="en-US" sz="2800" b="1" dirty="0">
              <a:solidFill>
                <a:srgbClr val="7030A0"/>
              </a:solidFill>
              <a:latin typeface="Champagne &amp; Limousines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210" y="1916183"/>
            <a:ext cx="4266325" cy="32601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13" y="1928663"/>
            <a:ext cx="4269486" cy="323271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/>
          <a:srcRect l="39896" t="88938"/>
          <a:stretch/>
        </p:blipFill>
        <p:spPr>
          <a:xfrm>
            <a:off x="9837704" y="3329120"/>
            <a:ext cx="2087193" cy="41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98959"/>
      </p:ext>
    </p:extLst>
  </p:cSld>
  <p:clrMapOvr>
    <a:masterClrMapping/>
  </p:clrMapOvr>
  <p:transition spd="slow">
    <p:push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20" grpId="0"/>
          <p:bldP spid="2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20" grpId="0"/>
          <p:bldP spid="22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09BE3C16-BE20-4A1E-9DE0-CD3DF8170D0A}"/>
              </a:ext>
            </a:extLst>
          </p:cNvPr>
          <p:cNvGrpSpPr/>
          <p:nvPr/>
        </p:nvGrpSpPr>
        <p:grpSpPr>
          <a:xfrm>
            <a:off x="1204652" y="1985332"/>
            <a:ext cx="2253167" cy="4230058"/>
            <a:chOff x="4084072" y="2075535"/>
            <a:chExt cx="1770840" cy="3324544"/>
          </a:xfrm>
          <a:solidFill>
            <a:schemeClr val="bg1">
              <a:lumMod val="95000"/>
              <a:alpha val="50000"/>
            </a:schemeClr>
          </a:solidFill>
        </p:grpSpPr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F4AE27F3-9A77-4688-8E66-BCD1B1F3046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45762" y="2797529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6FB1CF74-70B0-40E3-8D1E-6E774807C1AA}"/>
                </a:ext>
              </a:extLst>
            </p:cNvPr>
            <p:cNvSpPr>
              <a:spLocks/>
            </p:cNvSpPr>
            <p:nvPr/>
          </p:nvSpPr>
          <p:spPr bwMode="auto">
            <a:xfrm rot="4500000">
              <a:off x="3362078" y="3090930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2EA63ED9-B0B9-4B73-BAA0-E89AE4E67FFA}"/>
              </a:ext>
            </a:extLst>
          </p:cNvPr>
          <p:cNvSpPr/>
          <p:nvPr/>
        </p:nvSpPr>
        <p:spPr>
          <a:xfrm>
            <a:off x="7517271" y="0"/>
            <a:ext cx="467472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679F479-4E2C-45FD-BDB1-56FA11D2B6B4}"/>
              </a:ext>
            </a:extLst>
          </p:cNvPr>
          <p:cNvSpPr/>
          <p:nvPr/>
        </p:nvSpPr>
        <p:spPr>
          <a:xfrm>
            <a:off x="739958" y="1700583"/>
            <a:ext cx="9563132" cy="4495265"/>
          </a:xfrm>
          <a:prstGeom prst="roundRect">
            <a:avLst>
              <a:gd name="adj" fmla="val 724"/>
            </a:avLst>
          </a:prstGeom>
          <a:solidFill>
            <a:schemeClr val="bg1"/>
          </a:solidFill>
          <a:ln>
            <a:noFill/>
          </a:ln>
          <a:effectLst>
            <a:outerShdw blurRad="1270000" dist="533400" dir="5400000" sx="80000" sy="8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8005BC1-557E-405A-967B-E8CE74A099F0}"/>
              </a:ext>
            </a:extLst>
          </p:cNvPr>
          <p:cNvGrpSpPr/>
          <p:nvPr/>
        </p:nvGrpSpPr>
        <p:grpSpPr>
          <a:xfrm rot="19660633">
            <a:off x="532264" y="3482328"/>
            <a:ext cx="2355978" cy="4423072"/>
            <a:chOff x="4084072" y="2075535"/>
            <a:chExt cx="1770840" cy="3324544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24CF3324-6375-45F2-83FB-E59BDE9330F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45762" y="2797529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32A4F92A-7756-48EA-9795-7C06FE4E1629}"/>
                </a:ext>
              </a:extLst>
            </p:cNvPr>
            <p:cNvSpPr>
              <a:spLocks/>
            </p:cNvSpPr>
            <p:nvPr/>
          </p:nvSpPr>
          <p:spPr bwMode="auto">
            <a:xfrm rot="4500000">
              <a:off x="3362078" y="3090930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adFill flip="none" rotWithShape="1">
              <a:gsLst>
                <a:gs pos="9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151F0C8-7A26-4B31-923C-ED2A32D72460}"/>
              </a:ext>
            </a:extLst>
          </p:cNvPr>
          <p:cNvSpPr txBox="1"/>
          <p:nvPr/>
        </p:nvSpPr>
        <p:spPr>
          <a:xfrm>
            <a:off x="9854635" y="807886"/>
            <a:ext cx="1485007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ar-SA" sz="44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برنامج</a:t>
            </a:r>
            <a:endParaRPr lang="en-US" sz="4400" b="1" spc="100" dirty="0">
              <a:solidFill>
                <a:schemeClr val="tx1">
                  <a:lumMod val="75000"/>
                  <a:lumOff val="25000"/>
                </a:schemeClr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634CCF-F682-4EB9-AF9C-B52CC5094172}"/>
              </a:ext>
            </a:extLst>
          </p:cNvPr>
          <p:cNvSpPr txBox="1"/>
          <p:nvPr/>
        </p:nvSpPr>
        <p:spPr>
          <a:xfrm>
            <a:off x="665238" y="2417946"/>
            <a:ext cx="6600543" cy="34163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ar-SA" sz="2400" b="1" u="sng" dirty="0" smtClean="0">
                <a:solidFill>
                  <a:srgbClr val="FF00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أداة المنحنيات :</a:t>
            </a:r>
            <a:endParaRPr lang="ar-SA" sz="2400" b="1" u="sng" dirty="0" smtClean="0">
              <a:solidFill>
                <a:srgbClr val="FF0000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algn="r" rtl="1"/>
            <a:r>
              <a:rPr lang="ar-SA" sz="24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تصلح الكثير من المشاكل التي تظهر في الصورة كالضبابية او ضعف التباين او الألوان </a:t>
            </a:r>
            <a:r>
              <a:rPr lang="ar-SA" sz="2400" b="1" dirty="0" err="1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الباهته</a:t>
            </a:r>
            <a:r>
              <a:rPr lang="ar-SA" sz="24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 .. حتى تبدو الصورة طبيعية اكثر </a:t>
            </a:r>
          </a:p>
          <a:p>
            <a:pPr algn="r" rtl="1"/>
            <a:endParaRPr lang="ar-SA" sz="2400" b="1" dirty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algn="r" rtl="1"/>
            <a:r>
              <a:rPr lang="ar-SA" sz="24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وذلك من خلال ..</a:t>
            </a:r>
          </a:p>
          <a:p>
            <a:pPr algn="r" rtl="1"/>
            <a:endParaRPr lang="ar-SA" sz="2400" b="1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algn="r" rtl="1"/>
            <a:r>
              <a:rPr lang="ar-SA" sz="2400" b="1" dirty="0" smtClean="0">
                <a:solidFill>
                  <a:srgbClr val="7030A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المنحنيات </a:t>
            </a:r>
            <a:r>
              <a:rPr lang="ar-SA" sz="24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من قائمة</a:t>
            </a:r>
            <a:r>
              <a:rPr lang="ar-SA" sz="2400" b="1" dirty="0" smtClean="0">
                <a:solidFill>
                  <a:srgbClr val="7030A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ألوان </a:t>
            </a:r>
            <a:r>
              <a:rPr lang="ar-SA" sz="24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.</a:t>
            </a:r>
            <a:endParaRPr lang="ar-SA" sz="2400" b="1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algn="r" rtl="1"/>
            <a:endParaRPr lang="ar-SA" sz="2400" b="1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algn="r" rtl="1"/>
            <a:endParaRPr lang="en-US" sz="2400" b="1" u="sng" dirty="0" smtClean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graphicFrame>
        <p:nvGraphicFramePr>
          <p:cNvPr id="16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0275513"/>
              </p:ext>
            </p:extLst>
          </p:nvPr>
        </p:nvGraphicFramePr>
        <p:xfrm>
          <a:off x="149464" y="82651"/>
          <a:ext cx="7255676" cy="1371420"/>
        </p:xfrm>
        <a:graphic>
          <a:graphicData uri="http://schemas.openxmlformats.org/drawingml/2006/table">
            <a:tbl>
              <a:tblPr rtl="1" firstRow="1" bandRow="1">
                <a:tableStyleId>{37CE84F3-28C3-443E-9E96-99CF82512B78}</a:tableStyleId>
              </a:tblPr>
              <a:tblGrid>
                <a:gridCol w="1813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9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3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89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رقم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10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موضوع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baseline="0" dirty="0" smtClean="0"/>
                        <a:t>أداة المنحنيات 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مدة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4د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نوع النشاط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ar-SA" sz="1800" b="1" dirty="0" smtClean="0"/>
                        <a:t>فردي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54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 smtClean="0"/>
                        <a:t>باستخدام استراتيجية (  استراتيجية</a:t>
                      </a:r>
                      <a:r>
                        <a:rPr lang="ar-SA" sz="1800" b="1" baseline="0" dirty="0" smtClean="0"/>
                        <a:t> التصفح</a:t>
                      </a:r>
                      <a:r>
                        <a:rPr lang="ar-SA" sz="1800" b="1" dirty="0" smtClean="0"/>
                        <a:t>)  تصفحي  الكتاب ص </a:t>
                      </a:r>
                      <a:r>
                        <a:rPr lang="ar-SA" sz="1800" b="1" dirty="0" smtClean="0"/>
                        <a:t>47</a:t>
                      </a:r>
                      <a:endParaRPr lang="ar-SA" sz="1800" b="1" baseline="0" dirty="0" smtClean="0"/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baseline="0" dirty="0" smtClean="0"/>
                        <a:t>والتطبيق العملي للحصول على الصورة المطلوبة ص </a:t>
                      </a:r>
                      <a:r>
                        <a:rPr lang="ar-SA" sz="1800" b="1" baseline="0" dirty="0" smtClean="0"/>
                        <a:t>47..</a:t>
                      </a:r>
                      <a:endParaRPr lang="ar-SA" sz="18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 marL="91445" marR="91445" marT="45690" marB="45690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690" marB="45690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50" name="Picture 2" descr="تنزيل برنامج gimp جيمب 2021 لتعديل الصور مجانا للكمبيوتر والموبايل - اب اك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050" y="219125"/>
            <a:ext cx="1990933" cy="131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3"/>
          <p:cNvGrpSpPr/>
          <p:nvPr/>
        </p:nvGrpSpPr>
        <p:grpSpPr>
          <a:xfrm>
            <a:off x="9267352" y="5631164"/>
            <a:ext cx="2659571" cy="1085850"/>
            <a:chOff x="1392526" y="5538737"/>
            <a:chExt cx="2659571" cy="1085850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92526" y="5538737"/>
              <a:ext cx="2659571" cy="108585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2662470" y="5896996"/>
              <a:ext cx="120024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/>
                <a:t>تطبيق عملي </a:t>
              </a:r>
              <a:endParaRPr lang="ar-SA" dirty="0"/>
            </a:p>
          </p:txBody>
        </p:sp>
        <p:sp>
          <p:nvSpPr>
            <p:cNvPr id="37" name="5-Point Star 36"/>
            <p:cNvSpPr/>
            <p:nvPr/>
          </p:nvSpPr>
          <p:spPr>
            <a:xfrm>
              <a:off x="2457611" y="5896996"/>
              <a:ext cx="362025" cy="321287"/>
            </a:xfrm>
            <a:prstGeom prst="star5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SA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8313" y="1681029"/>
            <a:ext cx="3472644" cy="37224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096050" y="4969012"/>
            <a:ext cx="2472774" cy="37554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22" name="Rectangle 21"/>
          <p:cNvSpPr/>
          <p:nvPr/>
        </p:nvSpPr>
        <p:spPr>
          <a:xfrm>
            <a:off x="10867370" y="1608382"/>
            <a:ext cx="712193" cy="55463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99111709"/>
      </p:ext>
    </p:extLst>
  </p:cSld>
  <p:clrMapOvr>
    <a:masterClrMapping/>
  </p:clrMapOvr>
  <p:transition spd="slow">
    <p:push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20" grpId="0"/>
          <p:bldP spid="21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20" grpId="0"/>
          <p:bldP spid="21" grpId="0" animBg="1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8B54812-2770-438F-A9E7-094DFE22980A}"/>
              </a:ext>
            </a:extLst>
          </p:cNvPr>
          <p:cNvSpPr txBox="1"/>
          <p:nvPr/>
        </p:nvSpPr>
        <p:spPr>
          <a:xfrm>
            <a:off x="4557010" y="800925"/>
            <a:ext cx="2969775" cy="193899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ar-SA" sz="40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اثراء لاستخدام اداتي التمويه والضباب </a:t>
            </a:r>
            <a:endParaRPr lang="en-US" sz="4000" b="1" spc="100" dirty="0">
              <a:solidFill>
                <a:schemeClr val="tx1">
                  <a:lumMod val="75000"/>
                  <a:lumOff val="25000"/>
                </a:schemeClr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pic>
        <p:nvPicPr>
          <p:cNvPr id="2" name="Picture Placeholder 1">
            <a:hlinkClick r:id="rId3"/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514" r="51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58528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8B54812-2770-438F-A9E7-094DFE22980A}"/>
              </a:ext>
            </a:extLst>
          </p:cNvPr>
          <p:cNvSpPr txBox="1"/>
          <p:nvPr/>
        </p:nvSpPr>
        <p:spPr>
          <a:xfrm>
            <a:off x="4765248" y="1146655"/>
            <a:ext cx="2439593" cy="132343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ar-SA" sz="40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رابط شرح الدرس كاملا</a:t>
            </a:r>
            <a:endParaRPr lang="en-US" sz="4000" b="1" spc="100" dirty="0">
              <a:solidFill>
                <a:schemeClr val="tx1">
                  <a:lumMod val="75000"/>
                  <a:lumOff val="25000"/>
                </a:schemeClr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pic>
        <p:nvPicPr>
          <p:cNvPr id="2" name="Picture Placeholder 1">
            <a:hlinkClick r:id="rId3"/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514" r="51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027476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374D7FD-956D-4179-A722-A9D6BDD54545}"/>
              </a:ext>
            </a:extLst>
          </p:cNvPr>
          <p:cNvSpPr/>
          <p:nvPr/>
        </p:nvSpPr>
        <p:spPr>
          <a:xfrm>
            <a:off x="0" y="0"/>
            <a:ext cx="5589081" cy="5200650"/>
          </a:xfrm>
          <a:custGeom>
            <a:avLst/>
            <a:gdLst>
              <a:gd name="connsiteX0" fmla="*/ 0 w 5589081"/>
              <a:gd name="connsiteY0" fmla="*/ 0 h 5200650"/>
              <a:gd name="connsiteX1" fmla="*/ 5538569 w 5589081"/>
              <a:gd name="connsiteY1" fmla="*/ 0 h 5200650"/>
              <a:gd name="connsiteX2" fmla="*/ 5565722 w 5589081"/>
              <a:gd name="connsiteY2" fmla="*/ 213684 h 5200650"/>
              <a:gd name="connsiteX3" fmla="*/ 5589081 w 5589081"/>
              <a:gd name="connsiteY3" fmla="*/ 676275 h 5200650"/>
              <a:gd name="connsiteX4" fmla="*/ 1064706 w 5589081"/>
              <a:gd name="connsiteY4" fmla="*/ 5200650 h 5200650"/>
              <a:gd name="connsiteX5" fmla="*/ 152887 w 5589081"/>
              <a:gd name="connsiteY5" fmla="*/ 5108731 h 5200650"/>
              <a:gd name="connsiteX6" fmla="*/ 0 w 5589081"/>
              <a:gd name="connsiteY6" fmla="*/ 5073445 h 520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9081" h="5200650">
                <a:moveTo>
                  <a:pt x="0" y="0"/>
                </a:moveTo>
                <a:lnTo>
                  <a:pt x="5538569" y="0"/>
                </a:lnTo>
                <a:lnTo>
                  <a:pt x="5565722" y="213684"/>
                </a:lnTo>
                <a:cubicBezTo>
                  <a:pt x="5581169" y="365780"/>
                  <a:pt x="5589081" y="520104"/>
                  <a:pt x="5589081" y="676275"/>
                </a:cubicBezTo>
                <a:cubicBezTo>
                  <a:pt x="5589081" y="3175018"/>
                  <a:pt x="3563449" y="5200650"/>
                  <a:pt x="1064706" y="5200650"/>
                </a:cubicBezTo>
                <a:cubicBezTo>
                  <a:pt x="752363" y="5200650"/>
                  <a:pt x="447413" y="5169000"/>
                  <a:pt x="152887" y="5108731"/>
                </a:cubicBezTo>
                <a:lnTo>
                  <a:pt x="0" y="507344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1270000" dist="635000" dir="2400000" sx="90000" sy="9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BF4A73C-F8BD-4635-AF2C-9FE9D47CD03D}"/>
              </a:ext>
            </a:extLst>
          </p:cNvPr>
          <p:cNvGrpSpPr/>
          <p:nvPr/>
        </p:nvGrpSpPr>
        <p:grpSpPr>
          <a:xfrm rot="13299116">
            <a:off x="2102330" y="-677795"/>
            <a:ext cx="2588888" cy="7311339"/>
            <a:chOff x="4084072" y="1518600"/>
            <a:chExt cx="1902236" cy="3881479"/>
          </a:xfrm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F228A5FD-4517-41CD-9D60-7E41B76C5944}"/>
                </a:ext>
              </a:extLst>
            </p:cNvPr>
            <p:cNvSpPr>
              <a:spLocks/>
            </p:cNvSpPr>
            <p:nvPr/>
          </p:nvSpPr>
          <p:spPr bwMode="auto">
            <a:xfrm rot="6527911">
              <a:off x="3677158" y="2240594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7871EC04-8D99-41D2-804B-2943889BE11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45762" y="2797529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0973C71-89ED-401D-8940-DA2A942EC072}"/>
                </a:ext>
              </a:extLst>
            </p:cNvPr>
            <p:cNvSpPr>
              <a:spLocks/>
            </p:cNvSpPr>
            <p:nvPr/>
          </p:nvSpPr>
          <p:spPr bwMode="auto">
            <a:xfrm rot="4500000">
              <a:off x="3362078" y="3090930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adFill flip="none" rotWithShape="1">
              <a:gsLst>
                <a:gs pos="9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48BE1E5-603E-458F-853B-55A184633797}"/>
              </a:ext>
            </a:extLst>
          </p:cNvPr>
          <p:cNvSpPr txBox="1"/>
          <p:nvPr/>
        </p:nvSpPr>
        <p:spPr>
          <a:xfrm>
            <a:off x="771223" y="1588391"/>
            <a:ext cx="3121732" cy="7571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ar-SA" sz="48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تقويم ختامي </a:t>
            </a:r>
            <a:endParaRPr lang="en-US" sz="4800" b="1" spc="100" dirty="0">
              <a:solidFill>
                <a:schemeClr val="tx1">
                  <a:lumMod val="75000"/>
                  <a:lumOff val="25000"/>
                </a:schemeClr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5502" y="218335"/>
            <a:ext cx="6980255" cy="637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4635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24" grpId="0"/>
        </p:bld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374D7FD-956D-4179-A722-A9D6BDD54545}"/>
              </a:ext>
            </a:extLst>
          </p:cNvPr>
          <p:cNvSpPr/>
          <p:nvPr/>
        </p:nvSpPr>
        <p:spPr>
          <a:xfrm>
            <a:off x="0" y="0"/>
            <a:ext cx="5589081" cy="5200650"/>
          </a:xfrm>
          <a:custGeom>
            <a:avLst/>
            <a:gdLst>
              <a:gd name="connsiteX0" fmla="*/ 0 w 5589081"/>
              <a:gd name="connsiteY0" fmla="*/ 0 h 5200650"/>
              <a:gd name="connsiteX1" fmla="*/ 5538569 w 5589081"/>
              <a:gd name="connsiteY1" fmla="*/ 0 h 5200650"/>
              <a:gd name="connsiteX2" fmla="*/ 5565722 w 5589081"/>
              <a:gd name="connsiteY2" fmla="*/ 213684 h 5200650"/>
              <a:gd name="connsiteX3" fmla="*/ 5589081 w 5589081"/>
              <a:gd name="connsiteY3" fmla="*/ 676275 h 5200650"/>
              <a:gd name="connsiteX4" fmla="*/ 1064706 w 5589081"/>
              <a:gd name="connsiteY4" fmla="*/ 5200650 h 5200650"/>
              <a:gd name="connsiteX5" fmla="*/ 152887 w 5589081"/>
              <a:gd name="connsiteY5" fmla="*/ 5108731 h 5200650"/>
              <a:gd name="connsiteX6" fmla="*/ 0 w 5589081"/>
              <a:gd name="connsiteY6" fmla="*/ 5073445 h 520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9081" h="5200650">
                <a:moveTo>
                  <a:pt x="0" y="0"/>
                </a:moveTo>
                <a:lnTo>
                  <a:pt x="5538569" y="0"/>
                </a:lnTo>
                <a:lnTo>
                  <a:pt x="5565722" y="213684"/>
                </a:lnTo>
                <a:cubicBezTo>
                  <a:pt x="5581169" y="365780"/>
                  <a:pt x="5589081" y="520104"/>
                  <a:pt x="5589081" y="676275"/>
                </a:cubicBezTo>
                <a:cubicBezTo>
                  <a:pt x="5589081" y="3175018"/>
                  <a:pt x="3563449" y="5200650"/>
                  <a:pt x="1064706" y="5200650"/>
                </a:cubicBezTo>
                <a:cubicBezTo>
                  <a:pt x="752363" y="5200650"/>
                  <a:pt x="447413" y="5169000"/>
                  <a:pt x="152887" y="5108731"/>
                </a:cubicBezTo>
                <a:lnTo>
                  <a:pt x="0" y="507344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1270000" dist="635000" dir="2400000" sx="90000" sy="9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BF4A73C-F8BD-4635-AF2C-9FE9D47CD03D}"/>
              </a:ext>
            </a:extLst>
          </p:cNvPr>
          <p:cNvGrpSpPr/>
          <p:nvPr/>
        </p:nvGrpSpPr>
        <p:grpSpPr>
          <a:xfrm rot="13299116">
            <a:off x="2920330" y="-842687"/>
            <a:ext cx="2588888" cy="7311339"/>
            <a:chOff x="4084072" y="1518600"/>
            <a:chExt cx="1902236" cy="3881479"/>
          </a:xfrm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F228A5FD-4517-41CD-9D60-7E41B76C5944}"/>
                </a:ext>
              </a:extLst>
            </p:cNvPr>
            <p:cNvSpPr>
              <a:spLocks/>
            </p:cNvSpPr>
            <p:nvPr/>
          </p:nvSpPr>
          <p:spPr bwMode="auto">
            <a:xfrm rot="6527911">
              <a:off x="3677158" y="2240594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7871EC04-8D99-41D2-804B-2943889BE11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45762" y="2797529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0973C71-89ED-401D-8940-DA2A942EC072}"/>
                </a:ext>
              </a:extLst>
            </p:cNvPr>
            <p:cNvSpPr>
              <a:spLocks/>
            </p:cNvSpPr>
            <p:nvPr/>
          </p:nvSpPr>
          <p:spPr bwMode="auto">
            <a:xfrm rot="4500000">
              <a:off x="3362078" y="3090930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adFill flip="none" rotWithShape="1">
              <a:gsLst>
                <a:gs pos="9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48BE1E5-603E-458F-853B-55A184633797}"/>
              </a:ext>
            </a:extLst>
          </p:cNvPr>
          <p:cNvSpPr txBox="1"/>
          <p:nvPr/>
        </p:nvSpPr>
        <p:spPr>
          <a:xfrm>
            <a:off x="771223" y="1588391"/>
            <a:ext cx="3121732" cy="7571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ar-SA" sz="48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مهمة ادائية 1</a:t>
            </a:r>
            <a:endParaRPr lang="en-US" sz="4800" b="1" spc="100" dirty="0">
              <a:solidFill>
                <a:schemeClr val="tx1">
                  <a:lumMod val="75000"/>
                  <a:lumOff val="25000"/>
                </a:schemeClr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1628" y="478119"/>
            <a:ext cx="5324475" cy="53467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834" y="3957402"/>
            <a:ext cx="3561526" cy="279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716459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24" grpId="0"/>
        </p:bldLst>
      </p:timing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374D7FD-956D-4179-A722-A9D6BDD54545}"/>
              </a:ext>
            </a:extLst>
          </p:cNvPr>
          <p:cNvSpPr/>
          <p:nvPr/>
        </p:nvSpPr>
        <p:spPr>
          <a:xfrm>
            <a:off x="0" y="0"/>
            <a:ext cx="5589081" cy="5200650"/>
          </a:xfrm>
          <a:custGeom>
            <a:avLst/>
            <a:gdLst>
              <a:gd name="connsiteX0" fmla="*/ 0 w 5589081"/>
              <a:gd name="connsiteY0" fmla="*/ 0 h 5200650"/>
              <a:gd name="connsiteX1" fmla="*/ 5538569 w 5589081"/>
              <a:gd name="connsiteY1" fmla="*/ 0 h 5200650"/>
              <a:gd name="connsiteX2" fmla="*/ 5565722 w 5589081"/>
              <a:gd name="connsiteY2" fmla="*/ 213684 h 5200650"/>
              <a:gd name="connsiteX3" fmla="*/ 5589081 w 5589081"/>
              <a:gd name="connsiteY3" fmla="*/ 676275 h 5200650"/>
              <a:gd name="connsiteX4" fmla="*/ 1064706 w 5589081"/>
              <a:gd name="connsiteY4" fmla="*/ 5200650 h 5200650"/>
              <a:gd name="connsiteX5" fmla="*/ 152887 w 5589081"/>
              <a:gd name="connsiteY5" fmla="*/ 5108731 h 5200650"/>
              <a:gd name="connsiteX6" fmla="*/ 0 w 5589081"/>
              <a:gd name="connsiteY6" fmla="*/ 5073445 h 520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9081" h="5200650">
                <a:moveTo>
                  <a:pt x="0" y="0"/>
                </a:moveTo>
                <a:lnTo>
                  <a:pt x="5538569" y="0"/>
                </a:lnTo>
                <a:lnTo>
                  <a:pt x="5565722" y="213684"/>
                </a:lnTo>
                <a:cubicBezTo>
                  <a:pt x="5581169" y="365780"/>
                  <a:pt x="5589081" y="520104"/>
                  <a:pt x="5589081" y="676275"/>
                </a:cubicBezTo>
                <a:cubicBezTo>
                  <a:pt x="5589081" y="3175018"/>
                  <a:pt x="3563449" y="5200650"/>
                  <a:pt x="1064706" y="5200650"/>
                </a:cubicBezTo>
                <a:cubicBezTo>
                  <a:pt x="752363" y="5200650"/>
                  <a:pt x="447413" y="5169000"/>
                  <a:pt x="152887" y="5108731"/>
                </a:cubicBezTo>
                <a:lnTo>
                  <a:pt x="0" y="507344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1270000" dist="635000" dir="2400000" sx="90000" sy="9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BF4A73C-F8BD-4635-AF2C-9FE9D47CD03D}"/>
              </a:ext>
            </a:extLst>
          </p:cNvPr>
          <p:cNvGrpSpPr/>
          <p:nvPr/>
        </p:nvGrpSpPr>
        <p:grpSpPr>
          <a:xfrm rot="13299116">
            <a:off x="2920330" y="-842687"/>
            <a:ext cx="2588888" cy="7311339"/>
            <a:chOff x="4084072" y="1518600"/>
            <a:chExt cx="1902236" cy="3881479"/>
          </a:xfrm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F228A5FD-4517-41CD-9D60-7E41B76C5944}"/>
                </a:ext>
              </a:extLst>
            </p:cNvPr>
            <p:cNvSpPr>
              <a:spLocks/>
            </p:cNvSpPr>
            <p:nvPr/>
          </p:nvSpPr>
          <p:spPr bwMode="auto">
            <a:xfrm rot="6527911">
              <a:off x="3677158" y="2240594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7871EC04-8D99-41D2-804B-2943889BE11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45762" y="2797529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0973C71-89ED-401D-8940-DA2A942EC072}"/>
                </a:ext>
              </a:extLst>
            </p:cNvPr>
            <p:cNvSpPr>
              <a:spLocks/>
            </p:cNvSpPr>
            <p:nvPr/>
          </p:nvSpPr>
          <p:spPr bwMode="auto">
            <a:xfrm rot="4500000">
              <a:off x="3362078" y="3090930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adFill flip="none" rotWithShape="1">
              <a:gsLst>
                <a:gs pos="9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48BE1E5-603E-458F-853B-55A184633797}"/>
              </a:ext>
            </a:extLst>
          </p:cNvPr>
          <p:cNvSpPr txBox="1"/>
          <p:nvPr/>
        </p:nvSpPr>
        <p:spPr>
          <a:xfrm>
            <a:off x="615431" y="1300961"/>
            <a:ext cx="3737715" cy="14219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ar-SA" sz="48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+mj-cs"/>
              </a:rPr>
              <a:t>الواجب </a:t>
            </a:r>
          </a:p>
          <a:p>
            <a:pPr algn="ctr">
              <a:lnSpc>
                <a:spcPct val="90000"/>
              </a:lnSpc>
            </a:pPr>
            <a:r>
              <a:rPr lang="ar-SA" sz="2400" b="1" spc="100" dirty="0" smtClean="0">
                <a:solidFill>
                  <a:schemeClr val="accent6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+mj-cs"/>
              </a:rPr>
              <a:t>قومي بتسليمه عبر المنصة </a:t>
            </a:r>
            <a:endParaRPr lang="ar-SA" sz="2400" b="1" spc="100" dirty="0" smtClean="0">
              <a:solidFill>
                <a:schemeClr val="accent6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  <a:cs typeface="+mj-cs"/>
            </a:endParaRPr>
          </a:p>
          <a:p>
            <a:pPr algn="ctr">
              <a:lnSpc>
                <a:spcPct val="90000"/>
              </a:lnSpc>
            </a:pPr>
            <a:r>
              <a:rPr lang="ar-SA" sz="2400" b="1" spc="100" dirty="0" smtClean="0">
                <a:solidFill>
                  <a:schemeClr val="accent6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+mj-cs"/>
              </a:rPr>
              <a:t>استخدمي أي صورة قديمة </a:t>
            </a:r>
            <a:endParaRPr lang="en-US" sz="2400" b="1" spc="100" dirty="0">
              <a:solidFill>
                <a:schemeClr val="accent6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267" y="447310"/>
            <a:ext cx="5797741" cy="50074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867" y="3315988"/>
            <a:ext cx="2438400" cy="332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98781"/>
      </p:ext>
    </p:extLst>
  </p:cSld>
  <p:clrMapOvr>
    <a:masterClrMapping/>
  </p:clrMapOvr>
  <p:transition spd="med">
    <p:pull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2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24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C7B3A2-68B7-4EA5-A71E-9EC210769E55}"/>
              </a:ext>
            </a:extLst>
          </p:cNvPr>
          <p:cNvSpPr txBox="1"/>
          <p:nvPr/>
        </p:nvSpPr>
        <p:spPr>
          <a:xfrm>
            <a:off x="5462414" y="1490514"/>
            <a:ext cx="2954656" cy="76944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ar-SA" sz="44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الوحدة الأولى </a:t>
            </a:r>
            <a:endParaRPr lang="en-US" sz="4400" b="1" spc="100" dirty="0">
              <a:solidFill>
                <a:schemeClr val="tx1">
                  <a:lumMod val="75000"/>
                  <a:lumOff val="25000"/>
                </a:schemeClr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536540-5957-4306-A075-AB0FF2BE11B1}"/>
              </a:ext>
            </a:extLst>
          </p:cNvPr>
          <p:cNvSpPr/>
          <p:nvPr/>
        </p:nvSpPr>
        <p:spPr>
          <a:xfrm>
            <a:off x="3951872" y="4344567"/>
            <a:ext cx="7200900" cy="80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ar-SA" sz="2000" b="1" dirty="0" smtClean="0">
                <a:latin typeface="+mj-lt"/>
                <a:cs typeface="Segoe UI Light" panose="020B0502040204020203" pitchFamily="34" charset="0"/>
              </a:rPr>
              <a:t>في هذه الوحدة سنقوم بتحرير الصور باستخدام برنامج محرر الصور </a:t>
            </a:r>
          </a:p>
          <a:p>
            <a:pPr algn="ctr">
              <a:lnSpc>
                <a:spcPct val="120000"/>
              </a:lnSpc>
            </a:pPr>
            <a:r>
              <a:rPr lang="en-US" sz="2000" b="1" dirty="0" smtClean="0">
                <a:latin typeface="+mj-lt"/>
                <a:cs typeface="Segoe UI Light" panose="020B0502040204020203" pitchFamily="34" charset="0"/>
              </a:rPr>
              <a:t>GNU Image Manipulation Program (GIMP)</a:t>
            </a:r>
            <a:endParaRPr lang="en-US" sz="2000" b="1" dirty="0">
              <a:latin typeface="+mj-lt"/>
              <a:cs typeface="Segoe UI Light" panose="020B0502040204020203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40BDC68-5945-4E49-9FE5-D5BDA5E59C8D}"/>
              </a:ext>
            </a:extLst>
          </p:cNvPr>
          <p:cNvGrpSpPr/>
          <p:nvPr/>
        </p:nvGrpSpPr>
        <p:grpSpPr>
          <a:xfrm rot="9000000">
            <a:off x="8828495" y="1364588"/>
            <a:ext cx="1770840" cy="3324544"/>
            <a:chOff x="4084072" y="2075535"/>
            <a:chExt cx="1770840" cy="3324544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ACE6826-92D3-4F0A-A473-331FAD53DF0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45762" y="2797529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29EBD3CC-E3F9-4C38-A7E5-5F22FEC15F97}"/>
                </a:ext>
              </a:extLst>
            </p:cNvPr>
            <p:cNvSpPr>
              <a:spLocks/>
            </p:cNvSpPr>
            <p:nvPr/>
          </p:nvSpPr>
          <p:spPr bwMode="auto">
            <a:xfrm rot="4500000">
              <a:off x="3362078" y="3090930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adFill>
              <a:gsLst>
                <a:gs pos="9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E557A8C-3845-45E4-A501-47029B639387}"/>
              </a:ext>
            </a:extLst>
          </p:cNvPr>
          <p:cNvGrpSpPr/>
          <p:nvPr/>
        </p:nvGrpSpPr>
        <p:grpSpPr>
          <a:xfrm rot="19800000">
            <a:off x="1610130" y="2147538"/>
            <a:ext cx="1770840" cy="3324544"/>
            <a:chOff x="4084072" y="2075535"/>
            <a:chExt cx="1770840" cy="3324544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8B34E23B-5FEE-4955-8AF9-0AB171583C3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45762" y="2797529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685B7798-3594-43D2-B99E-71C63ABFF4DF}"/>
                </a:ext>
              </a:extLst>
            </p:cNvPr>
            <p:cNvSpPr>
              <a:spLocks/>
            </p:cNvSpPr>
            <p:nvPr/>
          </p:nvSpPr>
          <p:spPr bwMode="auto">
            <a:xfrm rot="4500000">
              <a:off x="3362078" y="3090930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adFill>
              <a:gsLst>
                <a:gs pos="9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8C7B3A2-68B7-4EA5-A71E-9EC210769E55}"/>
              </a:ext>
            </a:extLst>
          </p:cNvPr>
          <p:cNvSpPr txBox="1"/>
          <p:nvPr/>
        </p:nvSpPr>
        <p:spPr>
          <a:xfrm>
            <a:off x="2028033" y="2448087"/>
            <a:ext cx="8153400" cy="1661993"/>
          </a:xfrm>
          <a:prstGeom prst="rect">
            <a:avLst/>
          </a:prstGeom>
          <a:noFill/>
          <a:ln w="47625">
            <a:solidFill>
              <a:srgbClr val="62D036"/>
            </a:solidFill>
          </a:ln>
        </p:spPr>
        <p:txBody>
          <a:bodyPr wrap="square" rtlCol="0" anchor="b">
            <a:spAutoFit/>
          </a:bodyPr>
          <a:lstStyle/>
          <a:p>
            <a:pPr algn="ctr"/>
            <a:endParaRPr lang="ar-SA" sz="1200" b="1" spc="100" dirty="0" smtClean="0">
              <a:solidFill>
                <a:srgbClr val="489F25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  <a:p>
            <a:pPr algn="ctr"/>
            <a:r>
              <a:rPr lang="ar-SA" sz="4400" b="1" spc="100" dirty="0" smtClean="0">
                <a:solidFill>
                  <a:srgbClr val="489F25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معالجة الصور المتقدمة</a:t>
            </a:r>
          </a:p>
          <a:p>
            <a:pPr algn="ctr"/>
            <a:r>
              <a:rPr lang="ar-SA" sz="44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</a:t>
            </a:r>
            <a:endParaRPr lang="ar-SA" sz="600" b="1" spc="100" dirty="0">
              <a:solidFill>
                <a:schemeClr val="tx1">
                  <a:lumMod val="75000"/>
                  <a:lumOff val="25000"/>
                </a:schemeClr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pic>
        <p:nvPicPr>
          <p:cNvPr id="1026" name="Picture 2" descr="تنزيل برنامج gimp جيمب 2021 لتعديل الصور مجانا للكمبيوتر والموبايل - اب اك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830" y="4883914"/>
            <a:ext cx="2914650" cy="190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48766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8" presetID="2" presetClass="entr" presetSubtype="4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1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grpId="0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4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5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5" grpId="0"/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8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5" grpId="0"/>
          <p:bldP spid="14" grpId="0" animBg="1"/>
        </p:bldLst>
      </p:timing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03B2C20C-80B6-4D8E-9197-1949778ECCCC}"/>
              </a:ext>
            </a:extLst>
          </p:cNvPr>
          <p:cNvSpPr/>
          <p:nvPr/>
        </p:nvSpPr>
        <p:spPr>
          <a:xfrm>
            <a:off x="5467862" y="666750"/>
            <a:ext cx="5322391" cy="532237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270000" dist="444500" dir="8100000" sx="95000" sy="95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1224AD-CEA8-4F63-8DF4-B6E4655282C2}"/>
              </a:ext>
            </a:extLst>
          </p:cNvPr>
          <p:cNvSpPr txBox="1"/>
          <p:nvPr/>
        </p:nvSpPr>
        <p:spPr>
          <a:xfrm>
            <a:off x="6523438" y="2282341"/>
            <a:ext cx="3668184" cy="192052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600" b="1" spc="1000" dirty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THANK YOU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2C30B6B-4F39-4F86-90B7-C3DE48DB0F8F}"/>
              </a:ext>
            </a:extLst>
          </p:cNvPr>
          <p:cNvGrpSpPr/>
          <p:nvPr/>
        </p:nvGrpSpPr>
        <p:grpSpPr>
          <a:xfrm>
            <a:off x="3175" y="4113886"/>
            <a:ext cx="12188825" cy="2744114"/>
            <a:chOff x="3175" y="2423899"/>
            <a:chExt cx="12188825" cy="2744114"/>
          </a:xfrm>
          <a:solidFill>
            <a:schemeClr val="tx1">
              <a:lumMod val="85000"/>
              <a:lumOff val="15000"/>
            </a:schemeClr>
          </a:solidFill>
          <a:effectLst>
            <a:outerShdw blurRad="330200" dist="215900" dir="16200000" rotWithShape="0">
              <a:schemeClr val="bg1">
                <a:alpha val="18000"/>
              </a:schemeClr>
            </a:outerShdw>
          </a:effectLst>
        </p:grpSpPr>
        <p:sp>
          <p:nvSpPr>
            <p:cNvPr id="5" name="Freeform 13">
              <a:extLst>
                <a:ext uri="{FF2B5EF4-FFF2-40B4-BE49-F238E27FC236}">
                  <a16:creationId xmlns:a16="http://schemas.microsoft.com/office/drawing/2014/main" id="{BC5610A4-5B7D-4F44-B765-45A83BA5F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4502" y="3685524"/>
              <a:ext cx="2027498" cy="1482489"/>
            </a:xfrm>
            <a:custGeom>
              <a:avLst/>
              <a:gdLst>
                <a:gd name="T0" fmla="*/ 1230 w 1276"/>
                <a:gd name="T1" fmla="*/ 748 h 933"/>
                <a:gd name="T2" fmla="*/ 1221 w 1276"/>
                <a:gd name="T3" fmla="*/ 748 h 933"/>
                <a:gd name="T4" fmla="*/ 1206 w 1276"/>
                <a:gd name="T5" fmla="*/ 748 h 933"/>
                <a:gd name="T6" fmla="*/ 1211 w 1276"/>
                <a:gd name="T7" fmla="*/ 216 h 933"/>
                <a:gd name="T8" fmla="*/ 1218 w 1276"/>
                <a:gd name="T9" fmla="*/ 216 h 933"/>
                <a:gd name="T10" fmla="*/ 1221 w 1276"/>
                <a:gd name="T11" fmla="*/ 214 h 933"/>
                <a:gd name="T12" fmla="*/ 1218 w 1276"/>
                <a:gd name="T13" fmla="*/ 185 h 933"/>
                <a:gd name="T14" fmla="*/ 1206 w 1276"/>
                <a:gd name="T15" fmla="*/ 182 h 933"/>
                <a:gd name="T16" fmla="*/ 1192 w 1276"/>
                <a:gd name="T17" fmla="*/ 180 h 933"/>
                <a:gd name="T18" fmla="*/ 1182 w 1276"/>
                <a:gd name="T19" fmla="*/ 0 h 933"/>
                <a:gd name="T20" fmla="*/ 1172 w 1276"/>
                <a:gd name="T21" fmla="*/ 180 h 933"/>
                <a:gd name="T22" fmla="*/ 1158 w 1276"/>
                <a:gd name="T23" fmla="*/ 180 h 933"/>
                <a:gd name="T24" fmla="*/ 1143 w 1276"/>
                <a:gd name="T25" fmla="*/ 182 h 933"/>
                <a:gd name="T26" fmla="*/ 1141 w 1276"/>
                <a:gd name="T27" fmla="*/ 212 h 933"/>
                <a:gd name="T28" fmla="*/ 1143 w 1276"/>
                <a:gd name="T29" fmla="*/ 214 h 933"/>
                <a:gd name="T30" fmla="*/ 1151 w 1276"/>
                <a:gd name="T31" fmla="*/ 214 h 933"/>
                <a:gd name="T32" fmla="*/ 1071 w 1276"/>
                <a:gd name="T33" fmla="*/ 659 h 933"/>
                <a:gd name="T34" fmla="*/ 659 w 1276"/>
                <a:gd name="T35" fmla="*/ 496 h 933"/>
                <a:gd name="T36" fmla="*/ 666 w 1276"/>
                <a:gd name="T37" fmla="*/ 491 h 933"/>
                <a:gd name="T38" fmla="*/ 611 w 1276"/>
                <a:gd name="T39" fmla="*/ 430 h 933"/>
                <a:gd name="T40" fmla="*/ 620 w 1276"/>
                <a:gd name="T41" fmla="*/ 425 h 933"/>
                <a:gd name="T42" fmla="*/ 606 w 1276"/>
                <a:gd name="T43" fmla="*/ 420 h 933"/>
                <a:gd name="T44" fmla="*/ 608 w 1276"/>
                <a:gd name="T45" fmla="*/ 406 h 933"/>
                <a:gd name="T46" fmla="*/ 606 w 1276"/>
                <a:gd name="T47" fmla="*/ 389 h 933"/>
                <a:gd name="T48" fmla="*/ 594 w 1276"/>
                <a:gd name="T49" fmla="*/ 379 h 933"/>
                <a:gd name="T50" fmla="*/ 586 w 1276"/>
                <a:gd name="T51" fmla="*/ 377 h 933"/>
                <a:gd name="T52" fmla="*/ 569 w 1276"/>
                <a:gd name="T53" fmla="*/ 377 h 933"/>
                <a:gd name="T54" fmla="*/ 562 w 1276"/>
                <a:gd name="T55" fmla="*/ 379 h 933"/>
                <a:gd name="T56" fmla="*/ 552 w 1276"/>
                <a:gd name="T57" fmla="*/ 391 h 933"/>
                <a:gd name="T58" fmla="*/ 548 w 1276"/>
                <a:gd name="T59" fmla="*/ 399 h 933"/>
                <a:gd name="T60" fmla="*/ 548 w 1276"/>
                <a:gd name="T61" fmla="*/ 413 h 933"/>
                <a:gd name="T62" fmla="*/ 552 w 1276"/>
                <a:gd name="T63" fmla="*/ 423 h 933"/>
                <a:gd name="T64" fmla="*/ 538 w 1276"/>
                <a:gd name="T65" fmla="*/ 425 h 933"/>
                <a:gd name="T66" fmla="*/ 548 w 1276"/>
                <a:gd name="T67" fmla="*/ 430 h 933"/>
                <a:gd name="T68" fmla="*/ 519 w 1276"/>
                <a:gd name="T69" fmla="*/ 491 h 933"/>
                <a:gd name="T70" fmla="*/ 412 w 1276"/>
                <a:gd name="T71" fmla="*/ 491 h 933"/>
                <a:gd name="T72" fmla="*/ 402 w 1276"/>
                <a:gd name="T73" fmla="*/ 491 h 933"/>
                <a:gd name="T74" fmla="*/ 359 w 1276"/>
                <a:gd name="T75" fmla="*/ 464 h 933"/>
                <a:gd name="T76" fmla="*/ 366 w 1276"/>
                <a:gd name="T77" fmla="*/ 459 h 933"/>
                <a:gd name="T78" fmla="*/ 204 w 1276"/>
                <a:gd name="T79" fmla="*/ 447 h 933"/>
                <a:gd name="T80" fmla="*/ 194 w 1276"/>
                <a:gd name="T81" fmla="*/ 416 h 933"/>
                <a:gd name="T82" fmla="*/ 177 w 1276"/>
                <a:gd name="T83" fmla="*/ 391 h 933"/>
                <a:gd name="T84" fmla="*/ 155 w 1276"/>
                <a:gd name="T85" fmla="*/ 369 h 933"/>
                <a:gd name="T86" fmla="*/ 141 w 1276"/>
                <a:gd name="T87" fmla="*/ 360 h 933"/>
                <a:gd name="T88" fmla="*/ 114 w 1276"/>
                <a:gd name="T89" fmla="*/ 350 h 933"/>
                <a:gd name="T90" fmla="*/ 112 w 1276"/>
                <a:gd name="T91" fmla="*/ 348 h 933"/>
                <a:gd name="T92" fmla="*/ 97 w 1276"/>
                <a:gd name="T93" fmla="*/ 345 h 933"/>
                <a:gd name="T94" fmla="*/ 92 w 1276"/>
                <a:gd name="T95" fmla="*/ 345 h 933"/>
                <a:gd name="T96" fmla="*/ 88 w 1276"/>
                <a:gd name="T97" fmla="*/ 345 h 933"/>
                <a:gd name="T98" fmla="*/ 78 w 1276"/>
                <a:gd name="T99" fmla="*/ 263 h 933"/>
                <a:gd name="T100" fmla="*/ 73 w 1276"/>
                <a:gd name="T101" fmla="*/ 345 h 933"/>
                <a:gd name="T102" fmla="*/ 68 w 1276"/>
                <a:gd name="T103" fmla="*/ 345 h 933"/>
                <a:gd name="T104" fmla="*/ 51 w 1276"/>
                <a:gd name="T105" fmla="*/ 348 h 933"/>
                <a:gd name="T106" fmla="*/ 51 w 1276"/>
                <a:gd name="T107" fmla="*/ 348 h 933"/>
                <a:gd name="T108" fmla="*/ 37 w 1276"/>
                <a:gd name="T109" fmla="*/ 355 h 933"/>
                <a:gd name="T110" fmla="*/ 22 w 1276"/>
                <a:gd name="T111" fmla="*/ 360 h 933"/>
                <a:gd name="T112" fmla="*/ 0 w 1276"/>
                <a:gd name="T113" fmla="*/ 374 h 933"/>
                <a:gd name="T114" fmla="*/ 1276 w 1276"/>
                <a:gd name="T115" fmla="*/ 933 h 933"/>
                <a:gd name="T116" fmla="*/ 1233 w 1276"/>
                <a:gd name="T117" fmla="*/ 739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76" h="933">
                  <a:moveTo>
                    <a:pt x="1233" y="746"/>
                  </a:moveTo>
                  <a:lnTo>
                    <a:pt x="1230" y="748"/>
                  </a:lnTo>
                  <a:lnTo>
                    <a:pt x="1228" y="748"/>
                  </a:lnTo>
                  <a:lnTo>
                    <a:pt x="1221" y="748"/>
                  </a:lnTo>
                  <a:lnTo>
                    <a:pt x="1216" y="748"/>
                  </a:lnTo>
                  <a:lnTo>
                    <a:pt x="1206" y="748"/>
                  </a:lnTo>
                  <a:lnTo>
                    <a:pt x="1206" y="741"/>
                  </a:lnTo>
                  <a:lnTo>
                    <a:pt x="1211" y="216"/>
                  </a:lnTo>
                  <a:lnTo>
                    <a:pt x="1213" y="216"/>
                  </a:lnTo>
                  <a:lnTo>
                    <a:pt x="1218" y="216"/>
                  </a:lnTo>
                  <a:lnTo>
                    <a:pt x="1221" y="214"/>
                  </a:lnTo>
                  <a:lnTo>
                    <a:pt x="1221" y="214"/>
                  </a:lnTo>
                  <a:lnTo>
                    <a:pt x="1221" y="185"/>
                  </a:lnTo>
                  <a:lnTo>
                    <a:pt x="1218" y="185"/>
                  </a:lnTo>
                  <a:lnTo>
                    <a:pt x="1213" y="182"/>
                  </a:lnTo>
                  <a:lnTo>
                    <a:pt x="1206" y="182"/>
                  </a:lnTo>
                  <a:lnTo>
                    <a:pt x="1197" y="180"/>
                  </a:lnTo>
                  <a:lnTo>
                    <a:pt x="1192" y="180"/>
                  </a:lnTo>
                  <a:lnTo>
                    <a:pt x="1192" y="93"/>
                  </a:lnTo>
                  <a:lnTo>
                    <a:pt x="1182" y="0"/>
                  </a:lnTo>
                  <a:lnTo>
                    <a:pt x="1175" y="90"/>
                  </a:lnTo>
                  <a:lnTo>
                    <a:pt x="1172" y="180"/>
                  </a:lnTo>
                  <a:lnTo>
                    <a:pt x="1165" y="180"/>
                  </a:lnTo>
                  <a:lnTo>
                    <a:pt x="1158" y="180"/>
                  </a:lnTo>
                  <a:lnTo>
                    <a:pt x="1151" y="180"/>
                  </a:lnTo>
                  <a:lnTo>
                    <a:pt x="1143" y="182"/>
                  </a:lnTo>
                  <a:lnTo>
                    <a:pt x="1141" y="182"/>
                  </a:lnTo>
                  <a:lnTo>
                    <a:pt x="1141" y="212"/>
                  </a:lnTo>
                  <a:lnTo>
                    <a:pt x="1141" y="212"/>
                  </a:lnTo>
                  <a:lnTo>
                    <a:pt x="1143" y="214"/>
                  </a:lnTo>
                  <a:lnTo>
                    <a:pt x="1148" y="214"/>
                  </a:lnTo>
                  <a:lnTo>
                    <a:pt x="1151" y="214"/>
                  </a:lnTo>
                  <a:lnTo>
                    <a:pt x="1146" y="714"/>
                  </a:lnTo>
                  <a:lnTo>
                    <a:pt x="1071" y="659"/>
                  </a:lnTo>
                  <a:lnTo>
                    <a:pt x="661" y="651"/>
                  </a:lnTo>
                  <a:lnTo>
                    <a:pt x="659" y="496"/>
                  </a:lnTo>
                  <a:lnTo>
                    <a:pt x="666" y="496"/>
                  </a:lnTo>
                  <a:lnTo>
                    <a:pt x="666" y="491"/>
                  </a:lnTo>
                  <a:lnTo>
                    <a:pt x="611" y="491"/>
                  </a:lnTo>
                  <a:lnTo>
                    <a:pt x="611" y="430"/>
                  </a:lnTo>
                  <a:lnTo>
                    <a:pt x="620" y="428"/>
                  </a:lnTo>
                  <a:lnTo>
                    <a:pt x="620" y="425"/>
                  </a:lnTo>
                  <a:lnTo>
                    <a:pt x="603" y="423"/>
                  </a:lnTo>
                  <a:lnTo>
                    <a:pt x="606" y="420"/>
                  </a:lnTo>
                  <a:lnTo>
                    <a:pt x="608" y="413"/>
                  </a:lnTo>
                  <a:lnTo>
                    <a:pt x="608" y="406"/>
                  </a:lnTo>
                  <a:lnTo>
                    <a:pt x="608" y="399"/>
                  </a:lnTo>
                  <a:lnTo>
                    <a:pt x="606" y="389"/>
                  </a:lnTo>
                  <a:lnTo>
                    <a:pt x="601" y="384"/>
                  </a:lnTo>
                  <a:lnTo>
                    <a:pt x="594" y="379"/>
                  </a:lnTo>
                  <a:lnTo>
                    <a:pt x="586" y="377"/>
                  </a:lnTo>
                  <a:lnTo>
                    <a:pt x="586" y="377"/>
                  </a:lnTo>
                  <a:lnTo>
                    <a:pt x="577" y="374"/>
                  </a:lnTo>
                  <a:lnTo>
                    <a:pt x="569" y="377"/>
                  </a:lnTo>
                  <a:lnTo>
                    <a:pt x="569" y="377"/>
                  </a:lnTo>
                  <a:lnTo>
                    <a:pt x="562" y="379"/>
                  </a:lnTo>
                  <a:lnTo>
                    <a:pt x="557" y="384"/>
                  </a:lnTo>
                  <a:lnTo>
                    <a:pt x="552" y="391"/>
                  </a:lnTo>
                  <a:lnTo>
                    <a:pt x="548" y="399"/>
                  </a:lnTo>
                  <a:lnTo>
                    <a:pt x="548" y="399"/>
                  </a:lnTo>
                  <a:lnTo>
                    <a:pt x="548" y="406"/>
                  </a:lnTo>
                  <a:lnTo>
                    <a:pt x="548" y="413"/>
                  </a:lnTo>
                  <a:lnTo>
                    <a:pt x="552" y="420"/>
                  </a:lnTo>
                  <a:lnTo>
                    <a:pt x="552" y="423"/>
                  </a:lnTo>
                  <a:lnTo>
                    <a:pt x="552" y="423"/>
                  </a:lnTo>
                  <a:lnTo>
                    <a:pt x="538" y="425"/>
                  </a:lnTo>
                  <a:lnTo>
                    <a:pt x="538" y="430"/>
                  </a:lnTo>
                  <a:lnTo>
                    <a:pt x="548" y="430"/>
                  </a:lnTo>
                  <a:lnTo>
                    <a:pt x="550" y="491"/>
                  </a:lnTo>
                  <a:lnTo>
                    <a:pt x="519" y="491"/>
                  </a:lnTo>
                  <a:lnTo>
                    <a:pt x="509" y="491"/>
                  </a:lnTo>
                  <a:lnTo>
                    <a:pt x="412" y="491"/>
                  </a:lnTo>
                  <a:lnTo>
                    <a:pt x="412" y="491"/>
                  </a:lnTo>
                  <a:lnTo>
                    <a:pt x="402" y="491"/>
                  </a:lnTo>
                  <a:lnTo>
                    <a:pt x="359" y="491"/>
                  </a:lnTo>
                  <a:lnTo>
                    <a:pt x="359" y="464"/>
                  </a:lnTo>
                  <a:lnTo>
                    <a:pt x="366" y="464"/>
                  </a:lnTo>
                  <a:lnTo>
                    <a:pt x="366" y="459"/>
                  </a:lnTo>
                  <a:lnTo>
                    <a:pt x="206" y="459"/>
                  </a:lnTo>
                  <a:lnTo>
                    <a:pt x="204" y="447"/>
                  </a:lnTo>
                  <a:lnTo>
                    <a:pt x="201" y="430"/>
                  </a:lnTo>
                  <a:lnTo>
                    <a:pt x="194" y="416"/>
                  </a:lnTo>
                  <a:lnTo>
                    <a:pt x="187" y="403"/>
                  </a:lnTo>
                  <a:lnTo>
                    <a:pt x="177" y="391"/>
                  </a:lnTo>
                  <a:lnTo>
                    <a:pt x="167" y="379"/>
                  </a:lnTo>
                  <a:lnTo>
                    <a:pt x="155" y="369"/>
                  </a:lnTo>
                  <a:lnTo>
                    <a:pt x="141" y="362"/>
                  </a:lnTo>
                  <a:lnTo>
                    <a:pt x="141" y="360"/>
                  </a:lnTo>
                  <a:lnTo>
                    <a:pt x="126" y="355"/>
                  </a:lnTo>
                  <a:lnTo>
                    <a:pt x="114" y="350"/>
                  </a:lnTo>
                  <a:lnTo>
                    <a:pt x="114" y="348"/>
                  </a:lnTo>
                  <a:lnTo>
                    <a:pt x="112" y="348"/>
                  </a:lnTo>
                  <a:lnTo>
                    <a:pt x="112" y="348"/>
                  </a:lnTo>
                  <a:lnTo>
                    <a:pt x="97" y="345"/>
                  </a:lnTo>
                  <a:lnTo>
                    <a:pt x="95" y="345"/>
                  </a:lnTo>
                  <a:lnTo>
                    <a:pt x="92" y="345"/>
                  </a:lnTo>
                  <a:lnTo>
                    <a:pt x="90" y="345"/>
                  </a:lnTo>
                  <a:lnTo>
                    <a:pt x="88" y="345"/>
                  </a:lnTo>
                  <a:lnTo>
                    <a:pt x="90" y="263"/>
                  </a:lnTo>
                  <a:lnTo>
                    <a:pt x="78" y="263"/>
                  </a:lnTo>
                  <a:lnTo>
                    <a:pt x="75" y="345"/>
                  </a:lnTo>
                  <a:lnTo>
                    <a:pt x="73" y="345"/>
                  </a:lnTo>
                  <a:lnTo>
                    <a:pt x="71" y="345"/>
                  </a:lnTo>
                  <a:lnTo>
                    <a:pt x="68" y="345"/>
                  </a:lnTo>
                  <a:lnTo>
                    <a:pt x="54" y="348"/>
                  </a:lnTo>
                  <a:lnTo>
                    <a:pt x="51" y="348"/>
                  </a:lnTo>
                  <a:lnTo>
                    <a:pt x="51" y="348"/>
                  </a:lnTo>
                  <a:lnTo>
                    <a:pt x="51" y="348"/>
                  </a:lnTo>
                  <a:lnTo>
                    <a:pt x="51" y="350"/>
                  </a:lnTo>
                  <a:lnTo>
                    <a:pt x="37" y="355"/>
                  </a:lnTo>
                  <a:lnTo>
                    <a:pt x="22" y="360"/>
                  </a:lnTo>
                  <a:lnTo>
                    <a:pt x="22" y="360"/>
                  </a:lnTo>
                  <a:lnTo>
                    <a:pt x="8" y="369"/>
                  </a:lnTo>
                  <a:lnTo>
                    <a:pt x="0" y="374"/>
                  </a:lnTo>
                  <a:lnTo>
                    <a:pt x="0" y="933"/>
                  </a:lnTo>
                  <a:lnTo>
                    <a:pt x="1276" y="933"/>
                  </a:lnTo>
                  <a:lnTo>
                    <a:pt x="1276" y="739"/>
                  </a:lnTo>
                  <a:lnTo>
                    <a:pt x="1233" y="739"/>
                  </a:lnTo>
                  <a:lnTo>
                    <a:pt x="1233" y="7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ACCB3190-545F-4287-9F4C-11DE26807A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29058" y="2663830"/>
              <a:ext cx="2035444" cy="2504183"/>
            </a:xfrm>
            <a:custGeom>
              <a:avLst/>
              <a:gdLst>
                <a:gd name="T0" fmla="*/ 1247 w 1281"/>
                <a:gd name="T1" fmla="*/ 1059 h 1576"/>
                <a:gd name="T2" fmla="*/ 1063 w 1281"/>
                <a:gd name="T3" fmla="*/ 1107 h 1576"/>
                <a:gd name="T4" fmla="*/ 1010 w 1281"/>
                <a:gd name="T5" fmla="*/ 634 h 1576"/>
                <a:gd name="T6" fmla="*/ 879 w 1281"/>
                <a:gd name="T7" fmla="*/ 801 h 1576"/>
                <a:gd name="T8" fmla="*/ 831 w 1281"/>
                <a:gd name="T9" fmla="*/ 306 h 1576"/>
                <a:gd name="T10" fmla="*/ 882 w 1281"/>
                <a:gd name="T11" fmla="*/ 296 h 1576"/>
                <a:gd name="T12" fmla="*/ 882 w 1281"/>
                <a:gd name="T13" fmla="*/ 264 h 1576"/>
                <a:gd name="T14" fmla="*/ 884 w 1281"/>
                <a:gd name="T15" fmla="*/ 245 h 1576"/>
                <a:gd name="T16" fmla="*/ 879 w 1281"/>
                <a:gd name="T17" fmla="*/ 89 h 1576"/>
                <a:gd name="T18" fmla="*/ 877 w 1281"/>
                <a:gd name="T19" fmla="*/ 143 h 1576"/>
                <a:gd name="T20" fmla="*/ 795 w 1281"/>
                <a:gd name="T21" fmla="*/ 111 h 1576"/>
                <a:gd name="T22" fmla="*/ 790 w 1281"/>
                <a:gd name="T23" fmla="*/ 145 h 1576"/>
                <a:gd name="T24" fmla="*/ 710 w 1281"/>
                <a:gd name="T25" fmla="*/ 114 h 1576"/>
                <a:gd name="T26" fmla="*/ 703 w 1281"/>
                <a:gd name="T27" fmla="*/ 89 h 1576"/>
                <a:gd name="T28" fmla="*/ 623 w 1281"/>
                <a:gd name="T29" fmla="*/ 153 h 1576"/>
                <a:gd name="T30" fmla="*/ 615 w 1281"/>
                <a:gd name="T31" fmla="*/ 153 h 1576"/>
                <a:gd name="T32" fmla="*/ 615 w 1281"/>
                <a:gd name="T33" fmla="*/ 89 h 1576"/>
                <a:gd name="T34" fmla="*/ 536 w 1281"/>
                <a:gd name="T35" fmla="*/ 153 h 1576"/>
                <a:gd name="T36" fmla="*/ 528 w 1281"/>
                <a:gd name="T37" fmla="*/ 153 h 1576"/>
                <a:gd name="T38" fmla="*/ 526 w 1281"/>
                <a:gd name="T39" fmla="*/ 0 h 1576"/>
                <a:gd name="T40" fmla="*/ 521 w 1281"/>
                <a:gd name="T41" fmla="*/ 145 h 1576"/>
                <a:gd name="T42" fmla="*/ 499 w 1281"/>
                <a:gd name="T43" fmla="*/ 189 h 1576"/>
                <a:gd name="T44" fmla="*/ 468 w 1281"/>
                <a:gd name="T45" fmla="*/ 191 h 1576"/>
                <a:gd name="T46" fmla="*/ 448 w 1281"/>
                <a:gd name="T47" fmla="*/ 191 h 1576"/>
                <a:gd name="T48" fmla="*/ 429 w 1281"/>
                <a:gd name="T49" fmla="*/ 194 h 1576"/>
                <a:gd name="T50" fmla="*/ 412 w 1281"/>
                <a:gd name="T51" fmla="*/ 196 h 1576"/>
                <a:gd name="T52" fmla="*/ 395 w 1281"/>
                <a:gd name="T53" fmla="*/ 199 h 1576"/>
                <a:gd name="T54" fmla="*/ 366 w 1281"/>
                <a:gd name="T55" fmla="*/ 206 h 1576"/>
                <a:gd name="T56" fmla="*/ 354 w 1281"/>
                <a:gd name="T57" fmla="*/ 208 h 1576"/>
                <a:gd name="T58" fmla="*/ 347 w 1281"/>
                <a:gd name="T59" fmla="*/ 213 h 1576"/>
                <a:gd name="T60" fmla="*/ 342 w 1281"/>
                <a:gd name="T61" fmla="*/ 216 h 1576"/>
                <a:gd name="T62" fmla="*/ 342 w 1281"/>
                <a:gd name="T63" fmla="*/ 216 h 1576"/>
                <a:gd name="T64" fmla="*/ 337 w 1281"/>
                <a:gd name="T65" fmla="*/ 221 h 1576"/>
                <a:gd name="T66" fmla="*/ 339 w 1281"/>
                <a:gd name="T67" fmla="*/ 228 h 1576"/>
                <a:gd name="T68" fmla="*/ 337 w 1281"/>
                <a:gd name="T69" fmla="*/ 223 h 1576"/>
                <a:gd name="T70" fmla="*/ 337 w 1281"/>
                <a:gd name="T71" fmla="*/ 228 h 1576"/>
                <a:gd name="T72" fmla="*/ 339 w 1281"/>
                <a:gd name="T73" fmla="*/ 230 h 1576"/>
                <a:gd name="T74" fmla="*/ 342 w 1281"/>
                <a:gd name="T75" fmla="*/ 233 h 1576"/>
                <a:gd name="T76" fmla="*/ 344 w 1281"/>
                <a:gd name="T77" fmla="*/ 238 h 1576"/>
                <a:gd name="T78" fmla="*/ 352 w 1281"/>
                <a:gd name="T79" fmla="*/ 240 h 1576"/>
                <a:gd name="T80" fmla="*/ 359 w 1281"/>
                <a:gd name="T81" fmla="*/ 242 h 1576"/>
                <a:gd name="T82" fmla="*/ 368 w 1281"/>
                <a:gd name="T83" fmla="*/ 245 h 1576"/>
                <a:gd name="T84" fmla="*/ 378 w 1281"/>
                <a:gd name="T85" fmla="*/ 247 h 1576"/>
                <a:gd name="T86" fmla="*/ 390 w 1281"/>
                <a:gd name="T87" fmla="*/ 250 h 1576"/>
                <a:gd name="T88" fmla="*/ 400 w 1281"/>
                <a:gd name="T89" fmla="*/ 252 h 1576"/>
                <a:gd name="T90" fmla="*/ 402 w 1281"/>
                <a:gd name="T91" fmla="*/ 310 h 1576"/>
                <a:gd name="T92" fmla="*/ 402 w 1281"/>
                <a:gd name="T93" fmla="*/ 371 h 1576"/>
                <a:gd name="T94" fmla="*/ 402 w 1281"/>
                <a:gd name="T95" fmla="*/ 400 h 1576"/>
                <a:gd name="T96" fmla="*/ 400 w 1281"/>
                <a:gd name="T97" fmla="*/ 1260 h 1576"/>
                <a:gd name="T98" fmla="*/ 90 w 1281"/>
                <a:gd name="T99" fmla="*/ 383 h 1576"/>
                <a:gd name="T100" fmla="*/ 10 w 1281"/>
                <a:gd name="T101" fmla="*/ 1224 h 1576"/>
                <a:gd name="T102" fmla="*/ 1281 w 1281"/>
                <a:gd name="T103" fmla="*/ 1576 h 1576"/>
                <a:gd name="T104" fmla="*/ 352 w 1281"/>
                <a:gd name="T105" fmla="*/ 228 h 1576"/>
                <a:gd name="T106" fmla="*/ 342 w 1281"/>
                <a:gd name="T107" fmla="*/ 225 h 1576"/>
                <a:gd name="T108" fmla="*/ 342 w 1281"/>
                <a:gd name="T109" fmla="*/ 228 h 1576"/>
                <a:gd name="T110" fmla="*/ 410 w 1281"/>
                <a:gd name="T111" fmla="*/ 199 h 1576"/>
                <a:gd name="T112" fmla="*/ 412 w 1281"/>
                <a:gd name="T113" fmla="*/ 206 h 1576"/>
                <a:gd name="T114" fmla="*/ 419 w 1281"/>
                <a:gd name="T115" fmla="*/ 211 h 1576"/>
                <a:gd name="T116" fmla="*/ 427 w 1281"/>
                <a:gd name="T117" fmla="*/ 196 h 1576"/>
                <a:gd name="T118" fmla="*/ 429 w 1281"/>
                <a:gd name="T119" fmla="*/ 204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81" h="1576">
                  <a:moveTo>
                    <a:pt x="1281" y="1017"/>
                  </a:moveTo>
                  <a:lnTo>
                    <a:pt x="1277" y="1022"/>
                  </a:lnTo>
                  <a:lnTo>
                    <a:pt x="1264" y="1032"/>
                  </a:lnTo>
                  <a:lnTo>
                    <a:pt x="1255" y="1044"/>
                  </a:lnTo>
                  <a:lnTo>
                    <a:pt x="1247" y="1059"/>
                  </a:lnTo>
                  <a:lnTo>
                    <a:pt x="1240" y="1073"/>
                  </a:lnTo>
                  <a:lnTo>
                    <a:pt x="1235" y="1090"/>
                  </a:lnTo>
                  <a:lnTo>
                    <a:pt x="1235" y="1102"/>
                  </a:lnTo>
                  <a:lnTo>
                    <a:pt x="1063" y="1102"/>
                  </a:lnTo>
                  <a:lnTo>
                    <a:pt x="1063" y="1107"/>
                  </a:lnTo>
                  <a:lnTo>
                    <a:pt x="1071" y="1107"/>
                  </a:lnTo>
                  <a:lnTo>
                    <a:pt x="1071" y="1134"/>
                  </a:lnTo>
                  <a:lnTo>
                    <a:pt x="1051" y="1134"/>
                  </a:lnTo>
                  <a:lnTo>
                    <a:pt x="1051" y="634"/>
                  </a:lnTo>
                  <a:lnTo>
                    <a:pt x="1010" y="634"/>
                  </a:lnTo>
                  <a:lnTo>
                    <a:pt x="1010" y="602"/>
                  </a:lnTo>
                  <a:lnTo>
                    <a:pt x="925" y="602"/>
                  </a:lnTo>
                  <a:lnTo>
                    <a:pt x="925" y="634"/>
                  </a:lnTo>
                  <a:lnTo>
                    <a:pt x="879" y="634"/>
                  </a:lnTo>
                  <a:lnTo>
                    <a:pt x="879" y="801"/>
                  </a:lnTo>
                  <a:lnTo>
                    <a:pt x="848" y="801"/>
                  </a:lnTo>
                  <a:lnTo>
                    <a:pt x="848" y="825"/>
                  </a:lnTo>
                  <a:lnTo>
                    <a:pt x="831" y="825"/>
                  </a:lnTo>
                  <a:lnTo>
                    <a:pt x="831" y="495"/>
                  </a:lnTo>
                  <a:lnTo>
                    <a:pt x="831" y="306"/>
                  </a:lnTo>
                  <a:lnTo>
                    <a:pt x="872" y="306"/>
                  </a:lnTo>
                  <a:lnTo>
                    <a:pt x="872" y="306"/>
                  </a:lnTo>
                  <a:lnTo>
                    <a:pt x="872" y="306"/>
                  </a:lnTo>
                  <a:lnTo>
                    <a:pt x="882" y="306"/>
                  </a:lnTo>
                  <a:lnTo>
                    <a:pt x="882" y="296"/>
                  </a:lnTo>
                  <a:lnTo>
                    <a:pt x="884" y="296"/>
                  </a:lnTo>
                  <a:lnTo>
                    <a:pt x="887" y="289"/>
                  </a:lnTo>
                  <a:lnTo>
                    <a:pt x="887" y="281"/>
                  </a:lnTo>
                  <a:lnTo>
                    <a:pt x="882" y="281"/>
                  </a:lnTo>
                  <a:lnTo>
                    <a:pt x="882" y="264"/>
                  </a:lnTo>
                  <a:lnTo>
                    <a:pt x="884" y="264"/>
                  </a:lnTo>
                  <a:lnTo>
                    <a:pt x="884" y="262"/>
                  </a:lnTo>
                  <a:lnTo>
                    <a:pt x="884" y="247"/>
                  </a:lnTo>
                  <a:lnTo>
                    <a:pt x="884" y="247"/>
                  </a:lnTo>
                  <a:lnTo>
                    <a:pt x="884" y="245"/>
                  </a:lnTo>
                  <a:lnTo>
                    <a:pt x="884" y="143"/>
                  </a:lnTo>
                  <a:lnTo>
                    <a:pt x="882" y="143"/>
                  </a:lnTo>
                  <a:lnTo>
                    <a:pt x="882" y="89"/>
                  </a:lnTo>
                  <a:lnTo>
                    <a:pt x="879" y="89"/>
                  </a:lnTo>
                  <a:lnTo>
                    <a:pt x="879" y="89"/>
                  </a:lnTo>
                  <a:lnTo>
                    <a:pt x="879" y="111"/>
                  </a:lnTo>
                  <a:lnTo>
                    <a:pt x="877" y="111"/>
                  </a:lnTo>
                  <a:lnTo>
                    <a:pt x="877" y="111"/>
                  </a:lnTo>
                  <a:lnTo>
                    <a:pt x="877" y="143"/>
                  </a:lnTo>
                  <a:lnTo>
                    <a:pt x="877" y="143"/>
                  </a:lnTo>
                  <a:lnTo>
                    <a:pt x="877" y="145"/>
                  </a:lnTo>
                  <a:lnTo>
                    <a:pt x="877" y="150"/>
                  </a:lnTo>
                  <a:lnTo>
                    <a:pt x="795" y="150"/>
                  </a:lnTo>
                  <a:lnTo>
                    <a:pt x="795" y="114"/>
                  </a:lnTo>
                  <a:lnTo>
                    <a:pt x="795" y="111"/>
                  </a:lnTo>
                  <a:lnTo>
                    <a:pt x="792" y="111"/>
                  </a:lnTo>
                  <a:lnTo>
                    <a:pt x="792" y="89"/>
                  </a:lnTo>
                  <a:lnTo>
                    <a:pt x="792" y="89"/>
                  </a:lnTo>
                  <a:lnTo>
                    <a:pt x="790" y="89"/>
                  </a:lnTo>
                  <a:lnTo>
                    <a:pt x="790" y="145"/>
                  </a:lnTo>
                  <a:lnTo>
                    <a:pt x="787" y="145"/>
                  </a:lnTo>
                  <a:lnTo>
                    <a:pt x="787" y="150"/>
                  </a:lnTo>
                  <a:lnTo>
                    <a:pt x="710" y="150"/>
                  </a:lnTo>
                  <a:lnTo>
                    <a:pt x="710" y="114"/>
                  </a:lnTo>
                  <a:lnTo>
                    <a:pt x="710" y="114"/>
                  </a:lnTo>
                  <a:lnTo>
                    <a:pt x="705" y="114"/>
                  </a:lnTo>
                  <a:lnTo>
                    <a:pt x="705" y="145"/>
                  </a:lnTo>
                  <a:lnTo>
                    <a:pt x="705" y="145"/>
                  </a:lnTo>
                  <a:lnTo>
                    <a:pt x="705" y="89"/>
                  </a:lnTo>
                  <a:lnTo>
                    <a:pt x="703" y="89"/>
                  </a:lnTo>
                  <a:lnTo>
                    <a:pt x="700" y="89"/>
                  </a:lnTo>
                  <a:lnTo>
                    <a:pt x="700" y="145"/>
                  </a:lnTo>
                  <a:lnTo>
                    <a:pt x="698" y="145"/>
                  </a:lnTo>
                  <a:lnTo>
                    <a:pt x="698" y="150"/>
                  </a:lnTo>
                  <a:lnTo>
                    <a:pt x="623" y="153"/>
                  </a:lnTo>
                  <a:lnTo>
                    <a:pt x="623" y="114"/>
                  </a:lnTo>
                  <a:lnTo>
                    <a:pt x="623" y="114"/>
                  </a:lnTo>
                  <a:lnTo>
                    <a:pt x="618" y="114"/>
                  </a:lnTo>
                  <a:lnTo>
                    <a:pt x="618" y="153"/>
                  </a:lnTo>
                  <a:lnTo>
                    <a:pt x="615" y="153"/>
                  </a:lnTo>
                  <a:lnTo>
                    <a:pt x="615" y="148"/>
                  </a:lnTo>
                  <a:lnTo>
                    <a:pt x="615" y="145"/>
                  </a:lnTo>
                  <a:lnTo>
                    <a:pt x="615" y="145"/>
                  </a:lnTo>
                  <a:lnTo>
                    <a:pt x="615" y="92"/>
                  </a:lnTo>
                  <a:lnTo>
                    <a:pt x="615" y="89"/>
                  </a:lnTo>
                  <a:lnTo>
                    <a:pt x="611" y="89"/>
                  </a:lnTo>
                  <a:lnTo>
                    <a:pt x="611" y="145"/>
                  </a:lnTo>
                  <a:lnTo>
                    <a:pt x="608" y="145"/>
                  </a:lnTo>
                  <a:lnTo>
                    <a:pt x="608" y="153"/>
                  </a:lnTo>
                  <a:lnTo>
                    <a:pt x="536" y="153"/>
                  </a:lnTo>
                  <a:lnTo>
                    <a:pt x="536" y="114"/>
                  </a:lnTo>
                  <a:lnTo>
                    <a:pt x="536" y="114"/>
                  </a:lnTo>
                  <a:lnTo>
                    <a:pt x="533" y="114"/>
                  </a:lnTo>
                  <a:lnTo>
                    <a:pt x="533" y="153"/>
                  </a:lnTo>
                  <a:lnTo>
                    <a:pt x="528" y="153"/>
                  </a:lnTo>
                  <a:lnTo>
                    <a:pt x="528" y="148"/>
                  </a:lnTo>
                  <a:lnTo>
                    <a:pt x="526" y="145"/>
                  </a:lnTo>
                  <a:lnTo>
                    <a:pt x="526" y="145"/>
                  </a:lnTo>
                  <a:lnTo>
                    <a:pt x="526" y="2"/>
                  </a:lnTo>
                  <a:lnTo>
                    <a:pt x="526" y="0"/>
                  </a:lnTo>
                  <a:lnTo>
                    <a:pt x="521" y="0"/>
                  </a:lnTo>
                  <a:lnTo>
                    <a:pt x="521" y="92"/>
                  </a:lnTo>
                  <a:lnTo>
                    <a:pt x="521" y="92"/>
                  </a:lnTo>
                  <a:lnTo>
                    <a:pt x="521" y="145"/>
                  </a:lnTo>
                  <a:lnTo>
                    <a:pt x="521" y="145"/>
                  </a:lnTo>
                  <a:lnTo>
                    <a:pt x="521" y="187"/>
                  </a:lnTo>
                  <a:lnTo>
                    <a:pt x="511" y="189"/>
                  </a:lnTo>
                  <a:lnTo>
                    <a:pt x="511" y="189"/>
                  </a:lnTo>
                  <a:lnTo>
                    <a:pt x="509" y="189"/>
                  </a:lnTo>
                  <a:lnTo>
                    <a:pt x="499" y="189"/>
                  </a:lnTo>
                  <a:lnTo>
                    <a:pt x="490" y="189"/>
                  </a:lnTo>
                  <a:lnTo>
                    <a:pt x="490" y="189"/>
                  </a:lnTo>
                  <a:lnTo>
                    <a:pt x="487" y="189"/>
                  </a:lnTo>
                  <a:lnTo>
                    <a:pt x="477" y="189"/>
                  </a:lnTo>
                  <a:lnTo>
                    <a:pt x="468" y="191"/>
                  </a:lnTo>
                  <a:lnTo>
                    <a:pt x="468" y="191"/>
                  </a:lnTo>
                  <a:lnTo>
                    <a:pt x="465" y="191"/>
                  </a:lnTo>
                  <a:lnTo>
                    <a:pt x="465" y="191"/>
                  </a:lnTo>
                  <a:lnTo>
                    <a:pt x="456" y="191"/>
                  </a:lnTo>
                  <a:lnTo>
                    <a:pt x="448" y="191"/>
                  </a:lnTo>
                  <a:lnTo>
                    <a:pt x="448" y="191"/>
                  </a:lnTo>
                  <a:lnTo>
                    <a:pt x="446" y="191"/>
                  </a:lnTo>
                  <a:lnTo>
                    <a:pt x="439" y="194"/>
                  </a:lnTo>
                  <a:lnTo>
                    <a:pt x="429" y="194"/>
                  </a:lnTo>
                  <a:lnTo>
                    <a:pt x="429" y="194"/>
                  </a:lnTo>
                  <a:lnTo>
                    <a:pt x="429" y="194"/>
                  </a:lnTo>
                  <a:lnTo>
                    <a:pt x="419" y="196"/>
                  </a:lnTo>
                  <a:lnTo>
                    <a:pt x="412" y="196"/>
                  </a:lnTo>
                  <a:lnTo>
                    <a:pt x="412" y="196"/>
                  </a:lnTo>
                  <a:lnTo>
                    <a:pt x="412" y="196"/>
                  </a:lnTo>
                  <a:lnTo>
                    <a:pt x="412" y="196"/>
                  </a:lnTo>
                  <a:lnTo>
                    <a:pt x="412" y="196"/>
                  </a:lnTo>
                  <a:lnTo>
                    <a:pt x="405" y="199"/>
                  </a:lnTo>
                  <a:lnTo>
                    <a:pt x="398" y="199"/>
                  </a:lnTo>
                  <a:lnTo>
                    <a:pt x="395" y="199"/>
                  </a:lnTo>
                  <a:lnTo>
                    <a:pt x="390" y="201"/>
                  </a:lnTo>
                  <a:lnTo>
                    <a:pt x="383" y="201"/>
                  </a:lnTo>
                  <a:lnTo>
                    <a:pt x="383" y="201"/>
                  </a:lnTo>
                  <a:lnTo>
                    <a:pt x="376" y="204"/>
                  </a:lnTo>
                  <a:lnTo>
                    <a:pt x="366" y="206"/>
                  </a:lnTo>
                  <a:lnTo>
                    <a:pt x="356" y="208"/>
                  </a:lnTo>
                  <a:lnTo>
                    <a:pt x="354" y="208"/>
                  </a:lnTo>
                  <a:lnTo>
                    <a:pt x="354" y="208"/>
                  </a:lnTo>
                  <a:lnTo>
                    <a:pt x="354" y="208"/>
                  </a:lnTo>
                  <a:lnTo>
                    <a:pt x="354" y="208"/>
                  </a:lnTo>
                  <a:lnTo>
                    <a:pt x="354" y="208"/>
                  </a:lnTo>
                  <a:lnTo>
                    <a:pt x="349" y="211"/>
                  </a:lnTo>
                  <a:lnTo>
                    <a:pt x="349" y="211"/>
                  </a:lnTo>
                  <a:lnTo>
                    <a:pt x="347" y="213"/>
                  </a:lnTo>
                  <a:lnTo>
                    <a:pt x="347" y="213"/>
                  </a:lnTo>
                  <a:lnTo>
                    <a:pt x="347" y="213"/>
                  </a:lnTo>
                  <a:lnTo>
                    <a:pt x="344" y="213"/>
                  </a:lnTo>
                  <a:lnTo>
                    <a:pt x="342" y="216"/>
                  </a:lnTo>
                  <a:lnTo>
                    <a:pt x="342" y="216"/>
                  </a:lnTo>
                  <a:lnTo>
                    <a:pt x="342" y="216"/>
                  </a:lnTo>
                  <a:lnTo>
                    <a:pt x="339" y="218"/>
                  </a:lnTo>
                  <a:lnTo>
                    <a:pt x="339" y="218"/>
                  </a:lnTo>
                  <a:lnTo>
                    <a:pt x="339" y="218"/>
                  </a:lnTo>
                  <a:lnTo>
                    <a:pt x="342" y="216"/>
                  </a:lnTo>
                  <a:lnTo>
                    <a:pt x="342" y="216"/>
                  </a:lnTo>
                  <a:lnTo>
                    <a:pt x="342" y="216"/>
                  </a:lnTo>
                  <a:lnTo>
                    <a:pt x="339" y="218"/>
                  </a:lnTo>
                  <a:lnTo>
                    <a:pt x="339" y="218"/>
                  </a:lnTo>
                  <a:lnTo>
                    <a:pt x="337" y="221"/>
                  </a:lnTo>
                  <a:lnTo>
                    <a:pt x="337" y="221"/>
                  </a:lnTo>
                  <a:lnTo>
                    <a:pt x="337" y="223"/>
                  </a:lnTo>
                  <a:lnTo>
                    <a:pt x="337" y="223"/>
                  </a:lnTo>
                  <a:lnTo>
                    <a:pt x="337" y="225"/>
                  </a:lnTo>
                  <a:lnTo>
                    <a:pt x="337" y="225"/>
                  </a:lnTo>
                  <a:lnTo>
                    <a:pt x="339" y="228"/>
                  </a:lnTo>
                  <a:lnTo>
                    <a:pt x="337" y="225"/>
                  </a:lnTo>
                  <a:lnTo>
                    <a:pt x="337" y="225"/>
                  </a:lnTo>
                  <a:lnTo>
                    <a:pt x="337" y="223"/>
                  </a:lnTo>
                  <a:lnTo>
                    <a:pt x="337" y="223"/>
                  </a:lnTo>
                  <a:lnTo>
                    <a:pt x="337" y="223"/>
                  </a:lnTo>
                  <a:lnTo>
                    <a:pt x="337" y="223"/>
                  </a:lnTo>
                  <a:lnTo>
                    <a:pt x="337" y="223"/>
                  </a:lnTo>
                  <a:lnTo>
                    <a:pt x="337" y="225"/>
                  </a:lnTo>
                  <a:lnTo>
                    <a:pt x="337" y="225"/>
                  </a:lnTo>
                  <a:lnTo>
                    <a:pt x="337" y="228"/>
                  </a:lnTo>
                  <a:lnTo>
                    <a:pt x="337" y="228"/>
                  </a:lnTo>
                  <a:lnTo>
                    <a:pt x="337" y="228"/>
                  </a:lnTo>
                  <a:lnTo>
                    <a:pt x="337" y="228"/>
                  </a:lnTo>
                  <a:lnTo>
                    <a:pt x="337" y="230"/>
                  </a:lnTo>
                  <a:lnTo>
                    <a:pt x="339" y="230"/>
                  </a:lnTo>
                  <a:lnTo>
                    <a:pt x="339" y="233"/>
                  </a:lnTo>
                  <a:lnTo>
                    <a:pt x="339" y="233"/>
                  </a:lnTo>
                  <a:lnTo>
                    <a:pt x="339" y="233"/>
                  </a:lnTo>
                  <a:lnTo>
                    <a:pt x="339" y="233"/>
                  </a:lnTo>
                  <a:lnTo>
                    <a:pt x="342" y="233"/>
                  </a:lnTo>
                  <a:lnTo>
                    <a:pt x="342" y="235"/>
                  </a:lnTo>
                  <a:lnTo>
                    <a:pt x="342" y="235"/>
                  </a:lnTo>
                  <a:lnTo>
                    <a:pt x="344" y="238"/>
                  </a:lnTo>
                  <a:lnTo>
                    <a:pt x="344" y="238"/>
                  </a:lnTo>
                  <a:lnTo>
                    <a:pt x="344" y="238"/>
                  </a:lnTo>
                  <a:lnTo>
                    <a:pt x="347" y="238"/>
                  </a:lnTo>
                  <a:lnTo>
                    <a:pt x="347" y="238"/>
                  </a:lnTo>
                  <a:lnTo>
                    <a:pt x="349" y="238"/>
                  </a:lnTo>
                  <a:lnTo>
                    <a:pt x="352" y="240"/>
                  </a:lnTo>
                  <a:lnTo>
                    <a:pt x="352" y="240"/>
                  </a:lnTo>
                  <a:lnTo>
                    <a:pt x="352" y="240"/>
                  </a:lnTo>
                  <a:lnTo>
                    <a:pt x="352" y="240"/>
                  </a:lnTo>
                  <a:lnTo>
                    <a:pt x="352" y="240"/>
                  </a:lnTo>
                  <a:lnTo>
                    <a:pt x="356" y="242"/>
                  </a:lnTo>
                  <a:lnTo>
                    <a:pt x="359" y="242"/>
                  </a:lnTo>
                  <a:lnTo>
                    <a:pt x="359" y="242"/>
                  </a:lnTo>
                  <a:lnTo>
                    <a:pt x="359" y="242"/>
                  </a:lnTo>
                  <a:lnTo>
                    <a:pt x="359" y="242"/>
                  </a:lnTo>
                  <a:lnTo>
                    <a:pt x="364" y="245"/>
                  </a:lnTo>
                  <a:lnTo>
                    <a:pt x="368" y="245"/>
                  </a:lnTo>
                  <a:lnTo>
                    <a:pt x="368" y="245"/>
                  </a:lnTo>
                  <a:lnTo>
                    <a:pt x="368" y="245"/>
                  </a:lnTo>
                  <a:lnTo>
                    <a:pt x="368" y="245"/>
                  </a:lnTo>
                  <a:lnTo>
                    <a:pt x="373" y="247"/>
                  </a:lnTo>
                  <a:lnTo>
                    <a:pt x="378" y="247"/>
                  </a:lnTo>
                  <a:lnTo>
                    <a:pt x="378" y="247"/>
                  </a:lnTo>
                  <a:lnTo>
                    <a:pt x="381" y="247"/>
                  </a:lnTo>
                  <a:lnTo>
                    <a:pt x="381" y="247"/>
                  </a:lnTo>
                  <a:lnTo>
                    <a:pt x="385" y="250"/>
                  </a:lnTo>
                  <a:lnTo>
                    <a:pt x="390" y="250"/>
                  </a:lnTo>
                  <a:lnTo>
                    <a:pt x="390" y="250"/>
                  </a:lnTo>
                  <a:lnTo>
                    <a:pt x="393" y="250"/>
                  </a:lnTo>
                  <a:lnTo>
                    <a:pt x="393" y="250"/>
                  </a:lnTo>
                  <a:lnTo>
                    <a:pt x="398" y="252"/>
                  </a:lnTo>
                  <a:lnTo>
                    <a:pt x="400" y="252"/>
                  </a:lnTo>
                  <a:lnTo>
                    <a:pt x="460" y="262"/>
                  </a:lnTo>
                  <a:lnTo>
                    <a:pt x="460" y="301"/>
                  </a:lnTo>
                  <a:lnTo>
                    <a:pt x="436" y="303"/>
                  </a:lnTo>
                  <a:lnTo>
                    <a:pt x="417" y="308"/>
                  </a:lnTo>
                  <a:lnTo>
                    <a:pt x="402" y="310"/>
                  </a:lnTo>
                  <a:lnTo>
                    <a:pt x="398" y="315"/>
                  </a:lnTo>
                  <a:lnTo>
                    <a:pt x="398" y="337"/>
                  </a:lnTo>
                  <a:lnTo>
                    <a:pt x="402" y="342"/>
                  </a:lnTo>
                  <a:lnTo>
                    <a:pt x="402" y="342"/>
                  </a:lnTo>
                  <a:lnTo>
                    <a:pt x="402" y="371"/>
                  </a:lnTo>
                  <a:lnTo>
                    <a:pt x="398" y="374"/>
                  </a:lnTo>
                  <a:lnTo>
                    <a:pt x="398" y="376"/>
                  </a:lnTo>
                  <a:lnTo>
                    <a:pt x="402" y="381"/>
                  </a:lnTo>
                  <a:lnTo>
                    <a:pt x="402" y="381"/>
                  </a:lnTo>
                  <a:lnTo>
                    <a:pt x="402" y="400"/>
                  </a:lnTo>
                  <a:lnTo>
                    <a:pt x="398" y="403"/>
                  </a:lnTo>
                  <a:lnTo>
                    <a:pt x="398" y="412"/>
                  </a:lnTo>
                  <a:lnTo>
                    <a:pt x="402" y="417"/>
                  </a:lnTo>
                  <a:lnTo>
                    <a:pt x="402" y="417"/>
                  </a:lnTo>
                  <a:lnTo>
                    <a:pt x="400" y="1260"/>
                  </a:lnTo>
                  <a:lnTo>
                    <a:pt x="378" y="1260"/>
                  </a:lnTo>
                  <a:lnTo>
                    <a:pt x="376" y="415"/>
                  </a:lnTo>
                  <a:lnTo>
                    <a:pt x="315" y="415"/>
                  </a:lnTo>
                  <a:lnTo>
                    <a:pt x="315" y="383"/>
                  </a:lnTo>
                  <a:lnTo>
                    <a:pt x="90" y="383"/>
                  </a:lnTo>
                  <a:lnTo>
                    <a:pt x="75" y="415"/>
                  </a:lnTo>
                  <a:lnTo>
                    <a:pt x="42" y="415"/>
                  </a:lnTo>
                  <a:lnTo>
                    <a:pt x="17" y="473"/>
                  </a:lnTo>
                  <a:lnTo>
                    <a:pt x="17" y="1224"/>
                  </a:lnTo>
                  <a:lnTo>
                    <a:pt x="10" y="1224"/>
                  </a:lnTo>
                  <a:lnTo>
                    <a:pt x="10" y="1221"/>
                  </a:lnTo>
                  <a:lnTo>
                    <a:pt x="5" y="1219"/>
                  </a:lnTo>
                  <a:lnTo>
                    <a:pt x="0" y="1219"/>
                  </a:lnTo>
                  <a:lnTo>
                    <a:pt x="0" y="1576"/>
                  </a:lnTo>
                  <a:lnTo>
                    <a:pt x="1281" y="1576"/>
                  </a:lnTo>
                  <a:lnTo>
                    <a:pt x="1281" y="1017"/>
                  </a:lnTo>
                  <a:close/>
                  <a:moveTo>
                    <a:pt x="342" y="225"/>
                  </a:moveTo>
                  <a:lnTo>
                    <a:pt x="344" y="225"/>
                  </a:lnTo>
                  <a:lnTo>
                    <a:pt x="344" y="225"/>
                  </a:lnTo>
                  <a:lnTo>
                    <a:pt x="352" y="228"/>
                  </a:lnTo>
                  <a:lnTo>
                    <a:pt x="344" y="225"/>
                  </a:lnTo>
                  <a:lnTo>
                    <a:pt x="344" y="225"/>
                  </a:lnTo>
                  <a:lnTo>
                    <a:pt x="342" y="225"/>
                  </a:lnTo>
                  <a:lnTo>
                    <a:pt x="342" y="223"/>
                  </a:lnTo>
                  <a:lnTo>
                    <a:pt x="342" y="225"/>
                  </a:lnTo>
                  <a:close/>
                  <a:moveTo>
                    <a:pt x="342" y="228"/>
                  </a:moveTo>
                  <a:lnTo>
                    <a:pt x="342" y="228"/>
                  </a:lnTo>
                  <a:lnTo>
                    <a:pt x="339" y="228"/>
                  </a:lnTo>
                  <a:lnTo>
                    <a:pt x="342" y="228"/>
                  </a:lnTo>
                  <a:lnTo>
                    <a:pt x="342" y="228"/>
                  </a:lnTo>
                  <a:lnTo>
                    <a:pt x="361" y="233"/>
                  </a:lnTo>
                  <a:lnTo>
                    <a:pt x="342" y="228"/>
                  </a:lnTo>
                  <a:close/>
                  <a:moveTo>
                    <a:pt x="410" y="199"/>
                  </a:moveTo>
                  <a:lnTo>
                    <a:pt x="410" y="201"/>
                  </a:lnTo>
                  <a:lnTo>
                    <a:pt x="410" y="199"/>
                  </a:lnTo>
                  <a:lnTo>
                    <a:pt x="410" y="199"/>
                  </a:lnTo>
                  <a:lnTo>
                    <a:pt x="410" y="199"/>
                  </a:lnTo>
                  <a:close/>
                  <a:moveTo>
                    <a:pt x="414" y="208"/>
                  </a:moveTo>
                  <a:lnTo>
                    <a:pt x="412" y="206"/>
                  </a:lnTo>
                  <a:lnTo>
                    <a:pt x="412" y="206"/>
                  </a:lnTo>
                  <a:lnTo>
                    <a:pt x="412" y="206"/>
                  </a:lnTo>
                  <a:lnTo>
                    <a:pt x="412" y="206"/>
                  </a:lnTo>
                  <a:lnTo>
                    <a:pt x="412" y="206"/>
                  </a:lnTo>
                  <a:lnTo>
                    <a:pt x="414" y="208"/>
                  </a:lnTo>
                  <a:lnTo>
                    <a:pt x="419" y="211"/>
                  </a:lnTo>
                  <a:lnTo>
                    <a:pt x="414" y="208"/>
                  </a:lnTo>
                  <a:close/>
                  <a:moveTo>
                    <a:pt x="427" y="199"/>
                  </a:moveTo>
                  <a:lnTo>
                    <a:pt x="427" y="196"/>
                  </a:lnTo>
                  <a:lnTo>
                    <a:pt x="429" y="196"/>
                  </a:lnTo>
                  <a:lnTo>
                    <a:pt x="427" y="196"/>
                  </a:lnTo>
                  <a:lnTo>
                    <a:pt x="427" y="199"/>
                  </a:lnTo>
                  <a:close/>
                  <a:moveTo>
                    <a:pt x="429" y="206"/>
                  </a:moveTo>
                  <a:lnTo>
                    <a:pt x="429" y="204"/>
                  </a:lnTo>
                  <a:lnTo>
                    <a:pt x="429" y="204"/>
                  </a:lnTo>
                  <a:lnTo>
                    <a:pt x="429" y="204"/>
                  </a:lnTo>
                  <a:lnTo>
                    <a:pt x="429" y="206"/>
                  </a:lnTo>
                  <a:lnTo>
                    <a:pt x="431" y="206"/>
                  </a:lnTo>
                  <a:lnTo>
                    <a:pt x="429" y="2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" name="Freeform 15">
              <a:extLst>
                <a:ext uri="{FF2B5EF4-FFF2-40B4-BE49-F238E27FC236}">
                  <a16:creationId xmlns:a16="http://schemas.microsoft.com/office/drawing/2014/main" id="{87FA06CC-E96B-4C0C-8E5D-8DCEF85B1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8382" y="3272398"/>
              <a:ext cx="2030676" cy="1895615"/>
            </a:xfrm>
            <a:custGeom>
              <a:avLst/>
              <a:gdLst>
                <a:gd name="T0" fmla="*/ 1278 w 1278"/>
                <a:gd name="T1" fmla="*/ 836 h 1193"/>
                <a:gd name="T2" fmla="*/ 1271 w 1278"/>
                <a:gd name="T3" fmla="*/ 819 h 1193"/>
                <a:gd name="T4" fmla="*/ 1252 w 1278"/>
                <a:gd name="T5" fmla="*/ 821 h 1193"/>
                <a:gd name="T6" fmla="*/ 1242 w 1278"/>
                <a:gd name="T7" fmla="*/ 807 h 1193"/>
                <a:gd name="T8" fmla="*/ 1206 w 1278"/>
                <a:gd name="T9" fmla="*/ 700 h 1193"/>
                <a:gd name="T10" fmla="*/ 1167 w 1278"/>
                <a:gd name="T11" fmla="*/ 693 h 1193"/>
                <a:gd name="T12" fmla="*/ 1126 w 1278"/>
                <a:gd name="T13" fmla="*/ 651 h 1193"/>
                <a:gd name="T14" fmla="*/ 1075 w 1278"/>
                <a:gd name="T15" fmla="*/ 598 h 1193"/>
                <a:gd name="T16" fmla="*/ 1068 w 1278"/>
                <a:gd name="T17" fmla="*/ 586 h 1193"/>
                <a:gd name="T18" fmla="*/ 1053 w 1278"/>
                <a:gd name="T19" fmla="*/ 566 h 1193"/>
                <a:gd name="T20" fmla="*/ 1048 w 1278"/>
                <a:gd name="T21" fmla="*/ 581 h 1193"/>
                <a:gd name="T22" fmla="*/ 1034 w 1278"/>
                <a:gd name="T23" fmla="*/ 593 h 1193"/>
                <a:gd name="T24" fmla="*/ 1034 w 1278"/>
                <a:gd name="T25" fmla="*/ 625 h 1193"/>
                <a:gd name="T26" fmla="*/ 956 w 1278"/>
                <a:gd name="T27" fmla="*/ 685 h 1193"/>
                <a:gd name="T28" fmla="*/ 925 w 1278"/>
                <a:gd name="T29" fmla="*/ 695 h 1193"/>
                <a:gd name="T30" fmla="*/ 884 w 1278"/>
                <a:gd name="T31" fmla="*/ 824 h 1193"/>
                <a:gd name="T32" fmla="*/ 864 w 1278"/>
                <a:gd name="T33" fmla="*/ 807 h 1193"/>
                <a:gd name="T34" fmla="*/ 850 w 1278"/>
                <a:gd name="T35" fmla="*/ 838 h 1193"/>
                <a:gd name="T36" fmla="*/ 833 w 1278"/>
                <a:gd name="T37" fmla="*/ 819 h 1193"/>
                <a:gd name="T38" fmla="*/ 814 w 1278"/>
                <a:gd name="T39" fmla="*/ 841 h 1193"/>
                <a:gd name="T40" fmla="*/ 751 w 1278"/>
                <a:gd name="T41" fmla="*/ 32 h 1193"/>
                <a:gd name="T42" fmla="*/ 445 w 1278"/>
                <a:gd name="T43" fmla="*/ 855 h 1193"/>
                <a:gd name="T44" fmla="*/ 431 w 1278"/>
                <a:gd name="T45" fmla="*/ 739 h 1193"/>
                <a:gd name="T46" fmla="*/ 404 w 1278"/>
                <a:gd name="T47" fmla="*/ 756 h 1193"/>
                <a:gd name="T48" fmla="*/ 378 w 1278"/>
                <a:gd name="T49" fmla="*/ 561 h 1193"/>
                <a:gd name="T50" fmla="*/ 375 w 1278"/>
                <a:gd name="T51" fmla="*/ 547 h 1193"/>
                <a:gd name="T52" fmla="*/ 368 w 1278"/>
                <a:gd name="T53" fmla="*/ 569 h 1193"/>
                <a:gd name="T54" fmla="*/ 351 w 1278"/>
                <a:gd name="T55" fmla="*/ 479 h 1193"/>
                <a:gd name="T56" fmla="*/ 341 w 1278"/>
                <a:gd name="T57" fmla="*/ 348 h 1193"/>
                <a:gd name="T58" fmla="*/ 324 w 1278"/>
                <a:gd name="T59" fmla="*/ 372 h 1193"/>
                <a:gd name="T60" fmla="*/ 312 w 1278"/>
                <a:gd name="T61" fmla="*/ 479 h 1193"/>
                <a:gd name="T62" fmla="*/ 295 w 1278"/>
                <a:gd name="T63" fmla="*/ 561 h 1193"/>
                <a:gd name="T64" fmla="*/ 290 w 1278"/>
                <a:gd name="T65" fmla="*/ 547 h 1193"/>
                <a:gd name="T66" fmla="*/ 288 w 1278"/>
                <a:gd name="T67" fmla="*/ 569 h 1193"/>
                <a:gd name="T68" fmla="*/ 269 w 1278"/>
                <a:gd name="T69" fmla="*/ 693 h 1193"/>
                <a:gd name="T70" fmla="*/ 269 w 1278"/>
                <a:gd name="T71" fmla="*/ 695 h 1193"/>
                <a:gd name="T72" fmla="*/ 261 w 1278"/>
                <a:gd name="T73" fmla="*/ 758 h 1193"/>
                <a:gd name="T74" fmla="*/ 244 w 1278"/>
                <a:gd name="T75" fmla="*/ 712 h 1193"/>
                <a:gd name="T76" fmla="*/ 232 w 1278"/>
                <a:gd name="T77" fmla="*/ 574 h 1193"/>
                <a:gd name="T78" fmla="*/ 208 w 1278"/>
                <a:gd name="T79" fmla="*/ 710 h 1193"/>
                <a:gd name="T80" fmla="*/ 194 w 1278"/>
                <a:gd name="T81" fmla="*/ 748 h 1193"/>
                <a:gd name="T82" fmla="*/ 174 w 1278"/>
                <a:gd name="T83" fmla="*/ 688 h 1193"/>
                <a:gd name="T84" fmla="*/ 172 w 1278"/>
                <a:gd name="T85" fmla="*/ 685 h 1193"/>
                <a:gd name="T86" fmla="*/ 169 w 1278"/>
                <a:gd name="T87" fmla="*/ 615 h 1193"/>
                <a:gd name="T88" fmla="*/ 167 w 1278"/>
                <a:gd name="T89" fmla="*/ 610 h 1193"/>
                <a:gd name="T90" fmla="*/ 157 w 1278"/>
                <a:gd name="T91" fmla="*/ 557 h 1193"/>
                <a:gd name="T92" fmla="*/ 148 w 1278"/>
                <a:gd name="T93" fmla="*/ 547 h 1193"/>
                <a:gd name="T94" fmla="*/ 123 w 1278"/>
                <a:gd name="T95" fmla="*/ 479 h 1193"/>
                <a:gd name="T96" fmla="*/ 123 w 1278"/>
                <a:gd name="T97" fmla="*/ 464 h 1193"/>
                <a:gd name="T98" fmla="*/ 121 w 1278"/>
                <a:gd name="T99" fmla="*/ 304 h 1193"/>
                <a:gd name="T100" fmla="*/ 97 w 1278"/>
                <a:gd name="T101" fmla="*/ 464 h 1193"/>
                <a:gd name="T102" fmla="*/ 94 w 1278"/>
                <a:gd name="T103" fmla="*/ 476 h 1193"/>
                <a:gd name="T104" fmla="*/ 70 w 1278"/>
                <a:gd name="T105" fmla="*/ 554 h 1193"/>
                <a:gd name="T106" fmla="*/ 60 w 1278"/>
                <a:gd name="T107" fmla="*/ 549 h 1193"/>
                <a:gd name="T108" fmla="*/ 48 w 1278"/>
                <a:gd name="T109" fmla="*/ 610 h 1193"/>
                <a:gd name="T110" fmla="*/ 41 w 1278"/>
                <a:gd name="T111" fmla="*/ 746 h 1193"/>
                <a:gd name="T112" fmla="*/ 17 w 1278"/>
                <a:gd name="T113" fmla="*/ 739 h 1193"/>
                <a:gd name="T114" fmla="*/ 7 w 1278"/>
                <a:gd name="T115" fmla="*/ 848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78" h="1193">
                  <a:moveTo>
                    <a:pt x="12" y="306"/>
                  </a:moveTo>
                  <a:lnTo>
                    <a:pt x="0" y="304"/>
                  </a:lnTo>
                  <a:lnTo>
                    <a:pt x="0" y="1193"/>
                  </a:lnTo>
                  <a:lnTo>
                    <a:pt x="1278" y="1193"/>
                  </a:lnTo>
                  <a:lnTo>
                    <a:pt x="1278" y="836"/>
                  </a:lnTo>
                  <a:lnTo>
                    <a:pt x="1274" y="836"/>
                  </a:lnTo>
                  <a:lnTo>
                    <a:pt x="1274" y="819"/>
                  </a:lnTo>
                  <a:lnTo>
                    <a:pt x="1271" y="819"/>
                  </a:lnTo>
                  <a:lnTo>
                    <a:pt x="1271" y="819"/>
                  </a:lnTo>
                  <a:lnTo>
                    <a:pt x="1271" y="819"/>
                  </a:lnTo>
                  <a:lnTo>
                    <a:pt x="1269" y="819"/>
                  </a:lnTo>
                  <a:lnTo>
                    <a:pt x="1269" y="836"/>
                  </a:lnTo>
                  <a:lnTo>
                    <a:pt x="1257" y="836"/>
                  </a:lnTo>
                  <a:lnTo>
                    <a:pt x="1257" y="824"/>
                  </a:lnTo>
                  <a:lnTo>
                    <a:pt x="1252" y="821"/>
                  </a:lnTo>
                  <a:lnTo>
                    <a:pt x="1245" y="821"/>
                  </a:lnTo>
                  <a:lnTo>
                    <a:pt x="1245" y="807"/>
                  </a:lnTo>
                  <a:lnTo>
                    <a:pt x="1242" y="807"/>
                  </a:lnTo>
                  <a:lnTo>
                    <a:pt x="1242" y="807"/>
                  </a:lnTo>
                  <a:lnTo>
                    <a:pt x="1242" y="807"/>
                  </a:lnTo>
                  <a:lnTo>
                    <a:pt x="1240" y="807"/>
                  </a:lnTo>
                  <a:lnTo>
                    <a:pt x="1240" y="821"/>
                  </a:lnTo>
                  <a:lnTo>
                    <a:pt x="1220" y="821"/>
                  </a:lnTo>
                  <a:lnTo>
                    <a:pt x="1223" y="702"/>
                  </a:lnTo>
                  <a:lnTo>
                    <a:pt x="1206" y="700"/>
                  </a:lnTo>
                  <a:lnTo>
                    <a:pt x="1182" y="700"/>
                  </a:lnTo>
                  <a:lnTo>
                    <a:pt x="1174" y="695"/>
                  </a:lnTo>
                  <a:lnTo>
                    <a:pt x="1174" y="695"/>
                  </a:lnTo>
                  <a:lnTo>
                    <a:pt x="1172" y="695"/>
                  </a:lnTo>
                  <a:lnTo>
                    <a:pt x="1167" y="693"/>
                  </a:lnTo>
                  <a:lnTo>
                    <a:pt x="1167" y="688"/>
                  </a:lnTo>
                  <a:lnTo>
                    <a:pt x="1155" y="685"/>
                  </a:lnTo>
                  <a:lnTo>
                    <a:pt x="1150" y="685"/>
                  </a:lnTo>
                  <a:lnTo>
                    <a:pt x="1140" y="668"/>
                  </a:lnTo>
                  <a:lnTo>
                    <a:pt x="1126" y="651"/>
                  </a:lnTo>
                  <a:lnTo>
                    <a:pt x="1111" y="639"/>
                  </a:lnTo>
                  <a:lnTo>
                    <a:pt x="1092" y="629"/>
                  </a:lnTo>
                  <a:lnTo>
                    <a:pt x="1073" y="625"/>
                  </a:lnTo>
                  <a:lnTo>
                    <a:pt x="1073" y="598"/>
                  </a:lnTo>
                  <a:lnTo>
                    <a:pt x="1075" y="598"/>
                  </a:lnTo>
                  <a:lnTo>
                    <a:pt x="1075" y="595"/>
                  </a:lnTo>
                  <a:lnTo>
                    <a:pt x="1075" y="593"/>
                  </a:lnTo>
                  <a:lnTo>
                    <a:pt x="1073" y="593"/>
                  </a:lnTo>
                  <a:lnTo>
                    <a:pt x="1070" y="588"/>
                  </a:lnTo>
                  <a:lnTo>
                    <a:pt x="1068" y="586"/>
                  </a:lnTo>
                  <a:lnTo>
                    <a:pt x="1063" y="583"/>
                  </a:lnTo>
                  <a:lnTo>
                    <a:pt x="1061" y="581"/>
                  </a:lnTo>
                  <a:lnTo>
                    <a:pt x="1056" y="581"/>
                  </a:lnTo>
                  <a:lnTo>
                    <a:pt x="1056" y="566"/>
                  </a:lnTo>
                  <a:lnTo>
                    <a:pt x="1053" y="566"/>
                  </a:lnTo>
                  <a:lnTo>
                    <a:pt x="1053" y="564"/>
                  </a:lnTo>
                  <a:lnTo>
                    <a:pt x="1053" y="566"/>
                  </a:lnTo>
                  <a:lnTo>
                    <a:pt x="1048" y="566"/>
                  </a:lnTo>
                  <a:lnTo>
                    <a:pt x="1048" y="581"/>
                  </a:lnTo>
                  <a:lnTo>
                    <a:pt x="1048" y="581"/>
                  </a:lnTo>
                  <a:lnTo>
                    <a:pt x="1046" y="581"/>
                  </a:lnTo>
                  <a:lnTo>
                    <a:pt x="1041" y="583"/>
                  </a:lnTo>
                  <a:lnTo>
                    <a:pt x="1039" y="586"/>
                  </a:lnTo>
                  <a:lnTo>
                    <a:pt x="1036" y="588"/>
                  </a:lnTo>
                  <a:lnTo>
                    <a:pt x="1034" y="593"/>
                  </a:lnTo>
                  <a:lnTo>
                    <a:pt x="1031" y="593"/>
                  </a:lnTo>
                  <a:lnTo>
                    <a:pt x="1031" y="595"/>
                  </a:lnTo>
                  <a:lnTo>
                    <a:pt x="1031" y="598"/>
                  </a:lnTo>
                  <a:lnTo>
                    <a:pt x="1034" y="598"/>
                  </a:lnTo>
                  <a:lnTo>
                    <a:pt x="1034" y="625"/>
                  </a:lnTo>
                  <a:lnTo>
                    <a:pt x="1014" y="629"/>
                  </a:lnTo>
                  <a:lnTo>
                    <a:pt x="995" y="639"/>
                  </a:lnTo>
                  <a:lnTo>
                    <a:pt x="978" y="651"/>
                  </a:lnTo>
                  <a:lnTo>
                    <a:pt x="964" y="668"/>
                  </a:lnTo>
                  <a:lnTo>
                    <a:pt x="956" y="685"/>
                  </a:lnTo>
                  <a:lnTo>
                    <a:pt x="949" y="685"/>
                  </a:lnTo>
                  <a:lnTo>
                    <a:pt x="937" y="688"/>
                  </a:lnTo>
                  <a:lnTo>
                    <a:pt x="937" y="693"/>
                  </a:lnTo>
                  <a:lnTo>
                    <a:pt x="935" y="695"/>
                  </a:lnTo>
                  <a:lnTo>
                    <a:pt x="925" y="695"/>
                  </a:lnTo>
                  <a:lnTo>
                    <a:pt x="925" y="697"/>
                  </a:lnTo>
                  <a:lnTo>
                    <a:pt x="922" y="700"/>
                  </a:lnTo>
                  <a:lnTo>
                    <a:pt x="896" y="700"/>
                  </a:lnTo>
                  <a:lnTo>
                    <a:pt x="881" y="702"/>
                  </a:lnTo>
                  <a:lnTo>
                    <a:pt x="884" y="824"/>
                  </a:lnTo>
                  <a:lnTo>
                    <a:pt x="867" y="824"/>
                  </a:lnTo>
                  <a:lnTo>
                    <a:pt x="867" y="807"/>
                  </a:lnTo>
                  <a:lnTo>
                    <a:pt x="864" y="807"/>
                  </a:lnTo>
                  <a:lnTo>
                    <a:pt x="864" y="807"/>
                  </a:lnTo>
                  <a:lnTo>
                    <a:pt x="864" y="807"/>
                  </a:lnTo>
                  <a:lnTo>
                    <a:pt x="862" y="807"/>
                  </a:lnTo>
                  <a:lnTo>
                    <a:pt x="862" y="824"/>
                  </a:lnTo>
                  <a:lnTo>
                    <a:pt x="855" y="824"/>
                  </a:lnTo>
                  <a:lnTo>
                    <a:pt x="850" y="826"/>
                  </a:lnTo>
                  <a:lnTo>
                    <a:pt x="850" y="838"/>
                  </a:lnTo>
                  <a:lnTo>
                    <a:pt x="850" y="838"/>
                  </a:lnTo>
                  <a:lnTo>
                    <a:pt x="835" y="838"/>
                  </a:lnTo>
                  <a:lnTo>
                    <a:pt x="833" y="819"/>
                  </a:lnTo>
                  <a:lnTo>
                    <a:pt x="833" y="819"/>
                  </a:lnTo>
                  <a:lnTo>
                    <a:pt x="833" y="819"/>
                  </a:lnTo>
                  <a:lnTo>
                    <a:pt x="830" y="819"/>
                  </a:lnTo>
                  <a:lnTo>
                    <a:pt x="828" y="819"/>
                  </a:lnTo>
                  <a:lnTo>
                    <a:pt x="828" y="838"/>
                  </a:lnTo>
                  <a:lnTo>
                    <a:pt x="818" y="838"/>
                  </a:lnTo>
                  <a:lnTo>
                    <a:pt x="814" y="841"/>
                  </a:lnTo>
                  <a:lnTo>
                    <a:pt x="814" y="841"/>
                  </a:lnTo>
                  <a:lnTo>
                    <a:pt x="809" y="841"/>
                  </a:lnTo>
                  <a:lnTo>
                    <a:pt x="811" y="90"/>
                  </a:lnTo>
                  <a:lnTo>
                    <a:pt x="782" y="32"/>
                  </a:lnTo>
                  <a:lnTo>
                    <a:pt x="751" y="32"/>
                  </a:lnTo>
                  <a:lnTo>
                    <a:pt x="734" y="0"/>
                  </a:lnTo>
                  <a:lnTo>
                    <a:pt x="508" y="0"/>
                  </a:lnTo>
                  <a:lnTo>
                    <a:pt x="508" y="32"/>
                  </a:lnTo>
                  <a:lnTo>
                    <a:pt x="448" y="32"/>
                  </a:lnTo>
                  <a:lnTo>
                    <a:pt x="445" y="855"/>
                  </a:lnTo>
                  <a:lnTo>
                    <a:pt x="438" y="848"/>
                  </a:lnTo>
                  <a:lnTo>
                    <a:pt x="438" y="836"/>
                  </a:lnTo>
                  <a:lnTo>
                    <a:pt x="436" y="746"/>
                  </a:lnTo>
                  <a:lnTo>
                    <a:pt x="436" y="739"/>
                  </a:lnTo>
                  <a:lnTo>
                    <a:pt x="431" y="739"/>
                  </a:lnTo>
                  <a:lnTo>
                    <a:pt x="429" y="739"/>
                  </a:lnTo>
                  <a:lnTo>
                    <a:pt x="429" y="746"/>
                  </a:lnTo>
                  <a:lnTo>
                    <a:pt x="429" y="758"/>
                  </a:lnTo>
                  <a:lnTo>
                    <a:pt x="404" y="758"/>
                  </a:lnTo>
                  <a:lnTo>
                    <a:pt x="404" y="756"/>
                  </a:lnTo>
                  <a:lnTo>
                    <a:pt x="399" y="746"/>
                  </a:lnTo>
                  <a:lnTo>
                    <a:pt x="399" y="693"/>
                  </a:lnTo>
                  <a:lnTo>
                    <a:pt x="392" y="676"/>
                  </a:lnTo>
                  <a:lnTo>
                    <a:pt x="392" y="622"/>
                  </a:lnTo>
                  <a:lnTo>
                    <a:pt x="378" y="561"/>
                  </a:lnTo>
                  <a:lnTo>
                    <a:pt x="380" y="561"/>
                  </a:lnTo>
                  <a:lnTo>
                    <a:pt x="380" y="547"/>
                  </a:lnTo>
                  <a:lnTo>
                    <a:pt x="375" y="547"/>
                  </a:lnTo>
                  <a:lnTo>
                    <a:pt x="375" y="547"/>
                  </a:lnTo>
                  <a:lnTo>
                    <a:pt x="375" y="547"/>
                  </a:lnTo>
                  <a:lnTo>
                    <a:pt x="368" y="547"/>
                  </a:lnTo>
                  <a:lnTo>
                    <a:pt x="368" y="554"/>
                  </a:lnTo>
                  <a:lnTo>
                    <a:pt x="366" y="554"/>
                  </a:lnTo>
                  <a:lnTo>
                    <a:pt x="366" y="569"/>
                  </a:lnTo>
                  <a:lnTo>
                    <a:pt x="368" y="569"/>
                  </a:lnTo>
                  <a:lnTo>
                    <a:pt x="358" y="610"/>
                  </a:lnTo>
                  <a:lnTo>
                    <a:pt x="346" y="481"/>
                  </a:lnTo>
                  <a:lnTo>
                    <a:pt x="351" y="481"/>
                  </a:lnTo>
                  <a:lnTo>
                    <a:pt x="351" y="479"/>
                  </a:lnTo>
                  <a:lnTo>
                    <a:pt x="351" y="479"/>
                  </a:lnTo>
                  <a:lnTo>
                    <a:pt x="351" y="469"/>
                  </a:lnTo>
                  <a:lnTo>
                    <a:pt x="344" y="469"/>
                  </a:lnTo>
                  <a:lnTo>
                    <a:pt x="337" y="372"/>
                  </a:lnTo>
                  <a:lnTo>
                    <a:pt x="341" y="372"/>
                  </a:lnTo>
                  <a:lnTo>
                    <a:pt x="341" y="348"/>
                  </a:lnTo>
                  <a:lnTo>
                    <a:pt x="341" y="309"/>
                  </a:lnTo>
                  <a:lnTo>
                    <a:pt x="320" y="309"/>
                  </a:lnTo>
                  <a:lnTo>
                    <a:pt x="320" y="348"/>
                  </a:lnTo>
                  <a:lnTo>
                    <a:pt x="320" y="372"/>
                  </a:lnTo>
                  <a:lnTo>
                    <a:pt x="324" y="372"/>
                  </a:lnTo>
                  <a:lnTo>
                    <a:pt x="324" y="374"/>
                  </a:lnTo>
                  <a:lnTo>
                    <a:pt x="317" y="469"/>
                  </a:lnTo>
                  <a:lnTo>
                    <a:pt x="312" y="469"/>
                  </a:lnTo>
                  <a:lnTo>
                    <a:pt x="312" y="472"/>
                  </a:lnTo>
                  <a:lnTo>
                    <a:pt x="312" y="479"/>
                  </a:lnTo>
                  <a:lnTo>
                    <a:pt x="312" y="481"/>
                  </a:lnTo>
                  <a:lnTo>
                    <a:pt x="317" y="481"/>
                  </a:lnTo>
                  <a:lnTo>
                    <a:pt x="305" y="610"/>
                  </a:lnTo>
                  <a:lnTo>
                    <a:pt x="295" y="566"/>
                  </a:lnTo>
                  <a:lnTo>
                    <a:pt x="295" y="561"/>
                  </a:lnTo>
                  <a:lnTo>
                    <a:pt x="298" y="561"/>
                  </a:lnTo>
                  <a:lnTo>
                    <a:pt x="298" y="547"/>
                  </a:lnTo>
                  <a:lnTo>
                    <a:pt x="290" y="547"/>
                  </a:lnTo>
                  <a:lnTo>
                    <a:pt x="290" y="547"/>
                  </a:lnTo>
                  <a:lnTo>
                    <a:pt x="290" y="547"/>
                  </a:lnTo>
                  <a:lnTo>
                    <a:pt x="286" y="547"/>
                  </a:lnTo>
                  <a:lnTo>
                    <a:pt x="286" y="554"/>
                  </a:lnTo>
                  <a:lnTo>
                    <a:pt x="286" y="554"/>
                  </a:lnTo>
                  <a:lnTo>
                    <a:pt x="286" y="569"/>
                  </a:lnTo>
                  <a:lnTo>
                    <a:pt x="288" y="569"/>
                  </a:lnTo>
                  <a:lnTo>
                    <a:pt x="276" y="622"/>
                  </a:lnTo>
                  <a:lnTo>
                    <a:pt x="276" y="622"/>
                  </a:lnTo>
                  <a:lnTo>
                    <a:pt x="274" y="627"/>
                  </a:lnTo>
                  <a:lnTo>
                    <a:pt x="274" y="676"/>
                  </a:lnTo>
                  <a:lnTo>
                    <a:pt x="269" y="693"/>
                  </a:lnTo>
                  <a:lnTo>
                    <a:pt x="269" y="693"/>
                  </a:lnTo>
                  <a:lnTo>
                    <a:pt x="269" y="693"/>
                  </a:lnTo>
                  <a:lnTo>
                    <a:pt x="269" y="695"/>
                  </a:lnTo>
                  <a:lnTo>
                    <a:pt x="269" y="695"/>
                  </a:lnTo>
                  <a:lnTo>
                    <a:pt x="269" y="695"/>
                  </a:lnTo>
                  <a:lnTo>
                    <a:pt x="269" y="695"/>
                  </a:lnTo>
                  <a:lnTo>
                    <a:pt x="269" y="746"/>
                  </a:lnTo>
                  <a:lnTo>
                    <a:pt x="261" y="756"/>
                  </a:lnTo>
                  <a:lnTo>
                    <a:pt x="261" y="756"/>
                  </a:lnTo>
                  <a:lnTo>
                    <a:pt x="261" y="758"/>
                  </a:lnTo>
                  <a:lnTo>
                    <a:pt x="261" y="758"/>
                  </a:lnTo>
                  <a:lnTo>
                    <a:pt x="252" y="758"/>
                  </a:lnTo>
                  <a:lnTo>
                    <a:pt x="252" y="748"/>
                  </a:lnTo>
                  <a:lnTo>
                    <a:pt x="244" y="748"/>
                  </a:lnTo>
                  <a:lnTo>
                    <a:pt x="244" y="712"/>
                  </a:lnTo>
                  <a:lnTo>
                    <a:pt x="244" y="710"/>
                  </a:lnTo>
                  <a:lnTo>
                    <a:pt x="240" y="710"/>
                  </a:lnTo>
                  <a:lnTo>
                    <a:pt x="225" y="574"/>
                  </a:lnTo>
                  <a:lnTo>
                    <a:pt x="225" y="574"/>
                  </a:lnTo>
                  <a:lnTo>
                    <a:pt x="232" y="574"/>
                  </a:lnTo>
                  <a:lnTo>
                    <a:pt x="232" y="537"/>
                  </a:lnTo>
                  <a:lnTo>
                    <a:pt x="215" y="537"/>
                  </a:lnTo>
                  <a:lnTo>
                    <a:pt x="215" y="574"/>
                  </a:lnTo>
                  <a:lnTo>
                    <a:pt x="220" y="574"/>
                  </a:lnTo>
                  <a:lnTo>
                    <a:pt x="208" y="710"/>
                  </a:lnTo>
                  <a:lnTo>
                    <a:pt x="208" y="710"/>
                  </a:lnTo>
                  <a:lnTo>
                    <a:pt x="208" y="710"/>
                  </a:lnTo>
                  <a:lnTo>
                    <a:pt x="201" y="710"/>
                  </a:lnTo>
                  <a:lnTo>
                    <a:pt x="201" y="748"/>
                  </a:lnTo>
                  <a:lnTo>
                    <a:pt x="194" y="748"/>
                  </a:lnTo>
                  <a:lnTo>
                    <a:pt x="194" y="758"/>
                  </a:lnTo>
                  <a:lnTo>
                    <a:pt x="179" y="758"/>
                  </a:lnTo>
                  <a:lnTo>
                    <a:pt x="179" y="758"/>
                  </a:lnTo>
                  <a:lnTo>
                    <a:pt x="174" y="746"/>
                  </a:lnTo>
                  <a:lnTo>
                    <a:pt x="174" y="688"/>
                  </a:lnTo>
                  <a:lnTo>
                    <a:pt x="174" y="688"/>
                  </a:lnTo>
                  <a:lnTo>
                    <a:pt x="174" y="688"/>
                  </a:lnTo>
                  <a:lnTo>
                    <a:pt x="172" y="688"/>
                  </a:lnTo>
                  <a:lnTo>
                    <a:pt x="172" y="685"/>
                  </a:lnTo>
                  <a:lnTo>
                    <a:pt x="172" y="685"/>
                  </a:lnTo>
                  <a:lnTo>
                    <a:pt x="172" y="685"/>
                  </a:lnTo>
                  <a:lnTo>
                    <a:pt x="169" y="683"/>
                  </a:lnTo>
                  <a:lnTo>
                    <a:pt x="169" y="617"/>
                  </a:lnTo>
                  <a:lnTo>
                    <a:pt x="169" y="617"/>
                  </a:lnTo>
                  <a:lnTo>
                    <a:pt x="169" y="615"/>
                  </a:lnTo>
                  <a:lnTo>
                    <a:pt x="167" y="615"/>
                  </a:lnTo>
                  <a:lnTo>
                    <a:pt x="167" y="615"/>
                  </a:lnTo>
                  <a:lnTo>
                    <a:pt x="167" y="610"/>
                  </a:lnTo>
                  <a:lnTo>
                    <a:pt x="167" y="610"/>
                  </a:lnTo>
                  <a:lnTo>
                    <a:pt x="167" y="610"/>
                  </a:lnTo>
                  <a:lnTo>
                    <a:pt x="165" y="610"/>
                  </a:lnTo>
                  <a:lnTo>
                    <a:pt x="165" y="610"/>
                  </a:lnTo>
                  <a:lnTo>
                    <a:pt x="155" y="569"/>
                  </a:lnTo>
                  <a:lnTo>
                    <a:pt x="157" y="569"/>
                  </a:lnTo>
                  <a:lnTo>
                    <a:pt x="157" y="557"/>
                  </a:lnTo>
                  <a:lnTo>
                    <a:pt x="155" y="557"/>
                  </a:lnTo>
                  <a:lnTo>
                    <a:pt x="155" y="547"/>
                  </a:lnTo>
                  <a:lnTo>
                    <a:pt x="148" y="547"/>
                  </a:lnTo>
                  <a:lnTo>
                    <a:pt x="148" y="547"/>
                  </a:lnTo>
                  <a:lnTo>
                    <a:pt x="148" y="547"/>
                  </a:lnTo>
                  <a:lnTo>
                    <a:pt x="143" y="547"/>
                  </a:lnTo>
                  <a:lnTo>
                    <a:pt x="143" y="561"/>
                  </a:lnTo>
                  <a:lnTo>
                    <a:pt x="145" y="561"/>
                  </a:lnTo>
                  <a:lnTo>
                    <a:pt x="136" y="603"/>
                  </a:lnTo>
                  <a:lnTo>
                    <a:pt x="123" y="479"/>
                  </a:lnTo>
                  <a:lnTo>
                    <a:pt x="131" y="476"/>
                  </a:lnTo>
                  <a:lnTo>
                    <a:pt x="131" y="476"/>
                  </a:lnTo>
                  <a:lnTo>
                    <a:pt x="131" y="467"/>
                  </a:lnTo>
                  <a:lnTo>
                    <a:pt x="128" y="464"/>
                  </a:lnTo>
                  <a:lnTo>
                    <a:pt x="123" y="464"/>
                  </a:lnTo>
                  <a:lnTo>
                    <a:pt x="116" y="370"/>
                  </a:lnTo>
                  <a:lnTo>
                    <a:pt x="116" y="370"/>
                  </a:lnTo>
                  <a:lnTo>
                    <a:pt x="121" y="370"/>
                  </a:lnTo>
                  <a:lnTo>
                    <a:pt x="121" y="343"/>
                  </a:lnTo>
                  <a:lnTo>
                    <a:pt x="121" y="304"/>
                  </a:lnTo>
                  <a:lnTo>
                    <a:pt x="99" y="304"/>
                  </a:lnTo>
                  <a:lnTo>
                    <a:pt x="99" y="343"/>
                  </a:lnTo>
                  <a:lnTo>
                    <a:pt x="99" y="370"/>
                  </a:lnTo>
                  <a:lnTo>
                    <a:pt x="104" y="370"/>
                  </a:lnTo>
                  <a:lnTo>
                    <a:pt x="97" y="464"/>
                  </a:lnTo>
                  <a:lnTo>
                    <a:pt x="90" y="464"/>
                  </a:lnTo>
                  <a:lnTo>
                    <a:pt x="90" y="474"/>
                  </a:lnTo>
                  <a:lnTo>
                    <a:pt x="90" y="474"/>
                  </a:lnTo>
                  <a:lnTo>
                    <a:pt x="90" y="476"/>
                  </a:lnTo>
                  <a:lnTo>
                    <a:pt x="94" y="476"/>
                  </a:lnTo>
                  <a:lnTo>
                    <a:pt x="82" y="603"/>
                  </a:lnTo>
                  <a:lnTo>
                    <a:pt x="75" y="569"/>
                  </a:lnTo>
                  <a:lnTo>
                    <a:pt x="75" y="569"/>
                  </a:lnTo>
                  <a:lnTo>
                    <a:pt x="75" y="554"/>
                  </a:lnTo>
                  <a:lnTo>
                    <a:pt x="70" y="554"/>
                  </a:lnTo>
                  <a:lnTo>
                    <a:pt x="70" y="549"/>
                  </a:lnTo>
                  <a:lnTo>
                    <a:pt x="65" y="549"/>
                  </a:lnTo>
                  <a:lnTo>
                    <a:pt x="65" y="547"/>
                  </a:lnTo>
                  <a:lnTo>
                    <a:pt x="65" y="549"/>
                  </a:lnTo>
                  <a:lnTo>
                    <a:pt x="60" y="549"/>
                  </a:lnTo>
                  <a:lnTo>
                    <a:pt x="60" y="561"/>
                  </a:lnTo>
                  <a:lnTo>
                    <a:pt x="63" y="561"/>
                  </a:lnTo>
                  <a:lnTo>
                    <a:pt x="51" y="610"/>
                  </a:lnTo>
                  <a:lnTo>
                    <a:pt x="51" y="610"/>
                  </a:lnTo>
                  <a:lnTo>
                    <a:pt x="48" y="610"/>
                  </a:lnTo>
                  <a:lnTo>
                    <a:pt x="46" y="610"/>
                  </a:lnTo>
                  <a:lnTo>
                    <a:pt x="46" y="683"/>
                  </a:lnTo>
                  <a:lnTo>
                    <a:pt x="41" y="685"/>
                  </a:lnTo>
                  <a:lnTo>
                    <a:pt x="41" y="700"/>
                  </a:lnTo>
                  <a:lnTo>
                    <a:pt x="41" y="746"/>
                  </a:lnTo>
                  <a:lnTo>
                    <a:pt x="34" y="756"/>
                  </a:lnTo>
                  <a:lnTo>
                    <a:pt x="34" y="758"/>
                  </a:lnTo>
                  <a:lnTo>
                    <a:pt x="19" y="758"/>
                  </a:lnTo>
                  <a:lnTo>
                    <a:pt x="17" y="746"/>
                  </a:lnTo>
                  <a:lnTo>
                    <a:pt x="17" y="739"/>
                  </a:lnTo>
                  <a:lnTo>
                    <a:pt x="17" y="739"/>
                  </a:lnTo>
                  <a:lnTo>
                    <a:pt x="12" y="739"/>
                  </a:lnTo>
                  <a:lnTo>
                    <a:pt x="12" y="746"/>
                  </a:lnTo>
                  <a:lnTo>
                    <a:pt x="7" y="836"/>
                  </a:lnTo>
                  <a:lnTo>
                    <a:pt x="7" y="848"/>
                  </a:lnTo>
                  <a:lnTo>
                    <a:pt x="5" y="851"/>
                  </a:lnTo>
                  <a:lnTo>
                    <a:pt x="10" y="365"/>
                  </a:lnTo>
                  <a:lnTo>
                    <a:pt x="12" y="3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16">
              <a:extLst>
                <a:ext uri="{FF2B5EF4-FFF2-40B4-BE49-F238E27FC236}">
                  <a16:creationId xmlns:a16="http://schemas.microsoft.com/office/drawing/2014/main" id="{CA774F91-6876-4589-895B-57D64F439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0883" y="2906939"/>
              <a:ext cx="2027498" cy="2261074"/>
            </a:xfrm>
            <a:custGeom>
              <a:avLst/>
              <a:gdLst>
                <a:gd name="T0" fmla="*/ 1242 w 1276"/>
                <a:gd name="T1" fmla="*/ 529 h 1423"/>
                <a:gd name="T2" fmla="*/ 1225 w 1276"/>
                <a:gd name="T3" fmla="*/ 527 h 1423"/>
                <a:gd name="T4" fmla="*/ 1196 w 1276"/>
                <a:gd name="T5" fmla="*/ 505 h 1423"/>
                <a:gd name="T6" fmla="*/ 1172 w 1276"/>
                <a:gd name="T7" fmla="*/ 483 h 1423"/>
                <a:gd name="T8" fmla="*/ 1148 w 1276"/>
                <a:gd name="T9" fmla="*/ 461 h 1423"/>
                <a:gd name="T10" fmla="*/ 1126 w 1276"/>
                <a:gd name="T11" fmla="*/ 439 h 1423"/>
                <a:gd name="T12" fmla="*/ 1043 w 1276"/>
                <a:gd name="T13" fmla="*/ 434 h 1423"/>
                <a:gd name="T14" fmla="*/ 1005 w 1276"/>
                <a:gd name="T15" fmla="*/ 447 h 1423"/>
                <a:gd name="T16" fmla="*/ 985 w 1276"/>
                <a:gd name="T17" fmla="*/ 461 h 1423"/>
                <a:gd name="T18" fmla="*/ 981 w 1276"/>
                <a:gd name="T19" fmla="*/ 481 h 1423"/>
                <a:gd name="T20" fmla="*/ 959 w 1276"/>
                <a:gd name="T21" fmla="*/ 495 h 1423"/>
                <a:gd name="T22" fmla="*/ 939 w 1276"/>
                <a:gd name="T23" fmla="*/ 505 h 1423"/>
                <a:gd name="T24" fmla="*/ 937 w 1276"/>
                <a:gd name="T25" fmla="*/ 524 h 1423"/>
                <a:gd name="T26" fmla="*/ 913 w 1276"/>
                <a:gd name="T27" fmla="*/ 529 h 1423"/>
                <a:gd name="T28" fmla="*/ 840 w 1276"/>
                <a:gd name="T29" fmla="*/ 534 h 1423"/>
                <a:gd name="T30" fmla="*/ 840 w 1276"/>
                <a:gd name="T31" fmla="*/ 595 h 1423"/>
                <a:gd name="T32" fmla="*/ 765 w 1276"/>
                <a:gd name="T33" fmla="*/ 876 h 1423"/>
                <a:gd name="T34" fmla="*/ 763 w 1276"/>
                <a:gd name="T35" fmla="*/ 544 h 1423"/>
                <a:gd name="T36" fmla="*/ 690 w 1276"/>
                <a:gd name="T37" fmla="*/ 539 h 1423"/>
                <a:gd name="T38" fmla="*/ 668 w 1276"/>
                <a:gd name="T39" fmla="*/ 534 h 1423"/>
                <a:gd name="T40" fmla="*/ 661 w 1276"/>
                <a:gd name="T41" fmla="*/ 515 h 1423"/>
                <a:gd name="T42" fmla="*/ 646 w 1276"/>
                <a:gd name="T43" fmla="*/ 502 h 1423"/>
                <a:gd name="T44" fmla="*/ 625 w 1276"/>
                <a:gd name="T45" fmla="*/ 490 h 1423"/>
                <a:gd name="T46" fmla="*/ 617 w 1276"/>
                <a:gd name="T47" fmla="*/ 471 h 1423"/>
                <a:gd name="T48" fmla="*/ 600 w 1276"/>
                <a:gd name="T49" fmla="*/ 456 h 1423"/>
                <a:gd name="T50" fmla="*/ 559 w 1276"/>
                <a:gd name="T51" fmla="*/ 444 h 1423"/>
                <a:gd name="T52" fmla="*/ 482 w 1276"/>
                <a:gd name="T53" fmla="*/ 449 h 1423"/>
                <a:gd name="T54" fmla="*/ 460 w 1276"/>
                <a:gd name="T55" fmla="*/ 471 h 1423"/>
                <a:gd name="T56" fmla="*/ 436 w 1276"/>
                <a:gd name="T57" fmla="*/ 493 h 1423"/>
                <a:gd name="T58" fmla="*/ 411 w 1276"/>
                <a:gd name="T59" fmla="*/ 512 h 1423"/>
                <a:gd name="T60" fmla="*/ 385 w 1276"/>
                <a:gd name="T61" fmla="*/ 534 h 1423"/>
                <a:gd name="T62" fmla="*/ 382 w 1276"/>
                <a:gd name="T63" fmla="*/ 536 h 1423"/>
                <a:gd name="T64" fmla="*/ 322 w 1276"/>
                <a:gd name="T65" fmla="*/ 328 h 1423"/>
                <a:gd name="T66" fmla="*/ 264 w 1276"/>
                <a:gd name="T67" fmla="*/ 274 h 1423"/>
                <a:gd name="T68" fmla="*/ 201 w 1276"/>
                <a:gd name="T69" fmla="*/ 233 h 1423"/>
                <a:gd name="T70" fmla="*/ 179 w 1276"/>
                <a:gd name="T71" fmla="*/ 328 h 1423"/>
                <a:gd name="T72" fmla="*/ 181 w 1276"/>
                <a:gd name="T73" fmla="*/ 255 h 1423"/>
                <a:gd name="T74" fmla="*/ 179 w 1276"/>
                <a:gd name="T75" fmla="*/ 252 h 1423"/>
                <a:gd name="T76" fmla="*/ 181 w 1276"/>
                <a:gd name="T77" fmla="*/ 213 h 1423"/>
                <a:gd name="T78" fmla="*/ 179 w 1276"/>
                <a:gd name="T79" fmla="*/ 213 h 1423"/>
                <a:gd name="T80" fmla="*/ 181 w 1276"/>
                <a:gd name="T81" fmla="*/ 174 h 1423"/>
                <a:gd name="T82" fmla="*/ 179 w 1276"/>
                <a:gd name="T83" fmla="*/ 172 h 1423"/>
                <a:gd name="T84" fmla="*/ 116 w 1276"/>
                <a:gd name="T85" fmla="*/ 109 h 1423"/>
                <a:gd name="T86" fmla="*/ 29 w 1276"/>
                <a:gd name="T87" fmla="*/ 104 h 1423"/>
                <a:gd name="T88" fmla="*/ 29 w 1276"/>
                <a:gd name="T89" fmla="*/ 31 h 1423"/>
                <a:gd name="T90" fmla="*/ 29 w 1276"/>
                <a:gd name="T91" fmla="*/ 9 h 1423"/>
                <a:gd name="T92" fmla="*/ 29 w 1276"/>
                <a:gd name="T93" fmla="*/ 0 h 1423"/>
                <a:gd name="T94" fmla="*/ 0 w 1276"/>
                <a:gd name="T95" fmla="*/ 1423 h 1423"/>
                <a:gd name="T96" fmla="*/ 1276 w 1276"/>
                <a:gd name="T97" fmla="*/ 534 h 1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76" h="1423">
                  <a:moveTo>
                    <a:pt x="1276" y="534"/>
                  </a:moveTo>
                  <a:lnTo>
                    <a:pt x="1242" y="529"/>
                  </a:lnTo>
                  <a:lnTo>
                    <a:pt x="1223" y="532"/>
                  </a:lnTo>
                  <a:lnTo>
                    <a:pt x="1225" y="527"/>
                  </a:lnTo>
                  <a:lnTo>
                    <a:pt x="1196" y="524"/>
                  </a:lnTo>
                  <a:lnTo>
                    <a:pt x="1196" y="505"/>
                  </a:lnTo>
                  <a:lnTo>
                    <a:pt x="1172" y="502"/>
                  </a:lnTo>
                  <a:lnTo>
                    <a:pt x="1172" y="483"/>
                  </a:lnTo>
                  <a:lnTo>
                    <a:pt x="1148" y="481"/>
                  </a:lnTo>
                  <a:lnTo>
                    <a:pt x="1148" y="461"/>
                  </a:lnTo>
                  <a:lnTo>
                    <a:pt x="1123" y="459"/>
                  </a:lnTo>
                  <a:lnTo>
                    <a:pt x="1126" y="439"/>
                  </a:lnTo>
                  <a:lnTo>
                    <a:pt x="1094" y="434"/>
                  </a:lnTo>
                  <a:lnTo>
                    <a:pt x="1043" y="434"/>
                  </a:lnTo>
                  <a:lnTo>
                    <a:pt x="1007" y="439"/>
                  </a:lnTo>
                  <a:lnTo>
                    <a:pt x="1005" y="447"/>
                  </a:lnTo>
                  <a:lnTo>
                    <a:pt x="1005" y="459"/>
                  </a:lnTo>
                  <a:lnTo>
                    <a:pt x="985" y="461"/>
                  </a:lnTo>
                  <a:lnTo>
                    <a:pt x="983" y="471"/>
                  </a:lnTo>
                  <a:lnTo>
                    <a:pt x="981" y="481"/>
                  </a:lnTo>
                  <a:lnTo>
                    <a:pt x="964" y="483"/>
                  </a:lnTo>
                  <a:lnTo>
                    <a:pt x="959" y="495"/>
                  </a:lnTo>
                  <a:lnTo>
                    <a:pt x="959" y="502"/>
                  </a:lnTo>
                  <a:lnTo>
                    <a:pt x="939" y="505"/>
                  </a:lnTo>
                  <a:lnTo>
                    <a:pt x="937" y="517"/>
                  </a:lnTo>
                  <a:lnTo>
                    <a:pt x="937" y="524"/>
                  </a:lnTo>
                  <a:lnTo>
                    <a:pt x="915" y="527"/>
                  </a:lnTo>
                  <a:lnTo>
                    <a:pt x="913" y="529"/>
                  </a:lnTo>
                  <a:lnTo>
                    <a:pt x="893" y="527"/>
                  </a:lnTo>
                  <a:lnTo>
                    <a:pt x="840" y="534"/>
                  </a:lnTo>
                  <a:lnTo>
                    <a:pt x="840" y="595"/>
                  </a:lnTo>
                  <a:lnTo>
                    <a:pt x="840" y="595"/>
                  </a:lnTo>
                  <a:lnTo>
                    <a:pt x="840" y="876"/>
                  </a:lnTo>
                  <a:lnTo>
                    <a:pt x="765" y="876"/>
                  </a:lnTo>
                  <a:lnTo>
                    <a:pt x="763" y="600"/>
                  </a:lnTo>
                  <a:lnTo>
                    <a:pt x="763" y="544"/>
                  </a:lnTo>
                  <a:lnTo>
                    <a:pt x="707" y="536"/>
                  </a:lnTo>
                  <a:lnTo>
                    <a:pt x="690" y="539"/>
                  </a:lnTo>
                  <a:lnTo>
                    <a:pt x="688" y="536"/>
                  </a:lnTo>
                  <a:lnTo>
                    <a:pt x="668" y="534"/>
                  </a:lnTo>
                  <a:lnTo>
                    <a:pt x="668" y="527"/>
                  </a:lnTo>
                  <a:lnTo>
                    <a:pt x="661" y="515"/>
                  </a:lnTo>
                  <a:lnTo>
                    <a:pt x="646" y="512"/>
                  </a:lnTo>
                  <a:lnTo>
                    <a:pt x="646" y="502"/>
                  </a:lnTo>
                  <a:lnTo>
                    <a:pt x="639" y="493"/>
                  </a:lnTo>
                  <a:lnTo>
                    <a:pt x="625" y="490"/>
                  </a:lnTo>
                  <a:lnTo>
                    <a:pt x="625" y="481"/>
                  </a:lnTo>
                  <a:lnTo>
                    <a:pt x="617" y="471"/>
                  </a:lnTo>
                  <a:lnTo>
                    <a:pt x="603" y="468"/>
                  </a:lnTo>
                  <a:lnTo>
                    <a:pt x="600" y="456"/>
                  </a:lnTo>
                  <a:lnTo>
                    <a:pt x="598" y="449"/>
                  </a:lnTo>
                  <a:lnTo>
                    <a:pt x="559" y="444"/>
                  </a:lnTo>
                  <a:lnTo>
                    <a:pt x="511" y="444"/>
                  </a:lnTo>
                  <a:lnTo>
                    <a:pt x="482" y="449"/>
                  </a:lnTo>
                  <a:lnTo>
                    <a:pt x="482" y="466"/>
                  </a:lnTo>
                  <a:lnTo>
                    <a:pt x="460" y="471"/>
                  </a:lnTo>
                  <a:lnTo>
                    <a:pt x="460" y="488"/>
                  </a:lnTo>
                  <a:lnTo>
                    <a:pt x="436" y="493"/>
                  </a:lnTo>
                  <a:lnTo>
                    <a:pt x="436" y="510"/>
                  </a:lnTo>
                  <a:lnTo>
                    <a:pt x="411" y="512"/>
                  </a:lnTo>
                  <a:lnTo>
                    <a:pt x="411" y="532"/>
                  </a:lnTo>
                  <a:lnTo>
                    <a:pt x="385" y="534"/>
                  </a:lnTo>
                  <a:lnTo>
                    <a:pt x="385" y="536"/>
                  </a:lnTo>
                  <a:lnTo>
                    <a:pt x="382" y="536"/>
                  </a:lnTo>
                  <a:lnTo>
                    <a:pt x="382" y="328"/>
                  </a:lnTo>
                  <a:lnTo>
                    <a:pt x="322" y="328"/>
                  </a:lnTo>
                  <a:lnTo>
                    <a:pt x="322" y="274"/>
                  </a:lnTo>
                  <a:lnTo>
                    <a:pt x="264" y="274"/>
                  </a:lnTo>
                  <a:lnTo>
                    <a:pt x="264" y="233"/>
                  </a:lnTo>
                  <a:lnTo>
                    <a:pt x="201" y="233"/>
                  </a:lnTo>
                  <a:lnTo>
                    <a:pt x="201" y="328"/>
                  </a:lnTo>
                  <a:lnTo>
                    <a:pt x="179" y="328"/>
                  </a:lnTo>
                  <a:lnTo>
                    <a:pt x="179" y="257"/>
                  </a:lnTo>
                  <a:lnTo>
                    <a:pt x="181" y="255"/>
                  </a:lnTo>
                  <a:lnTo>
                    <a:pt x="181" y="252"/>
                  </a:lnTo>
                  <a:lnTo>
                    <a:pt x="179" y="252"/>
                  </a:lnTo>
                  <a:lnTo>
                    <a:pt x="179" y="218"/>
                  </a:lnTo>
                  <a:lnTo>
                    <a:pt x="181" y="213"/>
                  </a:lnTo>
                  <a:lnTo>
                    <a:pt x="181" y="213"/>
                  </a:lnTo>
                  <a:lnTo>
                    <a:pt x="179" y="213"/>
                  </a:lnTo>
                  <a:lnTo>
                    <a:pt x="179" y="177"/>
                  </a:lnTo>
                  <a:lnTo>
                    <a:pt x="181" y="174"/>
                  </a:lnTo>
                  <a:lnTo>
                    <a:pt x="181" y="172"/>
                  </a:lnTo>
                  <a:lnTo>
                    <a:pt x="179" y="172"/>
                  </a:lnTo>
                  <a:lnTo>
                    <a:pt x="179" y="114"/>
                  </a:lnTo>
                  <a:lnTo>
                    <a:pt x="116" y="109"/>
                  </a:lnTo>
                  <a:lnTo>
                    <a:pt x="43" y="104"/>
                  </a:lnTo>
                  <a:lnTo>
                    <a:pt x="29" y="104"/>
                  </a:lnTo>
                  <a:lnTo>
                    <a:pt x="29" y="51"/>
                  </a:lnTo>
                  <a:lnTo>
                    <a:pt x="29" y="31"/>
                  </a:lnTo>
                  <a:lnTo>
                    <a:pt x="29" y="26"/>
                  </a:lnTo>
                  <a:lnTo>
                    <a:pt x="29" y="9"/>
                  </a:lnTo>
                  <a:lnTo>
                    <a:pt x="29" y="4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423"/>
                  </a:lnTo>
                  <a:lnTo>
                    <a:pt x="1276" y="1423"/>
                  </a:lnTo>
                  <a:lnTo>
                    <a:pt x="1276" y="5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Freeform 17">
              <a:extLst>
                <a:ext uri="{FF2B5EF4-FFF2-40B4-BE49-F238E27FC236}">
                  <a16:creationId xmlns:a16="http://schemas.microsoft.com/office/drawing/2014/main" id="{54E632D9-E018-4543-A470-15F9C53D5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441" y="2423899"/>
              <a:ext cx="2035444" cy="2744114"/>
            </a:xfrm>
            <a:custGeom>
              <a:avLst/>
              <a:gdLst>
                <a:gd name="T0" fmla="*/ 1281 w 1281"/>
                <a:gd name="T1" fmla="*/ 1727 h 1727"/>
                <a:gd name="T2" fmla="*/ 1194 w 1281"/>
                <a:gd name="T3" fmla="*/ 304 h 1727"/>
                <a:gd name="T4" fmla="*/ 1194 w 1281"/>
                <a:gd name="T5" fmla="*/ 284 h 1727"/>
                <a:gd name="T6" fmla="*/ 1194 w 1281"/>
                <a:gd name="T7" fmla="*/ 265 h 1727"/>
                <a:gd name="T8" fmla="*/ 1080 w 1281"/>
                <a:gd name="T9" fmla="*/ 126 h 1727"/>
                <a:gd name="T10" fmla="*/ 1073 w 1281"/>
                <a:gd name="T11" fmla="*/ 80 h 1727"/>
                <a:gd name="T12" fmla="*/ 1063 w 1281"/>
                <a:gd name="T13" fmla="*/ 92 h 1727"/>
                <a:gd name="T14" fmla="*/ 1063 w 1281"/>
                <a:gd name="T15" fmla="*/ 12 h 1727"/>
                <a:gd name="T16" fmla="*/ 1061 w 1281"/>
                <a:gd name="T17" fmla="*/ 0 h 1727"/>
                <a:gd name="T18" fmla="*/ 1053 w 1281"/>
                <a:gd name="T19" fmla="*/ 92 h 1727"/>
                <a:gd name="T20" fmla="*/ 1053 w 1281"/>
                <a:gd name="T21" fmla="*/ 12 h 1727"/>
                <a:gd name="T22" fmla="*/ 1048 w 1281"/>
                <a:gd name="T23" fmla="*/ 0 h 1727"/>
                <a:gd name="T24" fmla="*/ 1041 w 1281"/>
                <a:gd name="T25" fmla="*/ 92 h 1727"/>
                <a:gd name="T26" fmla="*/ 1041 w 1281"/>
                <a:gd name="T27" fmla="*/ 12 h 1727"/>
                <a:gd name="T28" fmla="*/ 1039 w 1281"/>
                <a:gd name="T29" fmla="*/ 0 h 1727"/>
                <a:gd name="T30" fmla="*/ 1031 w 1281"/>
                <a:gd name="T31" fmla="*/ 92 h 1727"/>
                <a:gd name="T32" fmla="*/ 1031 w 1281"/>
                <a:gd name="T33" fmla="*/ 12 h 1727"/>
                <a:gd name="T34" fmla="*/ 1027 w 1281"/>
                <a:gd name="T35" fmla="*/ 0 h 1727"/>
                <a:gd name="T36" fmla="*/ 1019 w 1281"/>
                <a:gd name="T37" fmla="*/ 92 h 1727"/>
                <a:gd name="T38" fmla="*/ 1019 w 1281"/>
                <a:gd name="T39" fmla="*/ 12 h 1727"/>
                <a:gd name="T40" fmla="*/ 1017 w 1281"/>
                <a:gd name="T41" fmla="*/ 0 h 1727"/>
                <a:gd name="T42" fmla="*/ 1010 w 1281"/>
                <a:gd name="T43" fmla="*/ 92 h 1727"/>
                <a:gd name="T44" fmla="*/ 1000 w 1281"/>
                <a:gd name="T45" fmla="*/ 80 h 1727"/>
                <a:gd name="T46" fmla="*/ 1000 w 1281"/>
                <a:gd name="T47" fmla="*/ 257 h 1727"/>
                <a:gd name="T48" fmla="*/ 1000 w 1281"/>
                <a:gd name="T49" fmla="*/ 282 h 1727"/>
                <a:gd name="T50" fmla="*/ 971 w 1281"/>
                <a:gd name="T51" fmla="*/ 304 h 1727"/>
                <a:gd name="T52" fmla="*/ 971 w 1281"/>
                <a:gd name="T53" fmla="*/ 313 h 1727"/>
                <a:gd name="T54" fmla="*/ 971 w 1281"/>
                <a:gd name="T55" fmla="*/ 335 h 1727"/>
                <a:gd name="T56" fmla="*/ 971 w 1281"/>
                <a:gd name="T57" fmla="*/ 403 h 1727"/>
                <a:gd name="T58" fmla="*/ 968 w 1281"/>
                <a:gd name="T59" fmla="*/ 413 h 1727"/>
                <a:gd name="T60" fmla="*/ 932 w 1281"/>
                <a:gd name="T61" fmla="*/ 738 h 1727"/>
                <a:gd name="T62" fmla="*/ 814 w 1281"/>
                <a:gd name="T63" fmla="*/ 515 h 1727"/>
                <a:gd name="T64" fmla="*/ 746 w 1281"/>
                <a:gd name="T65" fmla="*/ 386 h 1727"/>
                <a:gd name="T66" fmla="*/ 719 w 1281"/>
                <a:gd name="T67" fmla="*/ 515 h 1727"/>
                <a:gd name="T68" fmla="*/ 608 w 1281"/>
                <a:gd name="T69" fmla="*/ 386 h 1727"/>
                <a:gd name="T70" fmla="*/ 557 w 1281"/>
                <a:gd name="T71" fmla="*/ 515 h 1727"/>
                <a:gd name="T72" fmla="*/ 513 w 1281"/>
                <a:gd name="T73" fmla="*/ 1195 h 1727"/>
                <a:gd name="T74" fmla="*/ 458 w 1281"/>
                <a:gd name="T75" fmla="*/ 1200 h 1727"/>
                <a:gd name="T76" fmla="*/ 431 w 1281"/>
                <a:gd name="T77" fmla="*/ 1202 h 1727"/>
                <a:gd name="T78" fmla="*/ 412 w 1281"/>
                <a:gd name="T79" fmla="*/ 1180 h 1727"/>
                <a:gd name="T80" fmla="*/ 370 w 1281"/>
                <a:gd name="T81" fmla="*/ 1207 h 1727"/>
                <a:gd name="T82" fmla="*/ 370 w 1281"/>
                <a:gd name="T83" fmla="*/ 1210 h 1727"/>
                <a:gd name="T84" fmla="*/ 370 w 1281"/>
                <a:gd name="T85" fmla="*/ 1200 h 1727"/>
                <a:gd name="T86" fmla="*/ 322 w 1281"/>
                <a:gd name="T87" fmla="*/ 1188 h 1727"/>
                <a:gd name="T88" fmla="*/ 312 w 1281"/>
                <a:gd name="T89" fmla="*/ 1202 h 1727"/>
                <a:gd name="T90" fmla="*/ 269 w 1281"/>
                <a:gd name="T91" fmla="*/ 1197 h 1727"/>
                <a:gd name="T92" fmla="*/ 140 w 1281"/>
                <a:gd name="T93" fmla="*/ 1193 h 1727"/>
                <a:gd name="T94" fmla="*/ 0 w 1281"/>
                <a:gd name="T95" fmla="*/ 1210 h 1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81" h="1727">
                  <a:moveTo>
                    <a:pt x="0" y="1727"/>
                  </a:moveTo>
                  <a:lnTo>
                    <a:pt x="1281" y="1727"/>
                  </a:lnTo>
                  <a:lnTo>
                    <a:pt x="1281" y="304"/>
                  </a:lnTo>
                  <a:lnTo>
                    <a:pt x="1194" y="304"/>
                  </a:lnTo>
                  <a:lnTo>
                    <a:pt x="1194" y="291"/>
                  </a:lnTo>
                  <a:lnTo>
                    <a:pt x="1194" y="284"/>
                  </a:lnTo>
                  <a:lnTo>
                    <a:pt x="1194" y="267"/>
                  </a:lnTo>
                  <a:lnTo>
                    <a:pt x="1194" y="265"/>
                  </a:lnTo>
                  <a:lnTo>
                    <a:pt x="1080" y="265"/>
                  </a:lnTo>
                  <a:lnTo>
                    <a:pt x="1080" y="126"/>
                  </a:lnTo>
                  <a:lnTo>
                    <a:pt x="1080" y="80"/>
                  </a:lnTo>
                  <a:lnTo>
                    <a:pt x="1073" y="80"/>
                  </a:lnTo>
                  <a:lnTo>
                    <a:pt x="1073" y="92"/>
                  </a:lnTo>
                  <a:lnTo>
                    <a:pt x="1063" y="92"/>
                  </a:lnTo>
                  <a:lnTo>
                    <a:pt x="1063" y="12"/>
                  </a:lnTo>
                  <a:lnTo>
                    <a:pt x="1063" y="12"/>
                  </a:lnTo>
                  <a:lnTo>
                    <a:pt x="1063" y="0"/>
                  </a:lnTo>
                  <a:lnTo>
                    <a:pt x="1061" y="0"/>
                  </a:lnTo>
                  <a:lnTo>
                    <a:pt x="1061" y="92"/>
                  </a:lnTo>
                  <a:lnTo>
                    <a:pt x="1053" y="92"/>
                  </a:lnTo>
                  <a:lnTo>
                    <a:pt x="1053" y="12"/>
                  </a:lnTo>
                  <a:lnTo>
                    <a:pt x="1053" y="12"/>
                  </a:lnTo>
                  <a:lnTo>
                    <a:pt x="1053" y="0"/>
                  </a:lnTo>
                  <a:lnTo>
                    <a:pt x="1048" y="0"/>
                  </a:lnTo>
                  <a:lnTo>
                    <a:pt x="1048" y="92"/>
                  </a:lnTo>
                  <a:lnTo>
                    <a:pt x="1041" y="92"/>
                  </a:lnTo>
                  <a:lnTo>
                    <a:pt x="1041" y="12"/>
                  </a:lnTo>
                  <a:lnTo>
                    <a:pt x="1041" y="12"/>
                  </a:lnTo>
                  <a:lnTo>
                    <a:pt x="1041" y="0"/>
                  </a:lnTo>
                  <a:lnTo>
                    <a:pt x="1039" y="0"/>
                  </a:lnTo>
                  <a:lnTo>
                    <a:pt x="1039" y="92"/>
                  </a:lnTo>
                  <a:lnTo>
                    <a:pt x="1031" y="92"/>
                  </a:lnTo>
                  <a:lnTo>
                    <a:pt x="1031" y="12"/>
                  </a:lnTo>
                  <a:lnTo>
                    <a:pt x="1031" y="12"/>
                  </a:lnTo>
                  <a:lnTo>
                    <a:pt x="1029" y="0"/>
                  </a:lnTo>
                  <a:lnTo>
                    <a:pt x="1027" y="0"/>
                  </a:lnTo>
                  <a:lnTo>
                    <a:pt x="1027" y="92"/>
                  </a:lnTo>
                  <a:lnTo>
                    <a:pt x="1019" y="92"/>
                  </a:lnTo>
                  <a:lnTo>
                    <a:pt x="1019" y="12"/>
                  </a:lnTo>
                  <a:lnTo>
                    <a:pt x="1019" y="12"/>
                  </a:lnTo>
                  <a:lnTo>
                    <a:pt x="1019" y="0"/>
                  </a:lnTo>
                  <a:lnTo>
                    <a:pt x="1017" y="0"/>
                  </a:lnTo>
                  <a:lnTo>
                    <a:pt x="1017" y="92"/>
                  </a:lnTo>
                  <a:lnTo>
                    <a:pt x="1010" y="92"/>
                  </a:lnTo>
                  <a:lnTo>
                    <a:pt x="1007" y="80"/>
                  </a:lnTo>
                  <a:lnTo>
                    <a:pt x="1000" y="80"/>
                  </a:lnTo>
                  <a:lnTo>
                    <a:pt x="1000" y="253"/>
                  </a:lnTo>
                  <a:lnTo>
                    <a:pt x="1000" y="257"/>
                  </a:lnTo>
                  <a:lnTo>
                    <a:pt x="1000" y="274"/>
                  </a:lnTo>
                  <a:lnTo>
                    <a:pt x="1000" y="282"/>
                  </a:lnTo>
                  <a:lnTo>
                    <a:pt x="1000" y="304"/>
                  </a:lnTo>
                  <a:lnTo>
                    <a:pt x="971" y="304"/>
                  </a:lnTo>
                  <a:lnTo>
                    <a:pt x="971" y="308"/>
                  </a:lnTo>
                  <a:lnTo>
                    <a:pt x="971" y="313"/>
                  </a:lnTo>
                  <a:lnTo>
                    <a:pt x="971" y="333"/>
                  </a:lnTo>
                  <a:lnTo>
                    <a:pt x="971" y="335"/>
                  </a:lnTo>
                  <a:lnTo>
                    <a:pt x="971" y="355"/>
                  </a:lnTo>
                  <a:lnTo>
                    <a:pt x="971" y="403"/>
                  </a:lnTo>
                  <a:lnTo>
                    <a:pt x="968" y="403"/>
                  </a:lnTo>
                  <a:lnTo>
                    <a:pt x="968" y="413"/>
                  </a:lnTo>
                  <a:lnTo>
                    <a:pt x="932" y="413"/>
                  </a:lnTo>
                  <a:lnTo>
                    <a:pt x="932" y="738"/>
                  </a:lnTo>
                  <a:lnTo>
                    <a:pt x="814" y="738"/>
                  </a:lnTo>
                  <a:lnTo>
                    <a:pt x="814" y="515"/>
                  </a:lnTo>
                  <a:lnTo>
                    <a:pt x="746" y="515"/>
                  </a:lnTo>
                  <a:lnTo>
                    <a:pt x="746" y="386"/>
                  </a:lnTo>
                  <a:lnTo>
                    <a:pt x="719" y="386"/>
                  </a:lnTo>
                  <a:lnTo>
                    <a:pt x="719" y="515"/>
                  </a:lnTo>
                  <a:lnTo>
                    <a:pt x="608" y="515"/>
                  </a:lnTo>
                  <a:lnTo>
                    <a:pt x="608" y="386"/>
                  </a:lnTo>
                  <a:lnTo>
                    <a:pt x="557" y="386"/>
                  </a:lnTo>
                  <a:lnTo>
                    <a:pt x="557" y="515"/>
                  </a:lnTo>
                  <a:lnTo>
                    <a:pt x="513" y="515"/>
                  </a:lnTo>
                  <a:lnTo>
                    <a:pt x="513" y="1195"/>
                  </a:lnTo>
                  <a:lnTo>
                    <a:pt x="475" y="1197"/>
                  </a:lnTo>
                  <a:lnTo>
                    <a:pt x="458" y="1200"/>
                  </a:lnTo>
                  <a:lnTo>
                    <a:pt x="433" y="1202"/>
                  </a:lnTo>
                  <a:lnTo>
                    <a:pt x="431" y="1202"/>
                  </a:lnTo>
                  <a:lnTo>
                    <a:pt x="421" y="1188"/>
                  </a:lnTo>
                  <a:lnTo>
                    <a:pt x="412" y="1180"/>
                  </a:lnTo>
                  <a:lnTo>
                    <a:pt x="373" y="1200"/>
                  </a:lnTo>
                  <a:lnTo>
                    <a:pt x="370" y="1207"/>
                  </a:lnTo>
                  <a:lnTo>
                    <a:pt x="370" y="1210"/>
                  </a:lnTo>
                  <a:lnTo>
                    <a:pt x="370" y="1210"/>
                  </a:lnTo>
                  <a:lnTo>
                    <a:pt x="370" y="1207"/>
                  </a:lnTo>
                  <a:lnTo>
                    <a:pt x="370" y="1200"/>
                  </a:lnTo>
                  <a:lnTo>
                    <a:pt x="332" y="1180"/>
                  </a:lnTo>
                  <a:lnTo>
                    <a:pt x="322" y="1188"/>
                  </a:lnTo>
                  <a:lnTo>
                    <a:pt x="312" y="1202"/>
                  </a:lnTo>
                  <a:lnTo>
                    <a:pt x="312" y="1202"/>
                  </a:lnTo>
                  <a:lnTo>
                    <a:pt x="288" y="1200"/>
                  </a:lnTo>
                  <a:lnTo>
                    <a:pt x="269" y="1197"/>
                  </a:lnTo>
                  <a:lnTo>
                    <a:pt x="160" y="1193"/>
                  </a:lnTo>
                  <a:lnTo>
                    <a:pt x="140" y="1193"/>
                  </a:lnTo>
                  <a:lnTo>
                    <a:pt x="22" y="1205"/>
                  </a:lnTo>
                  <a:lnTo>
                    <a:pt x="0" y="1210"/>
                  </a:lnTo>
                  <a:lnTo>
                    <a:pt x="0" y="17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Freeform 18">
              <a:extLst>
                <a:ext uri="{FF2B5EF4-FFF2-40B4-BE49-F238E27FC236}">
                  <a16:creationId xmlns:a16="http://schemas.microsoft.com/office/drawing/2014/main" id="{AE528B4F-46CF-4696-8615-ACCEE38919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5" y="2512880"/>
              <a:ext cx="2032266" cy="2655133"/>
            </a:xfrm>
            <a:custGeom>
              <a:avLst/>
              <a:gdLst>
                <a:gd name="T0" fmla="*/ 933 w 1279"/>
                <a:gd name="T1" fmla="*/ 988 h 1671"/>
                <a:gd name="T2" fmla="*/ 712 w 1279"/>
                <a:gd name="T3" fmla="*/ 933 h 1671"/>
                <a:gd name="T4" fmla="*/ 577 w 1279"/>
                <a:gd name="T5" fmla="*/ 1207 h 1671"/>
                <a:gd name="T6" fmla="*/ 303 w 1279"/>
                <a:gd name="T7" fmla="*/ 1336 h 1671"/>
                <a:gd name="T8" fmla="*/ 230 w 1279"/>
                <a:gd name="T9" fmla="*/ 517 h 1671"/>
                <a:gd name="T10" fmla="*/ 194 w 1279"/>
                <a:gd name="T11" fmla="*/ 505 h 1671"/>
                <a:gd name="T12" fmla="*/ 240 w 1279"/>
                <a:gd name="T13" fmla="*/ 498 h 1671"/>
                <a:gd name="T14" fmla="*/ 211 w 1279"/>
                <a:gd name="T15" fmla="*/ 486 h 1671"/>
                <a:gd name="T16" fmla="*/ 194 w 1279"/>
                <a:gd name="T17" fmla="*/ 481 h 1671"/>
                <a:gd name="T18" fmla="*/ 192 w 1279"/>
                <a:gd name="T19" fmla="*/ 432 h 1671"/>
                <a:gd name="T20" fmla="*/ 182 w 1279"/>
                <a:gd name="T21" fmla="*/ 427 h 1671"/>
                <a:gd name="T22" fmla="*/ 204 w 1279"/>
                <a:gd name="T23" fmla="*/ 425 h 1671"/>
                <a:gd name="T24" fmla="*/ 218 w 1279"/>
                <a:gd name="T25" fmla="*/ 425 h 1671"/>
                <a:gd name="T26" fmla="*/ 233 w 1279"/>
                <a:gd name="T27" fmla="*/ 418 h 1671"/>
                <a:gd name="T28" fmla="*/ 235 w 1279"/>
                <a:gd name="T29" fmla="*/ 410 h 1671"/>
                <a:gd name="T30" fmla="*/ 189 w 1279"/>
                <a:gd name="T31" fmla="*/ 398 h 1671"/>
                <a:gd name="T32" fmla="*/ 172 w 1279"/>
                <a:gd name="T33" fmla="*/ 379 h 1671"/>
                <a:gd name="T34" fmla="*/ 168 w 1279"/>
                <a:gd name="T35" fmla="*/ 245 h 1671"/>
                <a:gd name="T36" fmla="*/ 163 w 1279"/>
                <a:gd name="T37" fmla="*/ 146 h 1671"/>
                <a:gd name="T38" fmla="*/ 158 w 1279"/>
                <a:gd name="T39" fmla="*/ 63 h 1671"/>
                <a:gd name="T40" fmla="*/ 155 w 1279"/>
                <a:gd name="T41" fmla="*/ 0 h 1671"/>
                <a:gd name="T42" fmla="*/ 153 w 1279"/>
                <a:gd name="T43" fmla="*/ 0 h 1671"/>
                <a:gd name="T44" fmla="*/ 151 w 1279"/>
                <a:gd name="T45" fmla="*/ 65 h 1671"/>
                <a:gd name="T46" fmla="*/ 148 w 1279"/>
                <a:gd name="T47" fmla="*/ 146 h 1671"/>
                <a:gd name="T48" fmla="*/ 146 w 1279"/>
                <a:gd name="T49" fmla="*/ 374 h 1671"/>
                <a:gd name="T50" fmla="*/ 138 w 1279"/>
                <a:gd name="T51" fmla="*/ 386 h 1671"/>
                <a:gd name="T52" fmla="*/ 117 w 1279"/>
                <a:gd name="T53" fmla="*/ 401 h 1671"/>
                <a:gd name="T54" fmla="*/ 80 w 1279"/>
                <a:gd name="T55" fmla="*/ 418 h 1671"/>
                <a:gd name="T56" fmla="*/ 95 w 1279"/>
                <a:gd name="T57" fmla="*/ 425 h 1671"/>
                <a:gd name="T58" fmla="*/ 112 w 1279"/>
                <a:gd name="T59" fmla="*/ 427 h 1671"/>
                <a:gd name="T60" fmla="*/ 129 w 1279"/>
                <a:gd name="T61" fmla="*/ 427 h 1671"/>
                <a:gd name="T62" fmla="*/ 119 w 1279"/>
                <a:gd name="T63" fmla="*/ 439 h 1671"/>
                <a:gd name="T64" fmla="*/ 121 w 1279"/>
                <a:gd name="T65" fmla="*/ 481 h 1671"/>
                <a:gd name="T66" fmla="*/ 100 w 1279"/>
                <a:gd name="T67" fmla="*/ 486 h 1671"/>
                <a:gd name="T68" fmla="*/ 75 w 1279"/>
                <a:gd name="T69" fmla="*/ 498 h 1671"/>
                <a:gd name="T70" fmla="*/ 121 w 1279"/>
                <a:gd name="T71" fmla="*/ 507 h 1671"/>
                <a:gd name="T72" fmla="*/ 85 w 1279"/>
                <a:gd name="T73" fmla="*/ 520 h 1671"/>
                <a:gd name="T74" fmla="*/ 27 w 1279"/>
                <a:gd name="T75" fmla="*/ 1333 h 1671"/>
                <a:gd name="T76" fmla="*/ 126 w 1279"/>
                <a:gd name="T77" fmla="*/ 498 h 1671"/>
                <a:gd name="T78" fmla="*/ 121 w 1279"/>
                <a:gd name="T79" fmla="*/ 498 h 1671"/>
                <a:gd name="T80" fmla="*/ 121 w 1279"/>
                <a:gd name="T81" fmla="*/ 568 h 1671"/>
                <a:gd name="T82" fmla="*/ 119 w 1279"/>
                <a:gd name="T83" fmla="*/ 656 h 1671"/>
                <a:gd name="T84" fmla="*/ 138 w 1279"/>
                <a:gd name="T85" fmla="*/ 799 h 1671"/>
                <a:gd name="T86" fmla="*/ 124 w 1279"/>
                <a:gd name="T87" fmla="*/ 814 h 1671"/>
                <a:gd name="T88" fmla="*/ 119 w 1279"/>
                <a:gd name="T89" fmla="*/ 937 h 1671"/>
                <a:gd name="T90" fmla="*/ 141 w 1279"/>
                <a:gd name="T91" fmla="*/ 1071 h 1671"/>
                <a:gd name="T92" fmla="*/ 121 w 1279"/>
                <a:gd name="T93" fmla="*/ 1188 h 1671"/>
                <a:gd name="T94" fmla="*/ 129 w 1279"/>
                <a:gd name="T95" fmla="*/ 1185 h 1671"/>
                <a:gd name="T96" fmla="*/ 182 w 1279"/>
                <a:gd name="T97" fmla="*/ 656 h 1671"/>
                <a:gd name="T98" fmla="*/ 189 w 1279"/>
                <a:gd name="T99" fmla="*/ 799 h 1671"/>
                <a:gd name="T100" fmla="*/ 199 w 1279"/>
                <a:gd name="T101" fmla="*/ 937 h 1671"/>
                <a:gd name="T102" fmla="*/ 199 w 1279"/>
                <a:gd name="T103" fmla="*/ 957 h 1671"/>
                <a:gd name="T104" fmla="*/ 184 w 1279"/>
                <a:gd name="T105" fmla="*/ 1185 h 1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79" h="1671">
                  <a:moveTo>
                    <a:pt x="1279" y="1154"/>
                  </a:moveTo>
                  <a:lnTo>
                    <a:pt x="1182" y="1178"/>
                  </a:lnTo>
                  <a:lnTo>
                    <a:pt x="1100" y="1212"/>
                  </a:lnTo>
                  <a:lnTo>
                    <a:pt x="1063" y="1212"/>
                  </a:lnTo>
                  <a:lnTo>
                    <a:pt x="1063" y="988"/>
                  </a:lnTo>
                  <a:lnTo>
                    <a:pt x="933" y="988"/>
                  </a:lnTo>
                  <a:lnTo>
                    <a:pt x="933" y="933"/>
                  </a:lnTo>
                  <a:lnTo>
                    <a:pt x="894" y="933"/>
                  </a:lnTo>
                  <a:lnTo>
                    <a:pt x="894" y="877"/>
                  </a:lnTo>
                  <a:lnTo>
                    <a:pt x="783" y="877"/>
                  </a:lnTo>
                  <a:lnTo>
                    <a:pt x="783" y="933"/>
                  </a:lnTo>
                  <a:lnTo>
                    <a:pt x="712" y="933"/>
                  </a:lnTo>
                  <a:lnTo>
                    <a:pt x="712" y="988"/>
                  </a:lnTo>
                  <a:lnTo>
                    <a:pt x="671" y="988"/>
                  </a:lnTo>
                  <a:lnTo>
                    <a:pt x="671" y="1183"/>
                  </a:lnTo>
                  <a:lnTo>
                    <a:pt x="659" y="1180"/>
                  </a:lnTo>
                  <a:lnTo>
                    <a:pt x="618" y="1188"/>
                  </a:lnTo>
                  <a:lnTo>
                    <a:pt x="577" y="1207"/>
                  </a:lnTo>
                  <a:lnTo>
                    <a:pt x="543" y="1236"/>
                  </a:lnTo>
                  <a:lnTo>
                    <a:pt x="519" y="1275"/>
                  </a:lnTo>
                  <a:lnTo>
                    <a:pt x="506" y="1309"/>
                  </a:lnTo>
                  <a:lnTo>
                    <a:pt x="315" y="1309"/>
                  </a:lnTo>
                  <a:lnTo>
                    <a:pt x="303" y="1314"/>
                  </a:lnTo>
                  <a:lnTo>
                    <a:pt x="303" y="1336"/>
                  </a:lnTo>
                  <a:lnTo>
                    <a:pt x="247" y="1333"/>
                  </a:lnTo>
                  <a:lnTo>
                    <a:pt x="243" y="520"/>
                  </a:lnTo>
                  <a:lnTo>
                    <a:pt x="243" y="520"/>
                  </a:lnTo>
                  <a:lnTo>
                    <a:pt x="240" y="520"/>
                  </a:lnTo>
                  <a:lnTo>
                    <a:pt x="235" y="517"/>
                  </a:lnTo>
                  <a:lnTo>
                    <a:pt x="230" y="517"/>
                  </a:lnTo>
                  <a:lnTo>
                    <a:pt x="230" y="517"/>
                  </a:lnTo>
                  <a:lnTo>
                    <a:pt x="230" y="510"/>
                  </a:lnTo>
                  <a:lnTo>
                    <a:pt x="228" y="507"/>
                  </a:lnTo>
                  <a:lnTo>
                    <a:pt x="221" y="507"/>
                  </a:lnTo>
                  <a:lnTo>
                    <a:pt x="209" y="507"/>
                  </a:lnTo>
                  <a:lnTo>
                    <a:pt x="194" y="505"/>
                  </a:lnTo>
                  <a:lnTo>
                    <a:pt x="184" y="505"/>
                  </a:lnTo>
                  <a:lnTo>
                    <a:pt x="184" y="500"/>
                  </a:lnTo>
                  <a:lnTo>
                    <a:pt x="192" y="500"/>
                  </a:lnTo>
                  <a:lnTo>
                    <a:pt x="211" y="500"/>
                  </a:lnTo>
                  <a:lnTo>
                    <a:pt x="228" y="498"/>
                  </a:lnTo>
                  <a:lnTo>
                    <a:pt x="240" y="498"/>
                  </a:lnTo>
                  <a:lnTo>
                    <a:pt x="247" y="495"/>
                  </a:lnTo>
                  <a:lnTo>
                    <a:pt x="247" y="493"/>
                  </a:lnTo>
                  <a:lnTo>
                    <a:pt x="247" y="490"/>
                  </a:lnTo>
                  <a:lnTo>
                    <a:pt x="240" y="488"/>
                  </a:lnTo>
                  <a:lnTo>
                    <a:pt x="228" y="486"/>
                  </a:lnTo>
                  <a:lnTo>
                    <a:pt x="211" y="486"/>
                  </a:lnTo>
                  <a:lnTo>
                    <a:pt x="189" y="486"/>
                  </a:lnTo>
                  <a:lnTo>
                    <a:pt x="184" y="486"/>
                  </a:lnTo>
                  <a:lnTo>
                    <a:pt x="184" y="483"/>
                  </a:lnTo>
                  <a:lnTo>
                    <a:pt x="187" y="483"/>
                  </a:lnTo>
                  <a:lnTo>
                    <a:pt x="192" y="481"/>
                  </a:lnTo>
                  <a:lnTo>
                    <a:pt x="194" y="481"/>
                  </a:lnTo>
                  <a:lnTo>
                    <a:pt x="194" y="478"/>
                  </a:lnTo>
                  <a:lnTo>
                    <a:pt x="194" y="469"/>
                  </a:lnTo>
                  <a:lnTo>
                    <a:pt x="192" y="459"/>
                  </a:lnTo>
                  <a:lnTo>
                    <a:pt x="192" y="449"/>
                  </a:lnTo>
                  <a:lnTo>
                    <a:pt x="192" y="439"/>
                  </a:lnTo>
                  <a:lnTo>
                    <a:pt x="192" y="432"/>
                  </a:lnTo>
                  <a:lnTo>
                    <a:pt x="192" y="430"/>
                  </a:lnTo>
                  <a:lnTo>
                    <a:pt x="192" y="430"/>
                  </a:lnTo>
                  <a:lnTo>
                    <a:pt x="189" y="427"/>
                  </a:lnTo>
                  <a:lnTo>
                    <a:pt x="184" y="427"/>
                  </a:lnTo>
                  <a:lnTo>
                    <a:pt x="182" y="427"/>
                  </a:lnTo>
                  <a:lnTo>
                    <a:pt x="182" y="427"/>
                  </a:lnTo>
                  <a:lnTo>
                    <a:pt x="184" y="427"/>
                  </a:lnTo>
                  <a:lnTo>
                    <a:pt x="189" y="427"/>
                  </a:lnTo>
                  <a:lnTo>
                    <a:pt x="189" y="427"/>
                  </a:lnTo>
                  <a:lnTo>
                    <a:pt x="199" y="427"/>
                  </a:lnTo>
                  <a:lnTo>
                    <a:pt x="204" y="425"/>
                  </a:lnTo>
                  <a:lnTo>
                    <a:pt x="204" y="425"/>
                  </a:lnTo>
                  <a:lnTo>
                    <a:pt x="204" y="425"/>
                  </a:lnTo>
                  <a:lnTo>
                    <a:pt x="209" y="425"/>
                  </a:lnTo>
                  <a:lnTo>
                    <a:pt x="214" y="425"/>
                  </a:lnTo>
                  <a:lnTo>
                    <a:pt x="214" y="425"/>
                  </a:lnTo>
                  <a:lnTo>
                    <a:pt x="214" y="425"/>
                  </a:lnTo>
                  <a:lnTo>
                    <a:pt x="218" y="425"/>
                  </a:lnTo>
                  <a:lnTo>
                    <a:pt x="221" y="422"/>
                  </a:lnTo>
                  <a:lnTo>
                    <a:pt x="221" y="422"/>
                  </a:lnTo>
                  <a:lnTo>
                    <a:pt x="221" y="422"/>
                  </a:lnTo>
                  <a:lnTo>
                    <a:pt x="221" y="422"/>
                  </a:lnTo>
                  <a:lnTo>
                    <a:pt x="230" y="418"/>
                  </a:lnTo>
                  <a:lnTo>
                    <a:pt x="233" y="418"/>
                  </a:lnTo>
                  <a:lnTo>
                    <a:pt x="233" y="418"/>
                  </a:lnTo>
                  <a:lnTo>
                    <a:pt x="235" y="415"/>
                  </a:lnTo>
                  <a:lnTo>
                    <a:pt x="235" y="413"/>
                  </a:lnTo>
                  <a:lnTo>
                    <a:pt x="235" y="413"/>
                  </a:lnTo>
                  <a:lnTo>
                    <a:pt x="235" y="410"/>
                  </a:lnTo>
                  <a:lnTo>
                    <a:pt x="235" y="410"/>
                  </a:lnTo>
                  <a:lnTo>
                    <a:pt x="221" y="403"/>
                  </a:lnTo>
                  <a:lnTo>
                    <a:pt x="218" y="403"/>
                  </a:lnTo>
                  <a:lnTo>
                    <a:pt x="209" y="401"/>
                  </a:lnTo>
                  <a:lnTo>
                    <a:pt x="197" y="401"/>
                  </a:lnTo>
                  <a:lnTo>
                    <a:pt x="194" y="401"/>
                  </a:lnTo>
                  <a:lnTo>
                    <a:pt x="189" y="398"/>
                  </a:lnTo>
                  <a:lnTo>
                    <a:pt x="187" y="396"/>
                  </a:lnTo>
                  <a:lnTo>
                    <a:pt x="182" y="393"/>
                  </a:lnTo>
                  <a:lnTo>
                    <a:pt x="180" y="391"/>
                  </a:lnTo>
                  <a:lnTo>
                    <a:pt x="177" y="386"/>
                  </a:lnTo>
                  <a:lnTo>
                    <a:pt x="175" y="381"/>
                  </a:lnTo>
                  <a:lnTo>
                    <a:pt x="172" y="379"/>
                  </a:lnTo>
                  <a:lnTo>
                    <a:pt x="170" y="374"/>
                  </a:lnTo>
                  <a:lnTo>
                    <a:pt x="170" y="374"/>
                  </a:lnTo>
                  <a:lnTo>
                    <a:pt x="168" y="374"/>
                  </a:lnTo>
                  <a:lnTo>
                    <a:pt x="168" y="374"/>
                  </a:lnTo>
                  <a:lnTo>
                    <a:pt x="168" y="245"/>
                  </a:lnTo>
                  <a:lnTo>
                    <a:pt x="168" y="245"/>
                  </a:lnTo>
                  <a:lnTo>
                    <a:pt x="165" y="243"/>
                  </a:lnTo>
                  <a:lnTo>
                    <a:pt x="165" y="243"/>
                  </a:lnTo>
                  <a:lnTo>
                    <a:pt x="163" y="243"/>
                  </a:lnTo>
                  <a:lnTo>
                    <a:pt x="163" y="146"/>
                  </a:lnTo>
                  <a:lnTo>
                    <a:pt x="163" y="146"/>
                  </a:lnTo>
                  <a:lnTo>
                    <a:pt x="163" y="146"/>
                  </a:lnTo>
                  <a:lnTo>
                    <a:pt x="160" y="146"/>
                  </a:lnTo>
                  <a:lnTo>
                    <a:pt x="160" y="146"/>
                  </a:lnTo>
                  <a:lnTo>
                    <a:pt x="160" y="65"/>
                  </a:lnTo>
                  <a:lnTo>
                    <a:pt x="160" y="63"/>
                  </a:lnTo>
                  <a:lnTo>
                    <a:pt x="158" y="63"/>
                  </a:lnTo>
                  <a:lnTo>
                    <a:pt x="158" y="63"/>
                  </a:lnTo>
                  <a:lnTo>
                    <a:pt x="158" y="63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53" y="2"/>
                  </a:lnTo>
                  <a:lnTo>
                    <a:pt x="153" y="2"/>
                  </a:lnTo>
                  <a:lnTo>
                    <a:pt x="153" y="63"/>
                  </a:lnTo>
                  <a:lnTo>
                    <a:pt x="153" y="63"/>
                  </a:lnTo>
                  <a:lnTo>
                    <a:pt x="153" y="63"/>
                  </a:lnTo>
                  <a:lnTo>
                    <a:pt x="151" y="65"/>
                  </a:lnTo>
                  <a:lnTo>
                    <a:pt x="151" y="65"/>
                  </a:lnTo>
                  <a:lnTo>
                    <a:pt x="151" y="65"/>
                  </a:lnTo>
                  <a:lnTo>
                    <a:pt x="151" y="146"/>
                  </a:lnTo>
                  <a:lnTo>
                    <a:pt x="151" y="146"/>
                  </a:lnTo>
                  <a:lnTo>
                    <a:pt x="151" y="146"/>
                  </a:lnTo>
                  <a:lnTo>
                    <a:pt x="148" y="146"/>
                  </a:lnTo>
                  <a:lnTo>
                    <a:pt x="148" y="146"/>
                  </a:lnTo>
                  <a:lnTo>
                    <a:pt x="148" y="243"/>
                  </a:lnTo>
                  <a:lnTo>
                    <a:pt x="148" y="243"/>
                  </a:lnTo>
                  <a:lnTo>
                    <a:pt x="146" y="245"/>
                  </a:lnTo>
                  <a:lnTo>
                    <a:pt x="146" y="245"/>
                  </a:lnTo>
                  <a:lnTo>
                    <a:pt x="146" y="374"/>
                  </a:lnTo>
                  <a:lnTo>
                    <a:pt x="146" y="374"/>
                  </a:lnTo>
                  <a:lnTo>
                    <a:pt x="143" y="374"/>
                  </a:lnTo>
                  <a:lnTo>
                    <a:pt x="143" y="374"/>
                  </a:lnTo>
                  <a:lnTo>
                    <a:pt x="141" y="379"/>
                  </a:lnTo>
                  <a:lnTo>
                    <a:pt x="141" y="384"/>
                  </a:lnTo>
                  <a:lnTo>
                    <a:pt x="138" y="386"/>
                  </a:lnTo>
                  <a:lnTo>
                    <a:pt x="136" y="391"/>
                  </a:lnTo>
                  <a:lnTo>
                    <a:pt x="131" y="393"/>
                  </a:lnTo>
                  <a:lnTo>
                    <a:pt x="129" y="396"/>
                  </a:lnTo>
                  <a:lnTo>
                    <a:pt x="124" y="398"/>
                  </a:lnTo>
                  <a:lnTo>
                    <a:pt x="121" y="401"/>
                  </a:lnTo>
                  <a:lnTo>
                    <a:pt x="117" y="401"/>
                  </a:lnTo>
                  <a:lnTo>
                    <a:pt x="105" y="403"/>
                  </a:lnTo>
                  <a:lnTo>
                    <a:pt x="97" y="403"/>
                  </a:lnTo>
                  <a:lnTo>
                    <a:pt x="92" y="405"/>
                  </a:lnTo>
                  <a:lnTo>
                    <a:pt x="80" y="413"/>
                  </a:lnTo>
                  <a:lnTo>
                    <a:pt x="80" y="413"/>
                  </a:lnTo>
                  <a:lnTo>
                    <a:pt x="80" y="418"/>
                  </a:lnTo>
                  <a:lnTo>
                    <a:pt x="80" y="418"/>
                  </a:lnTo>
                  <a:lnTo>
                    <a:pt x="80" y="420"/>
                  </a:lnTo>
                  <a:lnTo>
                    <a:pt x="85" y="420"/>
                  </a:lnTo>
                  <a:lnTo>
                    <a:pt x="95" y="425"/>
                  </a:lnTo>
                  <a:lnTo>
                    <a:pt x="95" y="425"/>
                  </a:lnTo>
                  <a:lnTo>
                    <a:pt x="95" y="425"/>
                  </a:lnTo>
                  <a:lnTo>
                    <a:pt x="100" y="425"/>
                  </a:lnTo>
                  <a:lnTo>
                    <a:pt x="100" y="425"/>
                  </a:lnTo>
                  <a:lnTo>
                    <a:pt x="102" y="425"/>
                  </a:lnTo>
                  <a:lnTo>
                    <a:pt x="102" y="425"/>
                  </a:lnTo>
                  <a:lnTo>
                    <a:pt x="107" y="427"/>
                  </a:lnTo>
                  <a:lnTo>
                    <a:pt x="112" y="427"/>
                  </a:lnTo>
                  <a:lnTo>
                    <a:pt x="112" y="427"/>
                  </a:lnTo>
                  <a:lnTo>
                    <a:pt x="119" y="427"/>
                  </a:lnTo>
                  <a:lnTo>
                    <a:pt x="124" y="427"/>
                  </a:lnTo>
                  <a:lnTo>
                    <a:pt x="124" y="427"/>
                  </a:lnTo>
                  <a:lnTo>
                    <a:pt x="124" y="427"/>
                  </a:lnTo>
                  <a:lnTo>
                    <a:pt x="129" y="427"/>
                  </a:lnTo>
                  <a:lnTo>
                    <a:pt x="129" y="427"/>
                  </a:lnTo>
                  <a:lnTo>
                    <a:pt x="126" y="430"/>
                  </a:lnTo>
                  <a:lnTo>
                    <a:pt x="121" y="430"/>
                  </a:lnTo>
                  <a:lnTo>
                    <a:pt x="119" y="430"/>
                  </a:lnTo>
                  <a:lnTo>
                    <a:pt x="119" y="432"/>
                  </a:lnTo>
                  <a:lnTo>
                    <a:pt x="119" y="439"/>
                  </a:lnTo>
                  <a:lnTo>
                    <a:pt x="119" y="449"/>
                  </a:lnTo>
                  <a:lnTo>
                    <a:pt x="119" y="459"/>
                  </a:lnTo>
                  <a:lnTo>
                    <a:pt x="119" y="469"/>
                  </a:lnTo>
                  <a:lnTo>
                    <a:pt x="119" y="478"/>
                  </a:lnTo>
                  <a:lnTo>
                    <a:pt x="119" y="481"/>
                  </a:lnTo>
                  <a:lnTo>
                    <a:pt x="121" y="481"/>
                  </a:lnTo>
                  <a:lnTo>
                    <a:pt x="124" y="483"/>
                  </a:lnTo>
                  <a:lnTo>
                    <a:pt x="129" y="483"/>
                  </a:lnTo>
                  <a:lnTo>
                    <a:pt x="131" y="483"/>
                  </a:lnTo>
                  <a:lnTo>
                    <a:pt x="131" y="486"/>
                  </a:lnTo>
                  <a:lnTo>
                    <a:pt x="119" y="486"/>
                  </a:lnTo>
                  <a:lnTo>
                    <a:pt x="100" y="486"/>
                  </a:lnTo>
                  <a:lnTo>
                    <a:pt x="83" y="488"/>
                  </a:lnTo>
                  <a:lnTo>
                    <a:pt x="73" y="490"/>
                  </a:lnTo>
                  <a:lnTo>
                    <a:pt x="66" y="490"/>
                  </a:lnTo>
                  <a:lnTo>
                    <a:pt x="66" y="495"/>
                  </a:lnTo>
                  <a:lnTo>
                    <a:pt x="68" y="498"/>
                  </a:lnTo>
                  <a:lnTo>
                    <a:pt x="75" y="498"/>
                  </a:lnTo>
                  <a:lnTo>
                    <a:pt x="88" y="500"/>
                  </a:lnTo>
                  <a:lnTo>
                    <a:pt x="105" y="500"/>
                  </a:lnTo>
                  <a:lnTo>
                    <a:pt x="124" y="500"/>
                  </a:lnTo>
                  <a:lnTo>
                    <a:pt x="131" y="500"/>
                  </a:lnTo>
                  <a:lnTo>
                    <a:pt x="131" y="505"/>
                  </a:lnTo>
                  <a:lnTo>
                    <a:pt x="121" y="507"/>
                  </a:lnTo>
                  <a:lnTo>
                    <a:pt x="107" y="507"/>
                  </a:lnTo>
                  <a:lnTo>
                    <a:pt x="95" y="507"/>
                  </a:lnTo>
                  <a:lnTo>
                    <a:pt x="88" y="510"/>
                  </a:lnTo>
                  <a:lnTo>
                    <a:pt x="88" y="510"/>
                  </a:lnTo>
                  <a:lnTo>
                    <a:pt x="88" y="520"/>
                  </a:lnTo>
                  <a:lnTo>
                    <a:pt x="85" y="520"/>
                  </a:lnTo>
                  <a:lnTo>
                    <a:pt x="80" y="520"/>
                  </a:lnTo>
                  <a:lnTo>
                    <a:pt x="75" y="520"/>
                  </a:lnTo>
                  <a:lnTo>
                    <a:pt x="73" y="520"/>
                  </a:lnTo>
                  <a:lnTo>
                    <a:pt x="73" y="520"/>
                  </a:lnTo>
                  <a:lnTo>
                    <a:pt x="78" y="1331"/>
                  </a:lnTo>
                  <a:lnTo>
                    <a:pt x="27" y="1333"/>
                  </a:lnTo>
                  <a:lnTo>
                    <a:pt x="27" y="1350"/>
                  </a:lnTo>
                  <a:lnTo>
                    <a:pt x="0" y="1353"/>
                  </a:lnTo>
                  <a:lnTo>
                    <a:pt x="0" y="1671"/>
                  </a:lnTo>
                  <a:lnTo>
                    <a:pt x="1279" y="1671"/>
                  </a:lnTo>
                  <a:lnTo>
                    <a:pt x="1279" y="1154"/>
                  </a:lnTo>
                  <a:close/>
                  <a:moveTo>
                    <a:pt x="126" y="498"/>
                  </a:moveTo>
                  <a:lnTo>
                    <a:pt x="124" y="498"/>
                  </a:lnTo>
                  <a:lnTo>
                    <a:pt x="121" y="498"/>
                  </a:lnTo>
                  <a:lnTo>
                    <a:pt x="119" y="498"/>
                  </a:lnTo>
                  <a:lnTo>
                    <a:pt x="117" y="498"/>
                  </a:lnTo>
                  <a:lnTo>
                    <a:pt x="119" y="498"/>
                  </a:lnTo>
                  <a:lnTo>
                    <a:pt x="121" y="498"/>
                  </a:lnTo>
                  <a:lnTo>
                    <a:pt x="124" y="498"/>
                  </a:lnTo>
                  <a:lnTo>
                    <a:pt x="126" y="498"/>
                  </a:lnTo>
                  <a:lnTo>
                    <a:pt x="131" y="498"/>
                  </a:lnTo>
                  <a:lnTo>
                    <a:pt x="126" y="498"/>
                  </a:lnTo>
                  <a:close/>
                  <a:moveTo>
                    <a:pt x="117" y="568"/>
                  </a:moveTo>
                  <a:lnTo>
                    <a:pt x="121" y="568"/>
                  </a:lnTo>
                  <a:lnTo>
                    <a:pt x="131" y="568"/>
                  </a:lnTo>
                  <a:lnTo>
                    <a:pt x="138" y="568"/>
                  </a:lnTo>
                  <a:lnTo>
                    <a:pt x="138" y="656"/>
                  </a:lnTo>
                  <a:lnTo>
                    <a:pt x="134" y="656"/>
                  </a:lnTo>
                  <a:lnTo>
                    <a:pt x="124" y="656"/>
                  </a:lnTo>
                  <a:lnTo>
                    <a:pt x="119" y="656"/>
                  </a:lnTo>
                  <a:lnTo>
                    <a:pt x="117" y="568"/>
                  </a:lnTo>
                  <a:close/>
                  <a:moveTo>
                    <a:pt x="119" y="673"/>
                  </a:moveTo>
                  <a:lnTo>
                    <a:pt x="126" y="673"/>
                  </a:lnTo>
                  <a:lnTo>
                    <a:pt x="136" y="673"/>
                  </a:lnTo>
                  <a:lnTo>
                    <a:pt x="138" y="673"/>
                  </a:lnTo>
                  <a:lnTo>
                    <a:pt x="138" y="799"/>
                  </a:lnTo>
                  <a:lnTo>
                    <a:pt x="136" y="799"/>
                  </a:lnTo>
                  <a:lnTo>
                    <a:pt x="126" y="799"/>
                  </a:lnTo>
                  <a:lnTo>
                    <a:pt x="119" y="799"/>
                  </a:lnTo>
                  <a:lnTo>
                    <a:pt x="119" y="673"/>
                  </a:lnTo>
                  <a:close/>
                  <a:moveTo>
                    <a:pt x="119" y="814"/>
                  </a:moveTo>
                  <a:lnTo>
                    <a:pt x="124" y="814"/>
                  </a:lnTo>
                  <a:lnTo>
                    <a:pt x="136" y="814"/>
                  </a:lnTo>
                  <a:lnTo>
                    <a:pt x="141" y="814"/>
                  </a:lnTo>
                  <a:lnTo>
                    <a:pt x="141" y="937"/>
                  </a:lnTo>
                  <a:lnTo>
                    <a:pt x="136" y="937"/>
                  </a:lnTo>
                  <a:lnTo>
                    <a:pt x="129" y="937"/>
                  </a:lnTo>
                  <a:lnTo>
                    <a:pt x="119" y="937"/>
                  </a:lnTo>
                  <a:lnTo>
                    <a:pt x="119" y="814"/>
                  </a:lnTo>
                  <a:close/>
                  <a:moveTo>
                    <a:pt x="119" y="957"/>
                  </a:moveTo>
                  <a:lnTo>
                    <a:pt x="126" y="957"/>
                  </a:lnTo>
                  <a:lnTo>
                    <a:pt x="136" y="957"/>
                  </a:lnTo>
                  <a:lnTo>
                    <a:pt x="141" y="957"/>
                  </a:lnTo>
                  <a:lnTo>
                    <a:pt x="141" y="1071"/>
                  </a:lnTo>
                  <a:lnTo>
                    <a:pt x="138" y="1071"/>
                  </a:lnTo>
                  <a:lnTo>
                    <a:pt x="129" y="1071"/>
                  </a:lnTo>
                  <a:lnTo>
                    <a:pt x="121" y="1073"/>
                  </a:lnTo>
                  <a:lnTo>
                    <a:pt x="119" y="957"/>
                  </a:lnTo>
                  <a:close/>
                  <a:moveTo>
                    <a:pt x="129" y="1185"/>
                  </a:moveTo>
                  <a:lnTo>
                    <a:pt x="121" y="1188"/>
                  </a:lnTo>
                  <a:lnTo>
                    <a:pt x="121" y="1095"/>
                  </a:lnTo>
                  <a:lnTo>
                    <a:pt x="126" y="1095"/>
                  </a:lnTo>
                  <a:lnTo>
                    <a:pt x="136" y="1095"/>
                  </a:lnTo>
                  <a:lnTo>
                    <a:pt x="141" y="1095"/>
                  </a:lnTo>
                  <a:lnTo>
                    <a:pt x="141" y="1185"/>
                  </a:lnTo>
                  <a:lnTo>
                    <a:pt x="129" y="1185"/>
                  </a:lnTo>
                  <a:close/>
                  <a:moveTo>
                    <a:pt x="182" y="568"/>
                  </a:moveTo>
                  <a:lnTo>
                    <a:pt x="189" y="568"/>
                  </a:lnTo>
                  <a:lnTo>
                    <a:pt x="197" y="568"/>
                  </a:lnTo>
                  <a:lnTo>
                    <a:pt x="197" y="656"/>
                  </a:lnTo>
                  <a:lnTo>
                    <a:pt x="194" y="656"/>
                  </a:lnTo>
                  <a:lnTo>
                    <a:pt x="182" y="656"/>
                  </a:lnTo>
                  <a:lnTo>
                    <a:pt x="182" y="568"/>
                  </a:lnTo>
                  <a:close/>
                  <a:moveTo>
                    <a:pt x="182" y="673"/>
                  </a:moveTo>
                  <a:lnTo>
                    <a:pt x="189" y="673"/>
                  </a:lnTo>
                  <a:lnTo>
                    <a:pt x="197" y="673"/>
                  </a:lnTo>
                  <a:lnTo>
                    <a:pt x="199" y="799"/>
                  </a:lnTo>
                  <a:lnTo>
                    <a:pt x="189" y="799"/>
                  </a:lnTo>
                  <a:lnTo>
                    <a:pt x="182" y="799"/>
                  </a:lnTo>
                  <a:lnTo>
                    <a:pt x="182" y="673"/>
                  </a:lnTo>
                  <a:close/>
                  <a:moveTo>
                    <a:pt x="182" y="814"/>
                  </a:moveTo>
                  <a:lnTo>
                    <a:pt x="194" y="814"/>
                  </a:lnTo>
                  <a:lnTo>
                    <a:pt x="199" y="814"/>
                  </a:lnTo>
                  <a:lnTo>
                    <a:pt x="199" y="937"/>
                  </a:lnTo>
                  <a:lnTo>
                    <a:pt x="192" y="937"/>
                  </a:lnTo>
                  <a:lnTo>
                    <a:pt x="184" y="937"/>
                  </a:lnTo>
                  <a:lnTo>
                    <a:pt x="182" y="814"/>
                  </a:lnTo>
                  <a:close/>
                  <a:moveTo>
                    <a:pt x="184" y="957"/>
                  </a:moveTo>
                  <a:lnTo>
                    <a:pt x="194" y="957"/>
                  </a:lnTo>
                  <a:lnTo>
                    <a:pt x="199" y="957"/>
                  </a:lnTo>
                  <a:lnTo>
                    <a:pt x="199" y="1071"/>
                  </a:lnTo>
                  <a:lnTo>
                    <a:pt x="192" y="1071"/>
                  </a:lnTo>
                  <a:lnTo>
                    <a:pt x="184" y="1071"/>
                  </a:lnTo>
                  <a:lnTo>
                    <a:pt x="184" y="957"/>
                  </a:lnTo>
                  <a:close/>
                  <a:moveTo>
                    <a:pt x="199" y="1188"/>
                  </a:moveTo>
                  <a:lnTo>
                    <a:pt x="184" y="1185"/>
                  </a:lnTo>
                  <a:lnTo>
                    <a:pt x="184" y="1098"/>
                  </a:lnTo>
                  <a:lnTo>
                    <a:pt x="197" y="1098"/>
                  </a:lnTo>
                  <a:lnTo>
                    <a:pt x="199" y="1098"/>
                  </a:lnTo>
                  <a:lnTo>
                    <a:pt x="201" y="1188"/>
                  </a:lnTo>
                  <a:lnTo>
                    <a:pt x="199" y="11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8A87EF8F-CAD1-4DA4-928A-79281068E5BD}"/>
              </a:ext>
            </a:extLst>
          </p:cNvPr>
          <p:cNvSpPr/>
          <p:nvPr/>
        </p:nvSpPr>
        <p:spPr>
          <a:xfrm>
            <a:off x="3440367" y="819794"/>
            <a:ext cx="2658014" cy="265800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270000" dist="444500" dir="8100000" sx="95000" sy="95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52CA2F7-AA73-47A4-8260-BFE289072A3E}"/>
              </a:ext>
            </a:extLst>
          </p:cNvPr>
          <p:cNvGrpSpPr/>
          <p:nvPr/>
        </p:nvGrpSpPr>
        <p:grpSpPr>
          <a:xfrm>
            <a:off x="4204748" y="1527022"/>
            <a:ext cx="1129252" cy="1129252"/>
            <a:chOff x="8216107" y="1647825"/>
            <a:chExt cx="464344" cy="464344"/>
          </a:xfrm>
          <a:solidFill>
            <a:schemeClr val="accent2"/>
          </a:solidFill>
        </p:grpSpPr>
        <p:sp>
          <p:nvSpPr>
            <p:cNvPr id="16" name="AutoShape 81">
              <a:extLst>
                <a:ext uri="{FF2B5EF4-FFF2-40B4-BE49-F238E27FC236}">
                  <a16:creationId xmlns:a16="http://schemas.microsoft.com/office/drawing/2014/main" id="{B5A16E26-D9BB-49D8-A9A9-52D8107AD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6107" y="1647825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35" y="9811"/>
                  </a:moveTo>
                  <a:cubicBezTo>
                    <a:pt x="20220" y="10144"/>
                    <a:pt x="20081" y="10800"/>
                    <a:pt x="18899" y="10800"/>
                  </a:cubicBezTo>
                  <a:lnTo>
                    <a:pt x="17549" y="10800"/>
                  </a:lnTo>
                  <a:cubicBezTo>
                    <a:pt x="17363" y="10800"/>
                    <a:pt x="17212" y="10950"/>
                    <a:pt x="17212" y="11137"/>
                  </a:cubicBezTo>
                  <a:cubicBezTo>
                    <a:pt x="17212" y="11324"/>
                    <a:pt x="17363" y="11475"/>
                    <a:pt x="17549" y="11475"/>
                  </a:cubicBezTo>
                  <a:lnTo>
                    <a:pt x="18858" y="11475"/>
                  </a:lnTo>
                  <a:cubicBezTo>
                    <a:pt x="19870" y="11475"/>
                    <a:pt x="20003" y="12314"/>
                    <a:pt x="19938" y="12719"/>
                  </a:cubicBezTo>
                  <a:cubicBezTo>
                    <a:pt x="19855" y="13223"/>
                    <a:pt x="19618" y="14175"/>
                    <a:pt x="18478" y="14175"/>
                  </a:cubicBezTo>
                  <a:lnTo>
                    <a:pt x="16874" y="14175"/>
                  </a:lnTo>
                  <a:cubicBezTo>
                    <a:pt x="16688" y="14175"/>
                    <a:pt x="16537" y="14325"/>
                    <a:pt x="16537" y="14512"/>
                  </a:cubicBezTo>
                  <a:cubicBezTo>
                    <a:pt x="16537" y="14699"/>
                    <a:pt x="16688" y="14850"/>
                    <a:pt x="16874" y="14850"/>
                  </a:cubicBezTo>
                  <a:lnTo>
                    <a:pt x="18203" y="14850"/>
                  </a:lnTo>
                  <a:cubicBezTo>
                    <a:pt x="19343" y="14850"/>
                    <a:pt x="19243" y="15718"/>
                    <a:pt x="19079" y="16237"/>
                  </a:cubicBezTo>
                  <a:cubicBezTo>
                    <a:pt x="18864" y="16918"/>
                    <a:pt x="18732" y="17549"/>
                    <a:pt x="17297" y="17549"/>
                  </a:cubicBezTo>
                  <a:lnTo>
                    <a:pt x="16196" y="17549"/>
                  </a:lnTo>
                  <a:cubicBezTo>
                    <a:pt x="16009" y="17549"/>
                    <a:pt x="15859" y="17700"/>
                    <a:pt x="15859" y="17887"/>
                  </a:cubicBezTo>
                  <a:cubicBezTo>
                    <a:pt x="15859" y="18073"/>
                    <a:pt x="16009" y="18225"/>
                    <a:pt x="16196" y="18225"/>
                  </a:cubicBezTo>
                  <a:lnTo>
                    <a:pt x="17255" y="18225"/>
                  </a:lnTo>
                  <a:cubicBezTo>
                    <a:pt x="17993" y="18225"/>
                    <a:pt x="18027" y="18923"/>
                    <a:pt x="17950" y="19174"/>
                  </a:cubicBezTo>
                  <a:cubicBezTo>
                    <a:pt x="17866" y="19448"/>
                    <a:pt x="17767" y="19651"/>
                    <a:pt x="17762" y="19660"/>
                  </a:cubicBezTo>
                  <a:cubicBezTo>
                    <a:pt x="17558" y="20028"/>
                    <a:pt x="17229" y="20249"/>
                    <a:pt x="16534" y="20249"/>
                  </a:cubicBezTo>
                  <a:lnTo>
                    <a:pt x="12844" y="20249"/>
                  </a:lnTo>
                  <a:cubicBezTo>
                    <a:pt x="10990" y="20249"/>
                    <a:pt x="9151" y="19829"/>
                    <a:pt x="9104" y="19818"/>
                  </a:cubicBezTo>
                  <a:cubicBezTo>
                    <a:pt x="6299" y="19172"/>
                    <a:pt x="6152" y="19122"/>
                    <a:pt x="5976" y="19072"/>
                  </a:cubicBezTo>
                  <a:cubicBezTo>
                    <a:pt x="5976" y="19072"/>
                    <a:pt x="5405" y="18976"/>
                    <a:pt x="5405" y="18478"/>
                  </a:cubicBezTo>
                  <a:lnTo>
                    <a:pt x="5399" y="9155"/>
                  </a:lnTo>
                  <a:cubicBezTo>
                    <a:pt x="5399" y="8839"/>
                    <a:pt x="5601" y="8552"/>
                    <a:pt x="5935" y="8452"/>
                  </a:cubicBezTo>
                  <a:cubicBezTo>
                    <a:pt x="5977" y="8435"/>
                    <a:pt x="6034" y="8419"/>
                    <a:pt x="6074" y="8401"/>
                  </a:cubicBezTo>
                  <a:cubicBezTo>
                    <a:pt x="9158" y="7125"/>
                    <a:pt x="10097" y="4324"/>
                    <a:pt x="10124" y="2025"/>
                  </a:cubicBezTo>
                  <a:cubicBezTo>
                    <a:pt x="10128" y="1702"/>
                    <a:pt x="10378" y="1350"/>
                    <a:pt x="10800" y="1350"/>
                  </a:cubicBezTo>
                  <a:cubicBezTo>
                    <a:pt x="11514" y="1350"/>
                    <a:pt x="12774" y="2782"/>
                    <a:pt x="12774" y="4554"/>
                  </a:cubicBezTo>
                  <a:cubicBezTo>
                    <a:pt x="12774" y="6155"/>
                    <a:pt x="12711" y="6432"/>
                    <a:pt x="12149" y="8100"/>
                  </a:cubicBezTo>
                  <a:cubicBezTo>
                    <a:pt x="18899" y="8100"/>
                    <a:pt x="18852" y="8196"/>
                    <a:pt x="19448" y="8353"/>
                  </a:cubicBezTo>
                  <a:cubicBezTo>
                    <a:pt x="20187" y="8564"/>
                    <a:pt x="20249" y="9175"/>
                    <a:pt x="20249" y="9386"/>
                  </a:cubicBezTo>
                  <a:cubicBezTo>
                    <a:pt x="20249" y="9618"/>
                    <a:pt x="20243" y="9584"/>
                    <a:pt x="20235" y="9811"/>
                  </a:cubicBezTo>
                  <a:moveTo>
                    <a:pt x="4724" y="19575"/>
                  </a:moveTo>
                  <a:cubicBezTo>
                    <a:pt x="4724" y="19948"/>
                    <a:pt x="4423" y="20249"/>
                    <a:pt x="4049" y="20249"/>
                  </a:cubicBezTo>
                  <a:lnTo>
                    <a:pt x="2024" y="20249"/>
                  </a:lnTo>
                  <a:cubicBezTo>
                    <a:pt x="1652" y="20249"/>
                    <a:pt x="1349" y="19948"/>
                    <a:pt x="1349" y="19575"/>
                  </a:cubicBezTo>
                  <a:lnTo>
                    <a:pt x="1349" y="8774"/>
                  </a:lnTo>
                  <a:cubicBezTo>
                    <a:pt x="1349" y="8401"/>
                    <a:pt x="1652" y="8100"/>
                    <a:pt x="2024" y="8100"/>
                  </a:cubicBezTo>
                  <a:lnTo>
                    <a:pt x="4049" y="8100"/>
                  </a:lnTo>
                  <a:cubicBezTo>
                    <a:pt x="4423" y="8100"/>
                    <a:pt x="4724" y="8401"/>
                    <a:pt x="4724" y="8774"/>
                  </a:cubicBezTo>
                  <a:cubicBezTo>
                    <a:pt x="4724" y="8774"/>
                    <a:pt x="4724" y="19575"/>
                    <a:pt x="4724" y="19575"/>
                  </a:cubicBezTo>
                  <a:close/>
                  <a:moveTo>
                    <a:pt x="19686" y="7069"/>
                  </a:moveTo>
                  <a:cubicBezTo>
                    <a:pt x="18842" y="6846"/>
                    <a:pt x="16858" y="6849"/>
                    <a:pt x="13956" y="6773"/>
                  </a:cubicBezTo>
                  <a:cubicBezTo>
                    <a:pt x="14093" y="6139"/>
                    <a:pt x="14124" y="5568"/>
                    <a:pt x="14124" y="4554"/>
                  </a:cubicBezTo>
                  <a:cubicBezTo>
                    <a:pt x="14124" y="2133"/>
                    <a:pt x="12361" y="0"/>
                    <a:pt x="10800" y="0"/>
                  </a:cubicBezTo>
                  <a:cubicBezTo>
                    <a:pt x="9698" y="0"/>
                    <a:pt x="8789" y="901"/>
                    <a:pt x="8774" y="2009"/>
                  </a:cubicBezTo>
                  <a:cubicBezTo>
                    <a:pt x="8760" y="3368"/>
                    <a:pt x="8340" y="5716"/>
                    <a:pt x="6074" y="6906"/>
                  </a:cubicBezTo>
                  <a:cubicBezTo>
                    <a:pt x="5908" y="6994"/>
                    <a:pt x="5433" y="7228"/>
                    <a:pt x="5364" y="7259"/>
                  </a:cubicBezTo>
                  <a:lnTo>
                    <a:pt x="5399" y="7289"/>
                  </a:lnTo>
                  <a:cubicBezTo>
                    <a:pt x="5045" y="6984"/>
                    <a:pt x="4554" y="6750"/>
                    <a:pt x="4049" y="6750"/>
                  </a:cubicBezTo>
                  <a:lnTo>
                    <a:pt x="2024" y="6750"/>
                  </a:lnTo>
                  <a:cubicBezTo>
                    <a:pt x="908" y="6750"/>
                    <a:pt x="0" y="7658"/>
                    <a:pt x="0" y="8774"/>
                  </a:cubicBezTo>
                  <a:lnTo>
                    <a:pt x="0" y="19575"/>
                  </a:lnTo>
                  <a:cubicBezTo>
                    <a:pt x="0" y="20691"/>
                    <a:pt x="908" y="21599"/>
                    <a:pt x="2024" y="21599"/>
                  </a:cubicBezTo>
                  <a:lnTo>
                    <a:pt x="4049" y="21599"/>
                  </a:lnTo>
                  <a:cubicBezTo>
                    <a:pt x="4853" y="21599"/>
                    <a:pt x="5525" y="21114"/>
                    <a:pt x="5850" y="20434"/>
                  </a:cubicBezTo>
                  <a:cubicBezTo>
                    <a:pt x="5859" y="20437"/>
                    <a:pt x="5873" y="20441"/>
                    <a:pt x="5882" y="20442"/>
                  </a:cubicBezTo>
                  <a:cubicBezTo>
                    <a:pt x="5927" y="20454"/>
                    <a:pt x="5979" y="20467"/>
                    <a:pt x="6044" y="20485"/>
                  </a:cubicBezTo>
                  <a:cubicBezTo>
                    <a:pt x="6056" y="20487"/>
                    <a:pt x="6062" y="20488"/>
                    <a:pt x="6074" y="20492"/>
                  </a:cubicBezTo>
                  <a:cubicBezTo>
                    <a:pt x="6464" y="20588"/>
                    <a:pt x="7212" y="20768"/>
                    <a:pt x="8812" y="21135"/>
                  </a:cubicBezTo>
                  <a:cubicBezTo>
                    <a:pt x="9155" y="21213"/>
                    <a:pt x="10966" y="21599"/>
                    <a:pt x="12844" y="21599"/>
                  </a:cubicBezTo>
                  <a:lnTo>
                    <a:pt x="16534" y="21599"/>
                  </a:lnTo>
                  <a:cubicBezTo>
                    <a:pt x="17659" y="21599"/>
                    <a:pt x="18469" y="21167"/>
                    <a:pt x="18952" y="20298"/>
                  </a:cubicBezTo>
                  <a:cubicBezTo>
                    <a:pt x="18958" y="20285"/>
                    <a:pt x="19114" y="19982"/>
                    <a:pt x="19240" y="19572"/>
                  </a:cubicBezTo>
                  <a:cubicBezTo>
                    <a:pt x="19336" y="19263"/>
                    <a:pt x="19371" y="18827"/>
                    <a:pt x="19256" y="18384"/>
                  </a:cubicBezTo>
                  <a:cubicBezTo>
                    <a:pt x="19981" y="17886"/>
                    <a:pt x="20214" y="17133"/>
                    <a:pt x="20366" y="16643"/>
                  </a:cubicBezTo>
                  <a:cubicBezTo>
                    <a:pt x="20620" y="15838"/>
                    <a:pt x="20544" y="15235"/>
                    <a:pt x="20367" y="14803"/>
                  </a:cubicBezTo>
                  <a:cubicBezTo>
                    <a:pt x="20775" y="14418"/>
                    <a:pt x="21122" y="13831"/>
                    <a:pt x="21269" y="12935"/>
                  </a:cubicBezTo>
                  <a:cubicBezTo>
                    <a:pt x="21361" y="12380"/>
                    <a:pt x="21263" y="11809"/>
                    <a:pt x="21007" y="11334"/>
                  </a:cubicBezTo>
                  <a:cubicBezTo>
                    <a:pt x="21389" y="10905"/>
                    <a:pt x="21564" y="10365"/>
                    <a:pt x="21583" y="9865"/>
                  </a:cubicBezTo>
                  <a:lnTo>
                    <a:pt x="21591" y="9724"/>
                  </a:lnTo>
                  <a:cubicBezTo>
                    <a:pt x="21596" y="9635"/>
                    <a:pt x="21600" y="9581"/>
                    <a:pt x="21600" y="9386"/>
                  </a:cubicBezTo>
                  <a:cubicBezTo>
                    <a:pt x="21600" y="8533"/>
                    <a:pt x="21010" y="7446"/>
                    <a:pt x="19686" y="706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7" name="AutoShape 82">
              <a:extLst>
                <a:ext uri="{FF2B5EF4-FFF2-40B4-BE49-F238E27FC236}">
                  <a16:creationId xmlns:a16="http://schemas.microsoft.com/office/drawing/2014/main" id="{ABFF8A2A-2EA7-4C62-8FE6-434147884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9763" y="2024857"/>
              <a:ext cx="43657" cy="436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4400"/>
                  </a:moveTo>
                  <a:cubicBezTo>
                    <a:pt x="8820" y="14400"/>
                    <a:pt x="7200" y="12782"/>
                    <a:pt x="7200" y="10800"/>
                  </a:cubicBezTo>
                  <a:cubicBezTo>
                    <a:pt x="7200" y="8817"/>
                    <a:pt x="8820" y="7200"/>
                    <a:pt x="10800" y="7200"/>
                  </a:cubicBezTo>
                  <a:cubicBezTo>
                    <a:pt x="12779" y="7200"/>
                    <a:pt x="14400" y="8817"/>
                    <a:pt x="14400" y="10800"/>
                  </a:cubicBezTo>
                  <a:cubicBezTo>
                    <a:pt x="14400" y="12782"/>
                    <a:pt x="12779" y="14400"/>
                    <a:pt x="10800" y="14400"/>
                  </a:cubicBezTo>
                  <a:moveTo>
                    <a:pt x="10800" y="0"/>
                  </a:move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683455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3" grpId="0"/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3" grpId="0"/>
          <p:bldP spid="14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0EBE76DD-7D22-4175-9237-51E1961545E3}"/>
              </a:ext>
            </a:extLst>
          </p:cNvPr>
          <p:cNvGrpSpPr/>
          <p:nvPr/>
        </p:nvGrpSpPr>
        <p:grpSpPr>
          <a:xfrm>
            <a:off x="170182" y="55920"/>
            <a:ext cx="1863510" cy="6858000"/>
            <a:chOff x="417133" y="0"/>
            <a:chExt cx="1985134" cy="6858000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93892D32-283D-4EA1-992A-55CB6C52C6D2}"/>
                </a:ext>
              </a:extLst>
            </p:cNvPr>
            <p:cNvGrpSpPr/>
            <p:nvPr/>
          </p:nvGrpSpPr>
          <p:grpSpPr>
            <a:xfrm>
              <a:off x="552449" y="0"/>
              <a:ext cx="1714500" cy="6858000"/>
              <a:chOff x="381000" y="0"/>
              <a:chExt cx="1714500" cy="685800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6B6331D7-046F-42D8-AEBE-A4BA145A99F6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B9FFFB66-892F-40D9-8761-F3482DE62E4D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26CB0BC-F42B-4231-8ECC-1AB3B8C30813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F4BCDAC-04FB-48A6-8622-774A07201468}"/>
              </a:ext>
            </a:extLst>
          </p:cNvPr>
          <p:cNvSpPr/>
          <p:nvPr/>
        </p:nvSpPr>
        <p:spPr>
          <a:xfrm>
            <a:off x="297207" y="1124413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2"/>
                </a:solidFill>
                <a:latin typeface="Champagne &amp; Limousines" panose="020B0502020202020204" pitchFamily="34" charset="0"/>
              </a:rPr>
              <a:t>6</a:t>
            </a:r>
            <a:endParaRPr lang="en-US" sz="6000" b="1" dirty="0">
              <a:solidFill>
                <a:schemeClr val="accent2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97ABE6F5-939F-4F8B-AEAE-A46B08F7AE57}"/>
              </a:ext>
            </a:extLst>
          </p:cNvPr>
          <p:cNvGrpSpPr/>
          <p:nvPr/>
        </p:nvGrpSpPr>
        <p:grpSpPr>
          <a:xfrm>
            <a:off x="2143879" y="711259"/>
            <a:ext cx="1863510" cy="6858000"/>
            <a:chOff x="417133" y="0"/>
            <a:chExt cx="1985134" cy="6858000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926DD64B-D85E-4B8C-8BFE-B2348468EFBD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4905A813-32E4-455E-A788-E984FF894746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9AB05F05-87D2-4D6C-9A24-C5BEB1992BCC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27B822A7-F40B-42E7-8603-03D07FAC11E5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0" name="Rectangle 119">
            <a:extLst>
              <a:ext uri="{FF2B5EF4-FFF2-40B4-BE49-F238E27FC236}">
                <a16:creationId xmlns:a16="http://schemas.microsoft.com/office/drawing/2014/main" id="{55F05303-A8C5-47C5-8364-2446E5FD58C5}"/>
              </a:ext>
            </a:extLst>
          </p:cNvPr>
          <p:cNvSpPr/>
          <p:nvPr/>
        </p:nvSpPr>
        <p:spPr>
          <a:xfrm>
            <a:off x="2270904" y="1779752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1"/>
                </a:solidFill>
                <a:latin typeface="Champagne &amp; Limousines" panose="020B0502020202020204" pitchFamily="34" charset="0"/>
              </a:rPr>
              <a:t>5</a:t>
            </a:r>
            <a:endParaRPr lang="en-US" sz="6000" b="1" dirty="0">
              <a:solidFill>
                <a:schemeClr val="accent1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BD424E17-2A2F-40A8-BA54-17B9246D8389}"/>
              </a:ext>
            </a:extLst>
          </p:cNvPr>
          <p:cNvGrpSpPr/>
          <p:nvPr/>
        </p:nvGrpSpPr>
        <p:grpSpPr>
          <a:xfrm>
            <a:off x="4117576" y="1366598"/>
            <a:ext cx="1863510" cy="6858000"/>
            <a:chOff x="417133" y="0"/>
            <a:chExt cx="1985134" cy="6858000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B8D418A3-40B1-4B7A-9EFF-DED65DE29802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79E4CF7D-06F2-448F-BDF5-2D518028591C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5CF71D90-9D90-45D8-8AE8-182786866ECE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A3C9E22D-39C6-4AC1-AAC5-BCF0565E56D1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32" name="Rectangle 131">
            <a:extLst>
              <a:ext uri="{FF2B5EF4-FFF2-40B4-BE49-F238E27FC236}">
                <a16:creationId xmlns:a16="http://schemas.microsoft.com/office/drawing/2014/main" id="{576242DC-ED62-4AA4-84BC-D973F764B979}"/>
              </a:ext>
            </a:extLst>
          </p:cNvPr>
          <p:cNvSpPr/>
          <p:nvPr/>
        </p:nvSpPr>
        <p:spPr>
          <a:xfrm>
            <a:off x="4244601" y="2435091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2"/>
                </a:solidFill>
                <a:latin typeface="Champagne &amp; Limousines" panose="020B0502020202020204" pitchFamily="34" charset="0"/>
              </a:rPr>
              <a:t>4</a:t>
            </a:r>
            <a:endParaRPr lang="en-US" sz="6000" b="1" dirty="0">
              <a:solidFill>
                <a:schemeClr val="accent2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5BA0364F-1548-47BD-B239-B47FDBDC52C3}"/>
              </a:ext>
            </a:extLst>
          </p:cNvPr>
          <p:cNvGrpSpPr/>
          <p:nvPr/>
        </p:nvGrpSpPr>
        <p:grpSpPr>
          <a:xfrm>
            <a:off x="6091273" y="711259"/>
            <a:ext cx="1863510" cy="6858000"/>
            <a:chOff x="417133" y="0"/>
            <a:chExt cx="1985134" cy="6858000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1D49A382-644B-4164-A0A6-F414872872CD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0DCE2666-DF17-43DD-8FED-1AE9F4F48AC9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F54635D8-6BA5-486D-BA19-1F29CE83FA5C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F99C7909-5F1C-4621-B3B2-137F14F5A2E7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44" name="Rectangle 143">
            <a:extLst>
              <a:ext uri="{FF2B5EF4-FFF2-40B4-BE49-F238E27FC236}">
                <a16:creationId xmlns:a16="http://schemas.microsoft.com/office/drawing/2014/main" id="{278078F2-E9B6-4AA2-A708-8AAC8B67C6F1}"/>
              </a:ext>
            </a:extLst>
          </p:cNvPr>
          <p:cNvSpPr/>
          <p:nvPr/>
        </p:nvSpPr>
        <p:spPr>
          <a:xfrm>
            <a:off x="6218298" y="1779752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1"/>
                </a:solidFill>
                <a:latin typeface="Champagne &amp; Limousines" panose="020B0502020202020204" pitchFamily="34" charset="0"/>
              </a:rPr>
              <a:t>3</a:t>
            </a:r>
            <a:endParaRPr lang="en-US" sz="6000" b="1" dirty="0">
              <a:solidFill>
                <a:schemeClr val="accent1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139D706F-AD5E-49BF-A0F4-5985DB724592}"/>
              </a:ext>
            </a:extLst>
          </p:cNvPr>
          <p:cNvGrpSpPr/>
          <p:nvPr/>
        </p:nvGrpSpPr>
        <p:grpSpPr>
          <a:xfrm>
            <a:off x="8064970" y="55920"/>
            <a:ext cx="1863510" cy="6858000"/>
            <a:chOff x="417133" y="0"/>
            <a:chExt cx="1985134" cy="6858000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A92E54B7-87D5-4E70-B979-47987D5743D7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6C047FFF-4B2D-4A95-9509-0CFF87418BB8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CFFD6A43-6BFD-43C2-85BC-D547353FD40D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8370E422-4E38-4482-AA0C-7E7A0CD28BC1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56" name="Rectangle 155">
            <a:extLst>
              <a:ext uri="{FF2B5EF4-FFF2-40B4-BE49-F238E27FC236}">
                <a16:creationId xmlns:a16="http://schemas.microsoft.com/office/drawing/2014/main" id="{D5E3CC1F-4744-42EA-A8B1-E1E0430A1F51}"/>
              </a:ext>
            </a:extLst>
          </p:cNvPr>
          <p:cNvSpPr/>
          <p:nvPr/>
        </p:nvSpPr>
        <p:spPr>
          <a:xfrm>
            <a:off x="8191995" y="1124413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2"/>
                </a:solidFill>
                <a:latin typeface="Champagne &amp; Limousines" panose="020B0502020202020204" pitchFamily="34" charset="0"/>
              </a:rPr>
              <a:t>2</a:t>
            </a:r>
            <a:endParaRPr lang="en-US" sz="6000" b="1" dirty="0">
              <a:solidFill>
                <a:schemeClr val="accent2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662387BE-2268-4359-94C2-093917F68836}"/>
              </a:ext>
            </a:extLst>
          </p:cNvPr>
          <p:cNvGrpSpPr/>
          <p:nvPr/>
        </p:nvGrpSpPr>
        <p:grpSpPr>
          <a:xfrm>
            <a:off x="10038665" y="-599419"/>
            <a:ext cx="1863510" cy="6858000"/>
            <a:chOff x="417133" y="0"/>
            <a:chExt cx="1985134" cy="6858000"/>
          </a:xfrm>
        </p:grpSpPr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262DF9D9-DC93-49E4-8D0E-5743A3446474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3A19D854-4F2B-49EA-893B-74AE43FD586C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AABBE611-1CF0-4605-B9D8-61E856051A60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706CED3E-65FA-4FC8-8A49-9F3E30230F7A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70" name="Rectangle 169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10165692" y="2023838"/>
            <a:ext cx="16094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الإيضاح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Exposure</a:t>
            </a:r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B13B6549-16CB-495A-B695-5D3EEFA681B7}"/>
              </a:ext>
            </a:extLst>
          </p:cNvPr>
          <p:cNvSpPr/>
          <p:nvPr/>
        </p:nvSpPr>
        <p:spPr>
          <a:xfrm>
            <a:off x="10165690" y="469074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>
                <a:solidFill>
                  <a:schemeClr val="accent1"/>
                </a:solidFill>
                <a:latin typeface="Champagne &amp; Limousines" panose="020B0502020202020204" pitchFamily="34" charset="0"/>
              </a:rPr>
              <a:t>1</a:t>
            </a:r>
            <a:endParaRPr lang="en-US" sz="6000" b="1" dirty="0">
              <a:solidFill>
                <a:schemeClr val="accent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8214085" y="2264762"/>
            <a:ext cx="160945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السطوح والتباين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Brightness / Contrast</a:t>
            </a:r>
            <a:endParaRPr lang="en-US" sz="24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6218297" y="3016874"/>
            <a:ext cx="16094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درجة اللون والتشبع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4244599" y="3869854"/>
            <a:ext cx="16094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اصلاح أخطاء التصوير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2270902" y="3280083"/>
            <a:ext cx="16094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أداة المنظور والاقتصاص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187021" y="2882289"/>
            <a:ext cx="16094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المرشحات والتأثيرات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BE2EB0D-09A9-4ABD-AF3C-69AA9CD473DF}"/>
              </a:ext>
            </a:extLst>
          </p:cNvPr>
          <p:cNvSpPr txBox="1"/>
          <p:nvPr/>
        </p:nvSpPr>
        <p:spPr>
          <a:xfrm>
            <a:off x="3066241" y="238020"/>
            <a:ext cx="5575629" cy="84023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ar-SA" sz="5400" b="1" u="sng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تعلمنا سابقاً</a:t>
            </a:r>
            <a:endParaRPr lang="en-US" sz="5400" b="1" u="sng" dirty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309720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7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1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5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6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9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0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4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5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8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9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3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4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7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8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50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2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3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6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7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0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1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4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5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8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9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2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73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6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77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80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1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84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5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4" grpId="0"/>
          <p:bldP spid="120" grpId="0"/>
          <p:bldP spid="132" grpId="0"/>
          <p:bldP spid="144" grpId="0"/>
          <p:bldP spid="156" grpId="0"/>
          <p:bldP spid="170" grpId="0"/>
          <p:bldP spid="168" grpId="0"/>
          <p:bldP spid="115" grpId="0"/>
          <p:bldP spid="116" grpId="0"/>
          <p:bldP spid="118" grpId="0"/>
          <p:bldP spid="119" grpId="0"/>
          <p:bldP spid="128" grpId="0"/>
          <p:bldP spid="1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5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4" grpId="0"/>
          <p:bldP spid="120" grpId="0"/>
          <p:bldP spid="132" grpId="0"/>
          <p:bldP spid="144" grpId="0"/>
          <p:bldP spid="156" grpId="0"/>
          <p:bldP spid="170" grpId="0"/>
          <p:bldP spid="168" grpId="0"/>
          <p:bldP spid="115" grpId="0"/>
          <p:bldP spid="116" grpId="0"/>
          <p:bldP spid="118" grpId="0"/>
          <p:bldP spid="119" grpId="0"/>
          <p:bldP spid="128" grpId="0"/>
          <p:bldP spid="130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374D7FD-956D-4179-A722-A9D6BDD54545}"/>
              </a:ext>
            </a:extLst>
          </p:cNvPr>
          <p:cNvSpPr/>
          <p:nvPr/>
        </p:nvSpPr>
        <p:spPr>
          <a:xfrm>
            <a:off x="0" y="0"/>
            <a:ext cx="5589081" cy="5200650"/>
          </a:xfrm>
          <a:custGeom>
            <a:avLst/>
            <a:gdLst>
              <a:gd name="connsiteX0" fmla="*/ 0 w 5589081"/>
              <a:gd name="connsiteY0" fmla="*/ 0 h 5200650"/>
              <a:gd name="connsiteX1" fmla="*/ 5538569 w 5589081"/>
              <a:gd name="connsiteY1" fmla="*/ 0 h 5200650"/>
              <a:gd name="connsiteX2" fmla="*/ 5565722 w 5589081"/>
              <a:gd name="connsiteY2" fmla="*/ 213684 h 5200650"/>
              <a:gd name="connsiteX3" fmla="*/ 5589081 w 5589081"/>
              <a:gd name="connsiteY3" fmla="*/ 676275 h 5200650"/>
              <a:gd name="connsiteX4" fmla="*/ 1064706 w 5589081"/>
              <a:gd name="connsiteY4" fmla="*/ 5200650 h 5200650"/>
              <a:gd name="connsiteX5" fmla="*/ 152887 w 5589081"/>
              <a:gd name="connsiteY5" fmla="*/ 5108731 h 5200650"/>
              <a:gd name="connsiteX6" fmla="*/ 0 w 5589081"/>
              <a:gd name="connsiteY6" fmla="*/ 5073445 h 520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9081" h="5200650">
                <a:moveTo>
                  <a:pt x="0" y="0"/>
                </a:moveTo>
                <a:lnTo>
                  <a:pt x="5538569" y="0"/>
                </a:lnTo>
                <a:lnTo>
                  <a:pt x="5565722" y="213684"/>
                </a:lnTo>
                <a:cubicBezTo>
                  <a:pt x="5581169" y="365780"/>
                  <a:pt x="5589081" y="520104"/>
                  <a:pt x="5589081" y="676275"/>
                </a:cubicBezTo>
                <a:cubicBezTo>
                  <a:pt x="5589081" y="3175018"/>
                  <a:pt x="3563449" y="5200650"/>
                  <a:pt x="1064706" y="5200650"/>
                </a:cubicBezTo>
                <a:cubicBezTo>
                  <a:pt x="752363" y="5200650"/>
                  <a:pt x="447413" y="5169000"/>
                  <a:pt x="152887" y="5108731"/>
                </a:cubicBezTo>
                <a:lnTo>
                  <a:pt x="0" y="507344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1270000" dist="635000" dir="2400000" sx="90000" sy="9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BF4A73C-F8BD-4635-AF2C-9FE9D47CD03D}"/>
              </a:ext>
            </a:extLst>
          </p:cNvPr>
          <p:cNvGrpSpPr/>
          <p:nvPr/>
        </p:nvGrpSpPr>
        <p:grpSpPr>
          <a:xfrm rot="13299116">
            <a:off x="2873554" y="-677795"/>
            <a:ext cx="2588888" cy="7311339"/>
            <a:chOff x="4084072" y="1518600"/>
            <a:chExt cx="1902236" cy="3881479"/>
          </a:xfrm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F228A5FD-4517-41CD-9D60-7E41B76C5944}"/>
                </a:ext>
              </a:extLst>
            </p:cNvPr>
            <p:cNvSpPr>
              <a:spLocks/>
            </p:cNvSpPr>
            <p:nvPr/>
          </p:nvSpPr>
          <p:spPr bwMode="auto">
            <a:xfrm rot="6527911">
              <a:off x="3677158" y="2240594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7871EC04-8D99-41D2-804B-2943889BE11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45762" y="2797529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0973C71-89ED-401D-8940-DA2A942EC072}"/>
                </a:ext>
              </a:extLst>
            </p:cNvPr>
            <p:cNvSpPr>
              <a:spLocks/>
            </p:cNvSpPr>
            <p:nvPr/>
          </p:nvSpPr>
          <p:spPr bwMode="auto">
            <a:xfrm rot="4500000">
              <a:off x="3362078" y="3090930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adFill flip="none" rotWithShape="1">
              <a:gsLst>
                <a:gs pos="9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086444"/>
              </p:ext>
            </p:extLst>
          </p:nvPr>
        </p:nvGraphicFramePr>
        <p:xfrm>
          <a:off x="6048489" y="123312"/>
          <a:ext cx="5996065" cy="5564735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105714">
                  <a:extLst>
                    <a:ext uri="{9D8B030D-6E8A-4147-A177-3AD203B41FA5}">
                      <a16:colId xmlns:a16="http://schemas.microsoft.com/office/drawing/2014/main" val="4237904607"/>
                    </a:ext>
                  </a:extLst>
                </a:gridCol>
                <a:gridCol w="1303525">
                  <a:extLst>
                    <a:ext uri="{9D8B030D-6E8A-4147-A177-3AD203B41FA5}">
                      <a16:colId xmlns:a16="http://schemas.microsoft.com/office/drawing/2014/main" val="3519128465"/>
                    </a:ext>
                  </a:extLst>
                </a:gridCol>
                <a:gridCol w="1367111">
                  <a:extLst>
                    <a:ext uri="{9D8B030D-6E8A-4147-A177-3AD203B41FA5}">
                      <a16:colId xmlns:a16="http://schemas.microsoft.com/office/drawing/2014/main" val="2094644862"/>
                    </a:ext>
                  </a:extLst>
                </a:gridCol>
                <a:gridCol w="1219715">
                  <a:extLst>
                    <a:ext uri="{9D8B030D-6E8A-4147-A177-3AD203B41FA5}">
                      <a16:colId xmlns:a16="http://schemas.microsoft.com/office/drawing/2014/main" val="636736995"/>
                    </a:ext>
                  </a:extLst>
                </a:gridCol>
              </a:tblGrid>
              <a:tr h="1112947"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 smtClean="0"/>
                        <a:t> </a:t>
                      </a:r>
                    </a:p>
                    <a:p>
                      <a:pPr algn="ctr" rtl="1"/>
                      <a:r>
                        <a:rPr lang="ar-SA" sz="2800" dirty="0" smtClean="0"/>
                        <a:t>الفقرات </a:t>
                      </a:r>
                      <a:endParaRPr lang="ar-SA" sz="2800" dirty="0"/>
                    </a:p>
                  </a:txBody>
                  <a:tcPr>
                    <a:solidFill>
                      <a:srgbClr val="1A987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1"/>
                      <a:endParaRPr lang="ar-SA" sz="2800" baseline="0" dirty="0" smtClean="0"/>
                    </a:p>
                    <a:p>
                      <a:pPr algn="ctr" rtl="1"/>
                      <a:r>
                        <a:rPr lang="ar-SA" sz="2800" baseline="0" dirty="0" smtClean="0"/>
                        <a:t> اختاري الإجابة الصحيحة </a:t>
                      </a:r>
                      <a:endParaRPr lang="ar-SA" sz="2800" dirty="0"/>
                    </a:p>
                  </a:txBody>
                  <a:tcPr>
                    <a:solidFill>
                      <a:srgbClr val="1A987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273883"/>
                  </a:ext>
                </a:extLst>
              </a:tr>
              <a:tr h="1112947"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عندما</a:t>
                      </a:r>
                      <a:r>
                        <a:rPr lang="ar-SA" baseline="0" dirty="0" smtClean="0"/>
                        <a:t> اريد ان أُضي او أُغمق الصورة بأكملها بشكل متساوي استخدم أداة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en-US" baseline="0" dirty="0" smtClean="0"/>
                        <a:t> </a:t>
                      </a:r>
                      <a:r>
                        <a:rPr lang="ar-SA" baseline="0" dirty="0" smtClean="0"/>
                        <a:t>الايضاح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السطوع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التباين </a:t>
                      </a:r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7576896"/>
                  </a:ext>
                </a:extLst>
              </a:tr>
              <a:tr h="1112947"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للوصول الى أداة الايضاح والسطوع من قائمة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ar-SA" dirty="0" smtClean="0"/>
                    </a:p>
                    <a:p>
                      <a:pPr algn="r" rtl="1"/>
                      <a:r>
                        <a:rPr lang="ar-SA" dirty="0" smtClean="0"/>
                        <a:t> </a:t>
                      </a:r>
                    </a:p>
                    <a:p>
                      <a:pPr algn="r" rtl="1"/>
                      <a:r>
                        <a:rPr lang="ar-SA" dirty="0" smtClean="0"/>
                        <a:t>ملف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   </a:t>
                      </a:r>
                    </a:p>
                    <a:p>
                      <a:pPr algn="r" rtl="1"/>
                      <a:r>
                        <a:rPr lang="ar-SA" dirty="0" smtClean="0"/>
                        <a:t> </a:t>
                      </a:r>
                    </a:p>
                    <a:p>
                      <a:pPr algn="r" rtl="1"/>
                      <a:r>
                        <a:rPr lang="ar-SA" dirty="0" smtClean="0"/>
                        <a:t>ألوان</a:t>
                      </a:r>
                      <a:r>
                        <a:rPr lang="ar-SA" baseline="0" dirty="0" smtClean="0"/>
                        <a:t>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ar-SA" dirty="0" smtClean="0"/>
                    </a:p>
                    <a:p>
                      <a:pPr algn="r" rtl="1"/>
                      <a:r>
                        <a:rPr lang="ar-SA" dirty="0" smtClean="0"/>
                        <a:t>  </a:t>
                      </a:r>
                    </a:p>
                    <a:p>
                      <a:pPr algn="r" rtl="1"/>
                      <a:r>
                        <a:rPr lang="ar-SA" dirty="0" smtClean="0"/>
                        <a:t>أدوات 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425042"/>
                  </a:ext>
                </a:extLst>
              </a:tr>
              <a:tr h="1112947"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اداتي المنظور والاقتصاص لتصحيح</a:t>
                      </a:r>
                      <a:r>
                        <a:rPr lang="ar-SA" baseline="0" dirty="0" smtClean="0"/>
                        <a:t> الصورة من قائمة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ar-SA" dirty="0" smtClean="0"/>
                    </a:p>
                    <a:p>
                      <a:pPr algn="r" rtl="1"/>
                      <a:r>
                        <a:rPr lang="ar-SA" dirty="0" smtClean="0"/>
                        <a:t> </a:t>
                      </a:r>
                    </a:p>
                    <a:p>
                      <a:pPr algn="r" rtl="1"/>
                      <a:r>
                        <a:rPr lang="ar-SA" dirty="0" smtClean="0"/>
                        <a:t>ملف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   </a:t>
                      </a:r>
                    </a:p>
                    <a:p>
                      <a:pPr algn="r" rtl="1"/>
                      <a:r>
                        <a:rPr lang="ar-SA" dirty="0" smtClean="0"/>
                        <a:t> </a:t>
                      </a:r>
                    </a:p>
                    <a:p>
                      <a:pPr algn="r" rtl="1"/>
                      <a:r>
                        <a:rPr lang="ar-SA" dirty="0" smtClean="0"/>
                        <a:t>تحرير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ar-SA" dirty="0" smtClean="0"/>
                    </a:p>
                    <a:p>
                      <a:pPr algn="r" rtl="1"/>
                      <a:r>
                        <a:rPr lang="ar-SA" dirty="0" smtClean="0"/>
                        <a:t>  </a:t>
                      </a:r>
                    </a:p>
                    <a:p>
                      <a:pPr algn="r" rtl="1"/>
                      <a:r>
                        <a:rPr lang="ar-SA" dirty="0" smtClean="0"/>
                        <a:t>أدوات 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912839"/>
                  </a:ext>
                </a:extLst>
              </a:tr>
              <a:tr h="1112947"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للحصول على تأثيرات فنية نستخدم مرشحات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ar-SA" dirty="0" smtClean="0"/>
                    </a:p>
                    <a:p>
                      <a:pPr algn="r" rtl="1"/>
                      <a:r>
                        <a:rPr lang="ar-SA" dirty="0" smtClean="0"/>
                        <a:t>تحريف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dirty="0" smtClean="0"/>
                        <a:t>   </a:t>
                      </a:r>
                    </a:p>
                    <a:p>
                      <a:pPr algn="r" rtl="1"/>
                      <a:r>
                        <a:rPr lang="ar-SA" baseline="0" dirty="0" smtClean="0"/>
                        <a:t>فني 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ar-SA" dirty="0" smtClean="0"/>
                    </a:p>
                    <a:p>
                      <a:pPr algn="r" rtl="1"/>
                      <a:r>
                        <a:rPr lang="ar-SA" dirty="0" smtClean="0"/>
                        <a:t>  </a:t>
                      </a:r>
                      <a:r>
                        <a:rPr lang="ar-SA" baseline="0" dirty="0" smtClean="0"/>
                        <a:t> تمويه 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01545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649077" y="1240351"/>
            <a:ext cx="1276469" cy="1079292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12" name="Rectangle 11"/>
          <p:cNvSpPr/>
          <p:nvPr/>
        </p:nvSpPr>
        <p:spPr>
          <a:xfrm>
            <a:off x="7277683" y="2401644"/>
            <a:ext cx="1371394" cy="1068134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13" name="Rectangle 12"/>
          <p:cNvSpPr/>
          <p:nvPr/>
        </p:nvSpPr>
        <p:spPr>
          <a:xfrm>
            <a:off x="6033908" y="3521089"/>
            <a:ext cx="1229194" cy="1079292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sp>
        <p:nvSpPr>
          <p:cNvPr id="14" name="Rectangle 13"/>
          <p:cNvSpPr/>
          <p:nvPr/>
        </p:nvSpPr>
        <p:spPr>
          <a:xfrm>
            <a:off x="7408632" y="4655361"/>
            <a:ext cx="1229194" cy="103268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  <p:graphicFrame>
        <p:nvGraphicFramePr>
          <p:cNvPr id="15" name="عنصر نائب للمحتوى 3"/>
          <p:cNvGraphicFramePr>
            <a:graphicFrameLocks/>
          </p:cNvGraphicFramePr>
          <p:nvPr>
            <p:extLst/>
          </p:nvPr>
        </p:nvGraphicFramePr>
        <p:xfrm>
          <a:off x="240708" y="263437"/>
          <a:ext cx="4251626" cy="1645740"/>
        </p:xfrm>
        <a:graphic>
          <a:graphicData uri="http://schemas.openxmlformats.org/drawingml/2006/table">
            <a:tbl>
              <a:tblPr rtl="1" firstRow="1" bandRow="1">
                <a:tableStyleId>{B301B821-A1FF-4177-AEE7-76D212191A09}</a:tableStyleId>
              </a:tblPr>
              <a:tblGrid>
                <a:gridCol w="1062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56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32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654">
                <a:tc gridSpan="4">
                  <a:txBody>
                    <a:bodyPr/>
                    <a:lstStyle/>
                    <a:p>
                      <a:pPr algn="ctr" rtl="1"/>
                      <a:r>
                        <a:rPr lang="ar-SA" sz="3600" dirty="0" smtClean="0"/>
                        <a:t>مراجعة</a:t>
                      </a:r>
                      <a:r>
                        <a:rPr lang="ar-SA" sz="3600" baseline="0" dirty="0" smtClean="0"/>
                        <a:t> الدرس السابق </a:t>
                      </a:r>
                      <a:endParaRPr lang="ar-SA" sz="3600" dirty="0">
                        <a:solidFill>
                          <a:srgbClr val="002060"/>
                        </a:solidFill>
                      </a:endParaRPr>
                    </a:p>
                  </a:txBody>
                  <a:tcPr marL="91445" marR="91445" marT="45690" marB="45690">
                    <a:solidFill>
                      <a:srgbClr val="1A98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ar-SA"/>
                    </a:p>
                  </a:txBody>
                  <a:tcPr marL="91445" marR="91445" marT="45690" marB="45690">
                    <a:solidFill>
                      <a:srgbClr val="FA98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ar-SA" dirty="0"/>
                    </a:p>
                  </a:txBody>
                  <a:tcPr marL="91445" marR="91445" marT="45690" marB="45690">
                    <a:solidFill>
                      <a:srgbClr val="FA98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sz="1800" dirty="0"/>
                    </a:p>
                  </a:txBody>
                  <a:tcPr marL="91445" marR="91445" marT="45690" marB="45690">
                    <a:solidFill>
                      <a:srgbClr val="FA98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 smtClean="0"/>
                        <a:t>مدته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 smtClean="0"/>
                        <a:t>5د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/>
                    <a:p>
                      <a:pPr algn="ctr" rtl="1"/>
                      <a:endParaRPr lang="ar-SA" sz="1800" b="1" dirty="0"/>
                    </a:p>
                  </a:txBody>
                  <a:tcPr marL="91445" marR="91445" marT="45690" marB="456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 smtClean="0"/>
                        <a:t>فردي</a:t>
                      </a:r>
                      <a:endParaRPr lang="ar-SA" sz="1800" b="1" dirty="0"/>
                    </a:p>
                  </a:txBody>
                  <a:tcPr marL="91445" marR="91445" marT="45690" marB="456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54"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b="1" dirty="0" smtClean="0"/>
                        <a:t>يتم اختيار طالبة باستخدام</a:t>
                      </a:r>
                      <a:r>
                        <a:rPr lang="ar-SA" sz="1800" b="1" baseline="0" dirty="0" smtClean="0"/>
                        <a:t> </a:t>
                      </a:r>
                      <a:r>
                        <a:rPr lang="ar-SA" sz="1800" b="1" dirty="0" smtClean="0"/>
                        <a:t>موقع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FF7995"/>
                        </a:solidFill>
                      </a:endParaRPr>
                    </a:p>
                  </a:txBody>
                  <a:tcPr marL="91445" marR="91445" marT="45690" marB="45690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690" marB="45690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6" name="Picture 1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724" y="1307233"/>
            <a:ext cx="1194333" cy="5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33354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12" grpId="0" animBg="1"/>
          <p:bldP spid="13" grpId="0" animBg="1"/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12" grpId="0" animBg="1"/>
          <p:bldP spid="13" grpId="0" animBg="1"/>
          <p:bldP spid="14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155CAE49-DB23-4C43-AEB6-95046371442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132035B-9F30-46BC-8490-1737A059FF3F}"/>
              </a:ext>
            </a:extLst>
          </p:cNvPr>
          <p:cNvSpPr txBox="1"/>
          <p:nvPr/>
        </p:nvSpPr>
        <p:spPr>
          <a:xfrm>
            <a:off x="169689" y="91948"/>
            <a:ext cx="11670265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SA" sz="4400" b="1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ماهي التغيرات التي حدثت في </a:t>
            </a:r>
            <a:r>
              <a:rPr lang="ar-SA" sz="4400" b="1" spc="10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الصور </a:t>
            </a:r>
            <a:r>
              <a:rPr lang="ar-SA" sz="4400" b="1" spc="100" smtClean="0">
                <a:solidFill>
                  <a:schemeClr val="tx1">
                    <a:lumMod val="75000"/>
                    <a:lumOff val="25000"/>
                  </a:schemeClr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؟</a:t>
            </a:r>
            <a:endParaRPr lang="en-US" sz="4400" b="1" spc="100" dirty="0">
              <a:solidFill>
                <a:schemeClr val="tx1">
                  <a:lumMod val="75000"/>
                  <a:lumOff val="25000"/>
                </a:schemeClr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5671" y="1958870"/>
            <a:ext cx="4754767" cy="366244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150F27F3-F834-44EE-9260-25F387345C5E}"/>
              </a:ext>
            </a:extLst>
          </p:cNvPr>
          <p:cNvGrpSpPr/>
          <p:nvPr/>
        </p:nvGrpSpPr>
        <p:grpSpPr>
          <a:xfrm rot="3600000" flipH="1" flipV="1">
            <a:off x="10777036" y="4919247"/>
            <a:ext cx="747917" cy="1404126"/>
            <a:chOff x="4084072" y="2075535"/>
            <a:chExt cx="1770840" cy="3324544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19153D99-FCBE-4D10-A0F2-61EEBC3BEA2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45762" y="2797529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517B07BD-39AD-4A8E-A014-1BDBD189C14E}"/>
                </a:ext>
              </a:extLst>
            </p:cNvPr>
            <p:cNvSpPr>
              <a:spLocks/>
            </p:cNvSpPr>
            <p:nvPr/>
          </p:nvSpPr>
          <p:spPr bwMode="auto">
            <a:xfrm rot="4500000">
              <a:off x="3362078" y="3090930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adFill flip="none" rotWithShape="1">
              <a:gsLst>
                <a:gs pos="9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FBF6333-67FF-4B2D-876F-EEE18B58F5BB}"/>
              </a:ext>
            </a:extLst>
          </p:cNvPr>
          <p:cNvGrpSpPr/>
          <p:nvPr/>
        </p:nvGrpSpPr>
        <p:grpSpPr>
          <a:xfrm rot="14400000" flipH="1" flipV="1">
            <a:off x="6089976" y="1392737"/>
            <a:ext cx="1041201" cy="1954732"/>
            <a:chOff x="4084072" y="2075535"/>
            <a:chExt cx="1770840" cy="3324544"/>
          </a:xfrm>
        </p:grpSpPr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694BF626-3084-46C4-8430-B2100066C5C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45762" y="2797529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810F48B1-4186-4DF6-B881-82E255F7DCB5}"/>
                </a:ext>
              </a:extLst>
            </p:cNvPr>
            <p:cNvSpPr>
              <a:spLocks/>
            </p:cNvSpPr>
            <p:nvPr/>
          </p:nvSpPr>
          <p:spPr bwMode="auto">
            <a:xfrm rot="4500000">
              <a:off x="3362078" y="3090930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adFill flip="none" rotWithShape="1">
              <a:gsLst>
                <a:gs pos="9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425" y="1999310"/>
            <a:ext cx="4848799" cy="3638095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AFBF6333-67FF-4B2D-876F-EEE18B58F5BB}"/>
              </a:ext>
            </a:extLst>
          </p:cNvPr>
          <p:cNvGrpSpPr/>
          <p:nvPr/>
        </p:nvGrpSpPr>
        <p:grpSpPr>
          <a:xfrm rot="14400000" flipH="1" flipV="1">
            <a:off x="586124" y="1298772"/>
            <a:ext cx="1041201" cy="1954732"/>
            <a:chOff x="4084072" y="2075535"/>
            <a:chExt cx="1770840" cy="3324544"/>
          </a:xfrm>
        </p:grpSpPr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694BF626-3084-46C4-8430-B2100066C5C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45762" y="2797529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6">
              <a:extLst>
                <a:ext uri="{FF2B5EF4-FFF2-40B4-BE49-F238E27FC236}">
                  <a16:creationId xmlns:a16="http://schemas.microsoft.com/office/drawing/2014/main" id="{810F48B1-4186-4DF6-B881-82E255F7DCB5}"/>
                </a:ext>
              </a:extLst>
            </p:cNvPr>
            <p:cNvSpPr>
              <a:spLocks/>
            </p:cNvSpPr>
            <p:nvPr/>
          </p:nvSpPr>
          <p:spPr bwMode="auto">
            <a:xfrm rot="4500000">
              <a:off x="3362078" y="3090930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adFill flip="none" rotWithShape="1">
              <a:gsLst>
                <a:gs pos="9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50F27F3-F834-44EE-9260-25F387345C5E}"/>
              </a:ext>
            </a:extLst>
          </p:cNvPr>
          <p:cNvGrpSpPr/>
          <p:nvPr/>
        </p:nvGrpSpPr>
        <p:grpSpPr>
          <a:xfrm rot="3600000" flipH="1" flipV="1">
            <a:off x="5174871" y="4981207"/>
            <a:ext cx="747917" cy="1404126"/>
            <a:chOff x="4084072" y="2075535"/>
            <a:chExt cx="1770840" cy="3324544"/>
          </a:xfrm>
        </p:grpSpPr>
        <p:sp>
          <p:nvSpPr>
            <p:cNvPr id="52" name="Freeform 6">
              <a:extLst>
                <a:ext uri="{FF2B5EF4-FFF2-40B4-BE49-F238E27FC236}">
                  <a16:creationId xmlns:a16="http://schemas.microsoft.com/office/drawing/2014/main" id="{19153D99-FCBE-4D10-A0F2-61EEBC3BEA2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545762" y="2797529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517B07BD-39AD-4A8E-A014-1BDBD189C14E}"/>
                </a:ext>
              </a:extLst>
            </p:cNvPr>
            <p:cNvSpPr>
              <a:spLocks/>
            </p:cNvSpPr>
            <p:nvPr/>
          </p:nvSpPr>
          <p:spPr bwMode="auto">
            <a:xfrm rot="4500000">
              <a:off x="3362078" y="3090930"/>
              <a:ext cx="3031143" cy="1587156"/>
            </a:xfrm>
            <a:custGeom>
              <a:avLst/>
              <a:gdLst>
                <a:gd name="T0" fmla="*/ 239 w 725"/>
                <a:gd name="T1" fmla="*/ 274 h 274"/>
                <a:gd name="T2" fmla="*/ 725 w 725"/>
                <a:gd name="T3" fmla="*/ 0 h 274"/>
                <a:gd name="T4" fmla="*/ 240 w 725"/>
                <a:gd name="T5" fmla="*/ 140 h 274"/>
                <a:gd name="T6" fmla="*/ 0 w 725"/>
                <a:gd name="T7" fmla="*/ 221 h 274"/>
                <a:gd name="T8" fmla="*/ 239 w 725"/>
                <a:gd name="T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5" h="274">
                  <a:moveTo>
                    <a:pt x="239" y="274"/>
                  </a:moveTo>
                  <a:cubicBezTo>
                    <a:pt x="445" y="274"/>
                    <a:pt x="625" y="164"/>
                    <a:pt x="725" y="0"/>
                  </a:cubicBezTo>
                  <a:cubicBezTo>
                    <a:pt x="716" y="7"/>
                    <a:pt x="560" y="163"/>
                    <a:pt x="240" y="140"/>
                  </a:cubicBezTo>
                  <a:cubicBezTo>
                    <a:pt x="77" y="128"/>
                    <a:pt x="19" y="174"/>
                    <a:pt x="0" y="221"/>
                  </a:cubicBezTo>
                  <a:cubicBezTo>
                    <a:pt x="73" y="255"/>
                    <a:pt x="154" y="274"/>
                    <a:pt x="239" y="274"/>
                  </a:cubicBezTo>
                  <a:close/>
                </a:path>
              </a:pathLst>
            </a:custGeom>
            <a:gradFill flip="none" rotWithShape="1">
              <a:gsLst>
                <a:gs pos="9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02045049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3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4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089C98B-5ED3-46EB-9370-6D9BBC14F68D}"/>
              </a:ext>
            </a:extLst>
          </p:cNvPr>
          <p:cNvSpPr/>
          <p:nvPr/>
        </p:nvSpPr>
        <p:spPr>
          <a:xfrm>
            <a:off x="1104901" y="-1562087"/>
            <a:ext cx="9982200" cy="998217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270000" dist="444500" dir="8100000" sx="95000" sy="95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90984ED-8A45-433D-9487-3EE12BC6CC4B}"/>
              </a:ext>
            </a:extLst>
          </p:cNvPr>
          <p:cNvSpPr/>
          <p:nvPr/>
        </p:nvSpPr>
        <p:spPr>
          <a:xfrm>
            <a:off x="2666992" y="0"/>
            <a:ext cx="6858018" cy="6858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270000" dist="444500" dir="8100000" sx="95000" sy="95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7D27D2E-9D9D-411B-B422-B411B6825B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76350" y="4458687"/>
            <a:ext cx="9639300" cy="2556150"/>
          </a:xfrm>
          <a:custGeom>
            <a:avLst/>
            <a:gdLst>
              <a:gd name="connsiteX0" fmla="*/ 0 w 9639300"/>
              <a:gd name="connsiteY0" fmla="*/ 0 h 2556150"/>
              <a:gd name="connsiteX1" fmla="*/ 9639300 w 9639300"/>
              <a:gd name="connsiteY1" fmla="*/ 0 h 2556150"/>
              <a:gd name="connsiteX2" fmla="*/ 9639300 w 9639300"/>
              <a:gd name="connsiteY2" fmla="*/ 268084 h 2556150"/>
              <a:gd name="connsiteX3" fmla="*/ 9586361 w 9639300"/>
              <a:gd name="connsiteY3" fmla="*/ 454510 h 2556150"/>
              <a:gd name="connsiteX4" fmla="*/ 8348891 w 9639300"/>
              <a:gd name="connsiteY4" fmla="*/ 2499545 h 2556150"/>
              <a:gd name="connsiteX5" fmla="*/ 8289520 w 9639300"/>
              <a:gd name="connsiteY5" fmla="*/ 2556150 h 2556150"/>
              <a:gd name="connsiteX6" fmla="*/ 1349783 w 9639300"/>
              <a:gd name="connsiteY6" fmla="*/ 2556150 h 2556150"/>
              <a:gd name="connsiteX7" fmla="*/ 1290411 w 9639300"/>
              <a:gd name="connsiteY7" fmla="*/ 2499545 h 2556150"/>
              <a:gd name="connsiteX8" fmla="*/ 52941 w 9639300"/>
              <a:gd name="connsiteY8" fmla="*/ 454510 h 2556150"/>
              <a:gd name="connsiteX9" fmla="*/ 0 w 9639300"/>
              <a:gd name="connsiteY9" fmla="*/ 268077 h 255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39300" h="2556150">
                <a:moveTo>
                  <a:pt x="0" y="0"/>
                </a:moveTo>
                <a:lnTo>
                  <a:pt x="9639300" y="0"/>
                </a:lnTo>
                <a:lnTo>
                  <a:pt x="9639300" y="268084"/>
                </a:lnTo>
                <a:lnTo>
                  <a:pt x="9586361" y="454510"/>
                </a:lnTo>
                <a:cubicBezTo>
                  <a:pt x="9343311" y="1235938"/>
                  <a:pt x="8913399" y="1935039"/>
                  <a:pt x="8348891" y="2499545"/>
                </a:cubicBezTo>
                <a:lnTo>
                  <a:pt x="8289520" y="2556150"/>
                </a:lnTo>
                <a:lnTo>
                  <a:pt x="1349783" y="2556150"/>
                </a:lnTo>
                <a:lnTo>
                  <a:pt x="1290411" y="2499545"/>
                </a:lnTo>
                <a:cubicBezTo>
                  <a:pt x="725904" y="1935039"/>
                  <a:pt x="295991" y="1235938"/>
                  <a:pt x="52941" y="454510"/>
                </a:cubicBezTo>
                <a:lnTo>
                  <a:pt x="0" y="268077"/>
                </a:lnTo>
                <a:close/>
              </a:path>
            </a:pathLst>
          </a:cu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BE2EB0D-09A9-4ABD-AF3C-69AA9CD473DF}"/>
              </a:ext>
            </a:extLst>
          </p:cNvPr>
          <p:cNvSpPr txBox="1"/>
          <p:nvPr/>
        </p:nvSpPr>
        <p:spPr>
          <a:xfrm>
            <a:off x="5461437" y="1940412"/>
            <a:ext cx="4430440" cy="75713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ar-SA" sz="4800" b="1" u="sng" dirty="0" smtClean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الدرس الثالث </a:t>
            </a:r>
            <a:endParaRPr lang="en-US" sz="4800" b="1" u="sng" dirty="0">
              <a:solidFill>
                <a:schemeClr val="bg1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D71E6E5-66FF-4070-922C-8FCBD4F4140F}"/>
              </a:ext>
            </a:extLst>
          </p:cNvPr>
          <p:cNvSpPr/>
          <p:nvPr/>
        </p:nvSpPr>
        <p:spPr>
          <a:xfrm>
            <a:off x="1838634" y="-828356"/>
            <a:ext cx="8514734" cy="8514712"/>
          </a:xfrm>
          <a:prstGeom prst="ellipse">
            <a:avLst/>
          </a:prstGeom>
          <a:noFill/>
          <a:ln>
            <a:solidFill>
              <a:schemeClr val="bg1">
                <a:alpha val="58000"/>
              </a:schemeClr>
            </a:solidFill>
          </a:ln>
          <a:effectLst>
            <a:outerShdw blurRad="1270000" dist="444500" dir="8100000" sx="95000" sy="95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E2EB0D-09A9-4ABD-AF3C-69AA9CD473DF}"/>
              </a:ext>
            </a:extLst>
          </p:cNvPr>
          <p:cNvSpPr txBox="1"/>
          <p:nvPr/>
        </p:nvSpPr>
        <p:spPr>
          <a:xfrm>
            <a:off x="2666992" y="3304841"/>
            <a:ext cx="5575629" cy="84023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ar-SA" sz="54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تنقيح الصور </a:t>
            </a:r>
            <a:endParaRPr lang="en-US" sz="5400" b="1" dirty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316603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7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0EBE76DD-7D22-4175-9237-51E1961545E3}"/>
              </a:ext>
            </a:extLst>
          </p:cNvPr>
          <p:cNvGrpSpPr/>
          <p:nvPr/>
        </p:nvGrpSpPr>
        <p:grpSpPr>
          <a:xfrm>
            <a:off x="170182" y="55920"/>
            <a:ext cx="1863510" cy="6858000"/>
            <a:chOff x="417133" y="0"/>
            <a:chExt cx="1985134" cy="6858000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93892D32-283D-4EA1-992A-55CB6C52C6D2}"/>
                </a:ext>
              </a:extLst>
            </p:cNvPr>
            <p:cNvGrpSpPr/>
            <p:nvPr/>
          </p:nvGrpSpPr>
          <p:grpSpPr>
            <a:xfrm>
              <a:off x="552449" y="0"/>
              <a:ext cx="1714500" cy="6858000"/>
              <a:chOff x="381000" y="0"/>
              <a:chExt cx="1714500" cy="685800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6B6331D7-046F-42D8-AEBE-A4BA145A99F6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B9FFFB66-892F-40D9-8761-F3482DE62E4D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26CB0BC-F42B-4231-8ECC-1AB3B8C30813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F4BCDAC-04FB-48A6-8622-774A07201468}"/>
              </a:ext>
            </a:extLst>
          </p:cNvPr>
          <p:cNvSpPr/>
          <p:nvPr/>
        </p:nvSpPr>
        <p:spPr>
          <a:xfrm>
            <a:off x="297207" y="1124413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2"/>
                </a:solidFill>
                <a:latin typeface="Champagne &amp; Limousines" panose="020B0502020202020204" pitchFamily="34" charset="0"/>
              </a:rPr>
              <a:t>6</a:t>
            </a:r>
            <a:endParaRPr lang="en-US" sz="6000" b="1" dirty="0">
              <a:solidFill>
                <a:schemeClr val="accent2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97ABE6F5-939F-4F8B-AEAE-A46B08F7AE57}"/>
              </a:ext>
            </a:extLst>
          </p:cNvPr>
          <p:cNvGrpSpPr/>
          <p:nvPr/>
        </p:nvGrpSpPr>
        <p:grpSpPr>
          <a:xfrm>
            <a:off x="2143879" y="711259"/>
            <a:ext cx="1863510" cy="6858000"/>
            <a:chOff x="417133" y="0"/>
            <a:chExt cx="1985134" cy="6858000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926DD64B-D85E-4B8C-8BFE-B2348468EFBD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4905A813-32E4-455E-A788-E984FF894746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9AB05F05-87D2-4D6C-9A24-C5BEB1992BCC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27B822A7-F40B-42E7-8603-03D07FAC11E5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0" name="Rectangle 119">
            <a:extLst>
              <a:ext uri="{FF2B5EF4-FFF2-40B4-BE49-F238E27FC236}">
                <a16:creationId xmlns:a16="http://schemas.microsoft.com/office/drawing/2014/main" id="{55F05303-A8C5-47C5-8364-2446E5FD58C5}"/>
              </a:ext>
            </a:extLst>
          </p:cNvPr>
          <p:cNvSpPr/>
          <p:nvPr/>
        </p:nvSpPr>
        <p:spPr>
          <a:xfrm>
            <a:off x="2270904" y="1779752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1"/>
                </a:solidFill>
                <a:latin typeface="Champagne &amp; Limousines" panose="020B0502020202020204" pitchFamily="34" charset="0"/>
              </a:rPr>
              <a:t>5</a:t>
            </a:r>
            <a:endParaRPr lang="en-US" sz="6000" b="1" dirty="0">
              <a:solidFill>
                <a:schemeClr val="accent1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BD424E17-2A2F-40A8-BA54-17B9246D8389}"/>
              </a:ext>
            </a:extLst>
          </p:cNvPr>
          <p:cNvGrpSpPr/>
          <p:nvPr/>
        </p:nvGrpSpPr>
        <p:grpSpPr>
          <a:xfrm>
            <a:off x="4117576" y="1366598"/>
            <a:ext cx="1863510" cy="6858000"/>
            <a:chOff x="417133" y="0"/>
            <a:chExt cx="1985134" cy="6858000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B8D418A3-40B1-4B7A-9EFF-DED65DE29802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79E4CF7D-06F2-448F-BDF5-2D518028591C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5CF71D90-9D90-45D8-8AE8-182786866ECE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A3C9E22D-39C6-4AC1-AAC5-BCF0565E56D1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32" name="Rectangle 131">
            <a:extLst>
              <a:ext uri="{FF2B5EF4-FFF2-40B4-BE49-F238E27FC236}">
                <a16:creationId xmlns:a16="http://schemas.microsoft.com/office/drawing/2014/main" id="{576242DC-ED62-4AA4-84BC-D973F764B979}"/>
              </a:ext>
            </a:extLst>
          </p:cNvPr>
          <p:cNvSpPr/>
          <p:nvPr/>
        </p:nvSpPr>
        <p:spPr>
          <a:xfrm>
            <a:off x="4244601" y="2435091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2"/>
                </a:solidFill>
                <a:latin typeface="Champagne &amp; Limousines" panose="020B0502020202020204" pitchFamily="34" charset="0"/>
              </a:rPr>
              <a:t>4</a:t>
            </a:r>
            <a:endParaRPr lang="en-US" sz="6000" b="1" dirty="0">
              <a:solidFill>
                <a:schemeClr val="accent2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5BA0364F-1548-47BD-B239-B47FDBDC52C3}"/>
              </a:ext>
            </a:extLst>
          </p:cNvPr>
          <p:cNvGrpSpPr/>
          <p:nvPr/>
        </p:nvGrpSpPr>
        <p:grpSpPr>
          <a:xfrm>
            <a:off x="6091273" y="711259"/>
            <a:ext cx="1863510" cy="6858000"/>
            <a:chOff x="417133" y="0"/>
            <a:chExt cx="1985134" cy="6858000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1D49A382-644B-4164-A0A6-F414872872CD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0DCE2666-DF17-43DD-8FED-1AE9F4F48AC9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F54635D8-6BA5-486D-BA19-1F29CE83FA5C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F99C7909-5F1C-4621-B3B2-137F14F5A2E7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44" name="Rectangle 143">
            <a:extLst>
              <a:ext uri="{FF2B5EF4-FFF2-40B4-BE49-F238E27FC236}">
                <a16:creationId xmlns:a16="http://schemas.microsoft.com/office/drawing/2014/main" id="{278078F2-E9B6-4AA2-A708-8AAC8B67C6F1}"/>
              </a:ext>
            </a:extLst>
          </p:cNvPr>
          <p:cNvSpPr/>
          <p:nvPr/>
        </p:nvSpPr>
        <p:spPr>
          <a:xfrm>
            <a:off x="6218298" y="1779752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1"/>
                </a:solidFill>
                <a:latin typeface="Champagne &amp; Limousines" panose="020B0502020202020204" pitchFamily="34" charset="0"/>
              </a:rPr>
              <a:t>3</a:t>
            </a:r>
            <a:endParaRPr lang="en-US" sz="6000" b="1" dirty="0">
              <a:solidFill>
                <a:schemeClr val="accent1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139D706F-AD5E-49BF-A0F4-5985DB724592}"/>
              </a:ext>
            </a:extLst>
          </p:cNvPr>
          <p:cNvGrpSpPr/>
          <p:nvPr/>
        </p:nvGrpSpPr>
        <p:grpSpPr>
          <a:xfrm>
            <a:off x="8064970" y="55920"/>
            <a:ext cx="1863510" cy="6858000"/>
            <a:chOff x="417133" y="0"/>
            <a:chExt cx="1985134" cy="6858000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A92E54B7-87D5-4E70-B979-47987D5743D7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6C047FFF-4B2D-4A95-9509-0CFF87418BB8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CFFD6A43-6BFD-43C2-85BC-D547353FD40D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8370E422-4E38-4482-AA0C-7E7A0CD28BC1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56" name="Rectangle 155">
            <a:extLst>
              <a:ext uri="{FF2B5EF4-FFF2-40B4-BE49-F238E27FC236}">
                <a16:creationId xmlns:a16="http://schemas.microsoft.com/office/drawing/2014/main" id="{D5E3CC1F-4744-42EA-A8B1-E1E0430A1F51}"/>
              </a:ext>
            </a:extLst>
          </p:cNvPr>
          <p:cNvSpPr/>
          <p:nvPr/>
        </p:nvSpPr>
        <p:spPr>
          <a:xfrm>
            <a:off x="8191995" y="1124413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2"/>
                </a:solidFill>
                <a:latin typeface="Champagne &amp; Limousines" panose="020B0502020202020204" pitchFamily="34" charset="0"/>
              </a:rPr>
              <a:t>2</a:t>
            </a:r>
            <a:endParaRPr lang="en-US" sz="6000" b="1" dirty="0">
              <a:solidFill>
                <a:schemeClr val="accent2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662387BE-2268-4359-94C2-093917F68836}"/>
              </a:ext>
            </a:extLst>
          </p:cNvPr>
          <p:cNvGrpSpPr/>
          <p:nvPr/>
        </p:nvGrpSpPr>
        <p:grpSpPr>
          <a:xfrm>
            <a:off x="10038665" y="-599419"/>
            <a:ext cx="1863510" cy="6858000"/>
            <a:chOff x="417133" y="0"/>
            <a:chExt cx="1985134" cy="6858000"/>
          </a:xfrm>
        </p:grpSpPr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262DF9D9-DC93-49E4-8D0E-5743A3446474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3A19D854-4F2B-49EA-893B-74AE43FD586C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AABBE611-1CF0-4605-B9D8-61E856051A60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706CED3E-65FA-4FC8-8A49-9F3E30230F7A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70" name="Rectangle 169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10165692" y="2023838"/>
            <a:ext cx="16094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تسوية الصورة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B13B6549-16CB-495A-B695-5D3EEFA681B7}"/>
              </a:ext>
            </a:extLst>
          </p:cNvPr>
          <p:cNvSpPr/>
          <p:nvPr/>
        </p:nvSpPr>
        <p:spPr>
          <a:xfrm>
            <a:off x="10165690" y="469074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>
                <a:solidFill>
                  <a:schemeClr val="accent1"/>
                </a:solidFill>
                <a:latin typeface="Champagne &amp; Limousines" panose="020B0502020202020204" pitchFamily="34" charset="0"/>
              </a:rPr>
              <a:t>1</a:t>
            </a:r>
            <a:endParaRPr lang="en-US" sz="6000" b="1" dirty="0">
              <a:solidFill>
                <a:schemeClr val="accent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8255509" y="2604861"/>
            <a:ext cx="16094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فرشاة المعالجة </a:t>
            </a:r>
            <a:endParaRPr lang="en-US" sz="24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6218297" y="3016874"/>
            <a:ext cx="16094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أداة ختم النسخ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4244599" y="3869854"/>
            <a:ext cx="16094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أداة التحديد</a:t>
            </a:r>
          </a:p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و</a:t>
            </a:r>
          </a:p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أداة التشويه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2270902" y="3280083"/>
            <a:ext cx="16094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الإضاءة والظلال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187021" y="2882289"/>
            <a:ext cx="16094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أداة المنحنيات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BE2EB0D-09A9-4ABD-AF3C-69AA9CD473DF}"/>
              </a:ext>
            </a:extLst>
          </p:cNvPr>
          <p:cNvSpPr txBox="1"/>
          <p:nvPr/>
        </p:nvSpPr>
        <p:spPr>
          <a:xfrm>
            <a:off x="3066241" y="238020"/>
            <a:ext cx="5575629" cy="84023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ar-SA" sz="5400" b="1" u="sng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اهداف الدرس </a:t>
            </a:r>
            <a:endParaRPr lang="en-US" sz="5400" b="1" u="sng" dirty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127003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7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1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5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6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9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0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4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5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8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9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3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4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7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8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50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2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3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6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7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0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1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4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5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8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9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2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73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6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77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80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1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84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5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4" grpId="0"/>
          <p:bldP spid="120" grpId="0"/>
          <p:bldP spid="132" grpId="0"/>
          <p:bldP spid="144" grpId="0"/>
          <p:bldP spid="156" grpId="0"/>
          <p:bldP spid="170" grpId="0"/>
          <p:bldP spid="168" grpId="0"/>
          <p:bldP spid="115" grpId="0"/>
          <p:bldP spid="116" grpId="0"/>
          <p:bldP spid="118" grpId="0"/>
          <p:bldP spid="119" grpId="0"/>
          <p:bldP spid="128" grpId="0"/>
          <p:bldP spid="1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5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4" grpId="0"/>
          <p:bldP spid="120" grpId="0"/>
          <p:bldP spid="132" grpId="0"/>
          <p:bldP spid="144" grpId="0"/>
          <p:bldP spid="156" grpId="0"/>
          <p:bldP spid="170" grpId="0"/>
          <p:bldP spid="168" grpId="0"/>
          <p:bldP spid="115" grpId="0"/>
          <p:bldP spid="116" grpId="0"/>
          <p:bldP spid="118" grpId="0"/>
          <p:bldP spid="119" grpId="0"/>
          <p:bldP spid="128" grpId="0"/>
          <p:bldP spid="130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0EBE76DD-7D22-4175-9237-51E1961545E3}"/>
              </a:ext>
            </a:extLst>
          </p:cNvPr>
          <p:cNvGrpSpPr/>
          <p:nvPr/>
        </p:nvGrpSpPr>
        <p:grpSpPr>
          <a:xfrm>
            <a:off x="170182" y="55920"/>
            <a:ext cx="1863510" cy="6858000"/>
            <a:chOff x="417133" y="0"/>
            <a:chExt cx="1985134" cy="6858000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93892D32-283D-4EA1-992A-55CB6C52C6D2}"/>
                </a:ext>
              </a:extLst>
            </p:cNvPr>
            <p:cNvGrpSpPr/>
            <p:nvPr/>
          </p:nvGrpSpPr>
          <p:grpSpPr>
            <a:xfrm>
              <a:off x="552449" y="0"/>
              <a:ext cx="1714500" cy="6858000"/>
              <a:chOff x="381000" y="0"/>
              <a:chExt cx="1714500" cy="685800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6B6331D7-046F-42D8-AEBE-A4BA145A99F6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B9FFFB66-892F-40D9-8761-F3482DE62E4D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26CB0BC-F42B-4231-8ECC-1AB3B8C30813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F4BCDAC-04FB-48A6-8622-774A07201468}"/>
              </a:ext>
            </a:extLst>
          </p:cNvPr>
          <p:cNvSpPr/>
          <p:nvPr/>
        </p:nvSpPr>
        <p:spPr>
          <a:xfrm>
            <a:off x="297207" y="1124413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2"/>
                </a:solidFill>
                <a:latin typeface="Champagne &amp; Limousines" panose="020B0502020202020204" pitchFamily="34" charset="0"/>
              </a:rPr>
              <a:t>6</a:t>
            </a:r>
            <a:endParaRPr lang="en-US" sz="6000" b="1" dirty="0">
              <a:solidFill>
                <a:schemeClr val="accent2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97ABE6F5-939F-4F8B-AEAE-A46B08F7AE57}"/>
              </a:ext>
            </a:extLst>
          </p:cNvPr>
          <p:cNvGrpSpPr/>
          <p:nvPr/>
        </p:nvGrpSpPr>
        <p:grpSpPr>
          <a:xfrm>
            <a:off x="2143879" y="711259"/>
            <a:ext cx="1863510" cy="6858000"/>
            <a:chOff x="417133" y="0"/>
            <a:chExt cx="1985134" cy="6858000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926DD64B-D85E-4B8C-8BFE-B2348468EFBD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4905A813-32E4-455E-A788-E984FF894746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9AB05F05-87D2-4D6C-9A24-C5BEB1992BCC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27B822A7-F40B-42E7-8603-03D07FAC11E5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0" name="Rectangle 119">
            <a:extLst>
              <a:ext uri="{FF2B5EF4-FFF2-40B4-BE49-F238E27FC236}">
                <a16:creationId xmlns:a16="http://schemas.microsoft.com/office/drawing/2014/main" id="{55F05303-A8C5-47C5-8364-2446E5FD58C5}"/>
              </a:ext>
            </a:extLst>
          </p:cNvPr>
          <p:cNvSpPr/>
          <p:nvPr/>
        </p:nvSpPr>
        <p:spPr>
          <a:xfrm>
            <a:off x="2270904" y="1779752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1"/>
                </a:solidFill>
                <a:latin typeface="Champagne &amp; Limousines" panose="020B0502020202020204" pitchFamily="34" charset="0"/>
              </a:rPr>
              <a:t>5</a:t>
            </a:r>
            <a:endParaRPr lang="en-US" sz="6000" b="1" dirty="0">
              <a:solidFill>
                <a:schemeClr val="accent1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BD424E17-2A2F-40A8-BA54-17B9246D8389}"/>
              </a:ext>
            </a:extLst>
          </p:cNvPr>
          <p:cNvGrpSpPr/>
          <p:nvPr/>
        </p:nvGrpSpPr>
        <p:grpSpPr>
          <a:xfrm>
            <a:off x="4117576" y="1366598"/>
            <a:ext cx="1863510" cy="6858000"/>
            <a:chOff x="417133" y="0"/>
            <a:chExt cx="1985134" cy="6858000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B8D418A3-40B1-4B7A-9EFF-DED65DE29802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79E4CF7D-06F2-448F-BDF5-2D518028591C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5CF71D90-9D90-45D8-8AE8-182786866ECE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A3C9E22D-39C6-4AC1-AAC5-BCF0565E56D1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32" name="Rectangle 131">
            <a:extLst>
              <a:ext uri="{FF2B5EF4-FFF2-40B4-BE49-F238E27FC236}">
                <a16:creationId xmlns:a16="http://schemas.microsoft.com/office/drawing/2014/main" id="{576242DC-ED62-4AA4-84BC-D973F764B979}"/>
              </a:ext>
            </a:extLst>
          </p:cNvPr>
          <p:cNvSpPr/>
          <p:nvPr/>
        </p:nvSpPr>
        <p:spPr>
          <a:xfrm>
            <a:off x="4244601" y="2435091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2"/>
                </a:solidFill>
                <a:latin typeface="Champagne &amp; Limousines" panose="020B0502020202020204" pitchFamily="34" charset="0"/>
              </a:rPr>
              <a:t>4</a:t>
            </a:r>
            <a:endParaRPr lang="en-US" sz="6000" b="1" dirty="0">
              <a:solidFill>
                <a:schemeClr val="accent2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5BA0364F-1548-47BD-B239-B47FDBDC52C3}"/>
              </a:ext>
            </a:extLst>
          </p:cNvPr>
          <p:cNvGrpSpPr/>
          <p:nvPr/>
        </p:nvGrpSpPr>
        <p:grpSpPr>
          <a:xfrm>
            <a:off x="6091273" y="711259"/>
            <a:ext cx="1863510" cy="6858000"/>
            <a:chOff x="417133" y="0"/>
            <a:chExt cx="1985134" cy="6858000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1D49A382-644B-4164-A0A6-F414872872CD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0DCE2666-DF17-43DD-8FED-1AE9F4F48AC9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F54635D8-6BA5-486D-BA19-1F29CE83FA5C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F99C7909-5F1C-4621-B3B2-137F14F5A2E7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44" name="Rectangle 143">
            <a:extLst>
              <a:ext uri="{FF2B5EF4-FFF2-40B4-BE49-F238E27FC236}">
                <a16:creationId xmlns:a16="http://schemas.microsoft.com/office/drawing/2014/main" id="{278078F2-E9B6-4AA2-A708-8AAC8B67C6F1}"/>
              </a:ext>
            </a:extLst>
          </p:cNvPr>
          <p:cNvSpPr/>
          <p:nvPr/>
        </p:nvSpPr>
        <p:spPr>
          <a:xfrm>
            <a:off x="6218298" y="1779752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1"/>
                </a:solidFill>
                <a:latin typeface="Champagne &amp; Limousines" panose="020B0502020202020204" pitchFamily="34" charset="0"/>
              </a:rPr>
              <a:t>3</a:t>
            </a:r>
            <a:endParaRPr lang="en-US" sz="6000" b="1" dirty="0">
              <a:solidFill>
                <a:schemeClr val="accent1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139D706F-AD5E-49BF-A0F4-5985DB724592}"/>
              </a:ext>
            </a:extLst>
          </p:cNvPr>
          <p:cNvGrpSpPr/>
          <p:nvPr/>
        </p:nvGrpSpPr>
        <p:grpSpPr>
          <a:xfrm>
            <a:off x="8064970" y="55920"/>
            <a:ext cx="1863510" cy="6858000"/>
            <a:chOff x="417133" y="0"/>
            <a:chExt cx="1985134" cy="6858000"/>
          </a:xfrm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A92E54B7-87D5-4E70-B979-47987D5743D7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6C047FFF-4B2D-4A95-9509-0CFF87418BB8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CFFD6A43-6BFD-43C2-85BC-D547353FD40D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8370E422-4E38-4482-AA0C-7E7A0CD28BC1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56" name="Rectangle 155">
            <a:extLst>
              <a:ext uri="{FF2B5EF4-FFF2-40B4-BE49-F238E27FC236}">
                <a16:creationId xmlns:a16="http://schemas.microsoft.com/office/drawing/2014/main" id="{D5E3CC1F-4744-42EA-A8B1-E1E0430A1F51}"/>
              </a:ext>
            </a:extLst>
          </p:cNvPr>
          <p:cNvSpPr/>
          <p:nvPr/>
        </p:nvSpPr>
        <p:spPr>
          <a:xfrm>
            <a:off x="8191995" y="1124413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accent2"/>
                </a:solidFill>
                <a:latin typeface="Champagne &amp; Limousines" panose="020B0502020202020204" pitchFamily="34" charset="0"/>
              </a:rPr>
              <a:t>2</a:t>
            </a:r>
            <a:endParaRPr lang="en-US" sz="6000" b="1" dirty="0">
              <a:solidFill>
                <a:schemeClr val="accent2"/>
              </a:solidFill>
              <a:latin typeface="Champagne &amp; Limousines" panose="020B0502020202020204" pitchFamily="34" charset="0"/>
            </a:endParaRPr>
          </a:p>
        </p:txBody>
      </p: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662387BE-2268-4359-94C2-093917F68836}"/>
              </a:ext>
            </a:extLst>
          </p:cNvPr>
          <p:cNvGrpSpPr/>
          <p:nvPr/>
        </p:nvGrpSpPr>
        <p:grpSpPr>
          <a:xfrm>
            <a:off x="10038665" y="-599419"/>
            <a:ext cx="1863510" cy="6858000"/>
            <a:chOff x="417133" y="0"/>
            <a:chExt cx="1985134" cy="6858000"/>
          </a:xfrm>
        </p:grpSpPr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262DF9D9-DC93-49E4-8D0E-5743A3446474}"/>
                </a:ext>
              </a:extLst>
            </p:cNvPr>
            <p:cNvGrpSpPr/>
            <p:nvPr/>
          </p:nvGrpSpPr>
          <p:grpSpPr>
            <a:xfrm>
              <a:off x="552450" y="0"/>
              <a:ext cx="1714500" cy="6858000"/>
              <a:chOff x="381000" y="0"/>
              <a:chExt cx="1714500" cy="6858000"/>
            </a:xfrm>
          </p:grpSpPr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3A19D854-4F2B-49EA-893B-74AE43FD586C}"/>
                  </a:ext>
                </a:extLst>
              </p:cNvPr>
              <p:cNvSpPr/>
              <p:nvPr/>
            </p:nvSpPr>
            <p:spPr>
              <a:xfrm>
                <a:off x="381000" y="419100"/>
                <a:ext cx="1714500" cy="6019800"/>
              </a:xfrm>
              <a:prstGeom prst="rect">
                <a:avLst/>
              </a:prstGeom>
              <a:gradFill>
                <a:gsLst>
                  <a:gs pos="50000">
                    <a:srgbClr val="F2F2F2"/>
                  </a:gs>
                  <a:gs pos="0">
                    <a:schemeClr val="bg1">
                      <a:lumMod val="95000"/>
                      <a:alpha val="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44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AABBE611-1CF0-4605-B9D8-61E856051A60}"/>
                  </a:ext>
                </a:extLst>
              </p:cNvPr>
              <p:cNvSpPr/>
              <p:nvPr/>
            </p:nvSpPr>
            <p:spPr>
              <a:xfrm>
                <a:off x="381000" y="0"/>
                <a:ext cx="17145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706CED3E-65FA-4FC8-8A49-9F3E30230F7A}"/>
                </a:ext>
              </a:extLst>
            </p:cNvPr>
            <p:cNvSpPr/>
            <p:nvPr/>
          </p:nvSpPr>
          <p:spPr>
            <a:xfrm>
              <a:off x="417133" y="2168014"/>
              <a:ext cx="1985134" cy="24039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850900" dist="152400" dir="8100000" sx="95000" sy="95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70" name="Rectangle 169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10165692" y="2023838"/>
            <a:ext cx="16094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تسوية الصورة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B13B6549-16CB-495A-B695-5D3EEFA681B7}"/>
              </a:ext>
            </a:extLst>
          </p:cNvPr>
          <p:cNvSpPr/>
          <p:nvPr/>
        </p:nvSpPr>
        <p:spPr>
          <a:xfrm>
            <a:off x="10165690" y="469074"/>
            <a:ext cx="1609457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ar-SA" sz="6000" b="1" dirty="0">
                <a:solidFill>
                  <a:schemeClr val="accent1"/>
                </a:solidFill>
                <a:latin typeface="Champagne &amp; Limousines" panose="020B0502020202020204" pitchFamily="34" charset="0"/>
              </a:rPr>
              <a:t>1</a:t>
            </a:r>
            <a:endParaRPr lang="en-US" sz="6000" b="1" dirty="0">
              <a:solidFill>
                <a:schemeClr val="accent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8255509" y="2604861"/>
            <a:ext cx="16094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فرشاة المعالجة </a:t>
            </a:r>
            <a:endParaRPr lang="en-US" sz="24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6218297" y="3016874"/>
            <a:ext cx="16094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أداة ختم النسخ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4244599" y="3869854"/>
            <a:ext cx="16094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أداة التحديد</a:t>
            </a:r>
          </a:p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و</a:t>
            </a:r>
          </a:p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أداة التشويه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2270902" y="3280083"/>
            <a:ext cx="16094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الإضاءة والظلال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233D078F-6C2F-4B71-BAF4-72FFAC5D2DF7}"/>
              </a:ext>
            </a:extLst>
          </p:cNvPr>
          <p:cNvSpPr/>
          <p:nvPr/>
        </p:nvSpPr>
        <p:spPr>
          <a:xfrm>
            <a:off x="187021" y="2882289"/>
            <a:ext cx="16094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  <a:latin typeface="Champagne &amp; Limousines" panose="020B0502020202020204" pitchFamily="34" charset="0"/>
              </a:rPr>
              <a:t>أداة المنحنيات </a:t>
            </a:r>
            <a:endParaRPr lang="en-US" sz="2800" b="1" dirty="0">
              <a:solidFill>
                <a:schemeClr val="bg1"/>
              </a:solidFill>
              <a:latin typeface="Champagne &amp; Limousines" panose="020B0502020202020204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BE2EB0D-09A9-4ABD-AF3C-69AA9CD473DF}"/>
              </a:ext>
            </a:extLst>
          </p:cNvPr>
          <p:cNvSpPr txBox="1"/>
          <p:nvPr/>
        </p:nvSpPr>
        <p:spPr>
          <a:xfrm>
            <a:off x="3066241" y="238020"/>
            <a:ext cx="5575629" cy="84023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ct val="90000"/>
              </a:lnSpc>
            </a:pPr>
            <a:r>
              <a:rPr lang="ar-SA" sz="5400" b="1" u="sng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اهداف الدرس </a:t>
            </a:r>
            <a:endParaRPr lang="en-US" sz="5400" b="1" u="sng" dirty="0">
              <a:latin typeface="Champagne &amp; Limousines" panose="020B0502020202020204" pitchFamily="34" charset="0"/>
              <a:ea typeface="Champagne &amp; Limousines" panose="020B0502020202020204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10508105" y="469074"/>
            <a:ext cx="1004341" cy="897524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9871499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6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7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0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1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5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6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9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0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4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5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8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9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3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4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7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8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50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2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3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6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7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0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1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4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5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8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9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2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73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6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77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80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1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1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84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5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4" grpId="0"/>
          <p:bldP spid="120" grpId="0"/>
          <p:bldP spid="132" grpId="0"/>
          <p:bldP spid="144" grpId="0"/>
          <p:bldP spid="156" grpId="0"/>
          <p:bldP spid="170" grpId="0"/>
          <p:bldP spid="168" grpId="0"/>
          <p:bldP spid="115" grpId="0"/>
          <p:bldP spid="116" grpId="0"/>
          <p:bldP spid="118" grpId="0"/>
          <p:bldP spid="119" grpId="0"/>
          <p:bldP spid="128" grpId="0"/>
          <p:bldP spid="1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25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25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25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25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25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2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25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5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25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25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125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125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125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125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125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125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4" grpId="0"/>
          <p:bldP spid="120" grpId="0"/>
          <p:bldP spid="132" grpId="0"/>
          <p:bldP spid="144" grpId="0"/>
          <p:bldP spid="156" grpId="0"/>
          <p:bldP spid="170" grpId="0"/>
          <p:bldP spid="168" grpId="0"/>
          <p:bldP spid="115" grpId="0"/>
          <p:bldP spid="116" grpId="0"/>
          <p:bldP spid="118" grpId="0"/>
          <p:bldP spid="119" grpId="0"/>
          <p:bldP spid="128" grpId="0"/>
          <p:bldP spid="130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C3">
      <a:dk1>
        <a:srgbClr val="000000"/>
      </a:dk1>
      <a:lt1>
        <a:srgbClr val="FFFFFF"/>
      </a:lt1>
      <a:dk2>
        <a:srgbClr val="2D3847"/>
      </a:dk2>
      <a:lt2>
        <a:srgbClr val="000000"/>
      </a:lt2>
      <a:accent1>
        <a:srgbClr val="23CB97"/>
      </a:accent1>
      <a:accent2>
        <a:srgbClr val="62D036"/>
      </a:accent2>
      <a:accent3>
        <a:srgbClr val="E4DA0E"/>
      </a:accent3>
      <a:accent4>
        <a:srgbClr val="F29D04"/>
      </a:accent4>
      <a:accent5>
        <a:srgbClr val="E76A03"/>
      </a:accent5>
      <a:accent6>
        <a:srgbClr val="D01212"/>
      </a:accent6>
      <a:hlink>
        <a:srgbClr val="44546A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20570</TotalTime>
  <Words>868</Words>
  <Application>Microsoft Office PowerPoint</Application>
  <PresentationFormat>Widescreen</PresentationFormat>
  <Paragraphs>330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Calibri Light</vt:lpstr>
      <vt:lpstr>Champagne &amp; Limousines</vt:lpstr>
      <vt:lpstr>Gill Sans</vt:lpstr>
      <vt:lpstr>Lato Semibold</vt:lpstr>
      <vt:lpstr>Segoe UI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rrgraph123</dc:creator>
  <cp:lastModifiedBy>asus</cp:lastModifiedBy>
  <cp:revision>351</cp:revision>
  <dcterms:created xsi:type="dcterms:W3CDTF">2017-07-24T07:35:41Z</dcterms:created>
  <dcterms:modified xsi:type="dcterms:W3CDTF">2021-12-21T16:56:53Z</dcterms:modified>
</cp:coreProperties>
</file>