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98" r:id="rId3"/>
    <p:sldId id="326" r:id="rId4"/>
    <p:sldId id="268" r:id="rId5"/>
    <p:sldId id="263" r:id="rId6"/>
    <p:sldId id="325" r:id="rId7"/>
    <p:sldId id="327" r:id="rId8"/>
    <p:sldId id="328" r:id="rId9"/>
    <p:sldId id="264" r:id="rId10"/>
    <p:sldId id="306" r:id="rId11"/>
    <p:sldId id="329" r:id="rId12"/>
    <p:sldId id="266" r:id="rId13"/>
    <p:sldId id="330" r:id="rId14"/>
    <p:sldId id="331" r:id="rId15"/>
    <p:sldId id="332" r:id="rId16"/>
    <p:sldId id="333" r:id="rId17"/>
    <p:sldId id="262" r:id="rId18"/>
    <p:sldId id="336" r:id="rId19"/>
    <p:sldId id="337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59C6E6-B697-4B24-ACE1-33E6138F8E6D}">
          <p14:sldIdLst>
            <p14:sldId id="313"/>
            <p14:sldId id="298"/>
            <p14:sldId id="326"/>
            <p14:sldId id="268"/>
            <p14:sldId id="263"/>
            <p14:sldId id="325"/>
            <p14:sldId id="327"/>
            <p14:sldId id="328"/>
            <p14:sldId id="264"/>
            <p14:sldId id="306"/>
            <p14:sldId id="329"/>
            <p14:sldId id="266"/>
            <p14:sldId id="330"/>
            <p14:sldId id="331"/>
            <p14:sldId id="332"/>
            <p14:sldId id="333"/>
            <p14:sldId id="262"/>
            <p14:sldId id="336"/>
            <p14:sldId id="337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D37"/>
    <a:srgbClr val="489F25"/>
    <a:srgbClr val="53B32C"/>
    <a:srgbClr val="62D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384" autoAdjust="0"/>
  </p:normalViewPr>
  <p:slideViewPr>
    <p:cSldViewPr snapToGrid="0">
      <p:cViewPr varScale="1">
        <p:scale>
          <a:sx n="64" d="100"/>
          <a:sy n="64" d="100"/>
        </p:scale>
        <p:origin x="88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5DB4-25C2-445F-BB59-7DB05FE1A221}" type="datetimeFigureOut">
              <a:rPr lang="id-ID" smtClean="0"/>
              <a:t>07/12/2021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54A-97AD-433B-A80A-BF505C69D7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710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4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31A9C-9E9A-40F0-9FA1-F40CECB1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2A0B9-436C-42A6-8966-B3C7C4F75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F2E9CD-EDA3-4A29-A770-9D548CD73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179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0B3EC2-079D-49AD-8830-641EC677A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0" y="2093871"/>
            <a:ext cx="7943850" cy="3296011"/>
          </a:xfrm>
          <a:custGeom>
            <a:avLst/>
            <a:gdLst>
              <a:gd name="connsiteX0" fmla="*/ 0 w 7943850"/>
              <a:gd name="connsiteY0" fmla="*/ 0 h 3296011"/>
              <a:gd name="connsiteX1" fmla="*/ 7943850 w 7943850"/>
              <a:gd name="connsiteY1" fmla="*/ 0 h 3296011"/>
              <a:gd name="connsiteX2" fmla="*/ 7943850 w 7943850"/>
              <a:gd name="connsiteY2" fmla="*/ 3296011 h 3296011"/>
              <a:gd name="connsiteX3" fmla="*/ 0 w 7943850"/>
              <a:gd name="connsiteY3" fmla="*/ 3296011 h 32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850" h="3296011">
                <a:moveTo>
                  <a:pt x="0" y="0"/>
                </a:moveTo>
                <a:lnTo>
                  <a:pt x="7943850" y="0"/>
                </a:lnTo>
                <a:lnTo>
                  <a:pt x="7943850" y="3296011"/>
                </a:lnTo>
                <a:lnTo>
                  <a:pt x="0" y="3296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9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A0BB90-666C-47D7-9FF6-177BA11F4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61616"/>
            <a:ext cx="7010015" cy="4934768"/>
          </a:xfrm>
          <a:custGeom>
            <a:avLst/>
            <a:gdLst>
              <a:gd name="connsiteX0" fmla="*/ 0 w 7010015"/>
              <a:gd name="connsiteY0" fmla="*/ 0 h 4934768"/>
              <a:gd name="connsiteX1" fmla="*/ 5584774 w 7010015"/>
              <a:gd name="connsiteY1" fmla="*/ 0 h 4934768"/>
              <a:gd name="connsiteX2" fmla="*/ 7010015 w 7010015"/>
              <a:gd name="connsiteY2" fmla="*/ 4919199 h 4934768"/>
              <a:gd name="connsiteX3" fmla="*/ 0 w 7010015"/>
              <a:gd name="connsiteY3" fmla="*/ 4934768 h 49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015" h="4934768">
                <a:moveTo>
                  <a:pt x="0" y="0"/>
                </a:moveTo>
                <a:lnTo>
                  <a:pt x="5584774" y="0"/>
                </a:lnTo>
                <a:lnTo>
                  <a:pt x="7010015" y="4919199"/>
                </a:lnTo>
                <a:lnTo>
                  <a:pt x="0" y="493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5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186B70-4D89-4605-9C3E-0E3F335C4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9320"/>
            <a:ext cx="12192000" cy="2298926"/>
          </a:xfrm>
          <a:custGeom>
            <a:avLst/>
            <a:gdLst>
              <a:gd name="connsiteX0" fmla="*/ 0 w 12192000"/>
              <a:gd name="connsiteY0" fmla="*/ 0 h 2298926"/>
              <a:gd name="connsiteX1" fmla="*/ 12192000 w 12192000"/>
              <a:gd name="connsiteY1" fmla="*/ 0 h 2298926"/>
              <a:gd name="connsiteX2" fmla="*/ 12192000 w 12192000"/>
              <a:gd name="connsiteY2" fmla="*/ 2298926 h 2298926"/>
              <a:gd name="connsiteX3" fmla="*/ 0 w 12192000"/>
              <a:gd name="connsiteY3" fmla="*/ 2298926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8926">
                <a:moveTo>
                  <a:pt x="0" y="0"/>
                </a:moveTo>
                <a:lnTo>
                  <a:pt x="12192000" y="0"/>
                </a:lnTo>
                <a:lnTo>
                  <a:pt x="12192000" y="2298926"/>
                </a:lnTo>
                <a:lnTo>
                  <a:pt x="0" y="229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9DA89-4B32-4AD4-B3B4-4A70D8710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6267" y="677276"/>
            <a:ext cx="5065294" cy="5065296"/>
          </a:xfrm>
          <a:custGeom>
            <a:avLst/>
            <a:gdLst>
              <a:gd name="connsiteX0" fmla="*/ 2532648 w 5065294"/>
              <a:gd name="connsiteY0" fmla="*/ 0 h 5065296"/>
              <a:gd name="connsiteX1" fmla="*/ 5065294 w 5065294"/>
              <a:gd name="connsiteY1" fmla="*/ 2532648 h 5065296"/>
              <a:gd name="connsiteX2" fmla="*/ 2532648 w 5065294"/>
              <a:gd name="connsiteY2" fmla="*/ 5065296 h 5065296"/>
              <a:gd name="connsiteX3" fmla="*/ 0 w 5065294"/>
              <a:gd name="connsiteY3" fmla="*/ 2532648 h 506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294" h="5065296">
                <a:moveTo>
                  <a:pt x="2532648" y="0"/>
                </a:moveTo>
                <a:lnTo>
                  <a:pt x="5065294" y="2532648"/>
                </a:lnTo>
                <a:lnTo>
                  <a:pt x="2532648" y="5065296"/>
                </a:lnTo>
                <a:lnTo>
                  <a:pt x="0" y="2532648"/>
                </a:lnTo>
                <a:close/>
              </a:path>
            </a:pathLst>
          </a:custGeom>
          <a:effectLst>
            <a:outerShdw blurRad="635000" dist="508000" dir="8100000" sx="95000" sy="95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3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7C66-0B52-4B00-8CB8-952B3BE0D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380" y="1035652"/>
            <a:ext cx="5022220" cy="4329498"/>
          </a:xfrm>
          <a:custGeom>
            <a:avLst/>
            <a:gdLst>
              <a:gd name="connsiteX0" fmla="*/ 2511110 w 5022220"/>
              <a:gd name="connsiteY0" fmla="*/ 0 h 4329498"/>
              <a:gd name="connsiteX1" fmla="*/ 5022220 w 5022220"/>
              <a:gd name="connsiteY1" fmla="*/ 4329498 h 4329498"/>
              <a:gd name="connsiteX2" fmla="*/ 0 w 5022220"/>
              <a:gd name="connsiteY2" fmla="*/ 4329498 h 43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220" h="4329498">
                <a:moveTo>
                  <a:pt x="2511110" y="0"/>
                </a:moveTo>
                <a:lnTo>
                  <a:pt x="5022220" y="4329498"/>
                </a:lnTo>
                <a:lnTo>
                  <a:pt x="0" y="4329498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635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AC1DA-7362-463D-89AA-ECC90C912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6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9D21B-AC81-4FF6-A864-86E6E67B1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80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EB259C-B0C8-4885-BE47-F19843915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1066800"/>
            <a:ext cx="3562350" cy="4724400"/>
          </a:xfrm>
          <a:custGeom>
            <a:avLst/>
            <a:gdLst>
              <a:gd name="connsiteX0" fmla="*/ 0 w 3562350"/>
              <a:gd name="connsiteY0" fmla="*/ 0 h 4724400"/>
              <a:gd name="connsiteX1" fmla="*/ 3562350 w 3562350"/>
              <a:gd name="connsiteY1" fmla="*/ 0 h 4724400"/>
              <a:gd name="connsiteX2" fmla="*/ 3562350 w 3562350"/>
              <a:gd name="connsiteY2" fmla="*/ 4724400 h 4724400"/>
              <a:gd name="connsiteX3" fmla="*/ 0 w 35623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4724400">
                <a:moveTo>
                  <a:pt x="0" y="0"/>
                </a:moveTo>
                <a:lnTo>
                  <a:pt x="3562350" y="0"/>
                </a:lnTo>
                <a:lnTo>
                  <a:pt x="3562350" y="4724400"/>
                </a:lnTo>
                <a:lnTo>
                  <a:pt x="0" y="4724400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508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67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86E11-E97F-4197-A685-15C6E68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447144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BE3849-BA05-4245-95B4-76DFA3287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97721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34134C-B096-40D5-B9CD-E799D2A89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548298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8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3483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C4C238-4B24-49E5-9FAB-2320CD9E6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982" y="2268776"/>
            <a:ext cx="9000218" cy="2284175"/>
          </a:xfrm>
          <a:custGeom>
            <a:avLst/>
            <a:gdLst>
              <a:gd name="connsiteX0" fmla="*/ 0 w 9000218"/>
              <a:gd name="connsiteY0" fmla="*/ 0 h 2284175"/>
              <a:gd name="connsiteX1" fmla="*/ 9000218 w 9000218"/>
              <a:gd name="connsiteY1" fmla="*/ 0 h 2284175"/>
              <a:gd name="connsiteX2" fmla="*/ 9000218 w 9000218"/>
              <a:gd name="connsiteY2" fmla="*/ 2284175 h 2284175"/>
              <a:gd name="connsiteX3" fmla="*/ 0 w 9000218"/>
              <a:gd name="connsiteY3" fmla="*/ 2284175 h 22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218" h="2284175">
                <a:moveTo>
                  <a:pt x="0" y="0"/>
                </a:moveTo>
                <a:lnTo>
                  <a:pt x="9000218" y="0"/>
                </a:lnTo>
                <a:lnTo>
                  <a:pt x="9000218" y="2284175"/>
                </a:lnTo>
                <a:lnTo>
                  <a:pt x="0" y="2284175"/>
                </a:lnTo>
                <a:close/>
              </a:path>
            </a:pathLst>
          </a:custGeom>
          <a:noFill/>
          <a:ln>
            <a:noFill/>
          </a:ln>
          <a:effectLst>
            <a:outerShdw blurRad="571500" dist="3810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6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D12FD-1461-4F8A-A942-565C7F11E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239C97-76C3-4273-AAE5-ABF7C172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7417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B7F352-EE74-43E7-AD52-DF2F65243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447B7F-E79B-4B03-8297-C4FE8A5B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645" y="-246743"/>
            <a:ext cx="3432594" cy="4286554"/>
          </a:xfrm>
          <a:custGeom>
            <a:avLst/>
            <a:gdLst>
              <a:gd name="connsiteX0" fmla="*/ 0 w 3432594"/>
              <a:gd name="connsiteY0" fmla="*/ 0 h 4286554"/>
              <a:gd name="connsiteX1" fmla="*/ 3432594 w 3432594"/>
              <a:gd name="connsiteY1" fmla="*/ 0 h 4286554"/>
              <a:gd name="connsiteX2" fmla="*/ 3432594 w 3432594"/>
              <a:gd name="connsiteY2" fmla="*/ 4286554 h 4286554"/>
              <a:gd name="connsiteX3" fmla="*/ 0 w 3432594"/>
              <a:gd name="connsiteY3" fmla="*/ 4286554 h 42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4" h="4286554">
                <a:moveTo>
                  <a:pt x="0" y="0"/>
                </a:moveTo>
                <a:lnTo>
                  <a:pt x="3432594" y="0"/>
                </a:lnTo>
                <a:lnTo>
                  <a:pt x="3432594" y="4286554"/>
                </a:lnTo>
                <a:lnTo>
                  <a:pt x="0" y="4286554"/>
                </a:lnTo>
                <a:close/>
              </a:path>
            </a:pathLst>
          </a:custGeom>
          <a:effectLst>
            <a:outerShdw blurRad="825500" dist="203200" dir="8100000" algn="tr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9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36AE-0CBC-458A-B2FD-F507D2032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6868" y="-14429"/>
            <a:ext cx="6625133" cy="3622005"/>
          </a:xfrm>
          <a:custGeom>
            <a:avLst/>
            <a:gdLst>
              <a:gd name="connsiteX0" fmla="*/ 0 w 6625133"/>
              <a:gd name="connsiteY0" fmla="*/ 0 h 3622005"/>
              <a:gd name="connsiteX1" fmla="*/ 6625133 w 6625133"/>
              <a:gd name="connsiteY1" fmla="*/ 0 h 3622005"/>
              <a:gd name="connsiteX2" fmla="*/ 6625133 w 6625133"/>
              <a:gd name="connsiteY2" fmla="*/ 3622005 h 3622005"/>
              <a:gd name="connsiteX3" fmla="*/ 968497 w 6625133"/>
              <a:gd name="connsiteY3" fmla="*/ 3614478 h 36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133" h="3622005">
                <a:moveTo>
                  <a:pt x="0" y="0"/>
                </a:moveTo>
                <a:lnTo>
                  <a:pt x="6625133" y="0"/>
                </a:lnTo>
                <a:lnTo>
                  <a:pt x="6625133" y="3622005"/>
                </a:lnTo>
                <a:lnTo>
                  <a:pt x="968497" y="3614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9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C33947-6EB5-485F-A59A-B42F4C336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01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3C08FF-CC41-4966-A014-2B7A0A689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01497"/>
          </a:xfrm>
          <a:custGeom>
            <a:avLst/>
            <a:gdLst>
              <a:gd name="connsiteX0" fmla="*/ 0 w 12192000"/>
              <a:gd name="connsiteY0" fmla="*/ 0 h 4601497"/>
              <a:gd name="connsiteX1" fmla="*/ 12192000 w 12192000"/>
              <a:gd name="connsiteY1" fmla="*/ 0 h 4601497"/>
              <a:gd name="connsiteX2" fmla="*/ 12192000 w 12192000"/>
              <a:gd name="connsiteY2" fmla="*/ 4601497 h 4601497"/>
              <a:gd name="connsiteX3" fmla="*/ 0 w 12192000"/>
              <a:gd name="connsiteY3" fmla="*/ 4601497 h 46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01497">
                <a:moveTo>
                  <a:pt x="0" y="0"/>
                </a:moveTo>
                <a:lnTo>
                  <a:pt x="12192000" y="0"/>
                </a:lnTo>
                <a:lnTo>
                  <a:pt x="12192000" y="4601497"/>
                </a:lnTo>
                <a:lnTo>
                  <a:pt x="0" y="460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7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943D5-608B-41A3-84F3-381E5D850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81050"/>
            <a:ext cx="10744200" cy="1943100"/>
          </a:xfrm>
          <a:custGeom>
            <a:avLst/>
            <a:gdLst>
              <a:gd name="connsiteX0" fmla="*/ 0 w 10744200"/>
              <a:gd name="connsiteY0" fmla="*/ 0 h 1943100"/>
              <a:gd name="connsiteX1" fmla="*/ 10744200 w 10744200"/>
              <a:gd name="connsiteY1" fmla="*/ 0 h 1943100"/>
              <a:gd name="connsiteX2" fmla="*/ 10744200 w 10744200"/>
              <a:gd name="connsiteY2" fmla="*/ 1943100 h 1943100"/>
              <a:gd name="connsiteX3" fmla="*/ 0 w 10744200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1943100">
                <a:moveTo>
                  <a:pt x="0" y="0"/>
                </a:moveTo>
                <a:lnTo>
                  <a:pt x="10744200" y="0"/>
                </a:lnTo>
                <a:lnTo>
                  <a:pt x="10744200" y="1943100"/>
                </a:lnTo>
                <a:lnTo>
                  <a:pt x="0" y="194310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FFFC2C-7E36-4858-BF67-F6434CD27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1314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28345D-2940-43D3-BD02-B2F2F0E13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876" y="342900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05768A-EFF7-466A-B682-715C140A1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438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36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B5742-5D9D-457B-8D4F-9492CA710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5980" y="941936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27E39B-270C-4578-B3A9-9739439AD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05753" y="2696882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A00456-9B89-4416-BC4E-A2979D94F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5526" y="4451828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E74FD-1638-4620-8C40-5B4215FA0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168" y="719412"/>
            <a:ext cx="4878982" cy="541917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6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E23148-94C5-4748-9EAB-3C228174C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1642" y="0"/>
            <a:ext cx="7730358" cy="3599632"/>
          </a:xfrm>
          <a:custGeom>
            <a:avLst/>
            <a:gdLst>
              <a:gd name="connsiteX0" fmla="*/ 0 w 7730358"/>
              <a:gd name="connsiteY0" fmla="*/ 0 h 3599632"/>
              <a:gd name="connsiteX1" fmla="*/ 7730358 w 7730358"/>
              <a:gd name="connsiteY1" fmla="*/ 0 h 3599632"/>
              <a:gd name="connsiteX2" fmla="*/ 7730358 w 7730358"/>
              <a:gd name="connsiteY2" fmla="*/ 3599632 h 3599632"/>
              <a:gd name="connsiteX3" fmla="*/ 0 w 7730358"/>
              <a:gd name="connsiteY3" fmla="*/ 3599632 h 359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58" h="3599632">
                <a:moveTo>
                  <a:pt x="0" y="0"/>
                </a:moveTo>
                <a:lnTo>
                  <a:pt x="7730358" y="0"/>
                </a:lnTo>
                <a:lnTo>
                  <a:pt x="7730358" y="3599632"/>
                </a:lnTo>
                <a:lnTo>
                  <a:pt x="0" y="3599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45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99C5B-8427-4CA8-822B-A130410EF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276" y="876300"/>
            <a:ext cx="5402825" cy="5981700"/>
          </a:xfrm>
          <a:custGeom>
            <a:avLst/>
            <a:gdLst>
              <a:gd name="connsiteX0" fmla="*/ 0 w 5402825"/>
              <a:gd name="connsiteY0" fmla="*/ 0 h 5981700"/>
              <a:gd name="connsiteX1" fmla="*/ 5402825 w 5402825"/>
              <a:gd name="connsiteY1" fmla="*/ 0 h 5981700"/>
              <a:gd name="connsiteX2" fmla="*/ 5402825 w 5402825"/>
              <a:gd name="connsiteY2" fmla="*/ 5981700 h 5981700"/>
              <a:gd name="connsiteX3" fmla="*/ 0 w 5402825"/>
              <a:gd name="connsiteY3" fmla="*/ 59817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825" h="5981700">
                <a:moveTo>
                  <a:pt x="0" y="0"/>
                </a:moveTo>
                <a:lnTo>
                  <a:pt x="5402825" y="0"/>
                </a:lnTo>
                <a:lnTo>
                  <a:pt x="5402825" y="5981700"/>
                </a:lnTo>
                <a:lnTo>
                  <a:pt x="0" y="5981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406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50154-2A83-4F0F-A4C2-840538227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741" y="1285223"/>
            <a:ext cx="2774348" cy="4287556"/>
          </a:xfrm>
          <a:custGeom>
            <a:avLst/>
            <a:gdLst>
              <a:gd name="connsiteX0" fmla="*/ 0 w 2774348"/>
              <a:gd name="connsiteY0" fmla="*/ 0 h 4287556"/>
              <a:gd name="connsiteX1" fmla="*/ 2741612 w 2774348"/>
              <a:gd name="connsiteY1" fmla="*/ 0 h 4287556"/>
              <a:gd name="connsiteX2" fmla="*/ 2774348 w 2774348"/>
              <a:gd name="connsiteY2" fmla="*/ 32737 h 4287556"/>
              <a:gd name="connsiteX3" fmla="*/ 2774348 w 2774348"/>
              <a:gd name="connsiteY3" fmla="*/ 4254819 h 4287556"/>
              <a:gd name="connsiteX4" fmla="*/ 2741612 w 2774348"/>
              <a:gd name="connsiteY4" fmla="*/ 4287556 h 4287556"/>
              <a:gd name="connsiteX5" fmla="*/ 0 w 2774348"/>
              <a:gd name="connsiteY5" fmla="*/ 4287556 h 428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348" h="4287556">
                <a:moveTo>
                  <a:pt x="0" y="0"/>
                </a:moveTo>
                <a:lnTo>
                  <a:pt x="2741612" y="0"/>
                </a:lnTo>
                <a:cubicBezTo>
                  <a:pt x="2759692" y="0"/>
                  <a:pt x="2774348" y="14658"/>
                  <a:pt x="2774348" y="32737"/>
                </a:cubicBezTo>
                <a:lnTo>
                  <a:pt x="2774348" y="4254819"/>
                </a:lnTo>
                <a:cubicBezTo>
                  <a:pt x="2774348" y="4272899"/>
                  <a:pt x="2759692" y="4287556"/>
                  <a:pt x="2741612" y="4287556"/>
                </a:cubicBezTo>
                <a:lnTo>
                  <a:pt x="0" y="4287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62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F045B-7643-496F-9598-B573418278B6}"/>
              </a:ext>
            </a:extLst>
          </p:cNvPr>
          <p:cNvGrpSpPr/>
          <p:nvPr userDrawn="1"/>
        </p:nvGrpSpPr>
        <p:grpSpPr>
          <a:xfrm rot="1800000">
            <a:off x="3147574" y="801242"/>
            <a:ext cx="5896854" cy="5251028"/>
            <a:chOff x="3912408" y="1482311"/>
            <a:chExt cx="4367183" cy="3888887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3DE33F-6200-4828-9A52-DE64BD0924EB}"/>
                </a:ext>
              </a:extLst>
            </p:cNvPr>
            <p:cNvSpPr/>
            <p:nvPr/>
          </p:nvSpPr>
          <p:spPr>
            <a:xfrm>
              <a:off x="4402561" y="1735561"/>
              <a:ext cx="3386879" cy="33868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33430C-83DB-4856-A7D6-AD8B22C5629E}"/>
                </a:ext>
              </a:extLst>
            </p:cNvPr>
            <p:cNvGrpSpPr/>
            <p:nvPr/>
          </p:nvGrpSpPr>
          <p:grpSpPr>
            <a:xfrm>
              <a:off x="3912408" y="2062416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B04852C-C877-41AC-8F0C-6BAAB8CD68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4D95536-0072-41E0-A1AF-4E5351C77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4EB49E-4941-4EAC-8F59-A0E84CA01F50}"/>
                </a:ext>
              </a:extLst>
            </p:cNvPr>
            <p:cNvGrpSpPr/>
            <p:nvPr/>
          </p:nvGrpSpPr>
          <p:grpSpPr>
            <a:xfrm rot="10800000">
              <a:off x="6506851" y="1482311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999858-0DDF-4625-8BBF-37AEFB01C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2B3E6CF-E44F-400F-B05F-C67390605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BDEBB-1F53-44F2-BAD9-66C14C3EA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49" y="1734903"/>
            <a:ext cx="3386880" cy="3386879"/>
          </a:xfrm>
          <a:custGeom>
            <a:avLst/>
            <a:gdLst>
              <a:gd name="connsiteX0" fmla="*/ 1693440 w 3386880"/>
              <a:gd name="connsiteY0" fmla="*/ 0 h 3386879"/>
              <a:gd name="connsiteX1" fmla="*/ 2890883 w 3386880"/>
              <a:gd name="connsiteY1" fmla="*/ 495997 h 3386879"/>
              <a:gd name="connsiteX2" fmla="*/ 2890883 w 3386880"/>
              <a:gd name="connsiteY2" fmla="*/ 2890883 h 3386879"/>
              <a:gd name="connsiteX3" fmla="*/ 495998 w 3386880"/>
              <a:gd name="connsiteY3" fmla="*/ 2890883 h 3386879"/>
              <a:gd name="connsiteX4" fmla="*/ 495998 w 3386880"/>
              <a:gd name="connsiteY4" fmla="*/ 495997 h 3386879"/>
              <a:gd name="connsiteX5" fmla="*/ 1693440 w 3386880"/>
              <a:gd name="connsiteY5" fmla="*/ 0 h 33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880" h="3386879">
                <a:moveTo>
                  <a:pt x="1693440" y="0"/>
                </a:moveTo>
                <a:cubicBezTo>
                  <a:pt x="2126829" y="0"/>
                  <a:pt x="2560219" y="165332"/>
                  <a:pt x="2890883" y="495997"/>
                </a:cubicBezTo>
                <a:cubicBezTo>
                  <a:pt x="3552213" y="1157326"/>
                  <a:pt x="3552213" y="2229553"/>
                  <a:pt x="2890883" y="2890883"/>
                </a:cubicBezTo>
                <a:cubicBezTo>
                  <a:pt x="2229554" y="3552212"/>
                  <a:pt x="1157327" y="3552212"/>
                  <a:pt x="495998" y="2890883"/>
                </a:cubicBezTo>
                <a:cubicBezTo>
                  <a:pt x="-165332" y="2229553"/>
                  <a:pt x="-165332" y="1157326"/>
                  <a:pt x="495998" y="495997"/>
                </a:cubicBezTo>
                <a:cubicBezTo>
                  <a:pt x="826662" y="165332"/>
                  <a:pt x="1260051" y="0"/>
                  <a:pt x="1693440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035A3-18F2-48BD-B701-FCF61EF7A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2330035"/>
            <a:ext cx="8153400" cy="2171700"/>
          </a:xfrm>
          <a:custGeom>
            <a:avLst/>
            <a:gdLst>
              <a:gd name="connsiteX0" fmla="*/ 0 w 8153400"/>
              <a:gd name="connsiteY0" fmla="*/ 0 h 2171700"/>
              <a:gd name="connsiteX1" fmla="*/ 8153400 w 8153400"/>
              <a:gd name="connsiteY1" fmla="*/ 0 h 2171700"/>
              <a:gd name="connsiteX2" fmla="*/ 8153400 w 8153400"/>
              <a:gd name="connsiteY2" fmla="*/ 2171700 h 2171700"/>
              <a:gd name="connsiteX3" fmla="*/ 0 w 81534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2171700">
                <a:moveTo>
                  <a:pt x="0" y="0"/>
                </a:moveTo>
                <a:lnTo>
                  <a:pt x="8153400" y="0"/>
                </a:lnTo>
                <a:lnTo>
                  <a:pt x="8153400" y="2171700"/>
                </a:lnTo>
                <a:lnTo>
                  <a:pt x="0" y="21717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2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284FEF-645A-467E-ABB4-C00CB6B8CF25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67578-E839-4D2C-8979-7EDB8EA1134F}"/>
              </a:ext>
            </a:extLst>
          </p:cNvPr>
          <p:cNvGrpSpPr/>
          <p:nvPr userDrawn="1"/>
        </p:nvGrpSpPr>
        <p:grpSpPr>
          <a:xfrm>
            <a:off x="773245" y="2588579"/>
            <a:ext cx="5416206" cy="3028397"/>
            <a:chOff x="1763688" y="1124744"/>
            <a:chExt cx="5652564" cy="3166095"/>
          </a:xfrm>
          <a:effectLst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0B60B-B528-4202-B7BD-F64567A78D02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F:\Trabajos\Envato\Graphic River\Duckson\Elements\laptop.png">
              <a:extLst>
                <a:ext uri="{FF2B5EF4-FFF2-40B4-BE49-F238E27FC236}">
                  <a16:creationId xmlns:a16="http://schemas.microsoft.com/office/drawing/2014/main" id="{BFCC0575-F74F-4EBE-A362-A321239E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1A199E8-1926-4BE9-9858-69A7317D7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9482" y="2859498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612196-0442-4D8D-8D84-AA9E62DD8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61" y="1697284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  <a:noFill/>
          <a:ln>
            <a:noFill/>
          </a:ln>
          <a:effectLst>
            <a:outerShdw blurRad="8890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E44D4-A707-4E89-8572-2BFE41BE35C0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C7FAF-8B45-4930-831D-EDD9408702F9}"/>
              </a:ext>
            </a:extLst>
          </p:cNvPr>
          <p:cNvGrpSpPr/>
          <p:nvPr/>
        </p:nvGrpSpPr>
        <p:grpSpPr>
          <a:xfrm>
            <a:off x="2399855" y="2590801"/>
            <a:ext cx="7392290" cy="4133296"/>
            <a:chOff x="1763688" y="1124744"/>
            <a:chExt cx="5652564" cy="3166095"/>
          </a:xfrm>
          <a:effectLst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D2FF2-455B-47C3-9DDE-908F574FFCE0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:\Trabajos\Envato\Graphic River\Duckson\Elements\laptop.png">
              <a:extLst>
                <a:ext uri="{FF2B5EF4-FFF2-40B4-BE49-F238E27FC236}">
                  <a16:creationId xmlns:a16="http://schemas.microsoft.com/office/drawing/2014/main" id="{B0682385-4FFF-4652-A069-24204709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E2CD-B92C-413B-99CE-D84F73452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5106" y="2960562"/>
            <a:ext cx="4494003" cy="2815862"/>
          </a:xfrm>
          <a:custGeom>
            <a:avLst/>
            <a:gdLst>
              <a:gd name="connsiteX0" fmla="*/ 0 w 4494003"/>
              <a:gd name="connsiteY0" fmla="*/ 0 h 2815862"/>
              <a:gd name="connsiteX1" fmla="*/ 4494003 w 4494003"/>
              <a:gd name="connsiteY1" fmla="*/ 0 h 2815862"/>
              <a:gd name="connsiteX2" fmla="*/ 4494003 w 4494003"/>
              <a:gd name="connsiteY2" fmla="*/ 2815862 h 2815862"/>
              <a:gd name="connsiteX3" fmla="*/ 0 w 4494003"/>
              <a:gd name="connsiteY3" fmla="*/ 2815862 h 281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003" h="2815862">
                <a:moveTo>
                  <a:pt x="0" y="0"/>
                </a:moveTo>
                <a:lnTo>
                  <a:pt x="4494003" y="0"/>
                </a:lnTo>
                <a:lnTo>
                  <a:pt x="4494003" y="2815862"/>
                </a:lnTo>
                <a:lnTo>
                  <a:pt x="0" y="281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32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9EE2F-B6AC-471E-96C0-A0DF317AFA2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03101-DF54-438E-ACE5-8CD95C21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1" y="-808373"/>
            <a:ext cx="3018018" cy="5258838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B081-3534-460F-ACF0-21066A12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52" y="2407535"/>
            <a:ext cx="3018018" cy="5258838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5C777E-B29E-4236-831E-109EC28D3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100985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87912C-9A68-4B6F-BC78-5C9E2DF6D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1014" y="3309447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8DA6-3A94-430D-A8F8-32330ED1454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F82FD-6DEC-4F83-BEAA-8FBC25AD4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1782" y="799581"/>
            <a:ext cx="3018018" cy="5258838"/>
          </a:xfrm>
          <a:prstGeom prst="rect">
            <a:avLst/>
          </a:prstGeom>
          <a:effectLst/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046FE-B6AF-4857-8CAC-CFA3C6AAF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3151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9FD4B9-A78C-4609-94AE-7E60B32A19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6865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732B97-66DE-4EBA-8D30-658EABF5B0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53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67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895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174F52-9436-49B8-BADB-D00A5937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3149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C61E4F-7823-4D99-BCA2-6CBA8348C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0085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167DC3-435C-4C61-9FB5-F49B4293E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7021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5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E5DA97-E3FD-4D45-8ED0-7E1C67FC3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31662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43610B-6EEB-4FA1-8C55-A11E00BC4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7900" y="439307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6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85CF33-EECA-4ADC-A917-AE205F9A4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579" y="90013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EF720-E56B-489A-A523-49E51B61C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2579" y="227615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16A2A0-A424-4485-AB1D-D03C1973C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2579" y="365217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16B370-5EE4-4556-8CA1-43DF259F7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2579" y="502819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58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F7E107-6895-4B1D-B1AD-2DC5F2371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311400"/>
            <a:ext cx="8267700" cy="4546601"/>
          </a:xfrm>
          <a:custGeom>
            <a:avLst/>
            <a:gdLst>
              <a:gd name="connsiteX0" fmla="*/ 0 w 8267700"/>
              <a:gd name="connsiteY0" fmla="*/ 0 h 4546601"/>
              <a:gd name="connsiteX1" fmla="*/ 8267700 w 8267700"/>
              <a:gd name="connsiteY1" fmla="*/ 0 h 4546601"/>
              <a:gd name="connsiteX2" fmla="*/ 8267700 w 8267700"/>
              <a:gd name="connsiteY2" fmla="*/ 4546601 h 4546601"/>
              <a:gd name="connsiteX3" fmla="*/ 0 w 8267700"/>
              <a:gd name="connsiteY3" fmla="*/ 4546601 h 4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700" h="4546601">
                <a:moveTo>
                  <a:pt x="0" y="0"/>
                </a:moveTo>
                <a:lnTo>
                  <a:pt x="8267700" y="0"/>
                </a:lnTo>
                <a:lnTo>
                  <a:pt x="8267700" y="4546601"/>
                </a:lnTo>
                <a:lnTo>
                  <a:pt x="0" y="454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59CBFB-0546-4651-A004-D4F4A5F38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0134600" cy="2343150"/>
          </a:xfrm>
          <a:custGeom>
            <a:avLst/>
            <a:gdLst>
              <a:gd name="connsiteX0" fmla="*/ 0 w 10134600"/>
              <a:gd name="connsiteY0" fmla="*/ 0 h 2343150"/>
              <a:gd name="connsiteX1" fmla="*/ 10134600 w 10134600"/>
              <a:gd name="connsiteY1" fmla="*/ 0 h 2343150"/>
              <a:gd name="connsiteX2" fmla="*/ 10134600 w 10134600"/>
              <a:gd name="connsiteY2" fmla="*/ 2343150 h 2343150"/>
              <a:gd name="connsiteX3" fmla="*/ 0 w 1013460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2343150">
                <a:moveTo>
                  <a:pt x="0" y="0"/>
                </a:moveTo>
                <a:lnTo>
                  <a:pt x="10134600" y="0"/>
                </a:lnTo>
                <a:lnTo>
                  <a:pt x="10134600" y="2343150"/>
                </a:lnTo>
                <a:lnTo>
                  <a:pt x="0" y="234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0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38992-B3E2-4F31-BAE6-896389D6A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25E23C-BD20-4913-A51A-E6C83B581B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266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95FE86-6D86-450E-AF2C-DA68C4B88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08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E4941E-91D6-4121-B47D-A94B8DC56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2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A133AD-3E1A-4342-9E02-F89F2D031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6266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954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 p14:presetBounceEnd="80000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1E6CF-96A3-4071-955B-AB16C0FAA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200" y="0"/>
            <a:ext cx="5969000" cy="6858000"/>
          </a:xfrm>
          <a:custGeom>
            <a:avLst/>
            <a:gdLst>
              <a:gd name="connsiteX0" fmla="*/ 0 w 5969000"/>
              <a:gd name="connsiteY0" fmla="*/ 0 h 6858000"/>
              <a:gd name="connsiteX1" fmla="*/ 5969000 w 5969000"/>
              <a:gd name="connsiteY1" fmla="*/ 0 h 6858000"/>
              <a:gd name="connsiteX2" fmla="*/ 5969000 w 5969000"/>
              <a:gd name="connsiteY2" fmla="*/ 6858000 h 6858000"/>
              <a:gd name="connsiteX3" fmla="*/ 0 w 596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6858000">
                <a:moveTo>
                  <a:pt x="0" y="0"/>
                </a:moveTo>
                <a:lnTo>
                  <a:pt x="5969000" y="0"/>
                </a:lnTo>
                <a:lnTo>
                  <a:pt x="596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08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07D77-84E3-46A1-986F-D6EB0DA86550}"/>
              </a:ext>
            </a:extLst>
          </p:cNvPr>
          <p:cNvSpPr txBox="1"/>
          <p:nvPr userDrawn="1"/>
        </p:nvSpPr>
        <p:spPr>
          <a:xfrm>
            <a:off x="1066800" y="6495375"/>
            <a:ext cx="1874520" cy="2862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n-US" sz="1400" b="1" spc="600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oo</a:t>
            </a: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B14FB-DBCF-4E84-8FD2-6748673F6747}"/>
              </a:ext>
            </a:extLst>
          </p:cNvPr>
          <p:cNvCxnSpPr/>
          <p:nvPr userDrawn="1"/>
        </p:nvCxnSpPr>
        <p:spPr>
          <a:xfrm flipH="1">
            <a:off x="0" y="6653061"/>
            <a:ext cx="937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8BBC9-C1A9-4404-B966-6525278FE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01488" y="6653061"/>
            <a:ext cx="29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FAEB10-5A76-4480-AD7A-FC76D6BF331C}"/>
              </a:ext>
            </a:extLst>
          </p:cNvPr>
          <p:cNvSpPr txBox="1"/>
          <p:nvPr userDrawn="1"/>
        </p:nvSpPr>
        <p:spPr>
          <a:xfrm>
            <a:off x="11188065" y="6466210"/>
            <a:ext cx="64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400" b="0" i="0" strike="noStrike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id-ID" sz="4400" b="0" i="0" strike="noStrike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4" r:id="rId15"/>
    <p:sldLayoutId id="2147483672" r:id="rId16"/>
    <p:sldLayoutId id="2147483673" r:id="rId17"/>
    <p:sldLayoutId id="2147483669" r:id="rId18"/>
    <p:sldLayoutId id="2147483670" r:id="rId19"/>
    <p:sldLayoutId id="2147483671" r:id="rId20"/>
    <p:sldLayoutId id="2147483668" r:id="rId21"/>
    <p:sldLayoutId id="2147483667" r:id="rId22"/>
    <p:sldLayoutId id="2147483666" r:id="rId23"/>
    <p:sldLayoutId id="2147483663" r:id="rId24"/>
    <p:sldLayoutId id="2147483662" r:id="rId25"/>
    <p:sldLayoutId id="2147483661" r:id="rId26"/>
    <p:sldLayoutId id="2147483656" r:id="rId27"/>
    <p:sldLayoutId id="2147483655" r:id="rId28"/>
    <p:sldLayoutId id="2147483654" r:id="rId29"/>
    <p:sldLayoutId id="2147483653" r:id="rId30"/>
    <p:sldLayoutId id="2147483651" r:id="rId31"/>
    <p:sldLayoutId id="2147483652" r:id="rId32"/>
    <p:sldLayoutId id="2147483657" r:id="rId33"/>
    <p:sldLayoutId id="2147483658" r:id="rId34"/>
    <p:sldLayoutId id="2147483659" r:id="rId35"/>
    <p:sldLayoutId id="2147483660" r:id="rId36"/>
    <p:sldLayoutId id="2147483665" r:id="rId37"/>
    <p:sldLayoutId id="2147483688" r:id="rId38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p.org/downloa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4982386-C18C-474A-B340-CA4C9F9DF9A7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20000"/>
                </a:schemeClr>
              </a:gs>
              <a:gs pos="82000">
                <a:schemeClr val="bg1">
                  <a:lumMod val="75000"/>
                  <a:alpha val="0"/>
                </a:schemeClr>
              </a:gs>
            </a:gsLst>
            <a:lin ang="8100000" scaled="1"/>
            <a:tileRect/>
          </a:gradFill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8C447-7B06-44A5-A5CB-5EDAFB2830FE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4133850" y="1365794"/>
            <a:ext cx="3924300" cy="3924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3790950" y="2284576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62623-46A6-447B-A279-5B0476E7C786}"/>
              </a:ext>
            </a:extLst>
          </p:cNvPr>
          <p:cNvCxnSpPr>
            <a:cxnSpLocks/>
          </p:cNvCxnSpPr>
          <p:nvPr/>
        </p:nvCxnSpPr>
        <p:spPr>
          <a:xfrm>
            <a:off x="390525" y="3467100"/>
            <a:ext cx="2600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92D0B4-6DBB-441E-AF26-A10E93129DD5}"/>
              </a:ext>
            </a:extLst>
          </p:cNvPr>
          <p:cNvCxnSpPr>
            <a:cxnSpLocks/>
          </p:cNvCxnSpPr>
          <p:nvPr/>
        </p:nvCxnSpPr>
        <p:spPr>
          <a:xfrm>
            <a:off x="9163050" y="3467100"/>
            <a:ext cx="2524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299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80" y="0"/>
            <a:ext cx="9848538" cy="6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468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</a:t>
            </a:r>
            <a:endParaRPr lang="ar-SA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GIMP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5" y="2552750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حجم الصورة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دقة الشاشة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أنظمة الألوان المختلفة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والعمق اللوني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حفظ الصورة وتصديرها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التحديد ونقل ونسخ جزء معين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الممحاة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08796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6532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48EAC-FA1D-46F5-8BB8-2BD9371B7B51}"/>
              </a:ext>
            </a:extLst>
          </p:cNvPr>
          <p:cNvGrpSpPr/>
          <p:nvPr/>
        </p:nvGrpSpPr>
        <p:grpSpPr>
          <a:xfrm>
            <a:off x="7447660" y="1311941"/>
            <a:ext cx="3042275" cy="5711515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F89F50E-C00C-4F47-885D-C8C270A0FC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45CB58D-69F0-4B3A-A950-3EFFA9796F71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82A88B-D313-4F4F-BEEB-078025275805}"/>
              </a:ext>
            </a:extLst>
          </p:cNvPr>
          <p:cNvSpPr/>
          <p:nvPr/>
        </p:nvSpPr>
        <p:spPr>
          <a:xfrm>
            <a:off x="8097609" y="2834699"/>
            <a:ext cx="3560290" cy="2007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F19153-6570-4E0A-8170-25300D9A5C03}"/>
              </a:ext>
            </a:extLst>
          </p:cNvPr>
          <p:cNvGrpSpPr/>
          <p:nvPr/>
        </p:nvGrpSpPr>
        <p:grpSpPr>
          <a:xfrm rot="3600000">
            <a:off x="7924222" y="1441486"/>
            <a:ext cx="1702193" cy="3195668"/>
            <a:chOff x="4084072" y="2075535"/>
            <a:chExt cx="1770840" cy="3324544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C82FEF5-FCDB-481E-9141-AF984E3A61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D8D5E9-DB00-4E24-9AC3-B0B1AA68595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73C84-549D-4D6F-AE41-511BA35EDD2A}"/>
              </a:ext>
            </a:extLst>
          </p:cNvPr>
          <p:cNvGrpSpPr/>
          <p:nvPr/>
        </p:nvGrpSpPr>
        <p:grpSpPr>
          <a:xfrm rot="3600000" flipH="1" flipV="1">
            <a:off x="10942806" y="4091652"/>
            <a:ext cx="799264" cy="1500524"/>
            <a:chOff x="4084072" y="2075535"/>
            <a:chExt cx="1770840" cy="3324544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BD7A582-A92F-4C91-951D-A990ACB695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E1B7E17-7A07-478A-8893-792068867A98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193695-5C2E-46BC-A235-A51E340DACEB}"/>
              </a:ext>
            </a:extLst>
          </p:cNvPr>
          <p:cNvSpPr txBox="1"/>
          <p:nvPr/>
        </p:nvSpPr>
        <p:spPr>
          <a:xfrm>
            <a:off x="8160372" y="2896676"/>
            <a:ext cx="3328270" cy="19205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 لفرق بين حجم الصورة ودقة الشاشة ؟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9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539192"/>
              </p:ext>
            </p:extLst>
          </p:nvPr>
        </p:nvGraphicFramePr>
        <p:xfrm>
          <a:off x="3582649" y="166817"/>
          <a:ext cx="8527370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213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حجك الصورة ودقة الشاشة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العصف الذهني )  ما لفرق بين حجم الصورة ودقة الشاشة ؟ 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والحوار والمناقشة للتوصل إلى الفرق 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425313" y="1708992"/>
            <a:ext cx="704822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تتكون الصورة الرقمية من نقاط ملونة صغيرة يطلق عليها </a:t>
            </a:r>
            <a:r>
              <a:rPr lang="ar-SA" sz="2400" b="1" u="sng" dirty="0" err="1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البكسل</a:t>
            </a:r>
            <a:r>
              <a:rPr lang="ar-SA" sz="2400" b="1" u="sng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عند وضع هذه النقاط جنبا الى جنب تتكون الصورة . 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حجم الصورة :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هي ابعاد الصورة وكذلك العمق اللوني للصورة في الحاسب </a:t>
            </a:r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403126" y="3405885"/>
            <a:ext cx="7048225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دقة الصورة : 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هو الإشارة لعدد الإجمالي لوحدات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البكسل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في الصورة </a:t>
            </a:r>
          </a:p>
          <a:p>
            <a:pPr algn="r"/>
            <a:r>
              <a:rPr lang="ar-SA" sz="2400" b="1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ويعبر هذا المصطلح ايضاً عن دقة الكاميرا الرقمية والتي تقاس</a:t>
            </a:r>
          </a:p>
          <a:p>
            <a:pPr algn="r"/>
            <a:r>
              <a:rPr lang="ar-SA" sz="2400" b="1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بالميغا بكسل الذي يساوي مليون بيكسل</a:t>
            </a:r>
          </a:p>
          <a:p>
            <a:pPr algn="r"/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كلما زادت عدد </a:t>
            </a:r>
            <a:r>
              <a:rPr lang="ar-SA" sz="2400" b="1" dirty="0" err="1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البيكسلات</a:t>
            </a: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في الصورة  كلما زادت دقه الصورة وأصبحت اقرب للواقع   </a:t>
            </a:r>
            <a:endParaRPr lang="en-US" sz="24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4922665" y="5666164"/>
            <a:ext cx="7048225" cy="830997"/>
          </a:xfrm>
          <a:prstGeom prst="rect">
            <a:avLst/>
          </a:prstGeom>
          <a:solidFill>
            <a:srgbClr val="62CD37"/>
          </a:solidFill>
          <a:ln w="38100">
            <a:solidFill>
              <a:srgbClr val="489F2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في برنامج </a:t>
            </a:r>
            <a:r>
              <a:rPr lang="ar-SA" sz="2400" b="1" dirty="0" err="1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جيمب</a:t>
            </a: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: </a:t>
            </a:r>
            <a:r>
              <a:rPr lang="ar-SA" sz="2400" b="1" dirty="0" err="1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لاتوجد</a:t>
            </a: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علاقة للدقة بعدد وحدات البيكسل في ملف الصورة ولهذا السبب فإن الدقة </a:t>
            </a:r>
            <a:r>
              <a:rPr lang="ar-SA" sz="2400" b="1" u="sng" dirty="0" err="1" smtClean="0">
                <a:solidFill>
                  <a:srgbClr val="00206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لاتؤثر</a:t>
            </a: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اطلاقا على حجم الملف </a:t>
            </a:r>
            <a:endParaRPr lang="en-US" sz="24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7" name="صورة 5">
            <a:extLst>
              <a:ext uri="{FF2B5EF4-FFF2-40B4-BE49-F238E27FC236}">
                <a16:creationId xmlns:a16="http://schemas.microsoft.com/office/drawing/2014/main" id="{4FFC2D35-A84C-4CA8-B5C4-723A50528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3560783" y="5807481"/>
            <a:ext cx="1008821" cy="80321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77980" y="5666164"/>
            <a:ext cx="2659571" cy="1085850"/>
            <a:chOff x="1392526" y="5538737"/>
            <a:chExt cx="2659571" cy="1085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23308767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2" grpId="0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2" grpId="0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83" y="0"/>
            <a:ext cx="9668655" cy="53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378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</a:t>
            </a:r>
            <a:endParaRPr lang="ar-SA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GIMP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5" y="2552750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حجم الصورة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دقة الشاشة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أنظمة الألوان المختلفة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والعمق اللوني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حفظ الصورة وتصديرها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التحديد ونقل ونسخ جزء معين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الممحاة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08796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03362" y="173734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5832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1F3FD9-049C-479F-8099-ABAD565085EE}"/>
              </a:ext>
            </a:extLst>
          </p:cNvPr>
          <p:cNvGrpSpPr/>
          <p:nvPr/>
        </p:nvGrpSpPr>
        <p:grpSpPr>
          <a:xfrm flipH="1">
            <a:off x="8642186" y="3277732"/>
            <a:ext cx="2810703" cy="1829881"/>
            <a:chOff x="750656" y="3161219"/>
            <a:chExt cx="3092891" cy="1829881"/>
          </a:xfr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E91860-4354-4522-8E7E-A2865A0D0B60}"/>
                </a:ext>
              </a:extLst>
            </p:cNvPr>
            <p:cNvSpPr/>
            <p:nvPr/>
          </p:nvSpPr>
          <p:spPr>
            <a:xfrm>
              <a:off x="750656" y="3161219"/>
              <a:ext cx="2920416" cy="1829881"/>
            </a:xfrm>
            <a:prstGeom prst="roundRect">
              <a:avLst>
                <a:gd name="adj" fmla="val 6256"/>
              </a:avLst>
            </a:prstGeom>
            <a:grpFill/>
            <a:ln>
              <a:noFill/>
            </a:ln>
            <a:effectLst>
              <a:outerShdw blurRad="1270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D2DBA10-0763-4EAD-8071-229BE30C2CCB}"/>
                </a:ext>
              </a:extLst>
            </p:cNvPr>
            <p:cNvSpPr/>
            <p:nvPr/>
          </p:nvSpPr>
          <p:spPr>
            <a:xfrm rot="5400000">
              <a:off x="3648815" y="4662405"/>
              <a:ext cx="190052" cy="1994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28FE77-FD15-45CC-B80B-CF9A6B1B2C60}"/>
              </a:ext>
            </a:extLst>
          </p:cNvPr>
          <p:cNvSpPr txBox="1"/>
          <p:nvPr/>
        </p:nvSpPr>
        <p:spPr>
          <a:xfrm>
            <a:off x="8127324" y="233445"/>
            <a:ext cx="3730715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اختيار نظام الألوان 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6A850-5F43-4438-AE8D-F0816EBEB752}"/>
              </a:ext>
            </a:extLst>
          </p:cNvPr>
          <p:cNvSpPr txBox="1"/>
          <p:nvPr/>
        </p:nvSpPr>
        <p:spPr>
          <a:xfrm>
            <a:off x="3693301" y="1335773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اكتشفي الفرق بين أنظمة الألوان في البرنامج </a:t>
            </a:r>
            <a:endParaRPr lang="en-US" sz="2400" b="1" dirty="0">
              <a:solidFill>
                <a:srgbClr val="00206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2A92F-4375-4C1F-9586-0D85038D92B4}"/>
              </a:ext>
            </a:extLst>
          </p:cNvPr>
          <p:cNvSpPr txBox="1"/>
          <p:nvPr/>
        </p:nvSpPr>
        <p:spPr>
          <a:xfrm>
            <a:off x="8642187" y="3626618"/>
            <a:ext cx="2624986" cy="10895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b="1" spc="1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افتحي الكتاب ص 11</a:t>
            </a:r>
            <a:endParaRPr lang="en-US" sz="3600" b="1" spc="1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760BA-4673-49C1-9A07-435C86284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8" name="Group 27"/>
          <p:cNvGrpSpPr/>
          <p:nvPr/>
        </p:nvGrpSpPr>
        <p:grpSpPr>
          <a:xfrm>
            <a:off x="8889595" y="1023681"/>
            <a:ext cx="2659571" cy="1085850"/>
            <a:chOff x="1392526" y="5538737"/>
            <a:chExt cx="2659571" cy="10858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84" y="2833141"/>
            <a:ext cx="4811586" cy="30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032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2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AA4DB-3437-46FB-919A-0FB9F31F62CE}"/>
              </a:ext>
            </a:extLst>
          </p:cNvPr>
          <p:cNvSpPr/>
          <p:nvPr/>
        </p:nvSpPr>
        <p:spPr>
          <a:xfrm>
            <a:off x="9334500" y="0"/>
            <a:ext cx="2857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92A127-240D-4215-AEF9-9B8EBD1ABE6C}"/>
              </a:ext>
            </a:extLst>
          </p:cNvPr>
          <p:cNvCxnSpPr>
            <a:cxnSpLocks/>
          </p:cNvCxnSpPr>
          <p:nvPr/>
        </p:nvCxnSpPr>
        <p:spPr>
          <a:xfrm>
            <a:off x="5636820" y="2053652"/>
            <a:ext cx="40080" cy="49567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9A9A3B-775E-4ACF-BEDA-D2C27CC94FFF}"/>
              </a:ext>
            </a:extLst>
          </p:cNvPr>
          <p:cNvSpPr txBox="1"/>
          <p:nvPr/>
        </p:nvSpPr>
        <p:spPr>
          <a:xfrm>
            <a:off x="6093165" y="3959477"/>
            <a:ext cx="94169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CMYK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91A42D-929F-4299-BF93-F957F3FE856D}"/>
              </a:ext>
            </a:extLst>
          </p:cNvPr>
          <p:cNvGrpSpPr/>
          <p:nvPr/>
        </p:nvGrpSpPr>
        <p:grpSpPr>
          <a:xfrm>
            <a:off x="5522661" y="4017187"/>
            <a:ext cx="244460" cy="244454"/>
            <a:chOff x="5674520" y="2812258"/>
            <a:chExt cx="295274" cy="295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9CE1E5-1193-45C0-ABEE-83124F26D42A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4164EE-9262-4FE9-8E6B-487B53E84518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9358CA8-BFFB-46EB-87AB-3BB89F60D346}"/>
              </a:ext>
            </a:extLst>
          </p:cNvPr>
          <p:cNvSpPr/>
          <p:nvPr/>
        </p:nvSpPr>
        <p:spPr>
          <a:xfrm rot="5400000">
            <a:off x="5904624" y="3406142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BF0B-1A9C-4F1D-B20D-CBCF85A4AE9E}"/>
              </a:ext>
            </a:extLst>
          </p:cNvPr>
          <p:cNvSpPr txBox="1"/>
          <p:nvPr/>
        </p:nvSpPr>
        <p:spPr>
          <a:xfrm>
            <a:off x="6033656" y="2560643"/>
            <a:ext cx="94169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RGB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0B70F1-CA19-4D2B-B986-07DEC79BDE52}"/>
              </a:ext>
            </a:extLst>
          </p:cNvPr>
          <p:cNvGrpSpPr/>
          <p:nvPr/>
        </p:nvGrpSpPr>
        <p:grpSpPr>
          <a:xfrm>
            <a:off x="5567510" y="2523820"/>
            <a:ext cx="244460" cy="244454"/>
            <a:chOff x="5674520" y="2812258"/>
            <a:chExt cx="295274" cy="2952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B41E95-9D4C-4111-AB4F-632855904E86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C95B72-9D23-4511-B748-10969473E4B3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BB9CA50-7734-4D87-A19F-AA15B9AB03FF}"/>
              </a:ext>
            </a:extLst>
          </p:cNvPr>
          <p:cNvSpPr/>
          <p:nvPr/>
        </p:nvSpPr>
        <p:spPr>
          <a:xfrm rot="5400000">
            <a:off x="5904624" y="1355565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4B918-76EE-4056-8779-4C9CE8E21C7A}"/>
              </a:ext>
            </a:extLst>
          </p:cNvPr>
          <p:cNvSpPr txBox="1"/>
          <p:nvPr/>
        </p:nvSpPr>
        <p:spPr>
          <a:xfrm>
            <a:off x="6033656" y="5346768"/>
            <a:ext cx="94169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ar-SA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التدرج الرمادي</a:t>
            </a:r>
            <a:endParaRPr 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AEAEFF-4291-400A-B145-AAED185406E1}"/>
              </a:ext>
            </a:extLst>
          </p:cNvPr>
          <p:cNvGrpSpPr/>
          <p:nvPr/>
        </p:nvGrpSpPr>
        <p:grpSpPr>
          <a:xfrm>
            <a:off x="5554670" y="5547707"/>
            <a:ext cx="244460" cy="244454"/>
            <a:chOff x="5674520" y="2812258"/>
            <a:chExt cx="295274" cy="295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4A7D04-AD67-4C0F-B65D-756C34D6D84D}"/>
                </a:ext>
              </a:extLst>
            </p:cNvPr>
            <p:cNvSpPr/>
            <p:nvPr/>
          </p:nvSpPr>
          <p:spPr>
            <a:xfrm>
              <a:off x="5719763" y="2857500"/>
              <a:ext cx="204787" cy="204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3666764-DF4C-47E9-8499-87DD282E214E}"/>
                </a:ext>
              </a:extLst>
            </p:cNvPr>
            <p:cNvSpPr/>
            <p:nvPr/>
          </p:nvSpPr>
          <p:spPr>
            <a:xfrm>
              <a:off x="5674520" y="2812258"/>
              <a:ext cx="295274" cy="295272"/>
            </a:xfrm>
            <a:prstGeom prst="ellipse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39488D9-E9B6-4278-AEA2-5F7170309F7E}"/>
              </a:ext>
            </a:extLst>
          </p:cNvPr>
          <p:cNvSpPr/>
          <p:nvPr/>
        </p:nvSpPr>
        <p:spPr>
          <a:xfrm rot="5400000">
            <a:off x="5904624" y="5456719"/>
            <a:ext cx="5303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28FE77-FD15-45CC-B80B-CF9A6B1B2C60}"/>
              </a:ext>
            </a:extLst>
          </p:cNvPr>
          <p:cNvSpPr txBox="1"/>
          <p:nvPr/>
        </p:nvSpPr>
        <p:spPr>
          <a:xfrm>
            <a:off x="7764906" y="1143373"/>
            <a:ext cx="426220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أنظمة الألوان </a:t>
            </a:r>
          </a:p>
          <a:p>
            <a:pPr algn="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المختلفة 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67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226542"/>
              </p:ext>
            </p:extLst>
          </p:nvPr>
        </p:nvGraphicFramePr>
        <p:xfrm>
          <a:off x="374355" y="159721"/>
          <a:ext cx="7542954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85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حجك الصورة ودقة الشاشة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التعلم الذاتي)  التعرف على أنظمة الألوان</a:t>
                      </a:r>
                      <a:r>
                        <a:rPr lang="ar-SA" sz="1800" b="1" baseline="0" dirty="0" smtClean="0"/>
                        <a:t> للصور </a:t>
                      </a:r>
                      <a:r>
                        <a:rPr lang="ar-SA" sz="1800" b="1" dirty="0" smtClean="0"/>
                        <a:t>؟ 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والحوار والمناقشة..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47" y="2261787"/>
            <a:ext cx="1820440" cy="1266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09" y="3707320"/>
            <a:ext cx="1814470" cy="12429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059" y="5162375"/>
            <a:ext cx="1806009" cy="1095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2" y="2186040"/>
            <a:ext cx="5276898" cy="13422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2" y="3675853"/>
            <a:ext cx="5248946" cy="14865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83" y="5547707"/>
            <a:ext cx="5139756" cy="6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032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20" grpId="0"/>
          <p:bldP spid="22" grpId="0" animBg="1"/>
          <p:bldP spid="26" grpId="0"/>
          <p:bldP spid="28" grpId="0" animBg="1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7" grpId="0" animBg="1"/>
          <p:bldP spid="20" grpId="0"/>
          <p:bldP spid="22" grpId="0" animBg="1"/>
          <p:bldP spid="26" grpId="0"/>
          <p:bldP spid="28" grpId="0" animBg="1"/>
          <p:bldP spid="6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3C4BA3A-76C9-4A76-8A77-6F723AACA5A8}"/>
              </a:ext>
            </a:extLst>
          </p:cNvPr>
          <p:cNvSpPr txBox="1"/>
          <p:nvPr/>
        </p:nvSpPr>
        <p:spPr>
          <a:xfrm>
            <a:off x="4621007" y="3148013"/>
            <a:ext cx="2484110" cy="13111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العمق اللوني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FF5496-3ED0-42E5-B362-C0A195C62DD5}"/>
              </a:ext>
            </a:extLst>
          </p:cNvPr>
          <p:cNvGrpSpPr/>
          <p:nvPr/>
        </p:nvGrpSpPr>
        <p:grpSpPr>
          <a:xfrm>
            <a:off x="4511845" y="1791554"/>
            <a:ext cx="2553883" cy="3932341"/>
            <a:chOff x="4802952" y="952582"/>
            <a:chExt cx="2553883" cy="46478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7D7580-342F-4113-9274-992D775F41AA}"/>
                </a:ext>
              </a:extLst>
            </p:cNvPr>
            <p:cNvGrpSpPr/>
            <p:nvPr/>
          </p:nvGrpSpPr>
          <p:grpSpPr>
            <a:xfrm rot="18900000">
              <a:off x="4802952" y="2507628"/>
              <a:ext cx="1658277" cy="3092796"/>
              <a:chOff x="4666944" y="2024752"/>
              <a:chExt cx="1658277" cy="3092796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4A50040D-4B23-4CFD-997E-D65E222321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16071" y="2746746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3E2DD653-05DC-4326-9437-47774CAA9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944950" y="2808399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adFill>
                <a:gsLst>
                  <a:gs pos="9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BBC972-AFE1-4E3A-A08C-E6ECCB3A7955}"/>
                </a:ext>
              </a:extLst>
            </p:cNvPr>
            <p:cNvGrpSpPr/>
            <p:nvPr/>
          </p:nvGrpSpPr>
          <p:grpSpPr>
            <a:xfrm rot="8100000">
              <a:off x="5769679" y="952582"/>
              <a:ext cx="1587156" cy="3031145"/>
              <a:chOff x="4465852" y="2287495"/>
              <a:chExt cx="1587156" cy="3031145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DA4EB659-A891-4667-A854-C920BF465C6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43858" y="30094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CFB6D85C-0A07-4A47-97DE-9AE7301ACDED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743858" y="3009489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adFill>
                <a:gsLst>
                  <a:gs pos="900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249104"/>
            <a:ext cx="11291092" cy="2045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3" y="5238528"/>
            <a:ext cx="11485964" cy="156549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4577" y="554636"/>
            <a:ext cx="108828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9368852" y="839449"/>
            <a:ext cx="2158585" cy="17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306479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3" y="-677794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تقويم مرحلي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82951"/>
              </p:ext>
            </p:extLst>
          </p:nvPr>
        </p:nvGraphicFramePr>
        <p:xfrm>
          <a:off x="6265889" y="746125"/>
          <a:ext cx="5733180" cy="55647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85639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229194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112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</a:p>
                    <a:p>
                      <a:pPr algn="ctr" rtl="1"/>
                      <a:r>
                        <a:rPr lang="ar-SA" sz="2800" dirty="0" smtClean="0"/>
                        <a:t>الفقرات </a:t>
                      </a:r>
                      <a:endParaRPr lang="ar-SA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aseline="0" dirty="0" smtClean="0"/>
                    </a:p>
                    <a:p>
                      <a:pPr algn="ctr" rtl="1"/>
                      <a:r>
                        <a:rPr lang="ar-SA" sz="2800" baseline="0" dirty="0" smtClean="0"/>
                        <a:t> اختاري الإجابة الصحيحة </a:t>
                      </a:r>
                      <a:endParaRPr lang="ar-S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يعد برنامج </a:t>
                      </a:r>
                      <a:r>
                        <a:rPr lang="en-US" dirty="0" smtClean="0"/>
                        <a:t>GIMP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aseline="0" dirty="0" smtClean="0"/>
                        <a:t> </a:t>
                      </a:r>
                      <a:r>
                        <a:rPr lang="ar-SA" baseline="0" dirty="0" smtClean="0"/>
                        <a:t>برنامج مجاني مفتوح المصدر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برنامج مجاني مغلق المصدر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برنامج حر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لفتح صورة في برنامج </a:t>
                      </a:r>
                      <a:r>
                        <a:rPr lang="en-US" dirty="0" smtClean="0"/>
                        <a:t>GIMP</a:t>
                      </a:r>
                    </a:p>
                    <a:p>
                      <a:pPr algn="r" rtl="1"/>
                      <a:r>
                        <a:rPr lang="ar-SA" dirty="0" smtClean="0"/>
                        <a:t>نختار</a:t>
                      </a:r>
                      <a:r>
                        <a:rPr lang="ar-SA" baseline="0" dirty="0" smtClean="0"/>
                        <a:t> فتح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تحرير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صورة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لتغير أبعاد</a:t>
                      </a:r>
                      <a:r>
                        <a:rPr lang="ar-SA" baseline="0" dirty="0" smtClean="0"/>
                        <a:t> ودقة الصورة نختار تغير حجم الصورة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تحرير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صورة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يعد نظام الألوان الأفضل لعرض الصور على الشاشة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RGB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 smtClean="0"/>
                    </a:p>
                    <a:p>
                      <a:pPr algn="r" rtl="1"/>
                      <a:r>
                        <a:rPr lang="en-US" dirty="0" smtClean="0"/>
                        <a:t> CMYK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 smtClean="0"/>
                    </a:p>
                    <a:p>
                      <a:pPr algn="ctr"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التدرج الرمادي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84236" y="1873770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8784236" y="2988846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275014" y="4121358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8784236" y="5200650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346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5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  <p:bldP spid="5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مهمة ادائية 1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67" y="655429"/>
            <a:ext cx="5922161" cy="28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128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82688" y="2454650"/>
            <a:ext cx="4610100" cy="14219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300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ماذا توحي لك </a:t>
            </a:r>
          </a:p>
          <a:p>
            <a:pPr algn="ctr">
              <a:lnSpc>
                <a:spcPct val="90000"/>
              </a:lnSpc>
            </a:pPr>
            <a:r>
              <a:rPr lang="ar-SA" sz="4800" b="1" spc="300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هذه الصورة </a:t>
            </a:r>
            <a:endParaRPr lang="en-US" sz="4800" b="1" spc="300" dirty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329364"/>
            <a:ext cx="6015740" cy="41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133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B2C20C-80B6-4D8E-9197-1949778ECCCC}"/>
              </a:ext>
            </a:extLst>
          </p:cNvPr>
          <p:cNvSpPr/>
          <p:nvPr/>
        </p:nvSpPr>
        <p:spPr>
          <a:xfrm>
            <a:off x="5467862" y="666750"/>
            <a:ext cx="5322391" cy="53223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24AD-CEA8-4F63-8DF4-B6E4655282C2}"/>
              </a:ext>
            </a:extLst>
          </p:cNvPr>
          <p:cNvSpPr txBox="1"/>
          <p:nvPr/>
        </p:nvSpPr>
        <p:spPr>
          <a:xfrm>
            <a:off x="6098380" y="2116142"/>
            <a:ext cx="4093242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spc="1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30B6B-4F39-4F86-90B7-C3DE48DB0F8F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423899"/>
            <a:chExt cx="12188825" cy="2744114"/>
          </a:xfrm>
          <a:solidFill>
            <a:schemeClr val="tx1">
              <a:lumMod val="85000"/>
              <a:lumOff val="15000"/>
            </a:schemeClr>
          </a:solidFill>
          <a:effectLst>
            <a:outerShdw blurRad="330200" dist="215900" dir="16200000" rotWithShape="0">
              <a:schemeClr val="bg1">
                <a:alpha val="18000"/>
              </a:schemeClr>
            </a:outerShdw>
          </a:effectLst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C5610A4-5B7D-4F44-B765-45A83BA5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685524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CCB3190-545F-4287-9F4C-11DE26807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663830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7FA06CC-E96B-4C0C-8E5D-8DCEF85B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272398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A774F91-6876-4589-895B-57D64F43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906939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4E632D9-E018-4543-A470-15F9C53D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423899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528B4F-46CF-4696-8615-ACCEE389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512880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87EF8F-CAD1-4DA4-928A-79281068E5BD}"/>
              </a:ext>
            </a:extLst>
          </p:cNvPr>
          <p:cNvSpPr/>
          <p:nvPr/>
        </p:nvSpPr>
        <p:spPr>
          <a:xfrm>
            <a:off x="3440367" y="819794"/>
            <a:ext cx="2658014" cy="2658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CA2F7-AA73-47A4-8260-BFE289072A3E}"/>
              </a:ext>
            </a:extLst>
          </p:cNvPr>
          <p:cNvGrpSpPr/>
          <p:nvPr/>
        </p:nvGrpSpPr>
        <p:grpSpPr>
          <a:xfrm>
            <a:off x="4204748" y="1527022"/>
            <a:ext cx="1129252" cy="1129252"/>
            <a:chOff x="8216107" y="1647825"/>
            <a:chExt cx="464344" cy="464344"/>
          </a:xfrm>
          <a:solidFill>
            <a:schemeClr val="accent2"/>
          </a:solidFill>
        </p:grpSpPr>
        <p:sp>
          <p:nvSpPr>
            <p:cNvPr id="16" name="AutoShape 81">
              <a:extLst>
                <a:ext uri="{FF2B5EF4-FFF2-40B4-BE49-F238E27FC236}">
                  <a16:creationId xmlns:a16="http://schemas.microsoft.com/office/drawing/2014/main" id="{B5A16E26-D9BB-49D8-A9A9-52D8107A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82">
              <a:extLst>
                <a:ext uri="{FF2B5EF4-FFF2-40B4-BE49-F238E27FC236}">
                  <a16:creationId xmlns:a16="http://schemas.microsoft.com/office/drawing/2014/main" id="{ABFF8A2A-2EA7-4C62-8FE6-4341478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28198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17495" y="2385637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لا تُفكّر في </a:t>
            </a:r>
            <a:endParaRPr lang="ar-SA" sz="3600" b="1" dirty="0" smtClean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ar-SA" sz="36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صعوبة </a:t>
            </a:r>
            <a:r>
              <a:rPr lang="ar-SA" sz="3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ظروفك</a:t>
            </a:r>
          </a:p>
          <a:p>
            <a:pPr algn="ctr">
              <a:lnSpc>
                <a:spcPct val="90000"/>
              </a:lnSpc>
            </a:pPr>
            <a:r>
              <a:rPr lang="ar-SA" sz="3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فكّر في قوة الرب </a:t>
            </a:r>
            <a:endParaRPr lang="ar-SA" sz="3600" b="1" dirty="0" smtClean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ar-SA" sz="36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الذي </a:t>
            </a:r>
            <a:r>
              <a:rPr lang="ar-SA" sz="3600" b="1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تدعوه</a:t>
            </a:r>
            <a:endParaRPr lang="en-US" sz="3600" b="1" dirty="0">
              <a:solidFill>
                <a:schemeClr val="accent2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329364"/>
            <a:ext cx="6015740" cy="41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268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/>
          <p:bldP spid="9" grpId="0" animBg="1"/>
          <p:bldP spid="25" grpId="0" animBg="1"/>
          <p:bldP spid="2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55CAE49-DB23-4C43-AEB6-950463714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B2669-C424-4517-BE73-4D2575F3756C}"/>
              </a:ext>
            </a:extLst>
          </p:cNvPr>
          <p:cNvSpPr/>
          <p:nvPr/>
        </p:nvSpPr>
        <p:spPr>
          <a:xfrm>
            <a:off x="8955685" y="2859665"/>
            <a:ext cx="2190637" cy="19848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54000" dir="5400000" sx="90000" sy="9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>
                    <a:lumMod val="95000"/>
                    <a:alpha val="6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Segoe UI" panose="020B0502040204020203" pitchFamily="34" charset="0"/>
              </a:rPr>
              <a:t>04</a:t>
            </a:r>
            <a:endParaRPr lang="id-ID" sz="11500" b="1" dirty="0">
              <a:solidFill>
                <a:schemeClr val="bg1">
                  <a:lumMod val="95000"/>
                  <a:alpha val="60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2584D9-B295-4322-BB6A-06D54FD8EFC3}"/>
              </a:ext>
            </a:extLst>
          </p:cNvPr>
          <p:cNvGrpSpPr/>
          <p:nvPr/>
        </p:nvGrpSpPr>
        <p:grpSpPr>
          <a:xfrm>
            <a:off x="9014492" y="3706550"/>
            <a:ext cx="2073022" cy="801344"/>
            <a:chOff x="3738799" y="1398871"/>
            <a:chExt cx="2073022" cy="8013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C331E6-3C2E-4C1C-BA86-58A7CCDC4D52}"/>
                </a:ext>
              </a:extLst>
            </p:cNvPr>
            <p:cNvSpPr/>
            <p:nvPr/>
          </p:nvSpPr>
          <p:spPr>
            <a:xfrm>
              <a:off x="4090972" y="1398871"/>
              <a:ext cx="13686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Project Four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F3E0F6-32A6-46ED-B51E-D4BF5DEDACDD}"/>
                </a:ext>
              </a:extLst>
            </p:cNvPr>
            <p:cNvSpPr/>
            <p:nvPr/>
          </p:nvSpPr>
          <p:spPr>
            <a:xfrm>
              <a:off x="3738799" y="1701617"/>
              <a:ext cx="207302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 Light" panose="020B0502040204020203" pitchFamily="34" charset="0"/>
                </a:rPr>
                <a:t>Ut wisi enim ad minim veniam, quis nostrud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EB611A-396A-4296-A0B3-510065ACC52A}"/>
              </a:ext>
            </a:extLst>
          </p:cNvPr>
          <p:cNvSpPr/>
          <p:nvPr/>
        </p:nvSpPr>
        <p:spPr>
          <a:xfrm>
            <a:off x="6319016" y="2859665"/>
            <a:ext cx="2190637" cy="19848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54000" dir="5400000" sx="90000" sy="9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>
                    <a:lumMod val="95000"/>
                    <a:alpha val="6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Segoe UI" panose="020B0502040204020203" pitchFamily="34" charset="0"/>
              </a:rPr>
              <a:t>03</a:t>
            </a:r>
            <a:endParaRPr lang="id-ID" sz="11500" b="1" dirty="0">
              <a:solidFill>
                <a:schemeClr val="bg1">
                  <a:lumMod val="95000"/>
                  <a:alpha val="60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493738-4092-4265-BD83-39B17C8A3751}"/>
              </a:ext>
            </a:extLst>
          </p:cNvPr>
          <p:cNvGrpSpPr/>
          <p:nvPr/>
        </p:nvGrpSpPr>
        <p:grpSpPr>
          <a:xfrm>
            <a:off x="6377823" y="3706550"/>
            <a:ext cx="2073022" cy="801344"/>
            <a:chOff x="3738799" y="1398871"/>
            <a:chExt cx="2073022" cy="8013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DF0194-C805-463C-867C-656BA4ECE965}"/>
                </a:ext>
              </a:extLst>
            </p:cNvPr>
            <p:cNvSpPr/>
            <p:nvPr/>
          </p:nvSpPr>
          <p:spPr>
            <a:xfrm>
              <a:off x="3929566" y="1398871"/>
              <a:ext cx="1691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Project Three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EAE5DB-DDB6-4A52-BBE8-F41923CC5C60}"/>
                </a:ext>
              </a:extLst>
            </p:cNvPr>
            <p:cNvSpPr/>
            <p:nvPr/>
          </p:nvSpPr>
          <p:spPr>
            <a:xfrm>
              <a:off x="3738799" y="1701617"/>
              <a:ext cx="207302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 Light" panose="020B0502040204020203" pitchFamily="34" charset="0"/>
                </a:rPr>
                <a:t>Ut wisi enim ad minim veniam, quis nostrud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241A214-0FCA-4D13-9D5A-9349DED7C5EB}"/>
              </a:ext>
            </a:extLst>
          </p:cNvPr>
          <p:cNvSpPr/>
          <p:nvPr/>
        </p:nvSpPr>
        <p:spPr>
          <a:xfrm>
            <a:off x="3682347" y="2859665"/>
            <a:ext cx="2190637" cy="19848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254000" dir="5400000" sx="90000" sy="90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>
                    <a:lumMod val="95000"/>
                    <a:alpha val="60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Segoe UI" panose="020B0502040204020203" pitchFamily="34" charset="0"/>
              </a:rPr>
              <a:t>02</a:t>
            </a:r>
            <a:endParaRPr lang="id-ID" sz="11500" b="1" dirty="0">
              <a:solidFill>
                <a:schemeClr val="bg1">
                  <a:lumMod val="95000"/>
                  <a:alpha val="60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C6F365-8F57-4E29-AD2F-C64E504FCAEC}"/>
              </a:ext>
            </a:extLst>
          </p:cNvPr>
          <p:cNvGrpSpPr/>
          <p:nvPr/>
        </p:nvGrpSpPr>
        <p:grpSpPr>
          <a:xfrm>
            <a:off x="3741154" y="3706550"/>
            <a:ext cx="2073022" cy="801344"/>
            <a:chOff x="3738799" y="1398871"/>
            <a:chExt cx="2073022" cy="80134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11FFCD-C48F-4B80-A40C-87165379FBEC}"/>
                </a:ext>
              </a:extLst>
            </p:cNvPr>
            <p:cNvSpPr/>
            <p:nvPr/>
          </p:nvSpPr>
          <p:spPr>
            <a:xfrm>
              <a:off x="4090972" y="1398871"/>
              <a:ext cx="13686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Project Two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4399B8-5142-44DB-B5C4-9B58B96B4A8C}"/>
                </a:ext>
              </a:extLst>
            </p:cNvPr>
            <p:cNvSpPr/>
            <p:nvPr/>
          </p:nvSpPr>
          <p:spPr>
            <a:xfrm>
              <a:off x="3738799" y="1701617"/>
              <a:ext cx="207302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Segoe UI Light" panose="020B0502040204020203" pitchFamily="34" charset="0"/>
                </a:rPr>
                <a:t>Ut wisi enim ad minim veniam, quis nostrud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4283BF3-C3B8-4421-BBFF-23503B339180}"/>
              </a:ext>
            </a:extLst>
          </p:cNvPr>
          <p:cNvSpPr/>
          <p:nvPr/>
        </p:nvSpPr>
        <p:spPr>
          <a:xfrm>
            <a:off x="830135" y="2664372"/>
            <a:ext cx="2621724" cy="23754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0" dist="254000" dir="5400000" sx="90000" sy="9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bg1">
                    <a:lumMod val="95000"/>
                    <a:alpha val="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Segoe UI" panose="020B0502040204020203" pitchFamily="34" charset="0"/>
              </a:rPr>
              <a:t>01</a:t>
            </a:r>
            <a:endParaRPr lang="id-ID" sz="11500" b="1" dirty="0">
              <a:solidFill>
                <a:schemeClr val="bg1">
                  <a:lumMod val="95000"/>
                  <a:alpha val="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89C675-641A-4AEF-BEF9-C804CDCB682D}"/>
              </a:ext>
            </a:extLst>
          </p:cNvPr>
          <p:cNvGrpSpPr/>
          <p:nvPr/>
        </p:nvGrpSpPr>
        <p:grpSpPr>
          <a:xfrm>
            <a:off x="1045678" y="3649923"/>
            <a:ext cx="2190638" cy="897853"/>
            <a:chOff x="3860093" y="1452337"/>
            <a:chExt cx="1830434" cy="7502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3B9DB3-0052-4630-9ECC-0E7EFA361657}"/>
                </a:ext>
              </a:extLst>
            </p:cNvPr>
            <p:cNvSpPr/>
            <p:nvPr/>
          </p:nvSpPr>
          <p:spPr>
            <a:xfrm>
              <a:off x="4090972" y="1452337"/>
              <a:ext cx="1368678" cy="282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Project One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D8448EC-04EA-458B-A412-91171DA8F5AF}"/>
                </a:ext>
              </a:extLst>
            </p:cNvPr>
            <p:cNvSpPr/>
            <p:nvPr/>
          </p:nvSpPr>
          <p:spPr>
            <a:xfrm>
              <a:off x="3860093" y="1755083"/>
              <a:ext cx="1830434" cy="447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rPr>
                <a:t>Ut wisi enim ad minim veniam, quis nostrud</a:t>
              </a:r>
              <a:endParaRPr lang="en-US" sz="1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74389" y="930298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ماهي التغيرات التي حدثت في الصورة السابقة 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8123A980-B42A-425F-A166-5AEFAB9315EB}"/>
              </a:ext>
            </a:extLst>
          </p:cNvPr>
          <p:cNvSpPr>
            <a:spLocks noEditPoints="1"/>
          </p:cNvSpPr>
          <p:nvPr/>
        </p:nvSpPr>
        <p:spPr bwMode="auto">
          <a:xfrm>
            <a:off x="9899887" y="3283366"/>
            <a:ext cx="302232" cy="302230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98">
            <a:extLst>
              <a:ext uri="{FF2B5EF4-FFF2-40B4-BE49-F238E27FC236}">
                <a16:creationId xmlns:a16="http://schemas.microsoft.com/office/drawing/2014/main" id="{C539F68D-14F8-4DA4-9DF4-6F8B0F1C4164}"/>
              </a:ext>
            </a:extLst>
          </p:cNvPr>
          <p:cNvSpPr>
            <a:spLocks noEditPoints="1"/>
          </p:cNvSpPr>
          <p:nvPr/>
        </p:nvSpPr>
        <p:spPr bwMode="auto">
          <a:xfrm>
            <a:off x="1929515" y="3111500"/>
            <a:ext cx="422964" cy="422962"/>
          </a:xfrm>
          <a:custGeom>
            <a:avLst/>
            <a:gdLst>
              <a:gd name="T0" fmla="*/ 37 w 110"/>
              <a:gd name="T1" fmla="*/ 73 h 110"/>
              <a:gd name="T2" fmla="*/ 61 w 110"/>
              <a:gd name="T3" fmla="*/ 110 h 110"/>
              <a:gd name="T4" fmla="*/ 108 w 110"/>
              <a:gd name="T5" fmla="*/ 6 h 110"/>
              <a:gd name="T6" fmla="*/ 110 w 110"/>
              <a:gd name="T7" fmla="*/ 0 h 110"/>
              <a:gd name="T8" fmla="*/ 105 w 110"/>
              <a:gd name="T9" fmla="*/ 2 h 110"/>
              <a:gd name="T10" fmla="*/ 0 w 110"/>
              <a:gd name="T11" fmla="*/ 49 h 110"/>
              <a:gd name="T12" fmla="*/ 37 w 110"/>
              <a:gd name="T13" fmla="*/ 73 h 110"/>
              <a:gd name="T14" fmla="*/ 60 w 110"/>
              <a:gd name="T15" fmla="*/ 99 h 110"/>
              <a:gd name="T16" fmla="*/ 42 w 110"/>
              <a:gd name="T17" fmla="*/ 71 h 110"/>
              <a:gd name="T18" fmla="*/ 97 w 110"/>
              <a:gd name="T19" fmla="*/ 16 h 110"/>
              <a:gd name="T20" fmla="*/ 60 w 110"/>
              <a:gd name="T21" fmla="*/ 99 h 110"/>
              <a:gd name="T22" fmla="*/ 38 w 110"/>
              <a:gd name="T23" fmla="*/ 68 h 110"/>
              <a:gd name="T24" fmla="*/ 10 w 110"/>
              <a:gd name="T25" fmla="*/ 50 h 110"/>
              <a:gd name="T26" fmla="*/ 94 w 110"/>
              <a:gd name="T27" fmla="*/ 13 h 110"/>
              <a:gd name="T28" fmla="*/ 38 w 110"/>
              <a:gd name="T29" fmla="*/ 6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" h="110">
                <a:moveTo>
                  <a:pt x="37" y="73"/>
                </a:moveTo>
                <a:lnTo>
                  <a:pt x="61" y="110"/>
                </a:lnTo>
                <a:lnTo>
                  <a:pt x="108" y="6"/>
                </a:lnTo>
                <a:lnTo>
                  <a:pt x="110" y="0"/>
                </a:lnTo>
                <a:lnTo>
                  <a:pt x="105" y="2"/>
                </a:lnTo>
                <a:lnTo>
                  <a:pt x="0" y="49"/>
                </a:lnTo>
                <a:lnTo>
                  <a:pt x="37" y="73"/>
                </a:lnTo>
                <a:close/>
                <a:moveTo>
                  <a:pt x="60" y="99"/>
                </a:moveTo>
                <a:lnTo>
                  <a:pt x="42" y="71"/>
                </a:lnTo>
                <a:lnTo>
                  <a:pt x="97" y="16"/>
                </a:lnTo>
                <a:lnTo>
                  <a:pt x="60" y="99"/>
                </a:lnTo>
                <a:close/>
                <a:moveTo>
                  <a:pt x="38" y="68"/>
                </a:moveTo>
                <a:lnTo>
                  <a:pt x="10" y="50"/>
                </a:lnTo>
                <a:lnTo>
                  <a:pt x="94" y="13"/>
                </a:lnTo>
                <a:lnTo>
                  <a:pt x="38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31">
            <a:extLst>
              <a:ext uri="{FF2B5EF4-FFF2-40B4-BE49-F238E27FC236}">
                <a16:creationId xmlns:a16="http://schemas.microsoft.com/office/drawing/2014/main" id="{76717E90-97B9-4E37-A04B-BCA918B803F8}"/>
              </a:ext>
            </a:extLst>
          </p:cNvPr>
          <p:cNvSpPr>
            <a:spLocks noEditPoints="1"/>
          </p:cNvSpPr>
          <p:nvPr/>
        </p:nvSpPr>
        <p:spPr bwMode="auto">
          <a:xfrm>
            <a:off x="4633181" y="3185254"/>
            <a:ext cx="288968" cy="400342"/>
          </a:xfrm>
          <a:custGeom>
            <a:avLst/>
            <a:gdLst>
              <a:gd name="T0" fmla="*/ 78 w 160"/>
              <a:gd name="T1" fmla="*/ 0 h 224"/>
              <a:gd name="T2" fmla="*/ 4 w 160"/>
              <a:gd name="T3" fmla="*/ 56 h 224"/>
              <a:gd name="T4" fmla="*/ 0 w 160"/>
              <a:gd name="T5" fmla="*/ 79 h 224"/>
              <a:gd name="T6" fmla="*/ 27 w 160"/>
              <a:gd name="T7" fmla="*/ 134 h 224"/>
              <a:gd name="T8" fmla="*/ 30 w 160"/>
              <a:gd name="T9" fmla="*/ 137 h 224"/>
              <a:gd name="T10" fmla="*/ 48 w 160"/>
              <a:gd name="T11" fmla="*/ 166 h 224"/>
              <a:gd name="T12" fmla="*/ 48 w 160"/>
              <a:gd name="T13" fmla="*/ 212 h 224"/>
              <a:gd name="T14" fmla="*/ 60 w 160"/>
              <a:gd name="T15" fmla="*/ 224 h 224"/>
              <a:gd name="T16" fmla="*/ 98 w 160"/>
              <a:gd name="T17" fmla="*/ 224 h 224"/>
              <a:gd name="T18" fmla="*/ 108 w 160"/>
              <a:gd name="T19" fmla="*/ 212 h 224"/>
              <a:gd name="T20" fmla="*/ 108 w 160"/>
              <a:gd name="T21" fmla="*/ 168 h 224"/>
              <a:gd name="T22" fmla="*/ 126 w 160"/>
              <a:gd name="T23" fmla="*/ 141 h 224"/>
              <a:gd name="T24" fmla="*/ 143 w 160"/>
              <a:gd name="T25" fmla="*/ 125 h 224"/>
              <a:gd name="T26" fmla="*/ 156 w 160"/>
              <a:gd name="T27" fmla="*/ 101 h 224"/>
              <a:gd name="T28" fmla="*/ 160 w 160"/>
              <a:gd name="T29" fmla="*/ 77 h 224"/>
              <a:gd name="T30" fmla="*/ 78 w 160"/>
              <a:gd name="T31" fmla="*/ 0 h 224"/>
              <a:gd name="T32" fmla="*/ 100 w 160"/>
              <a:gd name="T33" fmla="*/ 212 h 224"/>
              <a:gd name="T34" fmla="*/ 98 w 160"/>
              <a:gd name="T35" fmla="*/ 216 h 224"/>
              <a:gd name="T36" fmla="*/ 60 w 160"/>
              <a:gd name="T37" fmla="*/ 216 h 224"/>
              <a:gd name="T38" fmla="*/ 56 w 160"/>
              <a:gd name="T39" fmla="*/ 212 h 224"/>
              <a:gd name="T40" fmla="*/ 56 w 160"/>
              <a:gd name="T41" fmla="*/ 208 h 224"/>
              <a:gd name="T42" fmla="*/ 100 w 160"/>
              <a:gd name="T43" fmla="*/ 208 h 224"/>
              <a:gd name="T44" fmla="*/ 100 w 160"/>
              <a:gd name="T45" fmla="*/ 200 h 224"/>
              <a:gd name="T46" fmla="*/ 56 w 160"/>
              <a:gd name="T47" fmla="*/ 200 h 224"/>
              <a:gd name="T48" fmla="*/ 56 w 160"/>
              <a:gd name="T49" fmla="*/ 192 h 224"/>
              <a:gd name="T50" fmla="*/ 100 w 160"/>
              <a:gd name="T51" fmla="*/ 192 h 224"/>
              <a:gd name="T52" fmla="*/ 100 w 160"/>
              <a:gd name="T53" fmla="*/ 212 h 224"/>
              <a:gd name="T54" fmla="*/ 148 w 160"/>
              <a:gd name="T55" fmla="*/ 99 h 224"/>
              <a:gd name="T56" fmla="*/ 136 w 160"/>
              <a:gd name="T57" fmla="*/ 120 h 224"/>
              <a:gd name="T58" fmla="*/ 121 w 160"/>
              <a:gd name="T59" fmla="*/ 134 h 224"/>
              <a:gd name="T60" fmla="*/ 120 w 160"/>
              <a:gd name="T61" fmla="*/ 134 h 224"/>
              <a:gd name="T62" fmla="*/ 100 w 160"/>
              <a:gd name="T63" fmla="*/ 167 h 224"/>
              <a:gd name="T64" fmla="*/ 100 w 160"/>
              <a:gd name="T65" fmla="*/ 184 h 224"/>
              <a:gd name="T66" fmla="*/ 56 w 160"/>
              <a:gd name="T67" fmla="*/ 184 h 224"/>
              <a:gd name="T68" fmla="*/ 56 w 160"/>
              <a:gd name="T69" fmla="*/ 166 h 224"/>
              <a:gd name="T70" fmla="*/ 56 w 160"/>
              <a:gd name="T71" fmla="*/ 165 h 224"/>
              <a:gd name="T72" fmla="*/ 35 w 160"/>
              <a:gd name="T73" fmla="*/ 131 h 224"/>
              <a:gd name="T74" fmla="*/ 32 w 160"/>
              <a:gd name="T75" fmla="*/ 128 h 224"/>
              <a:gd name="T76" fmla="*/ 8 w 160"/>
              <a:gd name="T77" fmla="*/ 79 h 224"/>
              <a:gd name="T78" fmla="*/ 11 w 160"/>
              <a:gd name="T79" fmla="*/ 58 h 224"/>
              <a:gd name="T80" fmla="*/ 78 w 160"/>
              <a:gd name="T81" fmla="*/ 8 h 224"/>
              <a:gd name="T82" fmla="*/ 152 w 160"/>
              <a:gd name="T83" fmla="*/ 77 h 224"/>
              <a:gd name="T84" fmla="*/ 148 w 160"/>
              <a:gd name="T85" fmla="*/ 99 h 224"/>
              <a:gd name="T86" fmla="*/ 80 w 160"/>
              <a:gd name="T87" fmla="*/ 75 h 224"/>
              <a:gd name="T88" fmla="*/ 60 w 160"/>
              <a:gd name="T89" fmla="*/ 95 h 224"/>
              <a:gd name="T90" fmla="*/ 76 w 160"/>
              <a:gd name="T91" fmla="*/ 115 h 224"/>
              <a:gd name="T92" fmla="*/ 76 w 160"/>
              <a:gd name="T93" fmla="*/ 160 h 224"/>
              <a:gd name="T94" fmla="*/ 84 w 160"/>
              <a:gd name="T95" fmla="*/ 160 h 224"/>
              <a:gd name="T96" fmla="*/ 84 w 160"/>
              <a:gd name="T97" fmla="*/ 115 h 224"/>
              <a:gd name="T98" fmla="*/ 101 w 160"/>
              <a:gd name="T99" fmla="*/ 95 h 224"/>
              <a:gd name="T100" fmla="*/ 80 w 160"/>
              <a:gd name="T101" fmla="*/ 75 h 224"/>
              <a:gd name="T102" fmla="*/ 84 w 160"/>
              <a:gd name="T103" fmla="*/ 108 h 224"/>
              <a:gd name="T104" fmla="*/ 84 w 160"/>
              <a:gd name="T105" fmla="*/ 96 h 224"/>
              <a:gd name="T106" fmla="*/ 76 w 160"/>
              <a:gd name="T107" fmla="*/ 96 h 224"/>
              <a:gd name="T108" fmla="*/ 76 w 160"/>
              <a:gd name="T109" fmla="*/ 108 h 224"/>
              <a:gd name="T110" fmla="*/ 67 w 160"/>
              <a:gd name="T111" fmla="*/ 95 h 224"/>
              <a:gd name="T112" fmla="*/ 80 w 160"/>
              <a:gd name="T113" fmla="*/ 82 h 224"/>
              <a:gd name="T114" fmla="*/ 93 w 160"/>
              <a:gd name="T115" fmla="*/ 95 h 224"/>
              <a:gd name="T116" fmla="*/ 84 w 160"/>
              <a:gd name="T117" fmla="*/ 10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224">
                <a:moveTo>
                  <a:pt x="78" y="0"/>
                </a:moveTo>
                <a:cubicBezTo>
                  <a:pt x="44" y="0"/>
                  <a:pt x="13" y="23"/>
                  <a:pt x="4" y="56"/>
                </a:cubicBezTo>
                <a:cubicBezTo>
                  <a:pt x="1" y="63"/>
                  <a:pt x="0" y="70"/>
                  <a:pt x="0" y="79"/>
                </a:cubicBezTo>
                <a:cubicBezTo>
                  <a:pt x="0" y="112"/>
                  <a:pt x="15" y="124"/>
                  <a:pt x="27" y="134"/>
                </a:cubicBezTo>
                <a:cubicBezTo>
                  <a:pt x="28" y="135"/>
                  <a:pt x="29" y="136"/>
                  <a:pt x="30" y="137"/>
                </a:cubicBezTo>
                <a:cubicBezTo>
                  <a:pt x="39" y="145"/>
                  <a:pt x="45" y="152"/>
                  <a:pt x="48" y="166"/>
                </a:cubicBezTo>
                <a:cubicBezTo>
                  <a:pt x="48" y="212"/>
                  <a:pt x="48" y="212"/>
                  <a:pt x="48" y="212"/>
                </a:cubicBezTo>
                <a:cubicBezTo>
                  <a:pt x="48" y="219"/>
                  <a:pt x="53" y="224"/>
                  <a:pt x="60" y="224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104" y="224"/>
                  <a:pt x="108" y="219"/>
                  <a:pt x="108" y="212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2" y="155"/>
                  <a:pt x="119" y="147"/>
                  <a:pt x="126" y="141"/>
                </a:cubicBezTo>
                <a:cubicBezTo>
                  <a:pt x="132" y="136"/>
                  <a:pt x="138" y="131"/>
                  <a:pt x="143" y="125"/>
                </a:cubicBezTo>
                <a:cubicBezTo>
                  <a:pt x="149" y="118"/>
                  <a:pt x="153" y="110"/>
                  <a:pt x="156" y="101"/>
                </a:cubicBezTo>
                <a:cubicBezTo>
                  <a:pt x="159" y="93"/>
                  <a:pt x="160" y="85"/>
                  <a:pt x="160" y="77"/>
                </a:cubicBezTo>
                <a:cubicBezTo>
                  <a:pt x="160" y="35"/>
                  <a:pt x="123" y="0"/>
                  <a:pt x="78" y="0"/>
                </a:cubicBezTo>
                <a:close/>
                <a:moveTo>
                  <a:pt x="100" y="212"/>
                </a:moveTo>
                <a:cubicBezTo>
                  <a:pt x="100" y="216"/>
                  <a:pt x="98" y="216"/>
                  <a:pt x="98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7" y="216"/>
                  <a:pt x="56" y="214"/>
                  <a:pt x="56" y="212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00" y="192"/>
                  <a:pt x="100" y="192"/>
                  <a:pt x="100" y="192"/>
                </a:cubicBezTo>
                <a:lnTo>
                  <a:pt x="100" y="212"/>
                </a:lnTo>
                <a:close/>
                <a:moveTo>
                  <a:pt x="148" y="99"/>
                </a:moveTo>
                <a:cubicBezTo>
                  <a:pt x="146" y="107"/>
                  <a:pt x="142" y="114"/>
                  <a:pt x="136" y="120"/>
                </a:cubicBezTo>
                <a:cubicBezTo>
                  <a:pt x="132" y="126"/>
                  <a:pt x="127" y="130"/>
                  <a:pt x="121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12" y="142"/>
                  <a:pt x="105" y="151"/>
                  <a:pt x="100" y="167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3" y="148"/>
                  <a:pt x="45" y="139"/>
                  <a:pt x="35" y="131"/>
                </a:cubicBezTo>
                <a:cubicBezTo>
                  <a:pt x="34" y="130"/>
                  <a:pt x="33" y="129"/>
                  <a:pt x="32" y="128"/>
                </a:cubicBezTo>
                <a:cubicBezTo>
                  <a:pt x="21" y="119"/>
                  <a:pt x="8" y="108"/>
                  <a:pt x="8" y="79"/>
                </a:cubicBezTo>
                <a:cubicBezTo>
                  <a:pt x="8" y="71"/>
                  <a:pt x="9" y="64"/>
                  <a:pt x="11" y="58"/>
                </a:cubicBezTo>
                <a:cubicBezTo>
                  <a:pt x="20" y="28"/>
                  <a:pt x="47" y="8"/>
                  <a:pt x="78" y="8"/>
                </a:cubicBezTo>
                <a:cubicBezTo>
                  <a:pt x="117" y="8"/>
                  <a:pt x="152" y="40"/>
                  <a:pt x="152" y="77"/>
                </a:cubicBezTo>
                <a:cubicBezTo>
                  <a:pt x="152" y="84"/>
                  <a:pt x="151" y="91"/>
                  <a:pt x="148" y="99"/>
                </a:cubicBezTo>
                <a:close/>
                <a:moveTo>
                  <a:pt x="80" y="75"/>
                </a:moveTo>
                <a:cubicBezTo>
                  <a:pt x="69" y="75"/>
                  <a:pt x="60" y="84"/>
                  <a:pt x="60" y="95"/>
                </a:cubicBezTo>
                <a:cubicBezTo>
                  <a:pt x="60" y="105"/>
                  <a:pt x="67" y="113"/>
                  <a:pt x="76" y="115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94" y="113"/>
                  <a:pt x="101" y="105"/>
                  <a:pt x="101" y="95"/>
                </a:cubicBezTo>
                <a:cubicBezTo>
                  <a:pt x="101" y="84"/>
                  <a:pt x="92" y="75"/>
                  <a:pt x="80" y="75"/>
                </a:cubicBezTo>
                <a:close/>
                <a:moveTo>
                  <a:pt x="84" y="108"/>
                </a:moveTo>
                <a:cubicBezTo>
                  <a:pt x="84" y="96"/>
                  <a:pt x="84" y="96"/>
                  <a:pt x="8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1" y="106"/>
                  <a:pt x="67" y="101"/>
                  <a:pt x="67" y="95"/>
                </a:cubicBezTo>
                <a:cubicBezTo>
                  <a:pt x="67" y="88"/>
                  <a:pt x="73" y="82"/>
                  <a:pt x="80" y="82"/>
                </a:cubicBezTo>
                <a:cubicBezTo>
                  <a:pt x="87" y="82"/>
                  <a:pt x="93" y="88"/>
                  <a:pt x="93" y="95"/>
                </a:cubicBezTo>
                <a:cubicBezTo>
                  <a:pt x="93" y="101"/>
                  <a:pt x="89" y="106"/>
                  <a:pt x="84" y="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64">
            <a:extLst>
              <a:ext uri="{FF2B5EF4-FFF2-40B4-BE49-F238E27FC236}">
                <a16:creationId xmlns:a16="http://schemas.microsoft.com/office/drawing/2014/main" id="{704BE2B0-16B1-49CF-A877-7511CB33FA14}"/>
              </a:ext>
            </a:extLst>
          </p:cNvPr>
          <p:cNvSpPr>
            <a:spLocks noEditPoints="1"/>
          </p:cNvSpPr>
          <p:nvPr/>
        </p:nvSpPr>
        <p:spPr bwMode="auto">
          <a:xfrm>
            <a:off x="7256868" y="3245268"/>
            <a:ext cx="314932" cy="340328"/>
          </a:xfrm>
          <a:custGeom>
            <a:avLst/>
            <a:gdLst>
              <a:gd name="T0" fmla="*/ 154 w 208"/>
              <a:gd name="T1" fmla="*/ 168 h 224"/>
              <a:gd name="T2" fmla="*/ 172 w 208"/>
              <a:gd name="T3" fmla="*/ 137 h 224"/>
              <a:gd name="T4" fmla="*/ 172 w 208"/>
              <a:gd name="T5" fmla="*/ 136 h 224"/>
              <a:gd name="T6" fmla="*/ 172 w 208"/>
              <a:gd name="T7" fmla="*/ 4 h 224"/>
              <a:gd name="T8" fmla="*/ 148 w 208"/>
              <a:gd name="T9" fmla="*/ 0 h 224"/>
              <a:gd name="T10" fmla="*/ 144 w 208"/>
              <a:gd name="T11" fmla="*/ 136 h 224"/>
              <a:gd name="T12" fmla="*/ 144 w 208"/>
              <a:gd name="T13" fmla="*/ 136 h 224"/>
              <a:gd name="T14" fmla="*/ 164 w 208"/>
              <a:gd name="T15" fmla="*/ 8 h 224"/>
              <a:gd name="T16" fmla="*/ 152 w 208"/>
              <a:gd name="T17" fmla="*/ 12 h 224"/>
              <a:gd name="T18" fmla="*/ 152 w 208"/>
              <a:gd name="T19" fmla="*/ 20 h 224"/>
              <a:gd name="T20" fmla="*/ 164 w 208"/>
              <a:gd name="T21" fmla="*/ 135 h 224"/>
              <a:gd name="T22" fmla="*/ 152 w 208"/>
              <a:gd name="T23" fmla="*/ 135 h 224"/>
              <a:gd name="T24" fmla="*/ 188 w 208"/>
              <a:gd name="T25" fmla="*/ 32 h 224"/>
              <a:gd name="T26" fmla="*/ 200 w 208"/>
              <a:gd name="T27" fmla="*/ 52 h 224"/>
              <a:gd name="T28" fmla="*/ 188 w 208"/>
              <a:gd name="T29" fmla="*/ 216 h 224"/>
              <a:gd name="T30" fmla="*/ 8 w 208"/>
              <a:gd name="T31" fmla="*/ 204 h 224"/>
              <a:gd name="T32" fmla="*/ 20 w 208"/>
              <a:gd name="T33" fmla="*/ 40 h 224"/>
              <a:gd name="T34" fmla="*/ 128 w 208"/>
              <a:gd name="T35" fmla="*/ 32 h 224"/>
              <a:gd name="T36" fmla="*/ 0 w 208"/>
              <a:gd name="T37" fmla="*/ 52 h 224"/>
              <a:gd name="T38" fmla="*/ 20 w 208"/>
              <a:gd name="T39" fmla="*/ 224 h 224"/>
              <a:gd name="T40" fmla="*/ 208 w 208"/>
              <a:gd name="T41" fmla="*/ 204 h 224"/>
              <a:gd name="T42" fmla="*/ 188 w 208"/>
              <a:gd name="T43" fmla="*/ 32 h 224"/>
              <a:gd name="T44" fmla="*/ 92 w 208"/>
              <a:gd name="T45" fmla="*/ 84 h 224"/>
              <a:gd name="T46" fmla="*/ 92 w 208"/>
              <a:gd name="T47" fmla="*/ 76 h 224"/>
              <a:gd name="T48" fmla="*/ 28 w 208"/>
              <a:gd name="T49" fmla="*/ 80 h 224"/>
              <a:gd name="T50" fmla="*/ 32 w 208"/>
              <a:gd name="T51" fmla="*/ 116 h 224"/>
              <a:gd name="T52" fmla="*/ 124 w 208"/>
              <a:gd name="T53" fmla="*/ 112 h 224"/>
              <a:gd name="T54" fmla="*/ 32 w 208"/>
              <a:gd name="T55" fmla="*/ 108 h 224"/>
              <a:gd name="T56" fmla="*/ 32 w 208"/>
              <a:gd name="T57" fmla="*/ 116 h 224"/>
              <a:gd name="T58" fmla="*/ 32 w 208"/>
              <a:gd name="T59" fmla="*/ 140 h 224"/>
              <a:gd name="T60" fmla="*/ 32 w 208"/>
              <a:gd name="T61" fmla="*/ 148 h 224"/>
              <a:gd name="T62" fmla="*/ 128 w 208"/>
              <a:gd name="T63" fmla="*/ 144 h 224"/>
              <a:gd name="T64" fmla="*/ 124 w 208"/>
              <a:gd name="T65" fmla="*/ 172 h 224"/>
              <a:gd name="T66" fmla="*/ 28 w 208"/>
              <a:gd name="T67" fmla="*/ 176 h 224"/>
              <a:gd name="T68" fmla="*/ 124 w 208"/>
              <a:gd name="T69" fmla="*/ 180 h 224"/>
              <a:gd name="T70" fmla="*/ 124 w 208"/>
              <a:gd name="T71" fmla="*/ 17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224">
                <a:moveTo>
                  <a:pt x="144" y="136"/>
                </a:moveTo>
                <a:cubicBezTo>
                  <a:pt x="154" y="168"/>
                  <a:pt x="154" y="168"/>
                  <a:pt x="154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72" y="4"/>
                  <a:pt x="172" y="4"/>
                  <a:pt x="172" y="4"/>
                </a:cubicBezTo>
                <a:cubicBezTo>
                  <a:pt x="172" y="2"/>
                  <a:pt x="170" y="0"/>
                  <a:pt x="16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5" y="136"/>
                  <a:pt x="145" y="136"/>
                  <a:pt x="145" y="136"/>
                </a:cubicBezTo>
                <a:lnTo>
                  <a:pt x="144" y="136"/>
                </a:lnTo>
                <a:close/>
                <a:moveTo>
                  <a:pt x="152" y="8"/>
                </a:moveTo>
                <a:cubicBezTo>
                  <a:pt x="164" y="8"/>
                  <a:pt x="164" y="8"/>
                  <a:pt x="164" y="8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52" y="12"/>
                  <a:pt x="152" y="12"/>
                  <a:pt x="152" y="12"/>
                </a:cubicBezTo>
                <a:lnTo>
                  <a:pt x="152" y="8"/>
                </a:lnTo>
                <a:close/>
                <a:moveTo>
                  <a:pt x="152" y="20"/>
                </a:moveTo>
                <a:cubicBezTo>
                  <a:pt x="164" y="20"/>
                  <a:pt x="164" y="20"/>
                  <a:pt x="164" y="20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2" y="135"/>
                  <a:pt x="152" y="135"/>
                  <a:pt x="152" y="135"/>
                </a:cubicBezTo>
                <a:lnTo>
                  <a:pt x="152" y="20"/>
                </a:lnTo>
                <a:close/>
                <a:moveTo>
                  <a:pt x="188" y="32"/>
                </a:moveTo>
                <a:cubicBezTo>
                  <a:pt x="188" y="40"/>
                  <a:pt x="188" y="40"/>
                  <a:pt x="188" y="40"/>
                </a:cubicBezTo>
                <a:cubicBezTo>
                  <a:pt x="195" y="40"/>
                  <a:pt x="200" y="45"/>
                  <a:pt x="200" y="52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200" y="211"/>
                  <a:pt x="195" y="216"/>
                  <a:pt x="188" y="216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3" y="216"/>
                  <a:pt x="8" y="211"/>
                  <a:pt x="8" y="204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13" y="40"/>
                  <a:pt x="20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5"/>
                  <a:pt x="9" y="224"/>
                  <a:pt x="20" y="224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99" y="224"/>
                  <a:pt x="208" y="215"/>
                  <a:pt x="208" y="204"/>
                </a:cubicBezTo>
                <a:cubicBezTo>
                  <a:pt x="208" y="52"/>
                  <a:pt x="208" y="52"/>
                  <a:pt x="208" y="52"/>
                </a:cubicBezTo>
                <a:cubicBezTo>
                  <a:pt x="208" y="41"/>
                  <a:pt x="199" y="32"/>
                  <a:pt x="188" y="32"/>
                </a:cubicBezTo>
                <a:close/>
                <a:moveTo>
                  <a:pt x="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4" y="84"/>
                  <a:pt x="96" y="82"/>
                  <a:pt x="96" y="80"/>
                </a:cubicBezTo>
                <a:cubicBezTo>
                  <a:pt x="96" y="78"/>
                  <a:pt x="94" y="76"/>
                  <a:pt x="9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6"/>
                  <a:pt x="28" y="78"/>
                  <a:pt x="28" y="80"/>
                </a:cubicBezTo>
                <a:cubicBezTo>
                  <a:pt x="28" y="82"/>
                  <a:pt x="30" y="84"/>
                  <a:pt x="32" y="84"/>
                </a:cubicBezTo>
                <a:close/>
                <a:moveTo>
                  <a:pt x="32" y="116"/>
                </a:moveTo>
                <a:cubicBezTo>
                  <a:pt x="120" y="116"/>
                  <a:pt x="120" y="116"/>
                  <a:pt x="120" y="116"/>
                </a:cubicBezTo>
                <a:cubicBezTo>
                  <a:pt x="122" y="116"/>
                  <a:pt x="124" y="114"/>
                  <a:pt x="124" y="112"/>
                </a:cubicBezTo>
                <a:cubicBezTo>
                  <a:pt x="124" y="110"/>
                  <a:pt x="122" y="108"/>
                  <a:pt x="120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0" y="108"/>
                  <a:pt x="28" y="110"/>
                  <a:pt x="28" y="112"/>
                </a:cubicBezTo>
                <a:cubicBezTo>
                  <a:pt x="28" y="114"/>
                  <a:pt x="30" y="116"/>
                  <a:pt x="32" y="116"/>
                </a:cubicBezTo>
                <a:close/>
                <a:moveTo>
                  <a:pt x="124" y="140"/>
                </a:moveTo>
                <a:cubicBezTo>
                  <a:pt x="32" y="140"/>
                  <a:pt x="32" y="140"/>
                  <a:pt x="32" y="140"/>
                </a:cubicBezTo>
                <a:cubicBezTo>
                  <a:pt x="30" y="140"/>
                  <a:pt x="28" y="142"/>
                  <a:pt x="28" y="144"/>
                </a:cubicBezTo>
                <a:cubicBezTo>
                  <a:pt x="28" y="146"/>
                  <a:pt x="30" y="148"/>
                  <a:pt x="32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6" y="148"/>
                  <a:pt x="128" y="146"/>
                  <a:pt x="128" y="144"/>
                </a:cubicBezTo>
                <a:cubicBezTo>
                  <a:pt x="128" y="142"/>
                  <a:pt x="126" y="140"/>
                  <a:pt x="124" y="140"/>
                </a:cubicBezTo>
                <a:close/>
                <a:moveTo>
                  <a:pt x="124" y="172"/>
                </a:moveTo>
                <a:cubicBezTo>
                  <a:pt x="32" y="172"/>
                  <a:pt x="32" y="172"/>
                  <a:pt x="32" y="172"/>
                </a:cubicBezTo>
                <a:cubicBezTo>
                  <a:pt x="30" y="172"/>
                  <a:pt x="28" y="174"/>
                  <a:pt x="28" y="176"/>
                </a:cubicBezTo>
                <a:cubicBezTo>
                  <a:pt x="28" y="178"/>
                  <a:pt x="30" y="180"/>
                  <a:pt x="32" y="180"/>
                </a:cubicBezTo>
                <a:cubicBezTo>
                  <a:pt x="124" y="180"/>
                  <a:pt x="124" y="180"/>
                  <a:pt x="124" y="180"/>
                </a:cubicBezTo>
                <a:cubicBezTo>
                  <a:pt x="126" y="180"/>
                  <a:pt x="128" y="178"/>
                  <a:pt x="128" y="176"/>
                </a:cubicBezTo>
                <a:cubicBezTo>
                  <a:pt x="128" y="174"/>
                  <a:pt x="126" y="172"/>
                  <a:pt x="124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2783030" y="4163839"/>
            <a:ext cx="747917" cy="1404126"/>
            <a:chOff x="4084072" y="2075535"/>
            <a:chExt cx="1770840" cy="3324544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715535" y="1966070"/>
            <a:ext cx="1041201" cy="1954732"/>
            <a:chOff x="4084072" y="2075535"/>
            <a:chExt cx="1770840" cy="3324544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74388" y="1738719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ماهي الطريقة التي اتبعتها للتعديل على الصورة؟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0" y="2906472"/>
            <a:ext cx="2349744" cy="1883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47" y="2664371"/>
            <a:ext cx="2284497" cy="2375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56" y="2664371"/>
            <a:ext cx="2437165" cy="240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906" y="2705487"/>
            <a:ext cx="259059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6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5462414" y="1490514"/>
            <a:ext cx="2954656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الوحدة الأولى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36540-5957-4306-A075-AB0FF2BE11B1}"/>
              </a:ext>
            </a:extLst>
          </p:cNvPr>
          <p:cNvSpPr/>
          <p:nvPr/>
        </p:nvSpPr>
        <p:spPr>
          <a:xfrm>
            <a:off x="3951872" y="4344567"/>
            <a:ext cx="7200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latin typeface="+mj-lt"/>
                <a:cs typeface="Segoe UI Light" panose="020B0502040204020203" pitchFamily="34" charset="0"/>
              </a:rPr>
              <a:t>في هذه الوحدة سنقوم بتحرير الصور باستخدام برنامج محرر الصور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+mj-lt"/>
                <a:cs typeface="Segoe UI Light" panose="020B0502040204020203" pitchFamily="34" charset="0"/>
              </a:rPr>
              <a:t>GNU Image Manipulation Program (GIMP)</a:t>
            </a:r>
            <a:endParaRPr lang="en-US" sz="2000" b="1" dirty="0"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BDC68-5945-4E49-9FE5-D5BDA5E59C8D}"/>
              </a:ext>
            </a:extLst>
          </p:cNvPr>
          <p:cNvGrpSpPr/>
          <p:nvPr/>
        </p:nvGrpSpPr>
        <p:grpSpPr>
          <a:xfrm rot="9000000">
            <a:off x="8828495" y="1364588"/>
            <a:ext cx="1770840" cy="3324544"/>
            <a:chOff x="4084072" y="2075535"/>
            <a:chExt cx="1770840" cy="33245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CE6826-92D3-4F0A-A473-331FAD53D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EBD3CC-E3F9-4C38-A7E5-5F22FEC15F97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57A8C-3845-45E4-A501-47029B639387}"/>
              </a:ext>
            </a:extLst>
          </p:cNvPr>
          <p:cNvGrpSpPr/>
          <p:nvPr/>
        </p:nvGrpSpPr>
        <p:grpSpPr>
          <a:xfrm rot="19800000">
            <a:off x="1610130" y="2147538"/>
            <a:ext cx="1770840" cy="3324544"/>
            <a:chOff x="4084072" y="2075535"/>
            <a:chExt cx="1770840" cy="332454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34E23B-5FEE-4955-8AF9-0AB171583C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5B7798-3594-43D2-B99E-71C63ABFF4DF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2028033" y="2448087"/>
            <a:ext cx="8153400" cy="1661993"/>
          </a:xfrm>
          <a:prstGeom prst="rect">
            <a:avLst/>
          </a:prstGeom>
          <a:noFill/>
          <a:ln w="47625">
            <a:solidFill>
              <a:srgbClr val="62D03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ar-SA" sz="1200" b="1" spc="100" dirty="0" smtClean="0">
              <a:solidFill>
                <a:srgbClr val="489F25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ar-SA" sz="4400" b="1" spc="100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معالجة الصور المتقدمة</a:t>
            </a:r>
          </a:p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ar-SA" sz="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" y="4883914"/>
            <a:ext cx="2914650" cy="19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9C98B-5ED3-46EB-9370-6D9BBC14F68D}"/>
              </a:ext>
            </a:extLst>
          </p:cNvPr>
          <p:cNvSpPr/>
          <p:nvPr/>
        </p:nvSpPr>
        <p:spPr>
          <a:xfrm>
            <a:off x="1104901" y="-1562087"/>
            <a:ext cx="9982200" cy="9982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984ED-8A45-433D-9487-3EE12BC6CC4B}"/>
              </a:ext>
            </a:extLst>
          </p:cNvPr>
          <p:cNvSpPr/>
          <p:nvPr/>
        </p:nvSpPr>
        <p:spPr>
          <a:xfrm>
            <a:off x="2666992" y="0"/>
            <a:ext cx="6858018" cy="685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27D2E-9D9D-411B-B422-B411B682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6350" y="4458687"/>
            <a:ext cx="9639300" cy="2556150"/>
          </a:xfrm>
          <a:custGeom>
            <a:avLst/>
            <a:gdLst>
              <a:gd name="connsiteX0" fmla="*/ 0 w 9639300"/>
              <a:gd name="connsiteY0" fmla="*/ 0 h 2556150"/>
              <a:gd name="connsiteX1" fmla="*/ 9639300 w 9639300"/>
              <a:gd name="connsiteY1" fmla="*/ 0 h 2556150"/>
              <a:gd name="connsiteX2" fmla="*/ 9639300 w 9639300"/>
              <a:gd name="connsiteY2" fmla="*/ 268084 h 2556150"/>
              <a:gd name="connsiteX3" fmla="*/ 9586361 w 9639300"/>
              <a:gd name="connsiteY3" fmla="*/ 454510 h 2556150"/>
              <a:gd name="connsiteX4" fmla="*/ 8348891 w 9639300"/>
              <a:gd name="connsiteY4" fmla="*/ 2499545 h 2556150"/>
              <a:gd name="connsiteX5" fmla="*/ 8289520 w 9639300"/>
              <a:gd name="connsiteY5" fmla="*/ 2556150 h 2556150"/>
              <a:gd name="connsiteX6" fmla="*/ 1349783 w 9639300"/>
              <a:gd name="connsiteY6" fmla="*/ 2556150 h 2556150"/>
              <a:gd name="connsiteX7" fmla="*/ 1290411 w 9639300"/>
              <a:gd name="connsiteY7" fmla="*/ 2499545 h 2556150"/>
              <a:gd name="connsiteX8" fmla="*/ 52941 w 9639300"/>
              <a:gd name="connsiteY8" fmla="*/ 454510 h 2556150"/>
              <a:gd name="connsiteX9" fmla="*/ 0 w 9639300"/>
              <a:gd name="connsiteY9" fmla="*/ 268077 h 2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9300" h="2556150">
                <a:moveTo>
                  <a:pt x="0" y="0"/>
                </a:moveTo>
                <a:lnTo>
                  <a:pt x="9639300" y="0"/>
                </a:lnTo>
                <a:lnTo>
                  <a:pt x="9639300" y="268084"/>
                </a:lnTo>
                <a:lnTo>
                  <a:pt x="9586361" y="454510"/>
                </a:lnTo>
                <a:cubicBezTo>
                  <a:pt x="9343311" y="1235938"/>
                  <a:pt x="8913399" y="1935039"/>
                  <a:pt x="8348891" y="2499545"/>
                </a:cubicBezTo>
                <a:lnTo>
                  <a:pt x="8289520" y="2556150"/>
                </a:lnTo>
                <a:lnTo>
                  <a:pt x="1349783" y="2556150"/>
                </a:lnTo>
                <a:lnTo>
                  <a:pt x="1290411" y="2499545"/>
                </a:lnTo>
                <a:cubicBezTo>
                  <a:pt x="725904" y="1935039"/>
                  <a:pt x="295991" y="1235938"/>
                  <a:pt x="52941" y="454510"/>
                </a:cubicBezTo>
                <a:lnTo>
                  <a:pt x="0" y="268077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5461437" y="1940412"/>
            <a:ext cx="4430440" cy="757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الدرس الاول</a:t>
            </a:r>
            <a:endParaRPr lang="en-US" sz="4800" b="1" u="sng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1E6E5-66FF-4070-922C-8FCBD4F4140F}"/>
              </a:ext>
            </a:extLst>
          </p:cNvPr>
          <p:cNvSpPr/>
          <p:nvPr/>
        </p:nvSpPr>
        <p:spPr>
          <a:xfrm>
            <a:off x="1838634" y="-828356"/>
            <a:ext cx="8514734" cy="8514712"/>
          </a:xfrm>
          <a:prstGeom prst="ellipse">
            <a:avLst/>
          </a:prstGeom>
          <a:noFill/>
          <a:ln>
            <a:solidFill>
              <a:schemeClr val="bg1">
                <a:alpha val="58000"/>
              </a:schemeClr>
            </a:solidFill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2666992" y="3304841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أساسيات تحرير الصور </a:t>
            </a:r>
            <a:endParaRPr lang="en-US" sz="5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660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</a:t>
            </a:r>
            <a:endParaRPr lang="ar-SA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GIMP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5" y="2552750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حجم الصورة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دقة الصورة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أنظمة الألوان المختلفة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والعمق اللوني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حفظ الصورة وتصديرها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التحديد ونقل ونسخ جزء معين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الممحاة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70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</a:t>
            </a:r>
            <a:endParaRPr lang="ar-SA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GIMP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5" y="2552750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حجم الصورة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دقة الشاشة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أنظمة الألوان المختلفة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والعمق اللوني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حفظ الصورة وتصديرها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التحديد ونقل ونسخ جزء معين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الممحاة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9531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087821" y="1817136"/>
            <a:ext cx="9026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أحد أقوى </a:t>
            </a:r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البرامج المجانية مفتوحة المصدر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لتحرير الصور يستخدم هذا البرنامج لتنقيح الصور وتحسينها وتطبيق العديد من المرشحات الفنية والتأثيرات إلى إمكانات عديدة أخرى لتحرير الصور .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697208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التعرف على برنامج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en-US" sz="1800" b="1" baseline="0" dirty="0" smtClean="0"/>
                        <a:t>GIMP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9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en-US" sz="1800" b="1" baseline="0" dirty="0" smtClean="0"/>
                        <a:t>+</a:t>
                      </a:r>
                      <a:r>
                        <a:rPr lang="ar-SA" sz="1800" b="1" baseline="0" dirty="0" smtClean="0"/>
                        <a:t>10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والحوار والمناقشة للتوصل الى تعريف البرنامج وتحميله والتعرف على الواجهة للبرنامج 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2163019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التعريف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111432" y="3195150"/>
            <a:ext cx="9026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عن طريق تنزيله من موقع </a:t>
            </a:r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  <a:hlinkClick r:id="rId3"/>
              </a:rPr>
              <a:t>http://www.gimp.org/downloads</a:t>
            </a:r>
            <a:endParaRPr lang="en-US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ثم تثبيته ..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3541035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التحميل 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087821" y="4657956"/>
            <a:ext cx="9026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فتح البرنامج والتعرف على محتويات الواجهة </a:t>
            </a: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وفتح صورة في البرنامج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5009390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الواجهة 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0" name="صورة 5">
            <a:extLst>
              <a:ext uri="{FF2B5EF4-FFF2-40B4-BE49-F238E27FC236}">
                <a16:creationId xmlns:a16="http://schemas.microsoft.com/office/drawing/2014/main" id="{4FFC2D35-A84C-4CA8-B5C4-723A50528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6956795" y="1521395"/>
            <a:ext cx="1008821" cy="8032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308934" y="3502928"/>
            <a:ext cx="213318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قياس معرفة</a:t>
            </a:r>
            <a:endParaRPr lang="en-US" sz="3200" b="1" spc="100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3" name="صورة 5">
            <a:extLst>
              <a:ext uri="{FF2B5EF4-FFF2-40B4-BE49-F238E27FC236}">
                <a16:creationId xmlns:a16="http://schemas.microsoft.com/office/drawing/2014/main" id="{4FFC2D35-A84C-4CA8-B5C4-723A50528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3359405" y="3336927"/>
            <a:ext cx="1008821" cy="80321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93488" y="4738070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53275760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19" grpId="0" animBg="1"/>
          <p:bldP spid="25" grpId="0" animBg="1"/>
          <p:bldP spid="3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19" grpId="0" animBg="1"/>
          <p:bldP spid="25" grpId="0" animBg="1"/>
          <p:bldP spid="3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609</Words>
  <Application>Microsoft Office PowerPoint</Application>
  <PresentationFormat>Widescreen</PresentationFormat>
  <Paragraphs>196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Champagne &amp; Limousines</vt:lpstr>
      <vt:lpstr>Gill Sans</vt:lpstr>
      <vt:lpstr>Lato Semibold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rrgraph123</dc:creator>
  <cp:lastModifiedBy>asus</cp:lastModifiedBy>
  <cp:revision>284</cp:revision>
  <dcterms:created xsi:type="dcterms:W3CDTF">2017-07-24T07:35:41Z</dcterms:created>
  <dcterms:modified xsi:type="dcterms:W3CDTF">2021-12-06T21:55:02Z</dcterms:modified>
</cp:coreProperties>
</file>